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  <p:sldMasterId id="2147483686" r:id="rId2"/>
  </p:sldMasterIdLst>
  <p:notesMasterIdLst>
    <p:notesMasterId r:id="rId26"/>
  </p:notesMasterIdLst>
  <p:sldIdLst>
    <p:sldId id="312" r:id="rId3"/>
    <p:sldId id="303" r:id="rId4"/>
    <p:sldId id="305" r:id="rId5"/>
    <p:sldId id="304" r:id="rId6"/>
    <p:sldId id="335" r:id="rId7"/>
    <p:sldId id="294" r:id="rId8"/>
    <p:sldId id="330" r:id="rId9"/>
    <p:sldId id="256" r:id="rId10"/>
    <p:sldId id="297" r:id="rId11"/>
    <p:sldId id="308" r:id="rId12"/>
    <p:sldId id="309" r:id="rId13"/>
    <p:sldId id="334" r:id="rId14"/>
    <p:sldId id="318" r:id="rId15"/>
    <p:sldId id="337" r:id="rId16"/>
    <p:sldId id="338" r:id="rId17"/>
    <p:sldId id="336" r:id="rId18"/>
    <p:sldId id="311" r:id="rId19"/>
    <p:sldId id="260" r:id="rId20"/>
    <p:sldId id="313" r:id="rId21"/>
    <p:sldId id="296" r:id="rId22"/>
    <p:sldId id="326" r:id="rId23"/>
    <p:sldId id="327" r:id="rId24"/>
    <p:sldId id="317" r:id="rId25"/>
  </p:sldIdLst>
  <p:sldSz cx="9144000" cy="5143500" type="screen16x9"/>
  <p:notesSz cx="6858000" cy="9144000"/>
  <p:embeddedFontLst>
    <p:embeddedFont>
      <p:font typeface="#9Slide04 SFU Belle" panose="00000400000000000000" pitchFamily="2" charset="0"/>
      <p:regular r:id="rId27"/>
    </p:embeddedFont>
    <p:embeddedFont>
      <p:font typeface="#9Slide05 Agile Script Calligra" panose="03070402050302030203" pitchFamily="66" charset="0"/>
      <p:regular r:id="rId28"/>
    </p:embeddedFont>
    <p:embeddedFont>
      <p:font typeface="#9Slide05 Aphrodite Pro" panose="02000000000000000000" pitchFamily="2" charset="0"/>
      <p:regular r:id="rId29"/>
    </p:embeddedFont>
    <p:embeddedFont>
      <p:font typeface="#9Slide05 SVNSnell Roundhand Sc" panose="020B0500000000000000" pitchFamily="34" charset="0"/>
      <p:regular r:id="rId30"/>
      <p:bold r:id="rId31"/>
    </p:embeddedFont>
    <p:embeddedFont>
      <p:font typeface="#9Slide07 Altus" pitchFamily="2" charset="0"/>
      <p:regular r:id="rId32"/>
    </p:embeddedFont>
    <p:embeddedFont>
      <p:font typeface="#9Slide07 Cadena" panose="02000503000000020004" pitchFamily="2" charset="0"/>
      <p:bold r:id="rId33"/>
    </p:embeddedFont>
    <p:embeddedFont>
      <p:font typeface="#9Slide07 HoneyCream" pitchFamily="2" charset="0"/>
      <p:regular r:id="rId34"/>
    </p:embeddedFont>
    <p:embeddedFont>
      <p:font typeface="#9Slide07 Stormtrooper" panose="020B0500000000000000" pitchFamily="34" charset="0"/>
      <p:regular r:id="rId35"/>
    </p:embeddedFont>
    <p:embeddedFont>
      <p:font typeface="#9Slide07 SVNZiclets" panose="02000603000000000000" pitchFamily="2" charset="0"/>
      <p:regular r:id="rId36"/>
    </p:embeddedFont>
    <p:embeddedFont>
      <p:font typeface="Alef" panose="00000500000000000000" pitchFamily="2" charset="-79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Dosis" panose="02010803020202060003" pitchFamily="2" charset="0"/>
      <p:regular r:id="rId42"/>
    </p:embeddedFont>
    <p:embeddedFont>
      <p:font typeface="Fredoka One" panose="02000000000000000000" pitchFamily="2" charset="0"/>
      <p:regular r:id="rId43"/>
    </p:embeddedFont>
    <p:embeddedFont>
      <p:font typeface="Lora" pitchFamily="2" charset="0"/>
      <p:regular r:id="rId44"/>
    </p:embeddedFont>
    <p:embeddedFont>
      <p:font typeface="M PLUS Rounded 1c" panose="020B0604020202020204" charset="0"/>
      <p:regular r:id="rId45"/>
      <p:bold r:id="rId46"/>
    </p:embeddedFont>
    <p:embeddedFont>
      <p:font typeface="Open Sans" panose="020B0606030504020204" pitchFamily="34" charset="0"/>
      <p:regular r:id="rId47"/>
      <p:bold r:id="rId48"/>
      <p:italic r:id="rId49"/>
      <p:boldItalic r:id="rId50"/>
    </p:embeddedFont>
    <p:embeddedFont>
      <p:font typeface="Pacifico" panose="00000500000000000000" pitchFamily="2" charset="0"/>
      <p:regular r:id="rId51"/>
    </p:embeddedFont>
    <p:embeddedFont>
      <p:font typeface="Patrick Hand" panose="00000500000000000000" pitchFamily="2" charset="0"/>
      <p:regular r:id="rId52"/>
    </p:embeddedFont>
    <p:embeddedFont>
      <p:font typeface="SVN-Billo" panose="00000400000000000000" pitchFamily="2" charset="0"/>
      <p:regular r:id="rId53"/>
    </p:embeddedFont>
    <p:embeddedFont>
      <p:font typeface="SVN-Dancing Script" panose="02040603050506020204" pitchFamily="18" charset="0"/>
      <p:regular r:id="rId54"/>
    </p:embeddedFont>
    <p:embeddedFont>
      <p:font typeface="SVN-Hole Hearted" panose="020B0A06020104020203" pitchFamily="34" charset="0"/>
      <p:regular r:id="rId55"/>
    </p:embeddedFont>
    <p:embeddedFont>
      <p:font typeface="SVN-Newton" panose="02040603050506020204" pitchFamily="18" charset="0"/>
      <p:regular r:id="rId56"/>
    </p:embeddedFont>
    <p:embeddedFont>
      <p:font typeface="SVN-Poky's" panose="020B0606040200020203" pitchFamily="34" charset="0"/>
      <p:regular r:id="rId57"/>
    </p:embeddedFont>
    <p:embeddedFont>
      <p:font typeface="UTM Guanine" panose="02040603050506020204" pitchFamily="18" charset="0"/>
      <p:regular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ABE"/>
    <a:srgbClr val="CA3659"/>
    <a:srgbClr val="FF8585"/>
    <a:srgbClr val="F3CBC6"/>
    <a:srgbClr val="FAD4CF"/>
    <a:srgbClr val="EEB2A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73C599-8D46-4B3E-B19C-0EB3E955F342}">
  <a:tblStyle styleId="{3273C599-8D46-4B3E-B19C-0EB3E955F3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47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font" Target="fonts/font32.fntdata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8" Type="http://schemas.openxmlformats.org/officeDocument/2006/relationships/slide" Target="slides/slide6.xml"/><Relationship Id="rId51" Type="http://schemas.openxmlformats.org/officeDocument/2006/relationships/font" Target="fonts/font2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font" Target="fonts/font31.fntdata"/><Relationship Id="rId10" Type="http://schemas.openxmlformats.org/officeDocument/2006/relationships/slide" Target="slides/slide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8908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1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34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46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7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02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d766cbb7d6_0_1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d766cbb7d6_0_1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2042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0" name="Google Shape;10;p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4343450" y="1472350"/>
            <a:ext cx="4041000" cy="18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4434500" y="3305450"/>
            <a:ext cx="385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>
            <a:off x="427291" y="3302054"/>
            <a:ext cx="427309" cy="735372"/>
            <a:chOff x="1075250" y="4381550"/>
            <a:chExt cx="314175" cy="540675"/>
          </a:xfrm>
        </p:grpSpPr>
        <p:sp>
          <p:nvSpPr>
            <p:cNvPr id="31" name="Google Shape;31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extrusionOk="0">
                  <a:moveTo>
                    <a:pt x="3318" y="1"/>
                  </a:move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fill="none" extrusionOk="0">
                  <a:moveTo>
                    <a:pt x="3356" y="1"/>
                  </a:moveTo>
                  <a:lnTo>
                    <a:pt x="3356" y="1"/>
                  </a:lnTo>
                  <a:lnTo>
                    <a:pt x="3318" y="1"/>
                  </a:lnTo>
                  <a:lnTo>
                    <a:pt x="3318" y="1"/>
                  </a:ln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extrusionOk="0">
                  <a:moveTo>
                    <a:pt x="872" y="1"/>
                  </a:move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fill="none" extrusionOk="0">
                  <a:moveTo>
                    <a:pt x="872" y="1"/>
                  </a:moveTo>
                  <a:lnTo>
                    <a:pt x="872" y="1"/>
                  </a:ln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lnTo>
                    <a:pt x="872" y="1"/>
                  </a:lnTo>
                  <a:lnTo>
                    <a:pt x="872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extrusionOk="0">
                  <a:moveTo>
                    <a:pt x="8662" y="0"/>
                  </a:move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fill="none" extrusionOk="0">
                  <a:moveTo>
                    <a:pt x="8984" y="0"/>
                  </a:moveTo>
                  <a:lnTo>
                    <a:pt x="8984" y="0"/>
                  </a:lnTo>
                  <a:lnTo>
                    <a:pt x="8662" y="0"/>
                  </a:ln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108" y="16149"/>
                  </a:lnTo>
                  <a:lnTo>
                    <a:pt x="7108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58" y="11012"/>
                  </a:lnTo>
                  <a:lnTo>
                    <a:pt x="4758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92" y="6596"/>
                  </a:lnTo>
                  <a:lnTo>
                    <a:pt x="2692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349" y="1517"/>
                  </a:lnTo>
                  <a:lnTo>
                    <a:pt x="10349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702" y="4208"/>
                  </a:lnTo>
                  <a:lnTo>
                    <a:pt x="1043" y="4208"/>
                  </a:lnTo>
                  <a:lnTo>
                    <a:pt x="1043" y="4208"/>
                  </a:lnTo>
                  <a:lnTo>
                    <a:pt x="1119" y="4208"/>
                  </a:lnTo>
                  <a:lnTo>
                    <a:pt x="1119" y="4208"/>
                  </a:lnTo>
                  <a:lnTo>
                    <a:pt x="1175" y="4208"/>
                  </a:lnTo>
                  <a:lnTo>
                    <a:pt x="1175" y="4208"/>
                  </a:lnTo>
                  <a:lnTo>
                    <a:pt x="1289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lnTo>
                    <a:pt x="8984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4978029" y="3974720"/>
            <a:ext cx="584571" cy="437000"/>
            <a:chOff x="-522075" y="3957700"/>
            <a:chExt cx="429800" cy="321300"/>
          </a:xfrm>
        </p:grpSpPr>
        <p:sp>
          <p:nvSpPr>
            <p:cNvPr id="38" name="Google Shape;38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7411722" y="4115397"/>
            <a:ext cx="551725" cy="484026"/>
            <a:chOff x="734050" y="4906100"/>
            <a:chExt cx="405650" cy="355875"/>
          </a:xfrm>
        </p:grpSpPr>
        <p:sp>
          <p:nvSpPr>
            <p:cNvPr id="51" name="Google Shape;51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extrusionOk="0">
                  <a:moveTo>
                    <a:pt x="6918" y="0"/>
                  </a:move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fill="none" extrusionOk="0">
                  <a:moveTo>
                    <a:pt x="6937" y="0"/>
                  </a:moveTo>
                  <a:lnTo>
                    <a:pt x="6937" y="0"/>
                  </a:lnTo>
                  <a:lnTo>
                    <a:pt x="6918" y="0"/>
                  </a:lnTo>
                  <a:lnTo>
                    <a:pt x="6918" y="0"/>
                  </a:ln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171" y="4511"/>
                  </a:lnTo>
                  <a:lnTo>
                    <a:pt x="171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extrusionOk="0">
                  <a:moveTo>
                    <a:pt x="513" y="0"/>
                  </a:move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fill="none" extrusionOk="0">
                  <a:moveTo>
                    <a:pt x="570" y="0"/>
                  </a:moveTo>
                  <a:lnTo>
                    <a:pt x="570" y="0"/>
                  </a:lnTo>
                  <a:lnTo>
                    <a:pt x="513" y="0"/>
                  </a:ln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extrusionOk="0">
                  <a:moveTo>
                    <a:pt x="607" y="0"/>
                  </a:move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fill="none" extrusionOk="0">
                  <a:moveTo>
                    <a:pt x="702" y="0"/>
                  </a:moveTo>
                  <a:lnTo>
                    <a:pt x="702" y="0"/>
                  </a:lnTo>
                  <a:lnTo>
                    <a:pt x="607" y="0"/>
                  </a:ln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285" y="1422"/>
                  </a:lnTo>
                  <a:lnTo>
                    <a:pt x="285" y="1422"/>
                  </a:lnTo>
                  <a:lnTo>
                    <a:pt x="323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lnTo>
                    <a:pt x="758" y="0"/>
                  </a:lnTo>
                  <a:lnTo>
                    <a:pt x="702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extrusionOk="0">
                  <a:moveTo>
                    <a:pt x="569" y="341"/>
                  </a:moveTo>
                  <a:lnTo>
                    <a:pt x="607" y="360"/>
                  </a:lnTo>
                  <a:lnTo>
                    <a:pt x="645" y="398"/>
                  </a:lnTo>
                  <a:lnTo>
                    <a:pt x="645" y="455"/>
                  </a:lnTo>
                  <a:lnTo>
                    <a:pt x="626" y="512"/>
                  </a:lnTo>
                  <a:lnTo>
                    <a:pt x="607" y="550"/>
                  </a:lnTo>
                  <a:lnTo>
                    <a:pt x="569" y="569"/>
                  </a:lnTo>
                  <a:lnTo>
                    <a:pt x="456" y="607"/>
                  </a:lnTo>
                  <a:lnTo>
                    <a:pt x="361" y="626"/>
                  </a:lnTo>
                  <a:lnTo>
                    <a:pt x="304" y="626"/>
                  </a:lnTo>
                  <a:lnTo>
                    <a:pt x="380" y="569"/>
                  </a:lnTo>
                  <a:lnTo>
                    <a:pt x="418" y="493"/>
                  </a:lnTo>
                  <a:lnTo>
                    <a:pt x="418" y="436"/>
                  </a:lnTo>
                  <a:lnTo>
                    <a:pt x="418" y="398"/>
                  </a:lnTo>
                  <a:lnTo>
                    <a:pt x="493" y="360"/>
                  </a:lnTo>
                  <a:lnTo>
                    <a:pt x="569" y="341"/>
                  </a:lnTo>
                  <a:close/>
                  <a:moveTo>
                    <a:pt x="569" y="0"/>
                  </a:move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028775" y="5028825"/>
              <a:ext cx="8575" cy="7125"/>
            </a:xfrm>
            <a:custGeom>
              <a:avLst/>
              <a:gdLst/>
              <a:ahLst/>
              <a:cxnLst/>
              <a:rect l="l" t="t" r="r" b="b"/>
              <a:pathLst>
                <a:path w="343" h="285" fill="none" extrusionOk="0">
                  <a:moveTo>
                    <a:pt x="58" y="285"/>
                  </a:moveTo>
                  <a:lnTo>
                    <a:pt x="58" y="28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7" y="228"/>
                  </a:lnTo>
                  <a:lnTo>
                    <a:pt x="77" y="228"/>
                  </a:lnTo>
                  <a:lnTo>
                    <a:pt x="115" y="152"/>
                  </a:lnTo>
                  <a:lnTo>
                    <a:pt x="115" y="95"/>
                  </a:lnTo>
                  <a:lnTo>
                    <a:pt x="115" y="57"/>
                  </a:lnTo>
                  <a:lnTo>
                    <a:pt x="115" y="57"/>
                  </a:lnTo>
                  <a:lnTo>
                    <a:pt x="190" y="19"/>
                  </a:lnTo>
                  <a:lnTo>
                    <a:pt x="190" y="19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304" y="19"/>
                  </a:lnTo>
                  <a:lnTo>
                    <a:pt x="342" y="57"/>
                  </a:lnTo>
                  <a:lnTo>
                    <a:pt x="342" y="57"/>
                  </a:lnTo>
                  <a:lnTo>
                    <a:pt x="342" y="114"/>
                  </a:lnTo>
                  <a:lnTo>
                    <a:pt x="323" y="171"/>
                  </a:lnTo>
                  <a:lnTo>
                    <a:pt x="304" y="209"/>
                  </a:lnTo>
                  <a:lnTo>
                    <a:pt x="266" y="228"/>
                  </a:lnTo>
                  <a:lnTo>
                    <a:pt x="153" y="266"/>
                  </a:lnTo>
                  <a:lnTo>
                    <a:pt x="58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fill="none" extrusionOk="0">
                  <a:moveTo>
                    <a:pt x="569" y="0"/>
                  </a:moveTo>
                  <a:lnTo>
                    <a:pt x="569" y="0"/>
                  </a:ln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extrusionOk="0">
                  <a:moveTo>
                    <a:pt x="14690" y="2995"/>
                  </a:moveTo>
                  <a:lnTo>
                    <a:pt x="14766" y="3147"/>
                  </a:lnTo>
                  <a:lnTo>
                    <a:pt x="14785" y="3298"/>
                  </a:lnTo>
                  <a:lnTo>
                    <a:pt x="14785" y="3431"/>
                  </a:lnTo>
                  <a:lnTo>
                    <a:pt x="14766" y="3564"/>
                  </a:lnTo>
                  <a:lnTo>
                    <a:pt x="14690" y="3696"/>
                  </a:lnTo>
                  <a:lnTo>
                    <a:pt x="14614" y="3829"/>
                  </a:lnTo>
                  <a:lnTo>
                    <a:pt x="14500" y="3924"/>
                  </a:lnTo>
                  <a:lnTo>
                    <a:pt x="14368" y="4018"/>
                  </a:lnTo>
                  <a:lnTo>
                    <a:pt x="14197" y="4094"/>
                  </a:lnTo>
                  <a:lnTo>
                    <a:pt x="14045" y="4170"/>
                  </a:lnTo>
                  <a:lnTo>
                    <a:pt x="13723" y="4303"/>
                  </a:lnTo>
                  <a:lnTo>
                    <a:pt x="13780" y="3943"/>
                  </a:lnTo>
                  <a:lnTo>
                    <a:pt x="13780" y="3867"/>
                  </a:lnTo>
                  <a:lnTo>
                    <a:pt x="13723" y="3791"/>
                  </a:lnTo>
                  <a:lnTo>
                    <a:pt x="13666" y="3753"/>
                  </a:lnTo>
                  <a:lnTo>
                    <a:pt x="13591" y="3734"/>
                  </a:lnTo>
                  <a:lnTo>
                    <a:pt x="13553" y="3753"/>
                  </a:lnTo>
                  <a:lnTo>
                    <a:pt x="13515" y="3772"/>
                  </a:lnTo>
                  <a:lnTo>
                    <a:pt x="13477" y="3810"/>
                  </a:lnTo>
                  <a:lnTo>
                    <a:pt x="13458" y="3867"/>
                  </a:lnTo>
                  <a:lnTo>
                    <a:pt x="13382" y="4379"/>
                  </a:lnTo>
                  <a:lnTo>
                    <a:pt x="13325" y="4644"/>
                  </a:lnTo>
                  <a:lnTo>
                    <a:pt x="13249" y="4909"/>
                  </a:lnTo>
                  <a:lnTo>
                    <a:pt x="13192" y="5023"/>
                  </a:lnTo>
                  <a:lnTo>
                    <a:pt x="13136" y="5118"/>
                  </a:lnTo>
                  <a:lnTo>
                    <a:pt x="13060" y="5212"/>
                  </a:lnTo>
                  <a:lnTo>
                    <a:pt x="12984" y="5307"/>
                  </a:lnTo>
                  <a:lnTo>
                    <a:pt x="12889" y="5364"/>
                  </a:lnTo>
                  <a:lnTo>
                    <a:pt x="12794" y="5421"/>
                  </a:lnTo>
                  <a:lnTo>
                    <a:pt x="12662" y="5459"/>
                  </a:lnTo>
                  <a:lnTo>
                    <a:pt x="12415" y="5459"/>
                  </a:lnTo>
                  <a:lnTo>
                    <a:pt x="12302" y="5440"/>
                  </a:lnTo>
                  <a:lnTo>
                    <a:pt x="11866" y="5326"/>
                  </a:lnTo>
                  <a:lnTo>
                    <a:pt x="11449" y="5212"/>
                  </a:lnTo>
                  <a:lnTo>
                    <a:pt x="11032" y="5061"/>
                  </a:lnTo>
                  <a:lnTo>
                    <a:pt x="10615" y="4909"/>
                  </a:lnTo>
                  <a:lnTo>
                    <a:pt x="10804" y="4833"/>
                  </a:lnTo>
                  <a:lnTo>
                    <a:pt x="11013" y="4777"/>
                  </a:lnTo>
                  <a:lnTo>
                    <a:pt x="11449" y="4701"/>
                  </a:lnTo>
                  <a:lnTo>
                    <a:pt x="11866" y="4606"/>
                  </a:lnTo>
                  <a:lnTo>
                    <a:pt x="12036" y="4549"/>
                  </a:lnTo>
                  <a:lnTo>
                    <a:pt x="12207" y="4473"/>
                  </a:lnTo>
                  <a:lnTo>
                    <a:pt x="12359" y="4379"/>
                  </a:lnTo>
                  <a:lnTo>
                    <a:pt x="12510" y="4246"/>
                  </a:lnTo>
                  <a:lnTo>
                    <a:pt x="12662" y="4113"/>
                  </a:lnTo>
                  <a:lnTo>
                    <a:pt x="12794" y="3962"/>
                  </a:lnTo>
                  <a:lnTo>
                    <a:pt x="12927" y="3810"/>
                  </a:lnTo>
                  <a:lnTo>
                    <a:pt x="13079" y="3677"/>
                  </a:lnTo>
                  <a:lnTo>
                    <a:pt x="13230" y="3564"/>
                  </a:lnTo>
                  <a:lnTo>
                    <a:pt x="13382" y="3469"/>
                  </a:lnTo>
                  <a:lnTo>
                    <a:pt x="13553" y="3393"/>
                  </a:lnTo>
                  <a:lnTo>
                    <a:pt x="13742" y="3317"/>
                  </a:lnTo>
                  <a:lnTo>
                    <a:pt x="13932" y="3260"/>
                  </a:lnTo>
                  <a:lnTo>
                    <a:pt x="14140" y="3203"/>
                  </a:lnTo>
                  <a:lnTo>
                    <a:pt x="14406" y="3128"/>
                  </a:lnTo>
                  <a:lnTo>
                    <a:pt x="14557" y="3071"/>
                  </a:lnTo>
                  <a:lnTo>
                    <a:pt x="14690" y="2995"/>
                  </a:lnTo>
                  <a:close/>
                  <a:moveTo>
                    <a:pt x="1043" y="1839"/>
                  </a:moveTo>
                  <a:lnTo>
                    <a:pt x="1138" y="1877"/>
                  </a:lnTo>
                  <a:lnTo>
                    <a:pt x="1233" y="1915"/>
                  </a:lnTo>
                  <a:lnTo>
                    <a:pt x="1309" y="1971"/>
                  </a:lnTo>
                  <a:lnTo>
                    <a:pt x="1366" y="2047"/>
                  </a:lnTo>
                  <a:lnTo>
                    <a:pt x="1422" y="2161"/>
                  </a:lnTo>
                  <a:lnTo>
                    <a:pt x="1441" y="2294"/>
                  </a:lnTo>
                  <a:lnTo>
                    <a:pt x="1441" y="2445"/>
                  </a:lnTo>
                  <a:lnTo>
                    <a:pt x="1422" y="2654"/>
                  </a:lnTo>
                  <a:lnTo>
                    <a:pt x="1422" y="2767"/>
                  </a:lnTo>
                  <a:lnTo>
                    <a:pt x="1441" y="2862"/>
                  </a:lnTo>
                  <a:lnTo>
                    <a:pt x="1479" y="2938"/>
                  </a:lnTo>
                  <a:lnTo>
                    <a:pt x="1536" y="3014"/>
                  </a:lnTo>
                  <a:lnTo>
                    <a:pt x="1593" y="3090"/>
                  </a:lnTo>
                  <a:lnTo>
                    <a:pt x="1688" y="3147"/>
                  </a:lnTo>
                  <a:lnTo>
                    <a:pt x="1858" y="3222"/>
                  </a:lnTo>
                  <a:lnTo>
                    <a:pt x="1953" y="3241"/>
                  </a:lnTo>
                  <a:lnTo>
                    <a:pt x="2029" y="3241"/>
                  </a:lnTo>
                  <a:lnTo>
                    <a:pt x="2256" y="3222"/>
                  </a:lnTo>
                  <a:lnTo>
                    <a:pt x="2484" y="3203"/>
                  </a:lnTo>
                  <a:lnTo>
                    <a:pt x="2598" y="3184"/>
                  </a:lnTo>
                  <a:lnTo>
                    <a:pt x="2711" y="3203"/>
                  </a:lnTo>
                  <a:lnTo>
                    <a:pt x="2825" y="3222"/>
                  </a:lnTo>
                  <a:lnTo>
                    <a:pt x="2939" y="3260"/>
                  </a:lnTo>
                  <a:lnTo>
                    <a:pt x="3033" y="3317"/>
                  </a:lnTo>
                  <a:lnTo>
                    <a:pt x="3128" y="3374"/>
                  </a:lnTo>
                  <a:lnTo>
                    <a:pt x="3204" y="3450"/>
                  </a:lnTo>
                  <a:lnTo>
                    <a:pt x="3356" y="3620"/>
                  </a:lnTo>
                  <a:lnTo>
                    <a:pt x="3488" y="3829"/>
                  </a:lnTo>
                  <a:lnTo>
                    <a:pt x="3602" y="4037"/>
                  </a:lnTo>
                  <a:lnTo>
                    <a:pt x="3811" y="4454"/>
                  </a:lnTo>
                  <a:lnTo>
                    <a:pt x="3905" y="4644"/>
                  </a:lnTo>
                  <a:lnTo>
                    <a:pt x="3981" y="4758"/>
                  </a:lnTo>
                  <a:lnTo>
                    <a:pt x="4038" y="4852"/>
                  </a:lnTo>
                  <a:lnTo>
                    <a:pt x="4133" y="4928"/>
                  </a:lnTo>
                  <a:lnTo>
                    <a:pt x="4228" y="5004"/>
                  </a:lnTo>
                  <a:lnTo>
                    <a:pt x="4322" y="5042"/>
                  </a:lnTo>
                  <a:lnTo>
                    <a:pt x="4436" y="5061"/>
                  </a:lnTo>
                  <a:lnTo>
                    <a:pt x="4531" y="5042"/>
                  </a:lnTo>
                  <a:lnTo>
                    <a:pt x="4701" y="5004"/>
                  </a:lnTo>
                  <a:lnTo>
                    <a:pt x="4872" y="4947"/>
                  </a:lnTo>
                  <a:lnTo>
                    <a:pt x="5024" y="4890"/>
                  </a:lnTo>
                  <a:lnTo>
                    <a:pt x="5175" y="4871"/>
                  </a:lnTo>
                  <a:lnTo>
                    <a:pt x="5308" y="4890"/>
                  </a:lnTo>
                  <a:lnTo>
                    <a:pt x="5422" y="4947"/>
                  </a:lnTo>
                  <a:lnTo>
                    <a:pt x="5554" y="5061"/>
                  </a:lnTo>
                  <a:lnTo>
                    <a:pt x="5668" y="5250"/>
                  </a:lnTo>
                  <a:lnTo>
                    <a:pt x="5763" y="5440"/>
                  </a:lnTo>
                  <a:lnTo>
                    <a:pt x="5839" y="5648"/>
                  </a:lnTo>
                  <a:lnTo>
                    <a:pt x="5914" y="5857"/>
                  </a:lnTo>
                  <a:lnTo>
                    <a:pt x="5971" y="5952"/>
                  </a:lnTo>
                  <a:lnTo>
                    <a:pt x="6047" y="6046"/>
                  </a:lnTo>
                  <a:lnTo>
                    <a:pt x="6199" y="6198"/>
                  </a:lnTo>
                  <a:lnTo>
                    <a:pt x="6369" y="6312"/>
                  </a:lnTo>
                  <a:lnTo>
                    <a:pt x="6540" y="6369"/>
                  </a:lnTo>
                  <a:lnTo>
                    <a:pt x="6710" y="6388"/>
                  </a:lnTo>
                  <a:lnTo>
                    <a:pt x="6900" y="6369"/>
                  </a:lnTo>
                  <a:lnTo>
                    <a:pt x="7108" y="6312"/>
                  </a:lnTo>
                  <a:lnTo>
                    <a:pt x="7393" y="6217"/>
                  </a:lnTo>
                  <a:lnTo>
                    <a:pt x="7620" y="6103"/>
                  </a:lnTo>
                  <a:lnTo>
                    <a:pt x="7886" y="6009"/>
                  </a:lnTo>
                  <a:lnTo>
                    <a:pt x="8018" y="5971"/>
                  </a:lnTo>
                  <a:lnTo>
                    <a:pt x="8189" y="5952"/>
                  </a:lnTo>
                  <a:lnTo>
                    <a:pt x="8530" y="5952"/>
                  </a:lnTo>
                  <a:lnTo>
                    <a:pt x="8757" y="5990"/>
                  </a:lnTo>
                  <a:lnTo>
                    <a:pt x="8966" y="6009"/>
                  </a:lnTo>
                  <a:lnTo>
                    <a:pt x="9193" y="6027"/>
                  </a:lnTo>
                  <a:lnTo>
                    <a:pt x="9364" y="6009"/>
                  </a:lnTo>
                  <a:lnTo>
                    <a:pt x="9497" y="5990"/>
                  </a:lnTo>
                  <a:lnTo>
                    <a:pt x="9629" y="5933"/>
                  </a:lnTo>
                  <a:lnTo>
                    <a:pt x="9743" y="5876"/>
                  </a:lnTo>
                  <a:lnTo>
                    <a:pt x="9838" y="5781"/>
                  </a:lnTo>
                  <a:lnTo>
                    <a:pt x="9932" y="5686"/>
                  </a:lnTo>
                  <a:lnTo>
                    <a:pt x="9989" y="5592"/>
                  </a:lnTo>
                  <a:lnTo>
                    <a:pt x="10122" y="5326"/>
                  </a:lnTo>
                  <a:lnTo>
                    <a:pt x="10179" y="5231"/>
                  </a:lnTo>
                  <a:lnTo>
                    <a:pt x="10236" y="5156"/>
                  </a:lnTo>
                  <a:lnTo>
                    <a:pt x="10312" y="5080"/>
                  </a:lnTo>
                  <a:lnTo>
                    <a:pt x="10406" y="5023"/>
                  </a:lnTo>
                  <a:lnTo>
                    <a:pt x="10406" y="5080"/>
                  </a:lnTo>
                  <a:lnTo>
                    <a:pt x="10425" y="5137"/>
                  </a:lnTo>
                  <a:lnTo>
                    <a:pt x="10444" y="5175"/>
                  </a:lnTo>
                  <a:lnTo>
                    <a:pt x="10501" y="5212"/>
                  </a:lnTo>
                  <a:lnTo>
                    <a:pt x="10918" y="5364"/>
                  </a:lnTo>
                  <a:lnTo>
                    <a:pt x="11335" y="5516"/>
                  </a:lnTo>
                  <a:lnTo>
                    <a:pt x="10823" y="5857"/>
                  </a:lnTo>
                  <a:lnTo>
                    <a:pt x="10293" y="6198"/>
                  </a:lnTo>
                  <a:lnTo>
                    <a:pt x="9762" y="6501"/>
                  </a:lnTo>
                  <a:lnTo>
                    <a:pt x="9231" y="6767"/>
                  </a:lnTo>
                  <a:lnTo>
                    <a:pt x="8966" y="6880"/>
                  </a:lnTo>
                  <a:lnTo>
                    <a:pt x="8701" y="6975"/>
                  </a:lnTo>
                  <a:lnTo>
                    <a:pt x="8435" y="7070"/>
                  </a:lnTo>
                  <a:lnTo>
                    <a:pt x="8151" y="7146"/>
                  </a:lnTo>
                  <a:lnTo>
                    <a:pt x="7886" y="7203"/>
                  </a:lnTo>
                  <a:lnTo>
                    <a:pt x="7601" y="7259"/>
                  </a:lnTo>
                  <a:lnTo>
                    <a:pt x="7336" y="7278"/>
                  </a:lnTo>
                  <a:lnTo>
                    <a:pt x="7052" y="7297"/>
                  </a:lnTo>
                  <a:lnTo>
                    <a:pt x="6786" y="7278"/>
                  </a:lnTo>
                  <a:lnTo>
                    <a:pt x="6521" y="7259"/>
                  </a:lnTo>
                  <a:lnTo>
                    <a:pt x="6237" y="7203"/>
                  </a:lnTo>
                  <a:lnTo>
                    <a:pt x="5971" y="7146"/>
                  </a:lnTo>
                  <a:lnTo>
                    <a:pt x="5687" y="7051"/>
                  </a:lnTo>
                  <a:lnTo>
                    <a:pt x="5403" y="6956"/>
                  </a:lnTo>
                  <a:lnTo>
                    <a:pt x="5137" y="6824"/>
                  </a:lnTo>
                  <a:lnTo>
                    <a:pt x="4853" y="6672"/>
                  </a:lnTo>
                  <a:lnTo>
                    <a:pt x="4436" y="6407"/>
                  </a:lnTo>
                  <a:lnTo>
                    <a:pt x="4019" y="6122"/>
                  </a:lnTo>
                  <a:lnTo>
                    <a:pt x="3621" y="5838"/>
                  </a:lnTo>
                  <a:lnTo>
                    <a:pt x="3242" y="5535"/>
                  </a:lnTo>
                  <a:lnTo>
                    <a:pt x="3450" y="5592"/>
                  </a:lnTo>
                  <a:lnTo>
                    <a:pt x="3678" y="5648"/>
                  </a:lnTo>
                  <a:lnTo>
                    <a:pt x="3905" y="5667"/>
                  </a:lnTo>
                  <a:lnTo>
                    <a:pt x="4417" y="5667"/>
                  </a:lnTo>
                  <a:lnTo>
                    <a:pt x="4682" y="5648"/>
                  </a:lnTo>
                  <a:lnTo>
                    <a:pt x="4929" y="5611"/>
                  </a:lnTo>
                  <a:lnTo>
                    <a:pt x="5175" y="5554"/>
                  </a:lnTo>
                  <a:lnTo>
                    <a:pt x="5232" y="5535"/>
                  </a:lnTo>
                  <a:lnTo>
                    <a:pt x="5270" y="5478"/>
                  </a:lnTo>
                  <a:lnTo>
                    <a:pt x="5289" y="5440"/>
                  </a:lnTo>
                  <a:lnTo>
                    <a:pt x="5289" y="5383"/>
                  </a:lnTo>
                  <a:lnTo>
                    <a:pt x="5270" y="5326"/>
                  </a:lnTo>
                  <a:lnTo>
                    <a:pt x="5232" y="5269"/>
                  </a:lnTo>
                  <a:lnTo>
                    <a:pt x="5194" y="5250"/>
                  </a:lnTo>
                  <a:lnTo>
                    <a:pt x="5137" y="5231"/>
                  </a:lnTo>
                  <a:lnTo>
                    <a:pt x="5099" y="5231"/>
                  </a:lnTo>
                  <a:lnTo>
                    <a:pt x="4644" y="5307"/>
                  </a:lnTo>
                  <a:lnTo>
                    <a:pt x="4417" y="5326"/>
                  </a:lnTo>
                  <a:lnTo>
                    <a:pt x="4171" y="5345"/>
                  </a:lnTo>
                  <a:lnTo>
                    <a:pt x="3905" y="5326"/>
                  </a:lnTo>
                  <a:lnTo>
                    <a:pt x="3640" y="5288"/>
                  </a:lnTo>
                  <a:lnTo>
                    <a:pt x="3375" y="5231"/>
                  </a:lnTo>
                  <a:lnTo>
                    <a:pt x="3128" y="5137"/>
                  </a:lnTo>
                  <a:lnTo>
                    <a:pt x="3033" y="5080"/>
                  </a:lnTo>
                  <a:lnTo>
                    <a:pt x="2958" y="5004"/>
                  </a:lnTo>
                  <a:lnTo>
                    <a:pt x="2901" y="4909"/>
                  </a:lnTo>
                  <a:lnTo>
                    <a:pt x="2863" y="4814"/>
                  </a:lnTo>
                  <a:lnTo>
                    <a:pt x="2825" y="4701"/>
                  </a:lnTo>
                  <a:lnTo>
                    <a:pt x="2806" y="4587"/>
                  </a:lnTo>
                  <a:lnTo>
                    <a:pt x="2768" y="4322"/>
                  </a:lnTo>
                  <a:lnTo>
                    <a:pt x="2768" y="3791"/>
                  </a:lnTo>
                  <a:lnTo>
                    <a:pt x="2749" y="3564"/>
                  </a:lnTo>
                  <a:lnTo>
                    <a:pt x="2730" y="3469"/>
                  </a:lnTo>
                  <a:lnTo>
                    <a:pt x="2711" y="3374"/>
                  </a:lnTo>
                  <a:lnTo>
                    <a:pt x="2673" y="3317"/>
                  </a:lnTo>
                  <a:lnTo>
                    <a:pt x="2654" y="3279"/>
                  </a:lnTo>
                  <a:lnTo>
                    <a:pt x="2598" y="3260"/>
                  </a:lnTo>
                  <a:lnTo>
                    <a:pt x="2541" y="3241"/>
                  </a:lnTo>
                  <a:lnTo>
                    <a:pt x="2503" y="3241"/>
                  </a:lnTo>
                  <a:lnTo>
                    <a:pt x="2427" y="3260"/>
                  </a:lnTo>
                  <a:lnTo>
                    <a:pt x="2389" y="3298"/>
                  </a:lnTo>
                  <a:lnTo>
                    <a:pt x="2351" y="3336"/>
                  </a:lnTo>
                  <a:lnTo>
                    <a:pt x="2351" y="3355"/>
                  </a:lnTo>
                  <a:lnTo>
                    <a:pt x="2332" y="3431"/>
                  </a:lnTo>
                  <a:lnTo>
                    <a:pt x="2332" y="3507"/>
                  </a:lnTo>
                  <a:lnTo>
                    <a:pt x="2370" y="3564"/>
                  </a:lnTo>
                  <a:lnTo>
                    <a:pt x="2427" y="3601"/>
                  </a:lnTo>
                  <a:lnTo>
                    <a:pt x="2446" y="3753"/>
                  </a:lnTo>
                  <a:lnTo>
                    <a:pt x="2465" y="3943"/>
                  </a:lnTo>
                  <a:lnTo>
                    <a:pt x="2465" y="4322"/>
                  </a:lnTo>
                  <a:lnTo>
                    <a:pt x="2484" y="4492"/>
                  </a:lnTo>
                  <a:lnTo>
                    <a:pt x="2503" y="4682"/>
                  </a:lnTo>
                  <a:lnTo>
                    <a:pt x="2522" y="4852"/>
                  </a:lnTo>
                  <a:lnTo>
                    <a:pt x="2579" y="5023"/>
                  </a:lnTo>
                  <a:lnTo>
                    <a:pt x="2579" y="5023"/>
                  </a:lnTo>
                  <a:lnTo>
                    <a:pt x="2294" y="4796"/>
                  </a:lnTo>
                  <a:lnTo>
                    <a:pt x="1783" y="4416"/>
                  </a:lnTo>
                  <a:lnTo>
                    <a:pt x="1536" y="4227"/>
                  </a:lnTo>
                  <a:lnTo>
                    <a:pt x="1328" y="4018"/>
                  </a:lnTo>
                  <a:lnTo>
                    <a:pt x="1252" y="3905"/>
                  </a:lnTo>
                  <a:lnTo>
                    <a:pt x="1176" y="3791"/>
                  </a:lnTo>
                  <a:lnTo>
                    <a:pt x="1100" y="3658"/>
                  </a:lnTo>
                  <a:lnTo>
                    <a:pt x="1062" y="3526"/>
                  </a:lnTo>
                  <a:lnTo>
                    <a:pt x="1024" y="3393"/>
                  </a:lnTo>
                  <a:lnTo>
                    <a:pt x="1005" y="3222"/>
                  </a:lnTo>
                  <a:lnTo>
                    <a:pt x="1005" y="3052"/>
                  </a:lnTo>
                  <a:lnTo>
                    <a:pt x="1024" y="2881"/>
                  </a:lnTo>
                  <a:lnTo>
                    <a:pt x="1062" y="2616"/>
                  </a:lnTo>
                  <a:lnTo>
                    <a:pt x="1081" y="2369"/>
                  </a:lnTo>
                  <a:lnTo>
                    <a:pt x="1081" y="2123"/>
                  </a:lnTo>
                  <a:lnTo>
                    <a:pt x="1043" y="1877"/>
                  </a:lnTo>
                  <a:lnTo>
                    <a:pt x="1043" y="1839"/>
                  </a:lnTo>
                  <a:close/>
                  <a:moveTo>
                    <a:pt x="15353" y="0"/>
                  </a:move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35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99400" y="5145375"/>
              <a:ext cx="104275" cy="61625"/>
            </a:xfrm>
            <a:custGeom>
              <a:avLst/>
              <a:gdLst/>
              <a:ahLst/>
              <a:cxnLst/>
              <a:rect l="l" t="t" r="r" b="b"/>
              <a:pathLst>
                <a:path w="4171" h="2465" fill="none" extrusionOk="0">
                  <a:moveTo>
                    <a:pt x="1915" y="2465"/>
                  </a:moveTo>
                  <a:lnTo>
                    <a:pt x="1915" y="2465"/>
                  </a:lnTo>
                  <a:lnTo>
                    <a:pt x="1801" y="2465"/>
                  </a:lnTo>
                  <a:lnTo>
                    <a:pt x="1688" y="2446"/>
                  </a:lnTo>
                  <a:lnTo>
                    <a:pt x="1688" y="2446"/>
                  </a:lnTo>
                  <a:lnTo>
                    <a:pt x="1252" y="2332"/>
                  </a:lnTo>
                  <a:lnTo>
                    <a:pt x="835" y="2218"/>
                  </a:lnTo>
                  <a:lnTo>
                    <a:pt x="418" y="2067"/>
                  </a:lnTo>
                  <a:lnTo>
                    <a:pt x="1" y="1915"/>
                  </a:lnTo>
                  <a:lnTo>
                    <a:pt x="1" y="1915"/>
                  </a:lnTo>
                  <a:lnTo>
                    <a:pt x="190" y="1839"/>
                  </a:lnTo>
                  <a:lnTo>
                    <a:pt x="399" y="1783"/>
                  </a:lnTo>
                  <a:lnTo>
                    <a:pt x="835" y="1707"/>
                  </a:lnTo>
                  <a:lnTo>
                    <a:pt x="1252" y="1612"/>
                  </a:lnTo>
                  <a:lnTo>
                    <a:pt x="1422" y="1555"/>
                  </a:lnTo>
                  <a:lnTo>
                    <a:pt x="1593" y="1479"/>
                  </a:lnTo>
                  <a:lnTo>
                    <a:pt x="1593" y="1479"/>
                  </a:lnTo>
                  <a:lnTo>
                    <a:pt x="1745" y="1385"/>
                  </a:lnTo>
                  <a:lnTo>
                    <a:pt x="1896" y="1252"/>
                  </a:lnTo>
                  <a:lnTo>
                    <a:pt x="2048" y="1119"/>
                  </a:lnTo>
                  <a:lnTo>
                    <a:pt x="2180" y="968"/>
                  </a:lnTo>
                  <a:lnTo>
                    <a:pt x="2180" y="968"/>
                  </a:lnTo>
                  <a:lnTo>
                    <a:pt x="2313" y="816"/>
                  </a:lnTo>
                  <a:lnTo>
                    <a:pt x="2465" y="683"/>
                  </a:lnTo>
                  <a:lnTo>
                    <a:pt x="2616" y="570"/>
                  </a:lnTo>
                  <a:lnTo>
                    <a:pt x="2768" y="475"/>
                  </a:lnTo>
                  <a:lnTo>
                    <a:pt x="2939" y="399"/>
                  </a:lnTo>
                  <a:lnTo>
                    <a:pt x="3128" y="323"/>
                  </a:lnTo>
                  <a:lnTo>
                    <a:pt x="3318" y="266"/>
                  </a:lnTo>
                  <a:lnTo>
                    <a:pt x="3526" y="209"/>
                  </a:lnTo>
                  <a:lnTo>
                    <a:pt x="3526" y="209"/>
                  </a:lnTo>
                  <a:lnTo>
                    <a:pt x="3792" y="134"/>
                  </a:lnTo>
                  <a:lnTo>
                    <a:pt x="3943" y="77"/>
                  </a:lnTo>
                  <a:lnTo>
                    <a:pt x="4076" y="1"/>
                  </a:lnTo>
                  <a:lnTo>
                    <a:pt x="4076" y="1"/>
                  </a:lnTo>
                  <a:lnTo>
                    <a:pt x="4152" y="153"/>
                  </a:lnTo>
                  <a:lnTo>
                    <a:pt x="4171" y="304"/>
                  </a:lnTo>
                  <a:lnTo>
                    <a:pt x="4171" y="437"/>
                  </a:lnTo>
                  <a:lnTo>
                    <a:pt x="4152" y="570"/>
                  </a:lnTo>
                  <a:lnTo>
                    <a:pt x="4076" y="702"/>
                  </a:lnTo>
                  <a:lnTo>
                    <a:pt x="4000" y="835"/>
                  </a:lnTo>
                  <a:lnTo>
                    <a:pt x="3886" y="930"/>
                  </a:lnTo>
                  <a:lnTo>
                    <a:pt x="3754" y="1024"/>
                  </a:lnTo>
                  <a:lnTo>
                    <a:pt x="3754" y="1024"/>
                  </a:lnTo>
                  <a:lnTo>
                    <a:pt x="3583" y="1100"/>
                  </a:lnTo>
                  <a:lnTo>
                    <a:pt x="3431" y="1176"/>
                  </a:lnTo>
                  <a:lnTo>
                    <a:pt x="3109" y="1309"/>
                  </a:lnTo>
                  <a:lnTo>
                    <a:pt x="3109" y="1309"/>
                  </a:lnTo>
                  <a:lnTo>
                    <a:pt x="3166" y="949"/>
                  </a:lnTo>
                  <a:lnTo>
                    <a:pt x="3166" y="949"/>
                  </a:lnTo>
                  <a:lnTo>
                    <a:pt x="3166" y="873"/>
                  </a:lnTo>
                  <a:lnTo>
                    <a:pt x="3109" y="797"/>
                  </a:lnTo>
                  <a:lnTo>
                    <a:pt x="3052" y="759"/>
                  </a:lnTo>
                  <a:lnTo>
                    <a:pt x="2977" y="740"/>
                  </a:lnTo>
                  <a:lnTo>
                    <a:pt x="2977" y="740"/>
                  </a:lnTo>
                  <a:lnTo>
                    <a:pt x="2939" y="759"/>
                  </a:lnTo>
                  <a:lnTo>
                    <a:pt x="2901" y="778"/>
                  </a:lnTo>
                  <a:lnTo>
                    <a:pt x="2863" y="816"/>
                  </a:lnTo>
                  <a:lnTo>
                    <a:pt x="2844" y="873"/>
                  </a:lnTo>
                  <a:lnTo>
                    <a:pt x="2844" y="873"/>
                  </a:lnTo>
                  <a:lnTo>
                    <a:pt x="2768" y="1385"/>
                  </a:lnTo>
                  <a:lnTo>
                    <a:pt x="2711" y="1650"/>
                  </a:lnTo>
                  <a:lnTo>
                    <a:pt x="2635" y="1915"/>
                  </a:lnTo>
                  <a:lnTo>
                    <a:pt x="2578" y="2029"/>
                  </a:lnTo>
                  <a:lnTo>
                    <a:pt x="2522" y="2124"/>
                  </a:lnTo>
                  <a:lnTo>
                    <a:pt x="2446" y="2218"/>
                  </a:lnTo>
                  <a:lnTo>
                    <a:pt x="2370" y="2313"/>
                  </a:lnTo>
                  <a:lnTo>
                    <a:pt x="2275" y="2370"/>
                  </a:lnTo>
                  <a:lnTo>
                    <a:pt x="2180" y="2427"/>
                  </a:lnTo>
                  <a:lnTo>
                    <a:pt x="2048" y="2465"/>
                  </a:lnTo>
                  <a:lnTo>
                    <a:pt x="1915" y="24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59175" y="5116475"/>
              <a:ext cx="258275" cy="136500"/>
            </a:xfrm>
            <a:custGeom>
              <a:avLst/>
              <a:gdLst/>
              <a:ahLst/>
              <a:cxnLst/>
              <a:rect l="l" t="t" r="r" b="b"/>
              <a:pathLst>
                <a:path w="10331" h="5460" fill="none" extrusionOk="0">
                  <a:moveTo>
                    <a:pt x="1574" y="3185"/>
                  </a:moveTo>
                  <a:lnTo>
                    <a:pt x="1574" y="3185"/>
                  </a:lnTo>
                  <a:lnTo>
                    <a:pt x="1289" y="2958"/>
                  </a:lnTo>
                  <a:lnTo>
                    <a:pt x="1289" y="2958"/>
                  </a:lnTo>
                  <a:lnTo>
                    <a:pt x="778" y="2578"/>
                  </a:lnTo>
                  <a:lnTo>
                    <a:pt x="531" y="2389"/>
                  </a:lnTo>
                  <a:lnTo>
                    <a:pt x="323" y="2180"/>
                  </a:lnTo>
                  <a:lnTo>
                    <a:pt x="247" y="2067"/>
                  </a:lnTo>
                  <a:lnTo>
                    <a:pt x="171" y="1953"/>
                  </a:lnTo>
                  <a:lnTo>
                    <a:pt x="95" y="1820"/>
                  </a:lnTo>
                  <a:lnTo>
                    <a:pt x="57" y="1688"/>
                  </a:lnTo>
                  <a:lnTo>
                    <a:pt x="19" y="1555"/>
                  </a:lnTo>
                  <a:lnTo>
                    <a:pt x="0" y="1384"/>
                  </a:lnTo>
                  <a:lnTo>
                    <a:pt x="0" y="1214"/>
                  </a:lnTo>
                  <a:lnTo>
                    <a:pt x="19" y="1043"/>
                  </a:lnTo>
                  <a:lnTo>
                    <a:pt x="19" y="1043"/>
                  </a:lnTo>
                  <a:lnTo>
                    <a:pt x="57" y="778"/>
                  </a:lnTo>
                  <a:lnTo>
                    <a:pt x="76" y="531"/>
                  </a:lnTo>
                  <a:lnTo>
                    <a:pt x="76" y="285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33" y="39"/>
                  </a:lnTo>
                  <a:lnTo>
                    <a:pt x="228" y="77"/>
                  </a:lnTo>
                  <a:lnTo>
                    <a:pt x="304" y="133"/>
                  </a:lnTo>
                  <a:lnTo>
                    <a:pt x="361" y="209"/>
                  </a:lnTo>
                  <a:lnTo>
                    <a:pt x="417" y="323"/>
                  </a:lnTo>
                  <a:lnTo>
                    <a:pt x="436" y="456"/>
                  </a:lnTo>
                  <a:lnTo>
                    <a:pt x="436" y="607"/>
                  </a:lnTo>
                  <a:lnTo>
                    <a:pt x="417" y="816"/>
                  </a:lnTo>
                  <a:lnTo>
                    <a:pt x="417" y="816"/>
                  </a:lnTo>
                  <a:lnTo>
                    <a:pt x="417" y="929"/>
                  </a:lnTo>
                  <a:lnTo>
                    <a:pt x="436" y="1024"/>
                  </a:lnTo>
                  <a:lnTo>
                    <a:pt x="474" y="1100"/>
                  </a:lnTo>
                  <a:lnTo>
                    <a:pt x="531" y="1176"/>
                  </a:lnTo>
                  <a:lnTo>
                    <a:pt x="588" y="1252"/>
                  </a:lnTo>
                  <a:lnTo>
                    <a:pt x="683" y="1309"/>
                  </a:lnTo>
                  <a:lnTo>
                    <a:pt x="853" y="1384"/>
                  </a:lnTo>
                  <a:lnTo>
                    <a:pt x="853" y="1384"/>
                  </a:lnTo>
                  <a:lnTo>
                    <a:pt x="948" y="1403"/>
                  </a:lnTo>
                  <a:lnTo>
                    <a:pt x="1024" y="1403"/>
                  </a:lnTo>
                  <a:lnTo>
                    <a:pt x="1024" y="1403"/>
                  </a:lnTo>
                  <a:lnTo>
                    <a:pt x="1251" y="1384"/>
                  </a:lnTo>
                  <a:lnTo>
                    <a:pt x="1479" y="1365"/>
                  </a:lnTo>
                  <a:lnTo>
                    <a:pt x="1479" y="1365"/>
                  </a:lnTo>
                  <a:lnTo>
                    <a:pt x="1593" y="1346"/>
                  </a:lnTo>
                  <a:lnTo>
                    <a:pt x="1593" y="1346"/>
                  </a:lnTo>
                  <a:lnTo>
                    <a:pt x="1706" y="1365"/>
                  </a:lnTo>
                  <a:lnTo>
                    <a:pt x="1820" y="1384"/>
                  </a:lnTo>
                  <a:lnTo>
                    <a:pt x="1934" y="1422"/>
                  </a:lnTo>
                  <a:lnTo>
                    <a:pt x="2028" y="1479"/>
                  </a:lnTo>
                  <a:lnTo>
                    <a:pt x="2123" y="1536"/>
                  </a:lnTo>
                  <a:lnTo>
                    <a:pt x="2199" y="1612"/>
                  </a:lnTo>
                  <a:lnTo>
                    <a:pt x="2351" y="1782"/>
                  </a:lnTo>
                  <a:lnTo>
                    <a:pt x="2483" y="1991"/>
                  </a:lnTo>
                  <a:lnTo>
                    <a:pt x="2597" y="2199"/>
                  </a:lnTo>
                  <a:lnTo>
                    <a:pt x="2806" y="2616"/>
                  </a:lnTo>
                  <a:lnTo>
                    <a:pt x="2806" y="2616"/>
                  </a:lnTo>
                  <a:lnTo>
                    <a:pt x="2900" y="2806"/>
                  </a:lnTo>
                  <a:lnTo>
                    <a:pt x="2976" y="2920"/>
                  </a:lnTo>
                  <a:lnTo>
                    <a:pt x="3033" y="3014"/>
                  </a:lnTo>
                  <a:lnTo>
                    <a:pt x="3128" y="3090"/>
                  </a:lnTo>
                  <a:lnTo>
                    <a:pt x="3223" y="3166"/>
                  </a:lnTo>
                  <a:lnTo>
                    <a:pt x="3317" y="3204"/>
                  </a:lnTo>
                  <a:lnTo>
                    <a:pt x="3431" y="3223"/>
                  </a:lnTo>
                  <a:lnTo>
                    <a:pt x="3431" y="3223"/>
                  </a:lnTo>
                  <a:lnTo>
                    <a:pt x="3526" y="3204"/>
                  </a:lnTo>
                  <a:lnTo>
                    <a:pt x="3526" y="3204"/>
                  </a:lnTo>
                  <a:lnTo>
                    <a:pt x="3696" y="3166"/>
                  </a:lnTo>
                  <a:lnTo>
                    <a:pt x="3867" y="3109"/>
                  </a:lnTo>
                  <a:lnTo>
                    <a:pt x="4019" y="3052"/>
                  </a:lnTo>
                  <a:lnTo>
                    <a:pt x="4170" y="3033"/>
                  </a:lnTo>
                  <a:lnTo>
                    <a:pt x="4170" y="3033"/>
                  </a:lnTo>
                  <a:lnTo>
                    <a:pt x="4303" y="3052"/>
                  </a:lnTo>
                  <a:lnTo>
                    <a:pt x="4417" y="3109"/>
                  </a:lnTo>
                  <a:lnTo>
                    <a:pt x="4549" y="3223"/>
                  </a:lnTo>
                  <a:lnTo>
                    <a:pt x="4663" y="3412"/>
                  </a:lnTo>
                  <a:lnTo>
                    <a:pt x="4663" y="3412"/>
                  </a:lnTo>
                  <a:lnTo>
                    <a:pt x="4758" y="3602"/>
                  </a:lnTo>
                  <a:lnTo>
                    <a:pt x="4834" y="3810"/>
                  </a:lnTo>
                  <a:lnTo>
                    <a:pt x="4909" y="4019"/>
                  </a:lnTo>
                  <a:lnTo>
                    <a:pt x="4966" y="4114"/>
                  </a:lnTo>
                  <a:lnTo>
                    <a:pt x="5042" y="4208"/>
                  </a:lnTo>
                  <a:lnTo>
                    <a:pt x="5042" y="4208"/>
                  </a:lnTo>
                  <a:lnTo>
                    <a:pt x="5194" y="4360"/>
                  </a:lnTo>
                  <a:lnTo>
                    <a:pt x="5364" y="4474"/>
                  </a:lnTo>
                  <a:lnTo>
                    <a:pt x="5535" y="4531"/>
                  </a:lnTo>
                  <a:lnTo>
                    <a:pt x="5705" y="4550"/>
                  </a:lnTo>
                  <a:lnTo>
                    <a:pt x="5705" y="4550"/>
                  </a:lnTo>
                  <a:lnTo>
                    <a:pt x="5895" y="4531"/>
                  </a:lnTo>
                  <a:lnTo>
                    <a:pt x="6103" y="4474"/>
                  </a:lnTo>
                  <a:lnTo>
                    <a:pt x="6103" y="4474"/>
                  </a:lnTo>
                  <a:lnTo>
                    <a:pt x="6388" y="4379"/>
                  </a:lnTo>
                  <a:lnTo>
                    <a:pt x="6615" y="4265"/>
                  </a:lnTo>
                  <a:lnTo>
                    <a:pt x="6881" y="4171"/>
                  </a:lnTo>
                  <a:lnTo>
                    <a:pt x="7013" y="4133"/>
                  </a:lnTo>
                  <a:lnTo>
                    <a:pt x="7184" y="4114"/>
                  </a:lnTo>
                  <a:lnTo>
                    <a:pt x="7184" y="4114"/>
                  </a:lnTo>
                  <a:lnTo>
                    <a:pt x="7316" y="4114"/>
                  </a:lnTo>
                  <a:lnTo>
                    <a:pt x="7316" y="4114"/>
                  </a:lnTo>
                  <a:lnTo>
                    <a:pt x="7525" y="4114"/>
                  </a:lnTo>
                  <a:lnTo>
                    <a:pt x="7752" y="4152"/>
                  </a:lnTo>
                  <a:lnTo>
                    <a:pt x="7752" y="4152"/>
                  </a:lnTo>
                  <a:lnTo>
                    <a:pt x="7961" y="4171"/>
                  </a:lnTo>
                  <a:lnTo>
                    <a:pt x="8188" y="4189"/>
                  </a:lnTo>
                  <a:lnTo>
                    <a:pt x="8188" y="4189"/>
                  </a:lnTo>
                  <a:lnTo>
                    <a:pt x="8359" y="4171"/>
                  </a:lnTo>
                  <a:lnTo>
                    <a:pt x="8359" y="4171"/>
                  </a:lnTo>
                  <a:lnTo>
                    <a:pt x="8492" y="4152"/>
                  </a:lnTo>
                  <a:lnTo>
                    <a:pt x="8624" y="4095"/>
                  </a:lnTo>
                  <a:lnTo>
                    <a:pt x="8738" y="4038"/>
                  </a:lnTo>
                  <a:lnTo>
                    <a:pt x="8833" y="3943"/>
                  </a:lnTo>
                  <a:lnTo>
                    <a:pt x="8927" y="3848"/>
                  </a:lnTo>
                  <a:lnTo>
                    <a:pt x="8984" y="3754"/>
                  </a:lnTo>
                  <a:lnTo>
                    <a:pt x="9117" y="3488"/>
                  </a:lnTo>
                  <a:lnTo>
                    <a:pt x="9117" y="3488"/>
                  </a:lnTo>
                  <a:lnTo>
                    <a:pt x="9174" y="3393"/>
                  </a:lnTo>
                  <a:lnTo>
                    <a:pt x="9231" y="3318"/>
                  </a:lnTo>
                  <a:lnTo>
                    <a:pt x="9307" y="3242"/>
                  </a:lnTo>
                  <a:lnTo>
                    <a:pt x="9401" y="3185"/>
                  </a:lnTo>
                  <a:lnTo>
                    <a:pt x="9401" y="3185"/>
                  </a:lnTo>
                  <a:lnTo>
                    <a:pt x="9401" y="3242"/>
                  </a:lnTo>
                  <a:lnTo>
                    <a:pt x="9420" y="3299"/>
                  </a:lnTo>
                  <a:lnTo>
                    <a:pt x="9439" y="3337"/>
                  </a:lnTo>
                  <a:lnTo>
                    <a:pt x="9496" y="3374"/>
                  </a:lnTo>
                  <a:lnTo>
                    <a:pt x="9496" y="3374"/>
                  </a:lnTo>
                  <a:lnTo>
                    <a:pt x="9913" y="3526"/>
                  </a:lnTo>
                  <a:lnTo>
                    <a:pt x="10330" y="3678"/>
                  </a:lnTo>
                  <a:lnTo>
                    <a:pt x="10330" y="3678"/>
                  </a:lnTo>
                  <a:lnTo>
                    <a:pt x="9818" y="4019"/>
                  </a:lnTo>
                  <a:lnTo>
                    <a:pt x="9288" y="4360"/>
                  </a:lnTo>
                  <a:lnTo>
                    <a:pt x="8757" y="4663"/>
                  </a:lnTo>
                  <a:lnTo>
                    <a:pt x="8226" y="4929"/>
                  </a:lnTo>
                  <a:lnTo>
                    <a:pt x="7961" y="5042"/>
                  </a:lnTo>
                  <a:lnTo>
                    <a:pt x="7696" y="5137"/>
                  </a:lnTo>
                  <a:lnTo>
                    <a:pt x="7430" y="5232"/>
                  </a:lnTo>
                  <a:lnTo>
                    <a:pt x="7146" y="5308"/>
                  </a:lnTo>
                  <a:lnTo>
                    <a:pt x="6881" y="5365"/>
                  </a:lnTo>
                  <a:lnTo>
                    <a:pt x="6596" y="5421"/>
                  </a:lnTo>
                  <a:lnTo>
                    <a:pt x="6331" y="5440"/>
                  </a:lnTo>
                  <a:lnTo>
                    <a:pt x="6047" y="5459"/>
                  </a:lnTo>
                  <a:lnTo>
                    <a:pt x="6047" y="5459"/>
                  </a:lnTo>
                  <a:lnTo>
                    <a:pt x="5781" y="5440"/>
                  </a:lnTo>
                  <a:lnTo>
                    <a:pt x="5516" y="5421"/>
                  </a:lnTo>
                  <a:lnTo>
                    <a:pt x="5232" y="5365"/>
                  </a:lnTo>
                  <a:lnTo>
                    <a:pt x="4966" y="5308"/>
                  </a:lnTo>
                  <a:lnTo>
                    <a:pt x="4682" y="5213"/>
                  </a:lnTo>
                  <a:lnTo>
                    <a:pt x="4398" y="5118"/>
                  </a:lnTo>
                  <a:lnTo>
                    <a:pt x="4132" y="4986"/>
                  </a:lnTo>
                  <a:lnTo>
                    <a:pt x="3848" y="4834"/>
                  </a:lnTo>
                  <a:lnTo>
                    <a:pt x="3848" y="4834"/>
                  </a:lnTo>
                  <a:lnTo>
                    <a:pt x="3431" y="4569"/>
                  </a:lnTo>
                  <a:lnTo>
                    <a:pt x="3014" y="4284"/>
                  </a:lnTo>
                  <a:lnTo>
                    <a:pt x="2616" y="4000"/>
                  </a:lnTo>
                  <a:lnTo>
                    <a:pt x="2237" y="3697"/>
                  </a:lnTo>
                  <a:lnTo>
                    <a:pt x="2237" y="3697"/>
                  </a:lnTo>
                  <a:lnTo>
                    <a:pt x="2445" y="3754"/>
                  </a:lnTo>
                  <a:lnTo>
                    <a:pt x="2673" y="3810"/>
                  </a:lnTo>
                  <a:lnTo>
                    <a:pt x="2900" y="3829"/>
                  </a:lnTo>
                  <a:lnTo>
                    <a:pt x="3147" y="3829"/>
                  </a:lnTo>
                  <a:lnTo>
                    <a:pt x="3147" y="3829"/>
                  </a:lnTo>
                  <a:lnTo>
                    <a:pt x="3412" y="3829"/>
                  </a:lnTo>
                  <a:lnTo>
                    <a:pt x="3677" y="3810"/>
                  </a:lnTo>
                  <a:lnTo>
                    <a:pt x="3924" y="3773"/>
                  </a:lnTo>
                  <a:lnTo>
                    <a:pt x="4170" y="3716"/>
                  </a:lnTo>
                  <a:lnTo>
                    <a:pt x="4170" y="3716"/>
                  </a:lnTo>
                  <a:lnTo>
                    <a:pt x="4227" y="3697"/>
                  </a:lnTo>
                  <a:lnTo>
                    <a:pt x="4265" y="3640"/>
                  </a:lnTo>
                  <a:lnTo>
                    <a:pt x="4284" y="3602"/>
                  </a:lnTo>
                  <a:lnTo>
                    <a:pt x="4284" y="3545"/>
                  </a:lnTo>
                  <a:lnTo>
                    <a:pt x="4265" y="3488"/>
                  </a:lnTo>
                  <a:lnTo>
                    <a:pt x="4227" y="3431"/>
                  </a:lnTo>
                  <a:lnTo>
                    <a:pt x="4189" y="3412"/>
                  </a:lnTo>
                  <a:lnTo>
                    <a:pt x="4132" y="3393"/>
                  </a:lnTo>
                  <a:lnTo>
                    <a:pt x="4132" y="3393"/>
                  </a:lnTo>
                  <a:lnTo>
                    <a:pt x="4094" y="3393"/>
                  </a:lnTo>
                  <a:lnTo>
                    <a:pt x="4094" y="3393"/>
                  </a:lnTo>
                  <a:lnTo>
                    <a:pt x="3639" y="3469"/>
                  </a:lnTo>
                  <a:lnTo>
                    <a:pt x="3412" y="3488"/>
                  </a:lnTo>
                  <a:lnTo>
                    <a:pt x="3166" y="3507"/>
                  </a:lnTo>
                  <a:lnTo>
                    <a:pt x="3166" y="3507"/>
                  </a:lnTo>
                  <a:lnTo>
                    <a:pt x="2900" y="3488"/>
                  </a:lnTo>
                  <a:lnTo>
                    <a:pt x="2635" y="3450"/>
                  </a:lnTo>
                  <a:lnTo>
                    <a:pt x="2370" y="3393"/>
                  </a:lnTo>
                  <a:lnTo>
                    <a:pt x="2123" y="3299"/>
                  </a:lnTo>
                  <a:lnTo>
                    <a:pt x="2123" y="3299"/>
                  </a:lnTo>
                  <a:lnTo>
                    <a:pt x="2028" y="3242"/>
                  </a:lnTo>
                  <a:lnTo>
                    <a:pt x="1953" y="3166"/>
                  </a:lnTo>
                  <a:lnTo>
                    <a:pt x="1896" y="3071"/>
                  </a:lnTo>
                  <a:lnTo>
                    <a:pt x="1858" y="2976"/>
                  </a:lnTo>
                  <a:lnTo>
                    <a:pt x="1820" y="2863"/>
                  </a:lnTo>
                  <a:lnTo>
                    <a:pt x="1801" y="2749"/>
                  </a:lnTo>
                  <a:lnTo>
                    <a:pt x="1763" y="2484"/>
                  </a:lnTo>
                  <a:lnTo>
                    <a:pt x="1763" y="1953"/>
                  </a:lnTo>
                  <a:lnTo>
                    <a:pt x="1744" y="1726"/>
                  </a:lnTo>
                  <a:lnTo>
                    <a:pt x="1725" y="1631"/>
                  </a:lnTo>
                  <a:lnTo>
                    <a:pt x="1706" y="1536"/>
                  </a:lnTo>
                  <a:lnTo>
                    <a:pt x="1706" y="1536"/>
                  </a:lnTo>
                  <a:lnTo>
                    <a:pt x="1668" y="1479"/>
                  </a:lnTo>
                  <a:lnTo>
                    <a:pt x="1649" y="1441"/>
                  </a:lnTo>
                  <a:lnTo>
                    <a:pt x="1593" y="1422"/>
                  </a:lnTo>
                  <a:lnTo>
                    <a:pt x="1536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22" y="1422"/>
                  </a:lnTo>
                  <a:lnTo>
                    <a:pt x="1384" y="1460"/>
                  </a:lnTo>
                  <a:lnTo>
                    <a:pt x="1346" y="1498"/>
                  </a:lnTo>
                  <a:lnTo>
                    <a:pt x="1346" y="1498"/>
                  </a:lnTo>
                  <a:lnTo>
                    <a:pt x="1346" y="1517"/>
                  </a:lnTo>
                  <a:lnTo>
                    <a:pt x="1346" y="1517"/>
                  </a:lnTo>
                  <a:lnTo>
                    <a:pt x="1327" y="1593"/>
                  </a:lnTo>
                  <a:lnTo>
                    <a:pt x="1327" y="1669"/>
                  </a:lnTo>
                  <a:lnTo>
                    <a:pt x="1365" y="1726"/>
                  </a:lnTo>
                  <a:lnTo>
                    <a:pt x="1422" y="1763"/>
                  </a:lnTo>
                  <a:lnTo>
                    <a:pt x="1422" y="1763"/>
                  </a:lnTo>
                  <a:lnTo>
                    <a:pt x="1441" y="1915"/>
                  </a:lnTo>
                  <a:lnTo>
                    <a:pt x="1460" y="2105"/>
                  </a:lnTo>
                  <a:lnTo>
                    <a:pt x="1460" y="2484"/>
                  </a:lnTo>
                  <a:lnTo>
                    <a:pt x="1479" y="2654"/>
                  </a:lnTo>
                  <a:lnTo>
                    <a:pt x="1498" y="2844"/>
                  </a:lnTo>
                  <a:lnTo>
                    <a:pt x="1517" y="3014"/>
                  </a:lnTo>
                  <a:lnTo>
                    <a:pt x="1574" y="31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fill="none" extrusionOk="0">
                  <a:moveTo>
                    <a:pt x="15353" y="0"/>
                  </a:moveTo>
                  <a:lnTo>
                    <a:pt x="15353" y="0"/>
                  </a:ln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512" y="4701"/>
                  </a:lnTo>
                  <a:lnTo>
                    <a:pt x="4512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740" y="341"/>
                  </a:lnTo>
                  <a:lnTo>
                    <a:pt x="740" y="341"/>
                  </a:lnTo>
                  <a:lnTo>
                    <a:pt x="721" y="341"/>
                  </a:lnTo>
                  <a:lnTo>
                    <a:pt x="721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6995" y="7657"/>
                  </a:lnTo>
                  <a:lnTo>
                    <a:pt x="6995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410" y="19"/>
                  </a:lnTo>
                  <a:lnTo>
                    <a:pt x="1535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1145245" y="727157"/>
            <a:ext cx="636765" cy="391233"/>
            <a:chOff x="83000" y="3568688"/>
            <a:chExt cx="468175" cy="287650"/>
          </a:xfrm>
        </p:grpSpPr>
        <p:sp>
          <p:nvSpPr>
            <p:cNvPr id="65" name="Google Shape;65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extrusionOk="0">
                  <a:moveTo>
                    <a:pt x="16869" y="1877"/>
                  </a:moveTo>
                  <a:lnTo>
                    <a:pt x="17002" y="1896"/>
                  </a:lnTo>
                  <a:lnTo>
                    <a:pt x="17135" y="1934"/>
                  </a:lnTo>
                  <a:lnTo>
                    <a:pt x="17267" y="1972"/>
                  </a:lnTo>
                  <a:lnTo>
                    <a:pt x="17362" y="2048"/>
                  </a:lnTo>
                  <a:lnTo>
                    <a:pt x="17457" y="2143"/>
                  </a:lnTo>
                  <a:lnTo>
                    <a:pt x="17552" y="2237"/>
                  </a:lnTo>
                  <a:lnTo>
                    <a:pt x="17609" y="2351"/>
                  </a:lnTo>
                  <a:lnTo>
                    <a:pt x="17665" y="2465"/>
                  </a:lnTo>
                  <a:lnTo>
                    <a:pt x="17703" y="2598"/>
                  </a:lnTo>
                  <a:lnTo>
                    <a:pt x="17722" y="2730"/>
                  </a:lnTo>
                  <a:lnTo>
                    <a:pt x="17722" y="2863"/>
                  </a:lnTo>
                  <a:lnTo>
                    <a:pt x="17703" y="2996"/>
                  </a:lnTo>
                  <a:lnTo>
                    <a:pt x="17684" y="3128"/>
                  </a:lnTo>
                  <a:lnTo>
                    <a:pt x="17628" y="3261"/>
                  </a:lnTo>
                  <a:lnTo>
                    <a:pt x="17571" y="3394"/>
                  </a:lnTo>
                  <a:lnTo>
                    <a:pt x="17476" y="3507"/>
                  </a:lnTo>
                  <a:lnTo>
                    <a:pt x="17305" y="3507"/>
                  </a:lnTo>
                  <a:lnTo>
                    <a:pt x="17116" y="3545"/>
                  </a:lnTo>
                  <a:lnTo>
                    <a:pt x="16737" y="3621"/>
                  </a:lnTo>
                  <a:lnTo>
                    <a:pt x="16358" y="3735"/>
                  </a:lnTo>
                  <a:lnTo>
                    <a:pt x="15979" y="3867"/>
                  </a:lnTo>
                  <a:lnTo>
                    <a:pt x="15258" y="4171"/>
                  </a:lnTo>
                  <a:lnTo>
                    <a:pt x="14671" y="4417"/>
                  </a:lnTo>
                  <a:lnTo>
                    <a:pt x="13894" y="4720"/>
                  </a:lnTo>
                  <a:lnTo>
                    <a:pt x="13098" y="4986"/>
                  </a:lnTo>
                  <a:lnTo>
                    <a:pt x="12302" y="5251"/>
                  </a:lnTo>
                  <a:lnTo>
                    <a:pt x="11506" y="5497"/>
                  </a:lnTo>
                  <a:lnTo>
                    <a:pt x="10710" y="5725"/>
                  </a:lnTo>
                  <a:lnTo>
                    <a:pt x="9895" y="5933"/>
                  </a:lnTo>
                  <a:lnTo>
                    <a:pt x="9080" y="6142"/>
                  </a:lnTo>
                  <a:lnTo>
                    <a:pt x="8265" y="6331"/>
                  </a:lnTo>
                  <a:lnTo>
                    <a:pt x="7563" y="6464"/>
                  </a:lnTo>
                  <a:lnTo>
                    <a:pt x="6843" y="6616"/>
                  </a:lnTo>
                  <a:lnTo>
                    <a:pt x="6483" y="6691"/>
                  </a:lnTo>
                  <a:lnTo>
                    <a:pt x="6123" y="6786"/>
                  </a:lnTo>
                  <a:lnTo>
                    <a:pt x="5782" y="6900"/>
                  </a:lnTo>
                  <a:lnTo>
                    <a:pt x="5440" y="7033"/>
                  </a:lnTo>
                  <a:lnTo>
                    <a:pt x="5137" y="7203"/>
                  </a:lnTo>
                  <a:lnTo>
                    <a:pt x="4815" y="7374"/>
                  </a:lnTo>
                  <a:lnTo>
                    <a:pt x="4190" y="7753"/>
                  </a:lnTo>
                  <a:lnTo>
                    <a:pt x="3867" y="7923"/>
                  </a:lnTo>
                  <a:lnTo>
                    <a:pt x="3545" y="8056"/>
                  </a:lnTo>
                  <a:lnTo>
                    <a:pt x="3375" y="8113"/>
                  </a:lnTo>
                  <a:lnTo>
                    <a:pt x="3204" y="8170"/>
                  </a:lnTo>
                  <a:lnTo>
                    <a:pt x="3033" y="8208"/>
                  </a:lnTo>
                  <a:lnTo>
                    <a:pt x="2844" y="8227"/>
                  </a:lnTo>
                  <a:lnTo>
                    <a:pt x="2673" y="8132"/>
                  </a:lnTo>
                  <a:lnTo>
                    <a:pt x="2522" y="8018"/>
                  </a:lnTo>
                  <a:lnTo>
                    <a:pt x="2408" y="7886"/>
                  </a:lnTo>
                  <a:lnTo>
                    <a:pt x="2313" y="7753"/>
                  </a:lnTo>
                  <a:lnTo>
                    <a:pt x="2237" y="7601"/>
                  </a:lnTo>
                  <a:lnTo>
                    <a:pt x="2199" y="7450"/>
                  </a:lnTo>
                  <a:lnTo>
                    <a:pt x="2180" y="7298"/>
                  </a:lnTo>
                  <a:lnTo>
                    <a:pt x="2180" y="7127"/>
                  </a:lnTo>
                  <a:lnTo>
                    <a:pt x="2199" y="6976"/>
                  </a:lnTo>
                  <a:lnTo>
                    <a:pt x="2256" y="6824"/>
                  </a:lnTo>
                  <a:lnTo>
                    <a:pt x="2313" y="6654"/>
                  </a:lnTo>
                  <a:lnTo>
                    <a:pt x="2408" y="6521"/>
                  </a:lnTo>
                  <a:lnTo>
                    <a:pt x="2503" y="6369"/>
                  </a:lnTo>
                  <a:lnTo>
                    <a:pt x="2635" y="6256"/>
                  </a:lnTo>
                  <a:lnTo>
                    <a:pt x="2787" y="6123"/>
                  </a:lnTo>
                  <a:lnTo>
                    <a:pt x="2939" y="6028"/>
                  </a:lnTo>
                  <a:lnTo>
                    <a:pt x="3166" y="5914"/>
                  </a:lnTo>
                  <a:lnTo>
                    <a:pt x="3412" y="5839"/>
                  </a:lnTo>
                  <a:lnTo>
                    <a:pt x="3678" y="5763"/>
                  </a:lnTo>
                  <a:lnTo>
                    <a:pt x="3943" y="5725"/>
                  </a:lnTo>
                  <a:lnTo>
                    <a:pt x="4474" y="5649"/>
                  </a:lnTo>
                  <a:lnTo>
                    <a:pt x="4986" y="5573"/>
                  </a:lnTo>
                  <a:lnTo>
                    <a:pt x="6104" y="5384"/>
                  </a:lnTo>
                  <a:lnTo>
                    <a:pt x="7203" y="5156"/>
                  </a:lnTo>
                  <a:lnTo>
                    <a:pt x="8302" y="4910"/>
                  </a:lnTo>
                  <a:lnTo>
                    <a:pt x="9383" y="4626"/>
                  </a:lnTo>
                  <a:lnTo>
                    <a:pt x="10463" y="4303"/>
                  </a:lnTo>
                  <a:lnTo>
                    <a:pt x="11525" y="3962"/>
                  </a:lnTo>
                  <a:lnTo>
                    <a:pt x="12586" y="3583"/>
                  </a:lnTo>
                  <a:lnTo>
                    <a:pt x="13628" y="3185"/>
                  </a:lnTo>
                  <a:lnTo>
                    <a:pt x="14481" y="2825"/>
                  </a:lnTo>
                  <a:lnTo>
                    <a:pt x="15315" y="2465"/>
                  </a:lnTo>
                  <a:lnTo>
                    <a:pt x="15903" y="2181"/>
                  </a:lnTo>
                  <a:lnTo>
                    <a:pt x="16206" y="2048"/>
                  </a:lnTo>
                  <a:lnTo>
                    <a:pt x="16509" y="1934"/>
                  </a:lnTo>
                  <a:lnTo>
                    <a:pt x="16699" y="1896"/>
                  </a:lnTo>
                  <a:lnTo>
                    <a:pt x="16869" y="1877"/>
                  </a:lnTo>
                  <a:close/>
                  <a:moveTo>
                    <a:pt x="12529" y="323"/>
                  </a:moveTo>
                  <a:lnTo>
                    <a:pt x="12984" y="342"/>
                  </a:lnTo>
                  <a:lnTo>
                    <a:pt x="13401" y="399"/>
                  </a:lnTo>
                  <a:lnTo>
                    <a:pt x="13609" y="437"/>
                  </a:lnTo>
                  <a:lnTo>
                    <a:pt x="13818" y="494"/>
                  </a:lnTo>
                  <a:lnTo>
                    <a:pt x="14007" y="569"/>
                  </a:lnTo>
                  <a:lnTo>
                    <a:pt x="14197" y="645"/>
                  </a:lnTo>
                  <a:lnTo>
                    <a:pt x="14386" y="740"/>
                  </a:lnTo>
                  <a:lnTo>
                    <a:pt x="14576" y="854"/>
                  </a:lnTo>
                  <a:lnTo>
                    <a:pt x="14766" y="986"/>
                  </a:lnTo>
                  <a:lnTo>
                    <a:pt x="14936" y="1119"/>
                  </a:lnTo>
                  <a:lnTo>
                    <a:pt x="15088" y="1271"/>
                  </a:lnTo>
                  <a:lnTo>
                    <a:pt x="15258" y="1441"/>
                  </a:lnTo>
                  <a:lnTo>
                    <a:pt x="15410" y="1631"/>
                  </a:lnTo>
                  <a:lnTo>
                    <a:pt x="15543" y="1839"/>
                  </a:lnTo>
                  <a:lnTo>
                    <a:pt x="15581" y="1877"/>
                  </a:lnTo>
                  <a:lnTo>
                    <a:pt x="15618" y="1896"/>
                  </a:lnTo>
                  <a:lnTo>
                    <a:pt x="14955" y="2199"/>
                  </a:lnTo>
                  <a:lnTo>
                    <a:pt x="14311" y="2503"/>
                  </a:lnTo>
                  <a:lnTo>
                    <a:pt x="13647" y="2806"/>
                  </a:lnTo>
                  <a:lnTo>
                    <a:pt x="12984" y="3090"/>
                  </a:lnTo>
                  <a:lnTo>
                    <a:pt x="12074" y="3431"/>
                  </a:lnTo>
                  <a:lnTo>
                    <a:pt x="11145" y="3735"/>
                  </a:lnTo>
                  <a:lnTo>
                    <a:pt x="10217" y="4038"/>
                  </a:lnTo>
                  <a:lnTo>
                    <a:pt x="9288" y="4303"/>
                  </a:lnTo>
                  <a:lnTo>
                    <a:pt x="8416" y="4531"/>
                  </a:lnTo>
                  <a:lnTo>
                    <a:pt x="7544" y="4739"/>
                  </a:lnTo>
                  <a:lnTo>
                    <a:pt x="6672" y="4929"/>
                  </a:lnTo>
                  <a:lnTo>
                    <a:pt x="5801" y="5099"/>
                  </a:lnTo>
                  <a:lnTo>
                    <a:pt x="5023" y="5232"/>
                  </a:lnTo>
                  <a:lnTo>
                    <a:pt x="4265" y="5346"/>
                  </a:lnTo>
                  <a:lnTo>
                    <a:pt x="3886" y="5403"/>
                  </a:lnTo>
                  <a:lnTo>
                    <a:pt x="3507" y="5497"/>
                  </a:lnTo>
                  <a:lnTo>
                    <a:pt x="3128" y="5611"/>
                  </a:lnTo>
                  <a:lnTo>
                    <a:pt x="2768" y="5744"/>
                  </a:lnTo>
                  <a:lnTo>
                    <a:pt x="2579" y="5839"/>
                  </a:lnTo>
                  <a:lnTo>
                    <a:pt x="2408" y="5971"/>
                  </a:lnTo>
                  <a:lnTo>
                    <a:pt x="2256" y="6104"/>
                  </a:lnTo>
                  <a:lnTo>
                    <a:pt x="2143" y="6237"/>
                  </a:lnTo>
                  <a:lnTo>
                    <a:pt x="2029" y="6407"/>
                  </a:lnTo>
                  <a:lnTo>
                    <a:pt x="1953" y="6559"/>
                  </a:lnTo>
                  <a:lnTo>
                    <a:pt x="1896" y="6748"/>
                  </a:lnTo>
                  <a:lnTo>
                    <a:pt x="1858" y="6919"/>
                  </a:lnTo>
                  <a:lnTo>
                    <a:pt x="1839" y="7089"/>
                  </a:lnTo>
                  <a:lnTo>
                    <a:pt x="1858" y="7279"/>
                  </a:lnTo>
                  <a:lnTo>
                    <a:pt x="1877" y="7469"/>
                  </a:lnTo>
                  <a:lnTo>
                    <a:pt x="1934" y="7639"/>
                  </a:lnTo>
                  <a:lnTo>
                    <a:pt x="2010" y="7810"/>
                  </a:lnTo>
                  <a:lnTo>
                    <a:pt x="2105" y="7961"/>
                  </a:lnTo>
                  <a:lnTo>
                    <a:pt x="2218" y="8113"/>
                  </a:lnTo>
                  <a:lnTo>
                    <a:pt x="2351" y="8265"/>
                  </a:lnTo>
                  <a:lnTo>
                    <a:pt x="2313" y="8303"/>
                  </a:lnTo>
                  <a:lnTo>
                    <a:pt x="2313" y="8340"/>
                  </a:lnTo>
                  <a:lnTo>
                    <a:pt x="2313" y="8435"/>
                  </a:lnTo>
                  <a:lnTo>
                    <a:pt x="2332" y="8473"/>
                  </a:lnTo>
                  <a:lnTo>
                    <a:pt x="2370" y="8511"/>
                  </a:lnTo>
                  <a:lnTo>
                    <a:pt x="2408" y="8530"/>
                  </a:lnTo>
                  <a:lnTo>
                    <a:pt x="2465" y="8549"/>
                  </a:lnTo>
                  <a:lnTo>
                    <a:pt x="2692" y="8568"/>
                  </a:lnTo>
                  <a:lnTo>
                    <a:pt x="2806" y="8568"/>
                  </a:lnTo>
                  <a:lnTo>
                    <a:pt x="2863" y="8587"/>
                  </a:lnTo>
                  <a:lnTo>
                    <a:pt x="2920" y="8606"/>
                  </a:lnTo>
                  <a:lnTo>
                    <a:pt x="2977" y="8587"/>
                  </a:lnTo>
                  <a:lnTo>
                    <a:pt x="3033" y="8549"/>
                  </a:lnTo>
                  <a:lnTo>
                    <a:pt x="3242" y="8492"/>
                  </a:lnTo>
                  <a:lnTo>
                    <a:pt x="3450" y="8435"/>
                  </a:lnTo>
                  <a:lnTo>
                    <a:pt x="3659" y="8359"/>
                  </a:lnTo>
                  <a:lnTo>
                    <a:pt x="3867" y="8284"/>
                  </a:lnTo>
                  <a:lnTo>
                    <a:pt x="4265" y="8075"/>
                  </a:lnTo>
                  <a:lnTo>
                    <a:pt x="4663" y="7829"/>
                  </a:lnTo>
                  <a:lnTo>
                    <a:pt x="5080" y="7620"/>
                  </a:lnTo>
                  <a:lnTo>
                    <a:pt x="5478" y="7431"/>
                  </a:lnTo>
                  <a:lnTo>
                    <a:pt x="5895" y="7260"/>
                  </a:lnTo>
                  <a:lnTo>
                    <a:pt x="6312" y="7127"/>
                  </a:lnTo>
                  <a:lnTo>
                    <a:pt x="6729" y="6995"/>
                  </a:lnTo>
                  <a:lnTo>
                    <a:pt x="7165" y="6900"/>
                  </a:lnTo>
                  <a:lnTo>
                    <a:pt x="8056" y="6710"/>
                  </a:lnTo>
                  <a:lnTo>
                    <a:pt x="8947" y="6521"/>
                  </a:lnTo>
                  <a:lnTo>
                    <a:pt x="9838" y="6293"/>
                  </a:lnTo>
                  <a:lnTo>
                    <a:pt x="10710" y="6066"/>
                  </a:lnTo>
                  <a:lnTo>
                    <a:pt x="11600" y="5820"/>
                  </a:lnTo>
                  <a:lnTo>
                    <a:pt x="12472" y="5535"/>
                  </a:lnTo>
                  <a:lnTo>
                    <a:pt x="13325" y="5251"/>
                  </a:lnTo>
                  <a:lnTo>
                    <a:pt x="14197" y="4948"/>
                  </a:lnTo>
                  <a:lnTo>
                    <a:pt x="15050" y="4626"/>
                  </a:lnTo>
                  <a:lnTo>
                    <a:pt x="15581" y="4417"/>
                  </a:lnTo>
                  <a:lnTo>
                    <a:pt x="16168" y="4152"/>
                  </a:lnTo>
                  <a:lnTo>
                    <a:pt x="16490" y="4038"/>
                  </a:lnTo>
                  <a:lnTo>
                    <a:pt x="16794" y="3943"/>
                  </a:lnTo>
                  <a:lnTo>
                    <a:pt x="17097" y="3886"/>
                  </a:lnTo>
                  <a:lnTo>
                    <a:pt x="17381" y="3867"/>
                  </a:lnTo>
                  <a:lnTo>
                    <a:pt x="17533" y="3867"/>
                  </a:lnTo>
                  <a:lnTo>
                    <a:pt x="17703" y="3905"/>
                  </a:lnTo>
                  <a:lnTo>
                    <a:pt x="17855" y="3962"/>
                  </a:lnTo>
                  <a:lnTo>
                    <a:pt x="17988" y="4038"/>
                  </a:lnTo>
                  <a:lnTo>
                    <a:pt x="18101" y="4152"/>
                  </a:lnTo>
                  <a:lnTo>
                    <a:pt x="18215" y="4303"/>
                  </a:lnTo>
                  <a:lnTo>
                    <a:pt x="18291" y="4493"/>
                  </a:lnTo>
                  <a:lnTo>
                    <a:pt x="18367" y="4720"/>
                  </a:lnTo>
                  <a:lnTo>
                    <a:pt x="18405" y="5005"/>
                  </a:lnTo>
                  <a:lnTo>
                    <a:pt x="18405" y="5270"/>
                  </a:lnTo>
                  <a:lnTo>
                    <a:pt x="18367" y="5516"/>
                  </a:lnTo>
                  <a:lnTo>
                    <a:pt x="18310" y="5763"/>
                  </a:lnTo>
                  <a:lnTo>
                    <a:pt x="18215" y="5990"/>
                  </a:lnTo>
                  <a:lnTo>
                    <a:pt x="18101" y="6218"/>
                  </a:lnTo>
                  <a:lnTo>
                    <a:pt x="17969" y="6426"/>
                  </a:lnTo>
                  <a:lnTo>
                    <a:pt x="17817" y="6635"/>
                  </a:lnTo>
                  <a:lnTo>
                    <a:pt x="17628" y="6824"/>
                  </a:lnTo>
                  <a:lnTo>
                    <a:pt x="17438" y="6995"/>
                  </a:lnTo>
                  <a:lnTo>
                    <a:pt x="17230" y="7165"/>
                  </a:lnTo>
                  <a:lnTo>
                    <a:pt x="17021" y="7317"/>
                  </a:lnTo>
                  <a:lnTo>
                    <a:pt x="16813" y="7469"/>
                  </a:lnTo>
                  <a:lnTo>
                    <a:pt x="16358" y="7734"/>
                  </a:lnTo>
                  <a:lnTo>
                    <a:pt x="15941" y="7942"/>
                  </a:lnTo>
                  <a:lnTo>
                    <a:pt x="15069" y="8359"/>
                  </a:lnTo>
                  <a:lnTo>
                    <a:pt x="14197" y="8738"/>
                  </a:lnTo>
                  <a:lnTo>
                    <a:pt x="13325" y="9080"/>
                  </a:lnTo>
                  <a:lnTo>
                    <a:pt x="12415" y="9421"/>
                  </a:lnTo>
                  <a:lnTo>
                    <a:pt x="11525" y="9724"/>
                  </a:lnTo>
                  <a:lnTo>
                    <a:pt x="10615" y="10027"/>
                  </a:lnTo>
                  <a:lnTo>
                    <a:pt x="9705" y="10293"/>
                  </a:lnTo>
                  <a:lnTo>
                    <a:pt x="8795" y="10558"/>
                  </a:lnTo>
                  <a:lnTo>
                    <a:pt x="7942" y="10785"/>
                  </a:lnTo>
                  <a:lnTo>
                    <a:pt x="7525" y="10880"/>
                  </a:lnTo>
                  <a:lnTo>
                    <a:pt x="7089" y="10975"/>
                  </a:lnTo>
                  <a:lnTo>
                    <a:pt x="6653" y="11051"/>
                  </a:lnTo>
                  <a:lnTo>
                    <a:pt x="6218" y="11108"/>
                  </a:lnTo>
                  <a:lnTo>
                    <a:pt x="5782" y="11146"/>
                  </a:lnTo>
                  <a:lnTo>
                    <a:pt x="4891" y="11146"/>
                  </a:lnTo>
                  <a:lnTo>
                    <a:pt x="4436" y="11089"/>
                  </a:lnTo>
                  <a:lnTo>
                    <a:pt x="4000" y="10994"/>
                  </a:lnTo>
                  <a:lnTo>
                    <a:pt x="3773" y="10918"/>
                  </a:lnTo>
                  <a:lnTo>
                    <a:pt x="3564" y="10842"/>
                  </a:lnTo>
                  <a:lnTo>
                    <a:pt x="3356" y="10766"/>
                  </a:lnTo>
                  <a:lnTo>
                    <a:pt x="3147" y="10653"/>
                  </a:lnTo>
                  <a:lnTo>
                    <a:pt x="2939" y="10539"/>
                  </a:lnTo>
                  <a:lnTo>
                    <a:pt x="2730" y="10425"/>
                  </a:lnTo>
                  <a:lnTo>
                    <a:pt x="2541" y="10274"/>
                  </a:lnTo>
                  <a:lnTo>
                    <a:pt x="2351" y="10122"/>
                  </a:lnTo>
                  <a:lnTo>
                    <a:pt x="2162" y="9951"/>
                  </a:lnTo>
                  <a:lnTo>
                    <a:pt x="1972" y="9762"/>
                  </a:lnTo>
                  <a:lnTo>
                    <a:pt x="1688" y="9402"/>
                  </a:lnTo>
                  <a:lnTo>
                    <a:pt x="1365" y="8966"/>
                  </a:lnTo>
                  <a:lnTo>
                    <a:pt x="1043" y="8492"/>
                  </a:lnTo>
                  <a:lnTo>
                    <a:pt x="911" y="8227"/>
                  </a:lnTo>
                  <a:lnTo>
                    <a:pt x="759" y="7961"/>
                  </a:lnTo>
                  <a:lnTo>
                    <a:pt x="645" y="7696"/>
                  </a:lnTo>
                  <a:lnTo>
                    <a:pt x="550" y="7431"/>
                  </a:lnTo>
                  <a:lnTo>
                    <a:pt x="456" y="7165"/>
                  </a:lnTo>
                  <a:lnTo>
                    <a:pt x="399" y="6900"/>
                  </a:lnTo>
                  <a:lnTo>
                    <a:pt x="380" y="6654"/>
                  </a:lnTo>
                  <a:lnTo>
                    <a:pt x="380" y="6407"/>
                  </a:lnTo>
                  <a:lnTo>
                    <a:pt x="418" y="6180"/>
                  </a:lnTo>
                  <a:lnTo>
                    <a:pt x="494" y="5971"/>
                  </a:lnTo>
                  <a:lnTo>
                    <a:pt x="569" y="5801"/>
                  </a:lnTo>
                  <a:lnTo>
                    <a:pt x="683" y="5630"/>
                  </a:lnTo>
                  <a:lnTo>
                    <a:pt x="797" y="5459"/>
                  </a:lnTo>
                  <a:lnTo>
                    <a:pt x="930" y="5289"/>
                  </a:lnTo>
                  <a:lnTo>
                    <a:pt x="1233" y="4967"/>
                  </a:lnTo>
                  <a:lnTo>
                    <a:pt x="1574" y="4644"/>
                  </a:lnTo>
                  <a:lnTo>
                    <a:pt x="1915" y="4360"/>
                  </a:lnTo>
                  <a:lnTo>
                    <a:pt x="2275" y="4095"/>
                  </a:lnTo>
                  <a:lnTo>
                    <a:pt x="2939" y="3602"/>
                  </a:lnTo>
                  <a:lnTo>
                    <a:pt x="3261" y="3394"/>
                  </a:lnTo>
                  <a:lnTo>
                    <a:pt x="3583" y="3185"/>
                  </a:lnTo>
                  <a:lnTo>
                    <a:pt x="4265" y="2806"/>
                  </a:lnTo>
                  <a:lnTo>
                    <a:pt x="4948" y="2465"/>
                  </a:lnTo>
                  <a:lnTo>
                    <a:pt x="5649" y="2143"/>
                  </a:lnTo>
                  <a:lnTo>
                    <a:pt x="6369" y="1858"/>
                  </a:lnTo>
                  <a:lnTo>
                    <a:pt x="7108" y="1593"/>
                  </a:lnTo>
                  <a:lnTo>
                    <a:pt x="7848" y="1366"/>
                  </a:lnTo>
                  <a:lnTo>
                    <a:pt x="8587" y="1138"/>
                  </a:lnTo>
                  <a:lnTo>
                    <a:pt x="9515" y="854"/>
                  </a:lnTo>
                  <a:lnTo>
                    <a:pt x="10008" y="721"/>
                  </a:lnTo>
                  <a:lnTo>
                    <a:pt x="10520" y="588"/>
                  </a:lnTo>
                  <a:lnTo>
                    <a:pt x="11032" y="494"/>
                  </a:lnTo>
                  <a:lnTo>
                    <a:pt x="11525" y="399"/>
                  </a:lnTo>
                  <a:lnTo>
                    <a:pt x="12036" y="342"/>
                  </a:lnTo>
                  <a:lnTo>
                    <a:pt x="12529" y="323"/>
                  </a:lnTo>
                  <a:close/>
                  <a:moveTo>
                    <a:pt x="12567" y="1"/>
                  </a:move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37500" y="3615613"/>
              <a:ext cx="388575" cy="158750"/>
            </a:xfrm>
            <a:custGeom>
              <a:avLst/>
              <a:gdLst/>
              <a:ahLst/>
              <a:cxnLst/>
              <a:rect l="l" t="t" r="r" b="b"/>
              <a:pathLst>
                <a:path w="15543" h="6350" fill="none" extrusionOk="0">
                  <a:moveTo>
                    <a:pt x="664" y="6350"/>
                  </a:moveTo>
                  <a:lnTo>
                    <a:pt x="664" y="6350"/>
                  </a:lnTo>
                  <a:lnTo>
                    <a:pt x="493" y="6255"/>
                  </a:lnTo>
                  <a:lnTo>
                    <a:pt x="342" y="6141"/>
                  </a:lnTo>
                  <a:lnTo>
                    <a:pt x="228" y="6009"/>
                  </a:lnTo>
                  <a:lnTo>
                    <a:pt x="133" y="5876"/>
                  </a:lnTo>
                  <a:lnTo>
                    <a:pt x="57" y="5724"/>
                  </a:lnTo>
                  <a:lnTo>
                    <a:pt x="19" y="5573"/>
                  </a:lnTo>
                  <a:lnTo>
                    <a:pt x="0" y="5421"/>
                  </a:lnTo>
                  <a:lnTo>
                    <a:pt x="0" y="5250"/>
                  </a:lnTo>
                  <a:lnTo>
                    <a:pt x="19" y="5099"/>
                  </a:lnTo>
                  <a:lnTo>
                    <a:pt x="76" y="4947"/>
                  </a:lnTo>
                  <a:lnTo>
                    <a:pt x="133" y="4777"/>
                  </a:lnTo>
                  <a:lnTo>
                    <a:pt x="228" y="4644"/>
                  </a:lnTo>
                  <a:lnTo>
                    <a:pt x="323" y="4492"/>
                  </a:lnTo>
                  <a:lnTo>
                    <a:pt x="455" y="4379"/>
                  </a:lnTo>
                  <a:lnTo>
                    <a:pt x="607" y="4246"/>
                  </a:lnTo>
                  <a:lnTo>
                    <a:pt x="759" y="4151"/>
                  </a:lnTo>
                  <a:lnTo>
                    <a:pt x="759" y="4151"/>
                  </a:lnTo>
                  <a:lnTo>
                    <a:pt x="986" y="4037"/>
                  </a:lnTo>
                  <a:lnTo>
                    <a:pt x="1232" y="3962"/>
                  </a:lnTo>
                  <a:lnTo>
                    <a:pt x="1498" y="3886"/>
                  </a:lnTo>
                  <a:lnTo>
                    <a:pt x="1763" y="3848"/>
                  </a:lnTo>
                  <a:lnTo>
                    <a:pt x="2294" y="3772"/>
                  </a:lnTo>
                  <a:lnTo>
                    <a:pt x="2806" y="3696"/>
                  </a:lnTo>
                  <a:lnTo>
                    <a:pt x="2806" y="3696"/>
                  </a:lnTo>
                  <a:lnTo>
                    <a:pt x="3924" y="3507"/>
                  </a:lnTo>
                  <a:lnTo>
                    <a:pt x="5023" y="3279"/>
                  </a:lnTo>
                  <a:lnTo>
                    <a:pt x="6122" y="3033"/>
                  </a:lnTo>
                  <a:lnTo>
                    <a:pt x="7203" y="2749"/>
                  </a:lnTo>
                  <a:lnTo>
                    <a:pt x="7203" y="2749"/>
                  </a:lnTo>
                  <a:lnTo>
                    <a:pt x="8283" y="2426"/>
                  </a:lnTo>
                  <a:lnTo>
                    <a:pt x="9345" y="2085"/>
                  </a:lnTo>
                  <a:lnTo>
                    <a:pt x="10406" y="1706"/>
                  </a:lnTo>
                  <a:lnTo>
                    <a:pt x="11448" y="1308"/>
                  </a:lnTo>
                  <a:lnTo>
                    <a:pt x="11448" y="1308"/>
                  </a:lnTo>
                  <a:lnTo>
                    <a:pt x="12301" y="948"/>
                  </a:lnTo>
                  <a:lnTo>
                    <a:pt x="13135" y="588"/>
                  </a:lnTo>
                  <a:lnTo>
                    <a:pt x="13135" y="588"/>
                  </a:lnTo>
                  <a:lnTo>
                    <a:pt x="13723" y="304"/>
                  </a:lnTo>
                  <a:lnTo>
                    <a:pt x="14026" y="171"/>
                  </a:lnTo>
                  <a:lnTo>
                    <a:pt x="14329" y="57"/>
                  </a:lnTo>
                  <a:lnTo>
                    <a:pt x="14329" y="57"/>
                  </a:lnTo>
                  <a:lnTo>
                    <a:pt x="14519" y="19"/>
                  </a:lnTo>
                  <a:lnTo>
                    <a:pt x="14689" y="0"/>
                  </a:lnTo>
                  <a:lnTo>
                    <a:pt x="14689" y="0"/>
                  </a:lnTo>
                  <a:lnTo>
                    <a:pt x="14822" y="19"/>
                  </a:lnTo>
                  <a:lnTo>
                    <a:pt x="14955" y="57"/>
                  </a:lnTo>
                  <a:lnTo>
                    <a:pt x="15087" y="95"/>
                  </a:lnTo>
                  <a:lnTo>
                    <a:pt x="15182" y="171"/>
                  </a:lnTo>
                  <a:lnTo>
                    <a:pt x="15277" y="266"/>
                  </a:lnTo>
                  <a:lnTo>
                    <a:pt x="15372" y="360"/>
                  </a:lnTo>
                  <a:lnTo>
                    <a:pt x="15429" y="474"/>
                  </a:lnTo>
                  <a:lnTo>
                    <a:pt x="15485" y="588"/>
                  </a:lnTo>
                  <a:lnTo>
                    <a:pt x="15523" y="721"/>
                  </a:lnTo>
                  <a:lnTo>
                    <a:pt x="15542" y="853"/>
                  </a:lnTo>
                  <a:lnTo>
                    <a:pt x="15542" y="986"/>
                  </a:lnTo>
                  <a:lnTo>
                    <a:pt x="15523" y="1119"/>
                  </a:lnTo>
                  <a:lnTo>
                    <a:pt x="15504" y="1251"/>
                  </a:lnTo>
                  <a:lnTo>
                    <a:pt x="15448" y="1384"/>
                  </a:lnTo>
                  <a:lnTo>
                    <a:pt x="15391" y="1517"/>
                  </a:lnTo>
                  <a:lnTo>
                    <a:pt x="15296" y="1630"/>
                  </a:lnTo>
                  <a:lnTo>
                    <a:pt x="15296" y="1630"/>
                  </a:lnTo>
                  <a:lnTo>
                    <a:pt x="15125" y="1630"/>
                  </a:lnTo>
                  <a:lnTo>
                    <a:pt x="14936" y="1668"/>
                  </a:lnTo>
                  <a:lnTo>
                    <a:pt x="14557" y="1744"/>
                  </a:lnTo>
                  <a:lnTo>
                    <a:pt x="14178" y="1858"/>
                  </a:lnTo>
                  <a:lnTo>
                    <a:pt x="13799" y="1990"/>
                  </a:lnTo>
                  <a:lnTo>
                    <a:pt x="13078" y="2294"/>
                  </a:lnTo>
                  <a:lnTo>
                    <a:pt x="12491" y="2540"/>
                  </a:lnTo>
                  <a:lnTo>
                    <a:pt x="12491" y="2540"/>
                  </a:lnTo>
                  <a:lnTo>
                    <a:pt x="11714" y="2843"/>
                  </a:lnTo>
                  <a:lnTo>
                    <a:pt x="10918" y="3109"/>
                  </a:lnTo>
                  <a:lnTo>
                    <a:pt x="10122" y="3374"/>
                  </a:lnTo>
                  <a:lnTo>
                    <a:pt x="9326" y="3620"/>
                  </a:lnTo>
                  <a:lnTo>
                    <a:pt x="8530" y="3848"/>
                  </a:lnTo>
                  <a:lnTo>
                    <a:pt x="7715" y="4056"/>
                  </a:lnTo>
                  <a:lnTo>
                    <a:pt x="6900" y="4265"/>
                  </a:lnTo>
                  <a:lnTo>
                    <a:pt x="6085" y="4454"/>
                  </a:lnTo>
                  <a:lnTo>
                    <a:pt x="6085" y="4454"/>
                  </a:lnTo>
                  <a:lnTo>
                    <a:pt x="5383" y="4587"/>
                  </a:lnTo>
                  <a:lnTo>
                    <a:pt x="4663" y="4739"/>
                  </a:lnTo>
                  <a:lnTo>
                    <a:pt x="4303" y="4814"/>
                  </a:lnTo>
                  <a:lnTo>
                    <a:pt x="3943" y="4909"/>
                  </a:lnTo>
                  <a:lnTo>
                    <a:pt x="3602" y="5023"/>
                  </a:lnTo>
                  <a:lnTo>
                    <a:pt x="3260" y="5156"/>
                  </a:lnTo>
                  <a:lnTo>
                    <a:pt x="3260" y="5156"/>
                  </a:lnTo>
                  <a:lnTo>
                    <a:pt x="2957" y="5326"/>
                  </a:lnTo>
                  <a:lnTo>
                    <a:pt x="2635" y="5497"/>
                  </a:lnTo>
                  <a:lnTo>
                    <a:pt x="2010" y="5876"/>
                  </a:lnTo>
                  <a:lnTo>
                    <a:pt x="1687" y="6046"/>
                  </a:lnTo>
                  <a:lnTo>
                    <a:pt x="1365" y="6179"/>
                  </a:lnTo>
                  <a:lnTo>
                    <a:pt x="1195" y="6236"/>
                  </a:lnTo>
                  <a:lnTo>
                    <a:pt x="1024" y="6293"/>
                  </a:lnTo>
                  <a:lnTo>
                    <a:pt x="853" y="6331"/>
                  </a:lnTo>
                  <a:lnTo>
                    <a:pt x="664" y="6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2475" y="3576763"/>
              <a:ext cx="450650" cy="270575"/>
            </a:xfrm>
            <a:custGeom>
              <a:avLst/>
              <a:gdLst/>
              <a:ahLst/>
              <a:cxnLst/>
              <a:rect l="l" t="t" r="r" b="b"/>
              <a:pathLst>
                <a:path w="18026" h="10823" fill="none" extrusionOk="0">
                  <a:moveTo>
                    <a:pt x="4986" y="10823"/>
                  </a:moveTo>
                  <a:lnTo>
                    <a:pt x="4986" y="10823"/>
                  </a:lnTo>
                  <a:lnTo>
                    <a:pt x="4512" y="10823"/>
                  </a:lnTo>
                  <a:lnTo>
                    <a:pt x="4057" y="10766"/>
                  </a:lnTo>
                  <a:lnTo>
                    <a:pt x="3621" y="10671"/>
                  </a:lnTo>
                  <a:lnTo>
                    <a:pt x="3394" y="10595"/>
                  </a:lnTo>
                  <a:lnTo>
                    <a:pt x="3185" y="10519"/>
                  </a:lnTo>
                  <a:lnTo>
                    <a:pt x="2977" y="10443"/>
                  </a:lnTo>
                  <a:lnTo>
                    <a:pt x="2768" y="10330"/>
                  </a:lnTo>
                  <a:lnTo>
                    <a:pt x="2560" y="10216"/>
                  </a:lnTo>
                  <a:lnTo>
                    <a:pt x="2351" y="10102"/>
                  </a:lnTo>
                  <a:lnTo>
                    <a:pt x="2162" y="9951"/>
                  </a:lnTo>
                  <a:lnTo>
                    <a:pt x="1972" y="9799"/>
                  </a:lnTo>
                  <a:lnTo>
                    <a:pt x="1783" y="9628"/>
                  </a:lnTo>
                  <a:lnTo>
                    <a:pt x="1593" y="9439"/>
                  </a:lnTo>
                  <a:lnTo>
                    <a:pt x="1593" y="9439"/>
                  </a:lnTo>
                  <a:lnTo>
                    <a:pt x="1309" y="9079"/>
                  </a:lnTo>
                  <a:lnTo>
                    <a:pt x="986" y="8643"/>
                  </a:lnTo>
                  <a:lnTo>
                    <a:pt x="664" y="8169"/>
                  </a:lnTo>
                  <a:lnTo>
                    <a:pt x="532" y="7904"/>
                  </a:lnTo>
                  <a:lnTo>
                    <a:pt x="380" y="7638"/>
                  </a:lnTo>
                  <a:lnTo>
                    <a:pt x="266" y="7373"/>
                  </a:lnTo>
                  <a:lnTo>
                    <a:pt x="171" y="7108"/>
                  </a:lnTo>
                  <a:lnTo>
                    <a:pt x="77" y="6842"/>
                  </a:lnTo>
                  <a:lnTo>
                    <a:pt x="20" y="6577"/>
                  </a:lnTo>
                  <a:lnTo>
                    <a:pt x="1" y="6331"/>
                  </a:lnTo>
                  <a:lnTo>
                    <a:pt x="1" y="6084"/>
                  </a:lnTo>
                  <a:lnTo>
                    <a:pt x="39" y="5857"/>
                  </a:lnTo>
                  <a:lnTo>
                    <a:pt x="115" y="5648"/>
                  </a:lnTo>
                  <a:lnTo>
                    <a:pt x="115" y="5648"/>
                  </a:lnTo>
                  <a:lnTo>
                    <a:pt x="190" y="5478"/>
                  </a:lnTo>
                  <a:lnTo>
                    <a:pt x="304" y="5307"/>
                  </a:lnTo>
                  <a:lnTo>
                    <a:pt x="418" y="5136"/>
                  </a:lnTo>
                  <a:lnTo>
                    <a:pt x="551" y="4966"/>
                  </a:lnTo>
                  <a:lnTo>
                    <a:pt x="854" y="4644"/>
                  </a:lnTo>
                  <a:lnTo>
                    <a:pt x="1195" y="4321"/>
                  </a:lnTo>
                  <a:lnTo>
                    <a:pt x="1536" y="4037"/>
                  </a:lnTo>
                  <a:lnTo>
                    <a:pt x="1896" y="3772"/>
                  </a:lnTo>
                  <a:lnTo>
                    <a:pt x="2560" y="3279"/>
                  </a:lnTo>
                  <a:lnTo>
                    <a:pt x="2560" y="3279"/>
                  </a:lnTo>
                  <a:lnTo>
                    <a:pt x="2882" y="3071"/>
                  </a:lnTo>
                  <a:lnTo>
                    <a:pt x="3204" y="2862"/>
                  </a:lnTo>
                  <a:lnTo>
                    <a:pt x="3886" y="2483"/>
                  </a:lnTo>
                  <a:lnTo>
                    <a:pt x="4569" y="2142"/>
                  </a:lnTo>
                  <a:lnTo>
                    <a:pt x="5270" y="1820"/>
                  </a:lnTo>
                  <a:lnTo>
                    <a:pt x="5990" y="1535"/>
                  </a:lnTo>
                  <a:lnTo>
                    <a:pt x="6729" y="1270"/>
                  </a:lnTo>
                  <a:lnTo>
                    <a:pt x="7469" y="1043"/>
                  </a:lnTo>
                  <a:lnTo>
                    <a:pt x="8208" y="815"/>
                  </a:lnTo>
                  <a:lnTo>
                    <a:pt x="8208" y="815"/>
                  </a:lnTo>
                  <a:lnTo>
                    <a:pt x="9136" y="531"/>
                  </a:lnTo>
                  <a:lnTo>
                    <a:pt x="9629" y="398"/>
                  </a:lnTo>
                  <a:lnTo>
                    <a:pt x="10141" y="265"/>
                  </a:lnTo>
                  <a:lnTo>
                    <a:pt x="10653" y="171"/>
                  </a:lnTo>
                  <a:lnTo>
                    <a:pt x="11146" y="76"/>
                  </a:lnTo>
                  <a:lnTo>
                    <a:pt x="11657" y="19"/>
                  </a:lnTo>
                  <a:lnTo>
                    <a:pt x="12150" y="0"/>
                  </a:lnTo>
                  <a:lnTo>
                    <a:pt x="12150" y="0"/>
                  </a:lnTo>
                  <a:lnTo>
                    <a:pt x="12605" y="19"/>
                  </a:lnTo>
                  <a:lnTo>
                    <a:pt x="13022" y="76"/>
                  </a:lnTo>
                  <a:lnTo>
                    <a:pt x="13230" y="114"/>
                  </a:lnTo>
                  <a:lnTo>
                    <a:pt x="13439" y="171"/>
                  </a:lnTo>
                  <a:lnTo>
                    <a:pt x="13628" y="246"/>
                  </a:lnTo>
                  <a:lnTo>
                    <a:pt x="13818" y="322"/>
                  </a:lnTo>
                  <a:lnTo>
                    <a:pt x="14007" y="417"/>
                  </a:lnTo>
                  <a:lnTo>
                    <a:pt x="14197" y="531"/>
                  </a:lnTo>
                  <a:lnTo>
                    <a:pt x="14387" y="663"/>
                  </a:lnTo>
                  <a:lnTo>
                    <a:pt x="14557" y="796"/>
                  </a:lnTo>
                  <a:lnTo>
                    <a:pt x="14709" y="948"/>
                  </a:lnTo>
                  <a:lnTo>
                    <a:pt x="14879" y="1118"/>
                  </a:lnTo>
                  <a:lnTo>
                    <a:pt x="15031" y="1308"/>
                  </a:lnTo>
                  <a:lnTo>
                    <a:pt x="15164" y="1516"/>
                  </a:lnTo>
                  <a:lnTo>
                    <a:pt x="15164" y="1516"/>
                  </a:lnTo>
                  <a:lnTo>
                    <a:pt x="15202" y="1554"/>
                  </a:lnTo>
                  <a:lnTo>
                    <a:pt x="15239" y="1573"/>
                  </a:lnTo>
                  <a:lnTo>
                    <a:pt x="15239" y="1573"/>
                  </a:lnTo>
                  <a:lnTo>
                    <a:pt x="14576" y="1876"/>
                  </a:lnTo>
                  <a:lnTo>
                    <a:pt x="13932" y="2180"/>
                  </a:lnTo>
                  <a:lnTo>
                    <a:pt x="13268" y="2483"/>
                  </a:lnTo>
                  <a:lnTo>
                    <a:pt x="12605" y="2767"/>
                  </a:lnTo>
                  <a:lnTo>
                    <a:pt x="12605" y="2767"/>
                  </a:lnTo>
                  <a:lnTo>
                    <a:pt x="11695" y="3108"/>
                  </a:lnTo>
                  <a:lnTo>
                    <a:pt x="10766" y="3412"/>
                  </a:lnTo>
                  <a:lnTo>
                    <a:pt x="9838" y="3715"/>
                  </a:lnTo>
                  <a:lnTo>
                    <a:pt x="8909" y="3980"/>
                  </a:lnTo>
                  <a:lnTo>
                    <a:pt x="8909" y="3980"/>
                  </a:lnTo>
                  <a:lnTo>
                    <a:pt x="8037" y="4208"/>
                  </a:lnTo>
                  <a:lnTo>
                    <a:pt x="7165" y="4416"/>
                  </a:lnTo>
                  <a:lnTo>
                    <a:pt x="6293" y="4606"/>
                  </a:lnTo>
                  <a:lnTo>
                    <a:pt x="5422" y="4776"/>
                  </a:lnTo>
                  <a:lnTo>
                    <a:pt x="5422" y="4776"/>
                  </a:lnTo>
                  <a:lnTo>
                    <a:pt x="4644" y="4909"/>
                  </a:lnTo>
                  <a:lnTo>
                    <a:pt x="3886" y="5023"/>
                  </a:lnTo>
                  <a:lnTo>
                    <a:pt x="3507" y="5080"/>
                  </a:lnTo>
                  <a:lnTo>
                    <a:pt x="3128" y="5174"/>
                  </a:lnTo>
                  <a:lnTo>
                    <a:pt x="2749" y="5288"/>
                  </a:lnTo>
                  <a:lnTo>
                    <a:pt x="2389" y="5421"/>
                  </a:lnTo>
                  <a:lnTo>
                    <a:pt x="2389" y="5421"/>
                  </a:lnTo>
                  <a:lnTo>
                    <a:pt x="2200" y="5516"/>
                  </a:lnTo>
                  <a:lnTo>
                    <a:pt x="2029" y="5648"/>
                  </a:lnTo>
                  <a:lnTo>
                    <a:pt x="1877" y="5781"/>
                  </a:lnTo>
                  <a:lnTo>
                    <a:pt x="1764" y="5914"/>
                  </a:lnTo>
                  <a:lnTo>
                    <a:pt x="1650" y="6084"/>
                  </a:lnTo>
                  <a:lnTo>
                    <a:pt x="1574" y="6236"/>
                  </a:lnTo>
                  <a:lnTo>
                    <a:pt x="1517" y="6425"/>
                  </a:lnTo>
                  <a:lnTo>
                    <a:pt x="1479" y="6596"/>
                  </a:lnTo>
                  <a:lnTo>
                    <a:pt x="1460" y="6766"/>
                  </a:lnTo>
                  <a:lnTo>
                    <a:pt x="1479" y="6956"/>
                  </a:lnTo>
                  <a:lnTo>
                    <a:pt x="1498" y="7146"/>
                  </a:lnTo>
                  <a:lnTo>
                    <a:pt x="1555" y="7316"/>
                  </a:lnTo>
                  <a:lnTo>
                    <a:pt x="1631" y="7487"/>
                  </a:lnTo>
                  <a:lnTo>
                    <a:pt x="1726" y="7638"/>
                  </a:lnTo>
                  <a:lnTo>
                    <a:pt x="1839" y="7790"/>
                  </a:lnTo>
                  <a:lnTo>
                    <a:pt x="1972" y="7942"/>
                  </a:lnTo>
                  <a:lnTo>
                    <a:pt x="1972" y="7942"/>
                  </a:lnTo>
                  <a:lnTo>
                    <a:pt x="1934" y="7980"/>
                  </a:lnTo>
                  <a:lnTo>
                    <a:pt x="1934" y="8017"/>
                  </a:lnTo>
                  <a:lnTo>
                    <a:pt x="1934" y="8112"/>
                  </a:lnTo>
                  <a:lnTo>
                    <a:pt x="1953" y="8150"/>
                  </a:lnTo>
                  <a:lnTo>
                    <a:pt x="1991" y="8188"/>
                  </a:lnTo>
                  <a:lnTo>
                    <a:pt x="2029" y="8207"/>
                  </a:lnTo>
                  <a:lnTo>
                    <a:pt x="2086" y="8226"/>
                  </a:lnTo>
                  <a:lnTo>
                    <a:pt x="2086" y="8226"/>
                  </a:lnTo>
                  <a:lnTo>
                    <a:pt x="2313" y="8245"/>
                  </a:lnTo>
                  <a:lnTo>
                    <a:pt x="2313" y="8245"/>
                  </a:lnTo>
                  <a:lnTo>
                    <a:pt x="2427" y="8245"/>
                  </a:lnTo>
                  <a:lnTo>
                    <a:pt x="2427" y="8245"/>
                  </a:lnTo>
                  <a:lnTo>
                    <a:pt x="2484" y="8264"/>
                  </a:lnTo>
                  <a:lnTo>
                    <a:pt x="2484" y="8264"/>
                  </a:lnTo>
                  <a:lnTo>
                    <a:pt x="2541" y="8283"/>
                  </a:lnTo>
                  <a:lnTo>
                    <a:pt x="2541" y="8283"/>
                  </a:lnTo>
                  <a:lnTo>
                    <a:pt x="2598" y="8264"/>
                  </a:lnTo>
                  <a:lnTo>
                    <a:pt x="2654" y="8226"/>
                  </a:lnTo>
                  <a:lnTo>
                    <a:pt x="2654" y="8226"/>
                  </a:lnTo>
                  <a:lnTo>
                    <a:pt x="2863" y="8169"/>
                  </a:lnTo>
                  <a:lnTo>
                    <a:pt x="3071" y="8112"/>
                  </a:lnTo>
                  <a:lnTo>
                    <a:pt x="3280" y="8036"/>
                  </a:lnTo>
                  <a:lnTo>
                    <a:pt x="3488" y="7961"/>
                  </a:lnTo>
                  <a:lnTo>
                    <a:pt x="3886" y="7752"/>
                  </a:lnTo>
                  <a:lnTo>
                    <a:pt x="4284" y="7506"/>
                  </a:lnTo>
                  <a:lnTo>
                    <a:pt x="4284" y="7506"/>
                  </a:lnTo>
                  <a:lnTo>
                    <a:pt x="4701" y="7297"/>
                  </a:lnTo>
                  <a:lnTo>
                    <a:pt x="5099" y="7108"/>
                  </a:lnTo>
                  <a:lnTo>
                    <a:pt x="5516" y="6937"/>
                  </a:lnTo>
                  <a:lnTo>
                    <a:pt x="5933" y="6804"/>
                  </a:lnTo>
                  <a:lnTo>
                    <a:pt x="6350" y="6672"/>
                  </a:lnTo>
                  <a:lnTo>
                    <a:pt x="6786" y="6577"/>
                  </a:lnTo>
                  <a:lnTo>
                    <a:pt x="7677" y="6387"/>
                  </a:lnTo>
                  <a:lnTo>
                    <a:pt x="7677" y="6387"/>
                  </a:lnTo>
                  <a:lnTo>
                    <a:pt x="8568" y="6198"/>
                  </a:lnTo>
                  <a:lnTo>
                    <a:pt x="9459" y="5970"/>
                  </a:lnTo>
                  <a:lnTo>
                    <a:pt x="10331" y="5743"/>
                  </a:lnTo>
                  <a:lnTo>
                    <a:pt x="11221" y="5497"/>
                  </a:lnTo>
                  <a:lnTo>
                    <a:pt x="12093" y="5212"/>
                  </a:lnTo>
                  <a:lnTo>
                    <a:pt x="12946" y="4928"/>
                  </a:lnTo>
                  <a:lnTo>
                    <a:pt x="13818" y="4625"/>
                  </a:lnTo>
                  <a:lnTo>
                    <a:pt x="14671" y="4303"/>
                  </a:lnTo>
                  <a:lnTo>
                    <a:pt x="14671" y="4303"/>
                  </a:lnTo>
                  <a:lnTo>
                    <a:pt x="15202" y="4094"/>
                  </a:lnTo>
                  <a:lnTo>
                    <a:pt x="15789" y="3829"/>
                  </a:lnTo>
                  <a:lnTo>
                    <a:pt x="16111" y="3715"/>
                  </a:lnTo>
                  <a:lnTo>
                    <a:pt x="16415" y="3620"/>
                  </a:lnTo>
                  <a:lnTo>
                    <a:pt x="16718" y="3563"/>
                  </a:lnTo>
                  <a:lnTo>
                    <a:pt x="17002" y="3544"/>
                  </a:lnTo>
                  <a:lnTo>
                    <a:pt x="17002" y="3544"/>
                  </a:lnTo>
                  <a:lnTo>
                    <a:pt x="17116" y="3544"/>
                  </a:lnTo>
                  <a:lnTo>
                    <a:pt x="17116" y="3544"/>
                  </a:lnTo>
                  <a:lnTo>
                    <a:pt x="17135" y="3544"/>
                  </a:lnTo>
                  <a:lnTo>
                    <a:pt x="17135" y="3544"/>
                  </a:lnTo>
                  <a:lnTo>
                    <a:pt x="17154" y="3544"/>
                  </a:lnTo>
                  <a:lnTo>
                    <a:pt x="17154" y="3544"/>
                  </a:lnTo>
                  <a:lnTo>
                    <a:pt x="17324" y="3582"/>
                  </a:lnTo>
                  <a:lnTo>
                    <a:pt x="17476" y="3639"/>
                  </a:lnTo>
                  <a:lnTo>
                    <a:pt x="17609" y="3715"/>
                  </a:lnTo>
                  <a:lnTo>
                    <a:pt x="17722" y="3829"/>
                  </a:lnTo>
                  <a:lnTo>
                    <a:pt x="17836" y="3980"/>
                  </a:lnTo>
                  <a:lnTo>
                    <a:pt x="17912" y="4170"/>
                  </a:lnTo>
                  <a:lnTo>
                    <a:pt x="17988" y="4397"/>
                  </a:lnTo>
                  <a:lnTo>
                    <a:pt x="18026" y="4682"/>
                  </a:lnTo>
                  <a:lnTo>
                    <a:pt x="18026" y="4682"/>
                  </a:lnTo>
                  <a:lnTo>
                    <a:pt x="18026" y="4947"/>
                  </a:lnTo>
                  <a:lnTo>
                    <a:pt x="17988" y="5193"/>
                  </a:lnTo>
                  <a:lnTo>
                    <a:pt x="17931" y="5440"/>
                  </a:lnTo>
                  <a:lnTo>
                    <a:pt x="17836" y="5667"/>
                  </a:lnTo>
                  <a:lnTo>
                    <a:pt x="17722" y="5895"/>
                  </a:lnTo>
                  <a:lnTo>
                    <a:pt x="17590" y="6103"/>
                  </a:lnTo>
                  <a:lnTo>
                    <a:pt x="17438" y="6312"/>
                  </a:lnTo>
                  <a:lnTo>
                    <a:pt x="17249" y="6501"/>
                  </a:lnTo>
                  <a:lnTo>
                    <a:pt x="17059" y="6672"/>
                  </a:lnTo>
                  <a:lnTo>
                    <a:pt x="16851" y="6842"/>
                  </a:lnTo>
                  <a:lnTo>
                    <a:pt x="16642" y="6994"/>
                  </a:lnTo>
                  <a:lnTo>
                    <a:pt x="16434" y="7146"/>
                  </a:lnTo>
                  <a:lnTo>
                    <a:pt x="15979" y="7411"/>
                  </a:lnTo>
                  <a:lnTo>
                    <a:pt x="15562" y="7619"/>
                  </a:lnTo>
                  <a:lnTo>
                    <a:pt x="15562" y="7619"/>
                  </a:lnTo>
                  <a:lnTo>
                    <a:pt x="14690" y="8036"/>
                  </a:lnTo>
                  <a:lnTo>
                    <a:pt x="13818" y="8415"/>
                  </a:lnTo>
                  <a:lnTo>
                    <a:pt x="12946" y="8757"/>
                  </a:lnTo>
                  <a:lnTo>
                    <a:pt x="12036" y="9098"/>
                  </a:lnTo>
                  <a:lnTo>
                    <a:pt x="11146" y="9401"/>
                  </a:lnTo>
                  <a:lnTo>
                    <a:pt x="10236" y="9704"/>
                  </a:lnTo>
                  <a:lnTo>
                    <a:pt x="9326" y="9970"/>
                  </a:lnTo>
                  <a:lnTo>
                    <a:pt x="8416" y="10235"/>
                  </a:lnTo>
                  <a:lnTo>
                    <a:pt x="8416" y="10235"/>
                  </a:lnTo>
                  <a:lnTo>
                    <a:pt x="7563" y="10462"/>
                  </a:lnTo>
                  <a:lnTo>
                    <a:pt x="7146" y="10557"/>
                  </a:lnTo>
                  <a:lnTo>
                    <a:pt x="6710" y="10652"/>
                  </a:lnTo>
                  <a:lnTo>
                    <a:pt x="6274" y="10728"/>
                  </a:lnTo>
                  <a:lnTo>
                    <a:pt x="5839" y="10785"/>
                  </a:lnTo>
                  <a:lnTo>
                    <a:pt x="5403" y="10823"/>
                  </a:lnTo>
                  <a:lnTo>
                    <a:pt x="4986" y="1082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fill="none" extrusionOk="0">
                  <a:moveTo>
                    <a:pt x="12567" y="1"/>
                  </a:moveTo>
                  <a:lnTo>
                    <a:pt x="12567" y="1"/>
                  </a:ln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extrusionOk="0">
                  <a:moveTo>
                    <a:pt x="13021" y="1"/>
                  </a:moveTo>
                  <a:lnTo>
                    <a:pt x="12946" y="20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fill="none" extrusionOk="0">
                  <a:moveTo>
                    <a:pt x="13021" y="1"/>
                  </a:moveTo>
                  <a:lnTo>
                    <a:pt x="13021" y="1"/>
                  </a:lnTo>
                  <a:lnTo>
                    <a:pt x="12946" y="20"/>
                  </a:lnTo>
                  <a:lnTo>
                    <a:pt x="12870" y="76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686" y="1498"/>
                  </a:lnTo>
                  <a:lnTo>
                    <a:pt x="9686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209" y="3943"/>
                  </a:lnTo>
                  <a:lnTo>
                    <a:pt x="342" y="3943"/>
                  </a:lnTo>
                  <a:lnTo>
                    <a:pt x="342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2957" y="3355"/>
                  </a:lnTo>
                  <a:lnTo>
                    <a:pt x="2957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225982" y="322310"/>
            <a:ext cx="864242" cy="434382"/>
            <a:chOff x="-520650" y="4377063"/>
            <a:chExt cx="635425" cy="319375"/>
          </a:xfrm>
        </p:grpSpPr>
        <p:sp>
          <p:nvSpPr>
            <p:cNvPr id="72" name="Google Shape;72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extrusionOk="0">
                  <a:moveTo>
                    <a:pt x="12851" y="1"/>
                  </a:move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fill="none" extrusionOk="0">
                  <a:moveTo>
                    <a:pt x="12851" y="1"/>
                  </a:moveTo>
                  <a:lnTo>
                    <a:pt x="12851" y="1"/>
                  </a:ln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0538" y="11373"/>
                  </a:lnTo>
                  <a:lnTo>
                    <a:pt x="10538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2775" y="323"/>
                  </a:lnTo>
                  <a:lnTo>
                    <a:pt x="12775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extrusionOk="0">
                  <a:moveTo>
                    <a:pt x="15524" y="1308"/>
                  </a:moveTo>
                  <a:lnTo>
                    <a:pt x="15618" y="1346"/>
                  </a:lnTo>
                  <a:lnTo>
                    <a:pt x="15808" y="1422"/>
                  </a:lnTo>
                  <a:lnTo>
                    <a:pt x="15979" y="1497"/>
                  </a:lnTo>
                  <a:lnTo>
                    <a:pt x="16073" y="1535"/>
                  </a:lnTo>
                  <a:lnTo>
                    <a:pt x="16206" y="1535"/>
                  </a:lnTo>
                  <a:lnTo>
                    <a:pt x="16396" y="1554"/>
                  </a:lnTo>
                  <a:lnTo>
                    <a:pt x="16604" y="1573"/>
                  </a:lnTo>
                  <a:lnTo>
                    <a:pt x="16794" y="1592"/>
                  </a:lnTo>
                  <a:lnTo>
                    <a:pt x="16964" y="1649"/>
                  </a:lnTo>
                  <a:lnTo>
                    <a:pt x="17154" y="1706"/>
                  </a:lnTo>
                  <a:lnTo>
                    <a:pt x="17343" y="1782"/>
                  </a:lnTo>
                  <a:lnTo>
                    <a:pt x="17514" y="1877"/>
                  </a:lnTo>
                  <a:lnTo>
                    <a:pt x="17684" y="1971"/>
                  </a:lnTo>
                  <a:lnTo>
                    <a:pt x="17609" y="2085"/>
                  </a:lnTo>
                  <a:lnTo>
                    <a:pt x="17305" y="2256"/>
                  </a:lnTo>
                  <a:lnTo>
                    <a:pt x="16964" y="2388"/>
                  </a:lnTo>
                  <a:lnTo>
                    <a:pt x="16623" y="2502"/>
                  </a:lnTo>
                  <a:lnTo>
                    <a:pt x="16263" y="2578"/>
                  </a:lnTo>
                  <a:lnTo>
                    <a:pt x="15884" y="2635"/>
                  </a:lnTo>
                  <a:lnTo>
                    <a:pt x="15524" y="2673"/>
                  </a:lnTo>
                  <a:lnTo>
                    <a:pt x="15164" y="2710"/>
                  </a:lnTo>
                  <a:lnTo>
                    <a:pt x="14822" y="2710"/>
                  </a:lnTo>
                  <a:lnTo>
                    <a:pt x="14709" y="2729"/>
                  </a:lnTo>
                  <a:lnTo>
                    <a:pt x="14424" y="2710"/>
                  </a:lnTo>
                  <a:lnTo>
                    <a:pt x="14140" y="2692"/>
                  </a:lnTo>
                  <a:lnTo>
                    <a:pt x="13856" y="2654"/>
                  </a:lnTo>
                  <a:lnTo>
                    <a:pt x="13590" y="2616"/>
                  </a:lnTo>
                  <a:lnTo>
                    <a:pt x="13306" y="2559"/>
                  </a:lnTo>
                  <a:lnTo>
                    <a:pt x="13041" y="2483"/>
                  </a:lnTo>
                  <a:lnTo>
                    <a:pt x="12510" y="2293"/>
                  </a:lnTo>
                  <a:lnTo>
                    <a:pt x="12567" y="2199"/>
                  </a:lnTo>
                  <a:lnTo>
                    <a:pt x="12624" y="2104"/>
                  </a:lnTo>
                  <a:lnTo>
                    <a:pt x="12700" y="2047"/>
                  </a:lnTo>
                  <a:lnTo>
                    <a:pt x="12775" y="1971"/>
                  </a:lnTo>
                  <a:lnTo>
                    <a:pt x="12870" y="1933"/>
                  </a:lnTo>
                  <a:lnTo>
                    <a:pt x="12965" y="1895"/>
                  </a:lnTo>
                  <a:lnTo>
                    <a:pt x="13155" y="1839"/>
                  </a:lnTo>
                  <a:lnTo>
                    <a:pt x="13363" y="1801"/>
                  </a:lnTo>
                  <a:lnTo>
                    <a:pt x="13590" y="1782"/>
                  </a:lnTo>
                  <a:lnTo>
                    <a:pt x="13799" y="1763"/>
                  </a:lnTo>
                  <a:lnTo>
                    <a:pt x="14007" y="1725"/>
                  </a:lnTo>
                  <a:lnTo>
                    <a:pt x="14178" y="1668"/>
                  </a:lnTo>
                  <a:lnTo>
                    <a:pt x="14349" y="1611"/>
                  </a:lnTo>
                  <a:lnTo>
                    <a:pt x="14690" y="1497"/>
                  </a:lnTo>
                  <a:lnTo>
                    <a:pt x="15050" y="1384"/>
                  </a:lnTo>
                  <a:lnTo>
                    <a:pt x="15220" y="1327"/>
                  </a:lnTo>
                  <a:lnTo>
                    <a:pt x="15391" y="1308"/>
                  </a:lnTo>
                  <a:close/>
                  <a:moveTo>
                    <a:pt x="17912" y="2331"/>
                  </a:moveTo>
                  <a:lnTo>
                    <a:pt x="17779" y="2881"/>
                  </a:lnTo>
                  <a:lnTo>
                    <a:pt x="17628" y="3412"/>
                  </a:lnTo>
                  <a:lnTo>
                    <a:pt x="17476" y="3942"/>
                  </a:lnTo>
                  <a:lnTo>
                    <a:pt x="17438" y="4227"/>
                  </a:lnTo>
                  <a:lnTo>
                    <a:pt x="17400" y="4511"/>
                  </a:lnTo>
                  <a:lnTo>
                    <a:pt x="17040" y="4625"/>
                  </a:lnTo>
                  <a:lnTo>
                    <a:pt x="16680" y="4776"/>
                  </a:lnTo>
                  <a:lnTo>
                    <a:pt x="15998" y="5080"/>
                  </a:lnTo>
                  <a:lnTo>
                    <a:pt x="14955" y="5572"/>
                  </a:lnTo>
                  <a:lnTo>
                    <a:pt x="14633" y="5288"/>
                  </a:lnTo>
                  <a:lnTo>
                    <a:pt x="14330" y="5061"/>
                  </a:lnTo>
                  <a:lnTo>
                    <a:pt x="14007" y="4814"/>
                  </a:lnTo>
                  <a:lnTo>
                    <a:pt x="13837" y="4720"/>
                  </a:lnTo>
                  <a:lnTo>
                    <a:pt x="13666" y="4625"/>
                  </a:lnTo>
                  <a:lnTo>
                    <a:pt x="13496" y="4549"/>
                  </a:lnTo>
                  <a:lnTo>
                    <a:pt x="13325" y="4473"/>
                  </a:lnTo>
                  <a:lnTo>
                    <a:pt x="13192" y="4454"/>
                  </a:lnTo>
                  <a:lnTo>
                    <a:pt x="13079" y="4473"/>
                  </a:lnTo>
                  <a:lnTo>
                    <a:pt x="12946" y="4492"/>
                  </a:lnTo>
                  <a:lnTo>
                    <a:pt x="12681" y="4587"/>
                  </a:lnTo>
                  <a:lnTo>
                    <a:pt x="12131" y="2938"/>
                  </a:lnTo>
                  <a:lnTo>
                    <a:pt x="12093" y="2748"/>
                  </a:lnTo>
                  <a:lnTo>
                    <a:pt x="12055" y="2521"/>
                  </a:lnTo>
                  <a:lnTo>
                    <a:pt x="12396" y="2635"/>
                  </a:lnTo>
                  <a:lnTo>
                    <a:pt x="12643" y="2710"/>
                  </a:lnTo>
                  <a:lnTo>
                    <a:pt x="12927" y="2805"/>
                  </a:lnTo>
                  <a:lnTo>
                    <a:pt x="13192" y="2862"/>
                  </a:lnTo>
                  <a:lnTo>
                    <a:pt x="13458" y="2919"/>
                  </a:lnTo>
                  <a:lnTo>
                    <a:pt x="13742" y="2976"/>
                  </a:lnTo>
                  <a:lnTo>
                    <a:pt x="14311" y="3033"/>
                  </a:lnTo>
                  <a:lnTo>
                    <a:pt x="14860" y="3052"/>
                  </a:lnTo>
                  <a:lnTo>
                    <a:pt x="15107" y="3052"/>
                  </a:lnTo>
                  <a:lnTo>
                    <a:pt x="15372" y="3033"/>
                  </a:lnTo>
                  <a:lnTo>
                    <a:pt x="15694" y="3014"/>
                  </a:lnTo>
                  <a:lnTo>
                    <a:pt x="16073" y="2957"/>
                  </a:lnTo>
                  <a:lnTo>
                    <a:pt x="16471" y="2881"/>
                  </a:lnTo>
                  <a:lnTo>
                    <a:pt x="16869" y="2805"/>
                  </a:lnTo>
                  <a:lnTo>
                    <a:pt x="17248" y="2673"/>
                  </a:lnTo>
                  <a:lnTo>
                    <a:pt x="17419" y="2597"/>
                  </a:lnTo>
                  <a:lnTo>
                    <a:pt x="17609" y="2521"/>
                  </a:lnTo>
                  <a:lnTo>
                    <a:pt x="17760" y="2426"/>
                  </a:lnTo>
                  <a:lnTo>
                    <a:pt x="17912" y="2331"/>
                  </a:lnTo>
                  <a:close/>
                  <a:moveTo>
                    <a:pt x="19314" y="5137"/>
                  </a:moveTo>
                  <a:lnTo>
                    <a:pt x="19333" y="5250"/>
                  </a:lnTo>
                  <a:lnTo>
                    <a:pt x="19333" y="5383"/>
                  </a:lnTo>
                  <a:lnTo>
                    <a:pt x="19314" y="5516"/>
                  </a:lnTo>
                  <a:lnTo>
                    <a:pt x="19276" y="5648"/>
                  </a:lnTo>
                  <a:lnTo>
                    <a:pt x="19258" y="5705"/>
                  </a:lnTo>
                  <a:lnTo>
                    <a:pt x="19276" y="5743"/>
                  </a:lnTo>
                  <a:lnTo>
                    <a:pt x="19295" y="5781"/>
                  </a:lnTo>
                  <a:lnTo>
                    <a:pt x="19333" y="5819"/>
                  </a:lnTo>
                  <a:lnTo>
                    <a:pt x="19030" y="5819"/>
                  </a:lnTo>
                  <a:lnTo>
                    <a:pt x="18120" y="5838"/>
                  </a:lnTo>
                  <a:lnTo>
                    <a:pt x="17665" y="5857"/>
                  </a:lnTo>
                  <a:lnTo>
                    <a:pt x="17192" y="5895"/>
                  </a:lnTo>
                  <a:lnTo>
                    <a:pt x="17192" y="5895"/>
                  </a:lnTo>
                  <a:lnTo>
                    <a:pt x="17722" y="5686"/>
                  </a:lnTo>
                  <a:lnTo>
                    <a:pt x="18253" y="5497"/>
                  </a:lnTo>
                  <a:lnTo>
                    <a:pt x="18784" y="5307"/>
                  </a:lnTo>
                  <a:lnTo>
                    <a:pt x="19314" y="5137"/>
                  </a:lnTo>
                  <a:close/>
                  <a:moveTo>
                    <a:pt x="18878" y="4625"/>
                  </a:moveTo>
                  <a:lnTo>
                    <a:pt x="19030" y="4663"/>
                  </a:lnTo>
                  <a:lnTo>
                    <a:pt x="19144" y="4720"/>
                  </a:lnTo>
                  <a:lnTo>
                    <a:pt x="19239" y="4795"/>
                  </a:lnTo>
                  <a:lnTo>
                    <a:pt x="18310" y="5118"/>
                  </a:lnTo>
                  <a:lnTo>
                    <a:pt x="17400" y="5459"/>
                  </a:lnTo>
                  <a:lnTo>
                    <a:pt x="16490" y="5819"/>
                  </a:lnTo>
                  <a:lnTo>
                    <a:pt x="15618" y="6236"/>
                  </a:lnTo>
                  <a:lnTo>
                    <a:pt x="15429" y="6027"/>
                  </a:lnTo>
                  <a:lnTo>
                    <a:pt x="15220" y="5800"/>
                  </a:lnTo>
                  <a:lnTo>
                    <a:pt x="15637" y="5610"/>
                  </a:lnTo>
                  <a:lnTo>
                    <a:pt x="16206" y="5364"/>
                  </a:lnTo>
                  <a:lnTo>
                    <a:pt x="16850" y="5099"/>
                  </a:lnTo>
                  <a:lnTo>
                    <a:pt x="17192" y="4966"/>
                  </a:lnTo>
                  <a:lnTo>
                    <a:pt x="17533" y="4852"/>
                  </a:lnTo>
                  <a:lnTo>
                    <a:pt x="17609" y="4852"/>
                  </a:lnTo>
                  <a:lnTo>
                    <a:pt x="17646" y="4814"/>
                  </a:lnTo>
                  <a:lnTo>
                    <a:pt x="17950" y="4738"/>
                  </a:lnTo>
                  <a:lnTo>
                    <a:pt x="18215" y="4682"/>
                  </a:lnTo>
                  <a:lnTo>
                    <a:pt x="18480" y="4625"/>
                  </a:lnTo>
                  <a:close/>
                  <a:moveTo>
                    <a:pt x="10368" y="3923"/>
                  </a:moveTo>
                  <a:lnTo>
                    <a:pt x="10539" y="3980"/>
                  </a:lnTo>
                  <a:lnTo>
                    <a:pt x="10691" y="4056"/>
                  </a:lnTo>
                  <a:lnTo>
                    <a:pt x="10804" y="4132"/>
                  </a:lnTo>
                  <a:lnTo>
                    <a:pt x="10880" y="4208"/>
                  </a:lnTo>
                  <a:lnTo>
                    <a:pt x="10918" y="4284"/>
                  </a:lnTo>
                  <a:lnTo>
                    <a:pt x="10918" y="4340"/>
                  </a:lnTo>
                  <a:lnTo>
                    <a:pt x="10899" y="4397"/>
                  </a:lnTo>
                  <a:lnTo>
                    <a:pt x="10842" y="4454"/>
                  </a:lnTo>
                  <a:lnTo>
                    <a:pt x="10766" y="4511"/>
                  </a:lnTo>
                  <a:lnTo>
                    <a:pt x="10577" y="4606"/>
                  </a:lnTo>
                  <a:lnTo>
                    <a:pt x="10349" y="4682"/>
                  </a:lnTo>
                  <a:lnTo>
                    <a:pt x="9932" y="4795"/>
                  </a:lnTo>
                  <a:lnTo>
                    <a:pt x="9080" y="5004"/>
                  </a:lnTo>
                  <a:lnTo>
                    <a:pt x="8227" y="5174"/>
                  </a:lnTo>
                  <a:lnTo>
                    <a:pt x="6502" y="5497"/>
                  </a:lnTo>
                  <a:lnTo>
                    <a:pt x="6142" y="5591"/>
                  </a:lnTo>
                  <a:lnTo>
                    <a:pt x="5820" y="5686"/>
                  </a:lnTo>
                  <a:lnTo>
                    <a:pt x="5497" y="5819"/>
                  </a:lnTo>
                  <a:lnTo>
                    <a:pt x="5175" y="5970"/>
                  </a:lnTo>
                  <a:lnTo>
                    <a:pt x="4872" y="6160"/>
                  </a:lnTo>
                  <a:lnTo>
                    <a:pt x="4644" y="6293"/>
                  </a:lnTo>
                  <a:lnTo>
                    <a:pt x="4550" y="6331"/>
                  </a:lnTo>
                  <a:lnTo>
                    <a:pt x="4436" y="6350"/>
                  </a:lnTo>
                  <a:lnTo>
                    <a:pt x="4417" y="6331"/>
                  </a:lnTo>
                  <a:lnTo>
                    <a:pt x="4360" y="6331"/>
                  </a:lnTo>
                  <a:lnTo>
                    <a:pt x="4303" y="6293"/>
                  </a:lnTo>
                  <a:lnTo>
                    <a:pt x="4284" y="6255"/>
                  </a:lnTo>
                  <a:lnTo>
                    <a:pt x="4246" y="6198"/>
                  </a:lnTo>
                  <a:lnTo>
                    <a:pt x="4190" y="6065"/>
                  </a:lnTo>
                  <a:lnTo>
                    <a:pt x="4133" y="5933"/>
                  </a:lnTo>
                  <a:lnTo>
                    <a:pt x="3962" y="5686"/>
                  </a:lnTo>
                  <a:lnTo>
                    <a:pt x="3943" y="5648"/>
                  </a:lnTo>
                  <a:lnTo>
                    <a:pt x="3905" y="5629"/>
                  </a:lnTo>
                  <a:lnTo>
                    <a:pt x="3829" y="5610"/>
                  </a:lnTo>
                  <a:lnTo>
                    <a:pt x="3810" y="5610"/>
                  </a:lnTo>
                  <a:lnTo>
                    <a:pt x="4133" y="5421"/>
                  </a:lnTo>
                  <a:lnTo>
                    <a:pt x="4474" y="5231"/>
                  </a:lnTo>
                  <a:lnTo>
                    <a:pt x="4474" y="5307"/>
                  </a:lnTo>
                  <a:lnTo>
                    <a:pt x="4493" y="5364"/>
                  </a:lnTo>
                  <a:lnTo>
                    <a:pt x="4550" y="5421"/>
                  </a:lnTo>
                  <a:lnTo>
                    <a:pt x="4625" y="5440"/>
                  </a:lnTo>
                  <a:lnTo>
                    <a:pt x="4663" y="5421"/>
                  </a:lnTo>
                  <a:lnTo>
                    <a:pt x="5592" y="5212"/>
                  </a:lnTo>
                  <a:lnTo>
                    <a:pt x="6502" y="4985"/>
                  </a:lnTo>
                  <a:lnTo>
                    <a:pt x="7412" y="4738"/>
                  </a:lnTo>
                  <a:lnTo>
                    <a:pt x="8321" y="4473"/>
                  </a:lnTo>
                  <a:lnTo>
                    <a:pt x="8719" y="4322"/>
                  </a:lnTo>
                  <a:lnTo>
                    <a:pt x="9212" y="4132"/>
                  </a:lnTo>
                  <a:lnTo>
                    <a:pt x="9459" y="4056"/>
                  </a:lnTo>
                  <a:lnTo>
                    <a:pt x="9705" y="3980"/>
                  </a:lnTo>
                  <a:lnTo>
                    <a:pt x="9951" y="3923"/>
                  </a:lnTo>
                  <a:close/>
                  <a:moveTo>
                    <a:pt x="19921" y="6141"/>
                  </a:moveTo>
                  <a:lnTo>
                    <a:pt x="19921" y="6842"/>
                  </a:lnTo>
                  <a:lnTo>
                    <a:pt x="19352" y="6842"/>
                  </a:lnTo>
                  <a:lnTo>
                    <a:pt x="18954" y="6899"/>
                  </a:lnTo>
                  <a:lnTo>
                    <a:pt x="18556" y="6956"/>
                  </a:lnTo>
                  <a:lnTo>
                    <a:pt x="18158" y="7032"/>
                  </a:lnTo>
                  <a:lnTo>
                    <a:pt x="17362" y="7184"/>
                  </a:lnTo>
                  <a:lnTo>
                    <a:pt x="16964" y="7240"/>
                  </a:lnTo>
                  <a:lnTo>
                    <a:pt x="16566" y="7297"/>
                  </a:lnTo>
                  <a:lnTo>
                    <a:pt x="16509" y="7297"/>
                  </a:lnTo>
                  <a:lnTo>
                    <a:pt x="16471" y="7316"/>
                  </a:lnTo>
                  <a:lnTo>
                    <a:pt x="16433" y="7392"/>
                  </a:lnTo>
                  <a:lnTo>
                    <a:pt x="16130" y="6937"/>
                  </a:lnTo>
                  <a:lnTo>
                    <a:pt x="15827" y="6501"/>
                  </a:lnTo>
                  <a:lnTo>
                    <a:pt x="16035" y="6406"/>
                  </a:lnTo>
                  <a:lnTo>
                    <a:pt x="16111" y="6406"/>
                  </a:lnTo>
                  <a:lnTo>
                    <a:pt x="16452" y="6331"/>
                  </a:lnTo>
                  <a:lnTo>
                    <a:pt x="16813" y="6274"/>
                  </a:lnTo>
                  <a:lnTo>
                    <a:pt x="17154" y="6217"/>
                  </a:lnTo>
                  <a:lnTo>
                    <a:pt x="17514" y="6198"/>
                  </a:lnTo>
                  <a:lnTo>
                    <a:pt x="18253" y="6160"/>
                  </a:lnTo>
                  <a:lnTo>
                    <a:pt x="18973" y="6141"/>
                  </a:lnTo>
                  <a:close/>
                  <a:moveTo>
                    <a:pt x="11259" y="5099"/>
                  </a:moveTo>
                  <a:lnTo>
                    <a:pt x="11430" y="5231"/>
                  </a:lnTo>
                  <a:lnTo>
                    <a:pt x="11619" y="5345"/>
                  </a:lnTo>
                  <a:lnTo>
                    <a:pt x="11828" y="5440"/>
                  </a:lnTo>
                  <a:lnTo>
                    <a:pt x="12055" y="5516"/>
                  </a:lnTo>
                  <a:lnTo>
                    <a:pt x="12510" y="5648"/>
                  </a:lnTo>
                  <a:lnTo>
                    <a:pt x="12719" y="5724"/>
                  </a:lnTo>
                  <a:lnTo>
                    <a:pt x="12908" y="5800"/>
                  </a:lnTo>
                  <a:lnTo>
                    <a:pt x="13211" y="5952"/>
                  </a:lnTo>
                  <a:lnTo>
                    <a:pt x="13496" y="6103"/>
                  </a:lnTo>
                  <a:lnTo>
                    <a:pt x="13780" y="6274"/>
                  </a:lnTo>
                  <a:lnTo>
                    <a:pt x="14045" y="6463"/>
                  </a:lnTo>
                  <a:lnTo>
                    <a:pt x="14311" y="6672"/>
                  </a:lnTo>
                  <a:lnTo>
                    <a:pt x="14557" y="6880"/>
                  </a:lnTo>
                  <a:lnTo>
                    <a:pt x="14785" y="7127"/>
                  </a:lnTo>
                  <a:lnTo>
                    <a:pt x="15012" y="7354"/>
                  </a:lnTo>
                  <a:lnTo>
                    <a:pt x="14709" y="7411"/>
                  </a:lnTo>
                  <a:lnTo>
                    <a:pt x="14405" y="7468"/>
                  </a:lnTo>
                  <a:lnTo>
                    <a:pt x="14121" y="7563"/>
                  </a:lnTo>
                  <a:lnTo>
                    <a:pt x="13837" y="7657"/>
                  </a:lnTo>
                  <a:lnTo>
                    <a:pt x="13799" y="7695"/>
                  </a:lnTo>
                  <a:lnTo>
                    <a:pt x="13761" y="7714"/>
                  </a:lnTo>
                  <a:lnTo>
                    <a:pt x="13534" y="7506"/>
                  </a:lnTo>
                  <a:lnTo>
                    <a:pt x="13249" y="7316"/>
                  </a:lnTo>
                  <a:lnTo>
                    <a:pt x="12965" y="7146"/>
                  </a:lnTo>
                  <a:lnTo>
                    <a:pt x="12662" y="6994"/>
                  </a:lnTo>
                  <a:lnTo>
                    <a:pt x="12358" y="6861"/>
                  </a:lnTo>
                  <a:lnTo>
                    <a:pt x="12036" y="6748"/>
                  </a:lnTo>
                  <a:lnTo>
                    <a:pt x="11430" y="6539"/>
                  </a:lnTo>
                  <a:lnTo>
                    <a:pt x="11127" y="6463"/>
                  </a:lnTo>
                  <a:lnTo>
                    <a:pt x="10823" y="6368"/>
                  </a:lnTo>
                  <a:lnTo>
                    <a:pt x="10501" y="6312"/>
                  </a:lnTo>
                  <a:lnTo>
                    <a:pt x="10198" y="6255"/>
                  </a:lnTo>
                  <a:lnTo>
                    <a:pt x="9876" y="6217"/>
                  </a:lnTo>
                  <a:lnTo>
                    <a:pt x="9553" y="6179"/>
                  </a:lnTo>
                  <a:lnTo>
                    <a:pt x="9250" y="6179"/>
                  </a:lnTo>
                  <a:lnTo>
                    <a:pt x="8928" y="6160"/>
                  </a:lnTo>
                  <a:lnTo>
                    <a:pt x="8833" y="6160"/>
                  </a:lnTo>
                  <a:lnTo>
                    <a:pt x="9023" y="6122"/>
                  </a:lnTo>
                  <a:lnTo>
                    <a:pt x="9686" y="6027"/>
                  </a:lnTo>
                  <a:lnTo>
                    <a:pt x="10027" y="5970"/>
                  </a:lnTo>
                  <a:lnTo>
                    <a:pt x="10330" y="5895"/>
                  </a:lnTo>
                  <a:lnTo>
                    <a:pt x="10482" y="5838"/>
                  </a:lnTo>
                  <a:lnTo>
                    <a:pt x="10634" y="5781"/>
                  </a:lnTo>
                  <a:lnTo>
                    <a:pt x="10766" y="5705"/>
                  </a:lnTo>
                  <a:lnTo>
                    <a:pt x="10880" y="5610"/>
                  </a:lnTo>
                  <a:lnTo>
                    <a:pt x="10994" y="5516"/>
                  </a:lnTo>
                  <a:lnTo>
                    <a:pt x="11108" y="5402"/>
                  </a:lnTo>
                  <a:lnTo>
                    <a:pt x="11183" y="5250"/>
                  </a:lnTo>
                  <a:lnTo>
                    <a:pt x="11259" y="5099"/>
                  </a:lnTo>
                  <a:close/>
                  <a:moveTo>
                    <a:pt x="5289" y="3905"/>
                  </a:moveTo>
                  <a:lnTo>
                    <a:pt x="5346" y="3942"/>
                  </a:lnTo>
                  <a:lnTo>
                    <a:pt x="5403" y="3961"/>
                  </a:lnTo>
                  <a:lnTo>
                    <a:pt x="5440" y="4018"/>
                  </a:lnTo>
                  <a:lnTo>
                    <a:pt x="5516" y="4132"/>
                  </a:lnTo>
                  <a:lnTo>
                    <a:pt x="5554" y="4284"/>
                  </a:lnTo>
                  <a:lnTo>
                    <a:pt x="5592" y="4454"/>
                  </a:lnTo>
                  <a:lnTo>
                    <a:pt x="5611" y="4606"/>
                  </a:lnTo>
                  <a:lnTo>
                    <a:pt x="5630" y="4871"/>
                  </a:lnTo>
                  <a:lnTo>
                    <a:pt x="4815" y="5061"/>
                  </a:lnTo>
                  <a:lnTo>
                    <a:pt x="4967" y="4985"/>
                  </a:lnTo>
                  <a:lnTo>
                    <a:pt x="5024" y="4947"/>
                  </a:lnTo>
                  <a:lnTo>
                    <a:pt x="5042" y="4890"/>
                  </a:lnTo>
                  <a:lnTo>
                    <a:pt x="5061" y="4852"/>
                  </a:lnTo>
                  <a:lnTo>
                    <a:pt x="5042" y="4795"/>
                  </a:lnTo>
                  <a:lnTo>
                    <a:pt x="5024" y="4757"/>
                  </a:lnTo>
                  <a:lnTo>
                    <a:pt x="4986" y="4720"/>
                  </a:lnTo>
                  <a:lnTo>
                    <a:pt x="4929" y="4682"/>
                  </a:lnTo>
                  <a:lnTo>
                    <a:pt x="4872" y="4682"/>
                  </a:lnTo>
                  <a:lnTo>
                    <a:pt x="4796" y="4701"/>
                  </a:lnTo>
                  <a:lnTo>
                    <a:pt x="4474" y="4852"/>
                  </a:lnTo>
                  <a:lnTo>
                    <a:pt x="4171" y="5023"/>
                  </a:lnTo>
                  <a:lnTo>
                    <a:pt x="3848" y="5193"/>
                  </a:lnTo>
                  <a:lnTo>
                    <a:pt x="3545" y="5383"/>
                  </a:lnTo>
                  <a:lnTo>
                    <a:pt x="3261" y="5591"/>
                  </a:lnTo>
                  <a:lnTo>
                    <a:pt x="2977" y="5800"/>
                  </a:lnTo>
                  <a:lnTo>
                    <a:pt x="2692" y="6027"/>
                  </a:lnTo>
                  <a:lnTo>
                    <a:pt x="2427" y="6255"/>
                  </a:lnTo>
                  <a:lnTo>
                    <a:pt x="2180" y="6482"/>
                  </a:lnTo>
                  <a:lnTo>
                    <a:pt x="1953" y="6729"/>
                  </a:lnTo>
                  <a:lnTo>
                    <a:pt x="1745" y="6975"/>
                  </a:lnTo>
                  <a:lnTo>
                    <a:pt x="1536" y="7240"/>
                  </a:lnTo>
                  <a:lnTo>
                    <a:pt x="1441" y="7373"/>
                  </a:lnTo>
                  <a:lnTo>
                    <a:pt x="1347" y="7525"/>
                  </a:lnTo>
                  <a:lnTo>
                    <a:pt x="1271" y="7600"/>
                  </a:lnTo>
                  <a:lnTo>
                    <a:pt x="1214" y="7657"/>
                  </a:lnTo>
                  <a:lnTo>
                    <a:pt x="1138" y="7714"/>
                  </a:lnTo>
                  <a:lnTo>
                    <a:pt x="1062" y="7733"/>
                  </a:lnTo>
                  <a:lnTo>
                    <a:pt x="1005" y="7714"/>
                  </a:lnTo>
                  <a:lnTo>
                    <a:pt x="361" y="7563"/>
                  </a:lnTo>
                  <a:lnTo>
                    <a:pt x="437" y="7373"/>
                  </a:lnTo>
                  <a:lnTo>
                    <a:pt x="532" y="7184"/>
                  </a:lnTo>
                  <a:lnTo>
                    <a:pt x="626" y="7013"/>
                  </a:lnTo>
                  <a:lnTo>
                    <a:pt x="759" y="6842"/>
                  </a:lnTo>
                  <a:lnTo>
                    <a:pt x="911" y="6672"/>
                  </a:lnTo>
                  <a:lnTo>
                    <a:pt x="1062" y="6520"/>
                  </a:lnTo>
                  <a:lnTo>
                    <a:pt x="1384" y="6236"/>
                  </a:lnTo>
                  <a:lnTo>
                    <a:pt x="1745" y="5970"/>
                  </a:lnTo>
                  <a:lnTo>
                    <a:pt x="2124" y="5705"/>
                  </a:lnTo>
                  <a:lnTo>
                    <a:pt x="2806" y="5250"/>
                  </a:lnTo>
                  <a:lnTo>
                    <a:pt x="3412" y="4833"/>
                  </a:lnTo>
                  <a:lnTo>
                    <a:pt x="4057" y="4435"/>
                  </a:lnTo>
                  <a:lnTo>
                    <a:pt x="4284" y="4284"/>
                  </a:lnTo>
                  <a:lnTo>
                    <a:pt x="4531" y="4170"/>
                  </a:lnTo>
                  <a:lnTo>
                    <a:pt x="4777" y="4056"/>
                  </a:lnTo>
                  <a:lnTo>
                    <a:pt x="5024" y="3942"/>
                  </a:lnTo>
                  <a:lnTo>
                    <a:pt x="5118" y="3905"/>
                  </a:lnTo>
                  <a:close/>
                  <a:moveTo>
                    <a:pt x="7033" y="6937"/>
                  </a:moveTo>
                  <a:lnTo>
                    <a:pt x="7829" y="7070"/>
                  </a:lnTo>
                  <a:lnTo>
                    <a:pt x="8606" y="7240"/>
                  </a:lnTo>
                  <a:lnTo>
                    <a:pt x="9383" y="7430"/>
                  </a:lnTo>
                  <a:lnTo>
                    <a:pt x="10141" y="7657"/>
                  </a:lnTo>
                  <a:lnTo>
                    <a:pt x="9932" y="7733"/>
                  </a:lnTo>
                  <a:lnTo>
                    <a:pt x="9743" y="7809"/>
                  </a:lnTo>
                  <a:lnTo>
                    <a:pt x="9610" y="7847"/>
                  </a:lnTo>
                  <a:lnTo>
                    <a:pt x="9553" y="7809"/>
                  </a:lnTo>
                  <a:lnTo>
                    <a:pt x="9440" y="7809"/>
                  </a:lnTo>
                  <a:lnTo>
                    <a:pt x="9402" y="7828"/>
                  </a:lnTo>
                  <a:lnTo>
                    <a:pt x="9345" y="7771"/>
                  </a:lnTo>
                  <a:lnTo>
                    <a:pt x="9307" y="7733"/>
                  </a:lnTo>
                  <a:lnTo>
                    <a:pt x="9250" y="7733"/>
                  </a:lnTo>
                  <a:lnTo>
                    <a:pt x="9174" y="7752"/>
                  </a:lnTo>
                  <a:lnTo>
                    <a:pt x="9136" y="7714"/>
                  </a:lnTo>
                  <a:lnTo>
                    <a:pt x="9080" y="7714"/>
                  </a:lnTo>
                  <a:lnTo>
                    <a:pt x="8795" y="7676"/>
                  </a:lnTo>
                  <a:lnTo>
                    <a:pt x="8549" y="7676"/>
                  </a:lnTo>
                  <a:lnTo>
                    <a:pt x="8302" y="7695"/>
                  </a:lnTo>
                  <a:lnTo>
                    <a:pt x="8246" y="7657"/>
                  </a:lnTo>
                  <a:lnTo>
                    <a:pt x="8170" y="7657"/>
                  </a:lnTo>
                  <a:lnTo>
                    <a:pt x="7393" y="7790"/>
                  </a:lnTo>
                  <a:lnTo>
                    <a:pt x="6635" y="7942"/>
                  </a:lnTo>
                  <a:lnTo>
                    <a:pt x="6616" y="7923"/>
                  </a:lnTo>
                  <a:lnTo>
                    <a:pt x="6521" y="7885"/>
                  </a:lnTo>
                  <a:lnTo>
                    <a:pt x="5933" y="7885"/>
                  </a:lnTo>
                  <a:lnTo>
                    <a:pt x="6976" y="6994"/>
                  </a:lnTo>
                  <a:lnTo>
                    <a:pt x="7033" y="6937"/>
                  </a:lnTo>
                  <a:close/>
                  <a:moveTo>
                    <a:pt x="19921" y="7165"/>
                  </a:moveTo>
                  <a:lnTo>
                    <a:pt x="19883" y="7354"/>
                  </a:lnTo>
                  <a:lnTo>
                    <a:pt x="19845" y="7430"/>
                  </a:lnTo>
                  <a:lnTo>
                    <a:pt x="19807" y="7506"/>
                  </a:lnTo>
                  <a:lnTo>
                    <a:pt x="19750" y="7544"/>
                  </a:lnTo>
                  <a:lnTo>
                    <a:pt x="19675" y="7582"/>
                  </a:lnTo>
                  <a:lnTo>
                    <a:pt x="19580" y="7619"/>
                  </a:lnTo>
                  <a:lnTo>
                    <a:pt x="19447" y="7638"/>
                  </a:lnTo>
                  <a:lnTo>
                    <a:pt x="19087" y="7695"/>
                  </a:lnTo>
                  <a:lnTo>
                    <a:pt x="18708" y="7771"/>
                  </a:lnTo>
                  <a:lnTo>
                    <a:pt x="16869" y="8150"/>
                  </a:lnTo>
                  <a:lnTo>
                    <a:pt x="16566" y="7619"/>
                  </a:lnTo>
                  <a:lnTo>
                    <a:pt x="16964" y="7582"/>
                  </a:lnTo>
                  <a:lnTo>
                    <a:pt x="17362" y="7506"/>
                  </a:lnTo>
                  <a:lnTo>
                    <a:pt x="18158" y="7354"/>
                  </a:lnTo>
                  <a:lnTo>
                    <a:pt x="18556" y="7278"/>
                  </a:lnTo>
                  <a:lnTo>
                    <a:pt x="18973" y="7221"/>
                  </a:lnTo>
                  <a:lnTo>
                    <a:pt x="19371" y="7184"/>
                  </a:lnTo>
                  <a:lnTo>
                    <a:pt x="19769" y="7165"/>
                  </a:lnTo>
                  <a:close/>
                  <a:moveTo>
                    <a:pt x="6578" y="6918"/>
                  </a:moveTo>
                  <a:lnTo>
                    <a:pt x="5649" y="7695"/>
                  </a:lnTo>
                  <a:lnTo>
                    <a:pt x="5611" y="7733"/>
                  </a:lnTo>
                  <a:lnTo>
                    <a:pt x="5592" y="7771"/>
                  </a:lnTo>
                  <a:lnTo>
                    <a:pt x="5592" y="7847"/>
                  </a:lnTo>
                  <a:lnTo>
                    <a:pt x="4398" y="8169"/>
                  </a:lnTo>
                  <a:lnTo>
                    <a:pt x="4493" y="8055"/>
                  </a:lnTo>
                  <a:lnTo>
                    <a:pt x="4607" y="7942"/>
                  </a:lnTo>
                  <a:lnTo>
                    <a:pt x="4834" y="7733"/>
                  </a:lnTo>
                  <a:lnTo>
                    <a:pt x="5099" y="7563"/>
                  </a:lnTo>
                  <a:lnTo>
                    <a:pt x="5384" y="7392"/>
                  </a:lnTo>
                  <a:lnTo>
                    <a:pt x="5687" y="7259"/>
                  </a:lnTo>
                  <a:lnTo>
                    <a:pt x="5990" y="7127"/>
                  </a:lnTo>
                  <a:lnTo>
                    <a:pt x="6578" y="6918"/>
                  </a:lnTo>
                  <a:close/>
                  <a:moveTo>
                    <a:pt x="3678" y="5705"/>
                  </a:moveTo>
                  <a:lnTo>
                    <a:pt x="3659" y="5781"/>
                  </a:lnTo>
                  <a:lnTo>
                    <a:pt x="3678" y="5857"/>
                  </a:lnTo>
                  <a:lnTo>
                    <a:pt x="3735" y="5952"/>
                  </a:lnTo>
                  <a:lnTo>
                    <a:pt x="3792" y="6084"/>
                  </a:lnTo>
                  <a:lnTo>
                    <a:pt x="3905" y="6350"/>
                  </a:lnTo>
                  <a:lnTo>
                    <a:pt x="3735" y="6425"/>
                  </a:lnTo>
                  <a:lnTo>
                    <a:pt x="3583" y="6520"/>
                  </a:lnTo>
                  <a:lnTo>
                    <a:pt x="3450" y="6634"/>
                  </a:lnTo>
                  <a:lnTo>
                    <a:pt x="3318" y="6748"/>
                  </a:lnTo>
                  <a:lnTo>
                    <a:pt x="3052" y="7032"/>
                  </a:lnTo>
                  <a:lnTo>
                    <a:pt x="2825" y="7278"/>
                  </a:lnTo>
                  <a:lnTo>
                    <a:pt x="2560" y="7563"/>
                  </a:lnTo>
                  <a:lnTo>
                    <a:pt x="2332" y="7866"/>
                  </a:lnTo>
                  <a:lnTo>
                    <a:pt x="1858" y="8472"/>
                  </a:lnTo>
                  <a:lnTo>
                    <a:pt x="1839" y="8321"/>
                  </a:lnTo>
                  <a:lnTo>
                    <a:pt x="1782" y="8169"/>
                  </a:lnTo>
                  <a:lnTo>
                    <a:pt x="1707" y="7999"/>
                  </a:lnTo>
                  <a:lnTo>
                    <a:pt x="1631" y="7866"/>
                  </a:lnTo>
                  <a:lnTo>
                    <a:pt x="1593" y="7809"/>
                  </a:lnTo>
                  <a:lnTo>
                    <a:pt x="1536" y="7790"/>
                  </a:lnTo>
                  <a:lnTo>
                    <a:pt x="1764" y="7487"/>
                  </a:lnTo>
                  <a:lnTo>
                    <a:pt x="2010" y="7202"/>
                  </a:lnTo>
                  <a:lnTo>
                    <a:pt x="2256" y="6918"/>
                  </a:lnTo>
                  <a:lnTo>
                    <a:pt x="2522" y="6653"/>
                  </a:lnTo>
                  <a:lnTo>
                    <a:pt x="2787" y="6406"/>
                  </a:lnTo>
                  <a:lnTo>
                    <a:pt x="3071" y="6160"/>
                  </a:lnTo>
                  <a:lnTo>
                    <a:pt x="3375" y="5933"/>
                  </a:lnTo>
                  <a:lnTo>
                    <a:pt x="3678" y="5705"/>
                  </a:lnTo>
                  <a:close/>
                  <a:moveTo>
                    <a:pt x="15088" y="7695"/>
                  </a:moveTo>
                  <a:lnTo>
                    <a:pt x="15069" y="7885"/>
                  </a:lnTo>
                  <a:lnTo>
                    <a:pt x="15031" y="8074"/>
                  </a:lnTo>
                  <a:lnTo>
                    <a:pt x="14993" y="8264"/>
                  </a:lnTo>
                  <a:lnTo>
                    <a:pt x="14936" y="8434"/>
                  </a:lnTo>
                  <a:lnTo>
                    <a:pt x="14159" y="8586"/>
                  </a:lnTo>
                  <a:lnTo>
                    <a:pt x="14159" y="8586"/>
                  </a:lnTo>
                  <a:lnTo>
                    <a:pt x="14197" y="8548"/>
                  </a:lnTo>
                  <a:lnTo>
                    <a:pt x="14216" y="8491"/>
                  </a:lnTo>
                  <a:lnTo>
                    <a:pt x="14235" y="8453"/>
                  </a:lnTo>
                  <a:lnTo>
                    <a:pt x="14235" y="8397"/>
                  </a:lnTo>
                  <a:lnTo>
                    <a:pt x="14121" y="8169"/>
                  </a:lnTo>
                  <a:lnTo>
                    <a:pt x="13970" y="7961"/>
                  </a:lnTo>
                  <a:lnTo>
                    <a:pt x="13988" y="7961"/>
                  </a:lnTo>
                  <a:lnTo>
                    <a:pt x="14273" y="7847"/>
                  </a:lnTo>
                  <a:lnTo>
                    <a:pt x="14538" y="7771"/>
                  </a:lnTo>
                  <a:lnTo>
                    <a:pt x="14803" y="7714"/>
                  </a:lnTo>
                  <a:lnTo>
                    <a:pt x="15088" y="7695"/>
                  </a:lnTo>
                  <a:close/>
                  <a:moveTo>
                    <a:pt x="7506" y="8112"/>
                  </a:moveTo>
                  <a:lnTo>
                    <a:pt x="7431" y="8169"/>
                  </a:lnTo>
                  <a:lnTo>
                    <a:pt x="7108" y="8415"/>
                  </a:lnTo>
                  <a:lnTo>
                    <a:pt x="6786" y="8624"/>
                  </a:lnTo>
                  <a:lnTo>
                    <a:pt x="6786" y="8453"/>
                  </a:lnTo>
                  <a:lnTo>
                    <a:pt x="6786" y="8264"/>
                  </a:lnTo>
                  <a:lnTo>
                    <a:pt x="7506" y="8112"/>
                  </a:lnTo>
                  <a:close/>
                  <a:moveTo>
                    <a:pt x="8833" y="6501"/>
                  </a:moveTo>
                  <a:lnTo>
                    <a:pt x="9402" y="6520"/>
                  </a:lnTo>
                  <a:lnTo>
                    <a:pt x="9970" y="6577"/>
                  </a:lnTo>
                  <a:lnTo>
                    <a:pt x="10520" y="6672"/>
                  </a:lnTo>
                  <a:lnTo>
                    <a:pt x="11089" y="6785"/>
                  </a:lnTo>
                  <a:lnTo>
                    <a:pt x="11373" y="6880"/>
                  </a:lnTo>
                  <a:lnTo>
                    <a:pt x="11790" y="7032"/>
                  </a:lnTo>
                  <a:lnTo>
                    <a:pt x="12302" y="7240"/>
                  </a:lnTo>
                  <a:lnTo>
                    <a:pt x="12813" y="7487"/>
                  </a:lnTo>
                  <a:lnTo>
                    <a:pt x="13060" y="7619"/>
                  </a:lnTo>
                  <a:lnTo>
                    <a:pt x="13287" y="7752"/>
                  </a:lnTo>
                  <a:lnTo>
                    <a:pt x="13458" y="7904"/>
                  </a:lnTo>
                  <a:lnTo>
                    <a:pt x="13609" y="8036"/>
                  </a:lnTo>
                  <a:lnTo>
                    <a:pt x="13666" y="8112"/>
                  </a:lnTo>
                  <a:lnTo>
                    <a:pt x="13704" y="8188"/>
                  </a:lnTo>
                  <a:lnTo>
                    <a:pt x="13723" y="8264"/>
                  </a:lnTo>
                  <a:lnTo>
                    <a:pt x="13742" y="8340"/>
                  </a:lnTo>
                  <a:lnTo>
                    <a:pt x="13723" y="8397"/>
                  </a:lnTo>
                  <a:lnTo>
                    <a:pt x="13704" y="8472"/>
                  </a:lnTo>
                  <a:lnTo>
                    <a:pt x="13647" y="8548"/>
                  </a:lnTo>
                  <a:lnTo>
                    <a:pt x="13590" y="8605"/>
                  </a:lnTo>
                  <a:lnTo>
                    <a:pt x="13553" y="8624"/>
                  </a:lnTo>
                  <a:lnTo>
                    <a:pt x="13496" y="8643"/>
                  </a:lnTo>
                  <a:lnTo>
                    <a:pt x="13477" y="8643"/>
                  </a:lnTo>
                  <a:lnTo>
                    <a:pt x="13458" y="8586"/>
                  </a:lnTo>
                  <a:lnTo>
                    <a:pt x="13439" y="8529"/>
                  </a:lnTo>
                  <a:lnTo>
                    <a:pt x="13401" y="8510"/>
                  </a:lnTo>
                  <a:lnTo>
                    <a:pt x="13344" y="8491"/>
                  </a:lnTo>
                  <a:lnTo>
                    <a:pt x="13287" y="8510"/>
                  </a:lnTo>
                  <a:lnTo>
                    <a:pt x="13173" y="8548"/>
                  </a:lnTo>
                  <a:lnTo>
                    <a:pt x="12832" y="8415"/>
                  </a:lnTo>
                  <a:lnTo>
                    <a:pt x="12510" y="8245"/>
                  </a:lnTo>
                  <a:lnTo>
                    <a:pt x="12055" y="7999"/>
                  </a:lnTo>
                  <a:lnTo>
                    <a:pt x="11354" y="7714"/>
                  </a:lnTo>
                  <a:lnTo>
                    <a:pt x="10634" y="7449"/>
                  </a:lnTo>
                  <a:lnTo>
                    <a:pt x="10198" y="7316"/>
                  </a:lnTo>
                  <a:lnTo>
                    <a:pt x="9743" y="7184"/>
                  </a:lnTo>
                  <a:lnTo>
                    <a:pt x="9307" y="7051"/>
                  </a:lnTo>
                  <a:lnTo>
                    <a:pt x="8852" y="6937"/>
                  </a:lnTo>
                  <a:lnTo>
                    <a:pt x="7942" y="6748"/>
                  </a:lnTo>
                  <a:lnTo>
                    <a:pt x="7033" y="6615"/>
                  </a:lnTo>
                  <a:lnTo>
                    <a:pt x="7203" y="6558"/>
                  </a:lnTo>
                  <a:lnTo>
                    <a:pt x="7260" y="6615"/>
                  </a:lnTo>
                  <a:lnTo>
                    <a:pt x="7336" y="6634"/>
                  </a:lnTo>
                  <a:lnTo>
                    <a:pt x="7374" y="6615"/>
                  </a:lnTo>
                  <a:lnTo>
                    <a:pt x="7734" y="6577"/>
                  </a:lnTo>
                  <a:lnTo>
                    <a:pt x="8113" y="6539"/>
                  </a:lnTo>
                  <a:lnTo>
                    <a:pt x="8473" y="6501"/>
                  </a:lnTo>
                  <a:close/>
                  <a:moveTo>
                    <a:pt x="13363" y="4852"/>
                  </a:moveTo>
                  <a:lnTo>
                    <a:pt x="13515" y="4909"/>
                  </a:lnTo>
                  <a:lnTo>
                    <a:pt x="13837" y="5118"/>
                  </a:lnTo>
                  <a:lnTo>
                    <a:pt x="14159" y="5345"/>
                  </a:lnTo>
                  <a:lnTo>
                    <a:pt x="14481" y="5591"/>
                  </a:lnTo>
                  <a:lnTo>
                    <a:pt x="14785" y="5838"/>
                  </a:lnTo>
                  <a:lnTo>
                    <a:pt x="14822" y="5876"/>
                  </a:lnTo>
                  <a:lnTo>
                    <a:pt x="14860" y="5895"/>
                  </a:lnTo>
                  <a:lnTo>
                    <a:pt x="15050" y="6065"/>
                  </a:lnTo>
                  <a:lnTo>
                    <a:pt x="15220" y="6217"/>
                  </a:lnTo>
                  <a:lnTo>
                    <a:pt x="15372" y="6387"/>
                  </a:lnTo>
                  <a:lnTo>
                    <a:pt x="15353" y="6463"/>
                  </a:lnTo>
                  <a:lnTo>
                    <a:pt x="15391" y="6539"/>
                  </a:lnTo>
                  <a:lnTo>
                    <a:pt x="15448" y="6596"/>
                  </a:lnTo>
                  <a:lnTo>
                    <a:pt x="15486" y="6615"/>
                  </a:lnTo>
                  <a:lnTo>
                    <a:pt x="15562" y="6615"/>
                  </a:lnTo>
                  <a:lnTo>
                    <a:pt x="15732" y="6842"/>
                  </a:lnTo>
                  <a:lnTo>
                    <a:pt x="15903" y="7089"/>
                  </a:lnTo>
                  <a:lnTo>
                    <a:pt x="16206" y="7582"/>
                  </a:lnTo>
                  <a:lnTo>
                    <a:pt x="16490" y="8112"/>
                  </a:lnTo>
                  <a:lnTo>
                    <a:pt x="16756" y="8624"/>
                  </a:lnTo>
                  <a:lnTo>
                    <a:pt x="16509" y="8643"/>
                  </a:lnTo>
                  <a:lnTo>
                    <a:pt x="16377" y="8624"/>
                  </a:lnTo>
                  <a:lnTo>
                    <a:pt x="16244" y="8586"/>
                  </a:lnTo>
                  <a:lnTo>
                    <a:pt x="16130" y="8491"/>
                  </a:lnTo>
                  <a:lnTo>
                    <a:pt x="16016" y="8359"/>
                  </a:lnTo>
                  <a:lnTo>
                    <a:pt x="15884" y="8207"/>
                  </a:lnTo>
                  <a:lnTo>
                    <a:pt x="15732" y="8055"/>
                  </a:lnTo>
                  <a:lnTo>
                    <a:pt x="15581" y="7923"/>
                  </a:lnTo>
                  <a:lnTo>
                    <a:pt x="15410" y="7809"/>
                  </a:lnTo>
                  <a:lnTo>
                    <a:pt x="15410" y="7657"/>
                  </a:lnTo>
                  <a:lnTo>
                    <a:pt x="15467" y="7619"/>
                  </a:lnTo>
                  <a:lnTo>
                    <a:pt x="15505" y="7563"/>
                  </a:lnTo>
                  <a:lnTo>
                    <a:pt x="15505" y="7487"/>
                  </a:lnTo>
                  <a:lnTo>
                    <a:pt x="15486" y="7430"/>
                  </a:lnTo>
                  <a:lnTo>
                    <a:pt x="15410" y="7335"/>
                  </a:lnTo>
                  <a:lnTo>
                    <a:pt x="15391" y="7278"/>
                  </a:lnTo>
                  <a:lnTo>
                    <a:pt x="15372" y="7240"/>
                  </a:lnTo>
                  <a:lnTo>
                    <a:pt x="15334" y="7202"/>
                  </a:lnTo>
                  <a:lnTo>
                    <a:pt x="15296" y="7184"/>
                  </a:lnTo>
                  <a:lnTo>
                    <a:pt x="14993" y="6861"/>
                  </a:lnTo>
                  <a:lnTo>
                    <a:pt x="14671" y="6558"/>
                  </a:lnTo>
                  <a:lnTo>
                    <a:pt x="14330" y="6274"/>
                  </a:lnTo>
                  <a:lnTo>
                    <a:pt x="13970" y="6008"/>
                  </a:lnTo>
                  <a:lnTo>
                    <a:pt x="13704" y="5838"/>
                  </a:lnTo>
                  <a:lnTo>
                    <a:pt x="13420" y="5686"/>
                  </a:lnTo>
                  <a:lnTo>
                    <a:pt x="12851" y="5402"/>
                  </a:lnTo>
                  <a:lnTo>
                    <a:pt x="12719" y="5364"/>
                  </a:lnTo>
                  <a:lnTo>
                    <a:pt x="12548" y="5307"/>
                  </a:lnTo>
                  <a:lnTo>
                    <a:pt x="12188" y="5193"/>
                  </a:lnTo>
                  <a:lnTo>
                    <a:pt x="12586" y="5023"/>
                  </a:lnTo>
                  <a:lnTo>
                    <a:pt x="12662" y="5004"/>
                  </a:lnTo>
                  <a:lnTo>
                    <a:pt x="12738" y="4947"/>
                  </a:lnTo>
                  <a:lnTo>
                    <a:pt x="12984" y="4871"/>
                  </a:lnTo>
                  <a:lnTo>
                    <a:pt x="13098" y="4852"/>
                  </a:lnTo>
                  <a:close/>
                  <a:moveTo>
                    <a:pt x="4076" y="6634"/>
                  </a:moveTo>
                  <a:lnTo>
                    <a:pt x="4133" y="6672"/>
                  </a:lnTo>
                  <a:lnTo>
                    <a:pt x="4190" y="6710"/>
                  </a:lnTo>
                  <a:lnTo>
                    <a:pt x="4265" y="6729"/>
                  </a:lnTo>
                  <a:lnTo>
                    <a:pt x="4379" y="6729"/>
                  </a:lnTo>
                  <a:lnTo>
                    <a:pt x="4607" y="7032"/>
                  </a:lnTo>
                  <a:lnTo>
                    <a:pt x="4815" y="7335"/>
                  </a:lnTo>
                  <a:lnTo>
                    <a:pt x="4569" y="7525"/>
                  </a:lnTo>
                  <a:lnTo>
                    <a:pt x="4341" y="7733"/>
                  </a:lnTo>
                  <a:lnTo>
                    <a:pt x="4152" y="7942"/>
                  </a:lnTo>
                  <a:lnTo>
                    <a:pt x="4057" y="8074"/>
                  </a:lnTo>
                  <a:lnTo>
                    <a:pt x="4000" y="8207"/>
                  </a:lnTo>
                  <a:lnTo>
                    <a:pt x="3981" y="8245"/>
                  </a:lnTo>
                  <a:lnTo>
                    <a:pt x="3981" y="8283"/>
                  </a:lnTo>
                  <a:lnTo>
                    <a:pt x="2920" y="8567"/>
                  </a:lnTo>
                  <a:lnTo>
                    <a:pt x="2029" y="8795"/>
                  </a:lnTo>
                  <a:lnTo>
                    <a:pt x="2484" y="8207"/>
                  </a:lnTo>
                  <a:lnTo>
                    <a:pt x="2939" y="7638"/>
                  </a:lnTo>
                  <a:lnTo>
                    <a:pt x="3185" y="7354"/>
                  </a:lnTo>
                  <a:lnTo>
                    <a:pt x="3450" y="7051"/>
                  </a:lnTo>
                  <a:lnTo>
                    <a:pt x="3602" y="6918"/>
                  </a:lnTo>
                  <a:lnTo>
                    <a:pt x="3754" y="6804"/>
                  </a:lnTo>
                  <a:lnTo>
                    <a:pt x="3905" y="6691"/>
                  </a:lnTo>
                  <a:lnTo>
                    <a:pt x="4076" y="6634"/>
                  </a:lnTo>
                  <a:close/>
                  <a:moveTo>
                    <a:pt x="569" y="7942"/>
                  </a:moveTo>
                  <a:lnTo>
                    <a:pt x="1195" y="8112"/>
                  </a:lnTo>
                  <a:lnTo>
                    <a:pt x="1233" y="8112"/>
                  </a:lnTo>
                  <a:lnTo>
                    <a:pt x="1309" y="8093"/>
                  </a:lnTo>
                  <a:lnTo>
                    <a:pt x="1365" y="8055"/>
                  </a:lnTo>
                  <a:lnTo>
                    <a:pt x="1441" y="8207"/>
                  </a:lnTo>
                  <a:lnTo>
                    <a:pt x="1498" y="8359"/>
                  </a:lnTo>
                  <a:lnTo>
                    <a:pt x="1536" y="8529"/>
                  </a:lnTo>
                  <a:lnTo>
                    <a:pt x="1555" y="8719"/>
                  </a:lnTo>
                  <a:lnTo>
                    <a:pt x="1347" y="8738"/>
                  </a:lnTo>
                  <a:lnTo>
                    <a:pt x="1138" y="8757"/>
                  </a:lnTo>
                  <a:lnTo>
                    <a:pt x="949" y="8814"/>
                  </a:lnTo>
                  <a:lnTo>
                    <a:pt x="759" y="8889"/>
                  </a:lnTo>
                  <a:lnTo>
                    <a:pt x="683" y="8415"/>
                  </a:lnTo>
                  <a:lnTo>
                    <a:pt x="569" y="7942"/>
                  </a:lnTo>
                  <a:close/>
                  <a:moveTo>
                    <a:pt x="15353" y="8188"/>
                  </a:moveTo>
                  <a:lnTo>
                    <a:pt x="15524" y="8378"/>
                  </a:lnTo>
                  <a:lnTo>
                    <a:pt x="15675" y="8586"/>
                  </a:lnTo>
                  <a:lnTo>
                    <a:pt x="15846" y="8757"/>
                  </a:lnTo>
                  <a:lnTo>
                    <a:pt x="15941" y="8851"/>
                  </a:lnTo>
                  <a:lnTo>
                    <a:pt x="16035" y="8927"/>
                  </a:lnTo>
                  <a:lnTo>
                    <a:pt x="15998" y="8984"/>
                  </a:lnTo>
                  <a:lnTo>
                    <a:pt x="15979" y="9098"/>
                  </a:lnTo>
                  <a:lnTo>
                    <a:pt x="15960" y="9193"/>
                  </a:lnTo>
                  <a:lnTo>
                    <a:pt x="15865" y="9382"/>
                  </a:lnTo>
                  <a:lnTo>
                    <a:pt x="15732" y="9174"/>
                  </a:lnTo>
                  <a:lnTo>
                    <a:pt x="15581" y="8984"/>
                  </a:lnTo>
                  <a:lnTo>
                    <a:pt x="15410" y="8795"/>
                  </a:lnTo>
                  <a:lnTo>
                    <a:pt x="15239" y="8624"/>
                  </a:lnTo>
                  <a:lnTo>
                    <a:pt x="15296" y="8415"/>
                  </a:lnTo>
                  <a:lnTo>
                    <a:pt x="15353" y="8188"/>
                  </a:lnTo>
                  <a:close/>
                  <a:moveTo>
                    <a:pt x="16964" y="8927"/>
                  </a:moveTo>
                  <a:lnTo>
                    <a:pt x="16926" y="9079"/>
                  </a:lnTo>
                  <a:lnTo>
                    <a:pt x="16907" y="9230"/>
                  </a:lnTo>
                  <a:lnTo>
                    <a:pt x="16907" y="9363"/>
                  </a:lnTo>
                  <a:lnTo>
                    <a:pt x="16926" y="9515"/>
                  </a:lnTo>
                  <a:lnTo>
                    <a:pt x="16225" y="9401"/>
                  </a:lnTo>
                  <a:lnTo>
                    <a:pt x="16282" y="9212"/>
                  </a:lnTo>
                  <a:lnTo>
                    <a:pt x="16339" y="9003"/>
                  </a:lnTo>
                  <a:lnTo>
                    <a:pt x="16358" y="9003"/>
                  </a:lnTo>
                  <a:lnTo>
                    <a:pt x="16509" y="8984"/>
                  </a:lnTo>
                  <a:lnTo>
                    <a:pt x="16661" y="8965"/>
                  </a:lnTo>
                  <a:lnTo>
                    <a:pt x="16964" y="8927"/>
                  </a:lnTo>
                  <a:close/>
                  <a:moveTo>
                    <a:pt x="10539" y="7790"/>
                  </a:moveTo>
                  <a:lnTo>
                    <a:pt x="11108" y="7999"/>
                  </a:lnTo>
                  <a:lnTo>
                    <a:pt x="11676" y="8226"/>
                  </a:lnTo>
                  <a:lnTo>
                    <a:pt x="12245" y="8453"/>
                  </a:lnTo>
                  <a:lnTo>
                    <a:pt x="12813" y="8719"/>
                  </a:lnTo>
                  <a:lnTo>
                    <a:pt x="12529" y="8870"/>
                  </a:lnTo>
                  <a:lnTo>
                    <a:pt x="12264" y="9022"/>
                  </a:lnTo>
                  <a:lnTo>
                    <a:pt x="11998" y="9193"/>
                  </a:lnTo>
                  <a:lnTo>
                    <a:pt x="11733" y="9382"/>
                  </a:lnTo>
                  <a:lnTo>
                    <a:pt x="11695" y="9420"/>
                  </a:lnTo>
                  <a:lnTo>
                    <a:pt x="11676" y="9458"/>
                  </a:lnTo>
                  <a:lnTo>
                    <a:pt x="11657" y="9496"/>
                  </a:lnTo>
                  <a:lnTo>
                    <a:pt x="11657" y="9534"/>
                  </a:lnTo>
                  <a:lnTo>
                    <a:pt x="11240" y="9344"/>
                  </a:lnTo>
                  <a:lnTo>
                    <a:pt x="10804" y="9193"/>
                  </a:lnTo>
                  <a:lnTo>
                    <a:pt x="10368" y="9041"/>
                  </a:lnTo>
                  <a:lnTo>
                    <a:pt x="9913" y="8908"/>
                  </a:lnTo>
                  <a:lnTo>
                    <a:pt x="10236" y="8776"/>
                  </a:lnTo>
                  <a:lnTo>
                    <a:pt x="10577" y="8662"/>
                  </a:lnTo>
                  <a:lnTo>
                    <a:pt x="10918" y="8548"/>
                  </a:lnTo>
                  <a:lnTo>
                    <a:pt x="11278" y="8453"/>
                  </a:lnTo>
                  <a:lnTo>
                    <a:pt x="11335" y="8415"/>
                  </a:lnTo>
                  <a:lnTo>
                    <a:pt x="11373" y="8378"/>
                  </a:lnTo>
                  <a:lnTo>
                    <a:pt x="11392" y="8321"/>
                  </a:lnTo>
                  <a:lnTo>
                    <a:pt x="11392" y="8264"/>
                  </a:lnTo>
                  <a:lnTo>
                    <a:pt x="11373" y="8226"/>
                  </a:lnTo>
                  <a:lnTo>
                    <a:pt x="11335" y="8169"/>
                  </a:lnTo>
                  <a:lnTo>
                    <a:pt x="11297" y="8131"/>
                  </a:lnTo>
                  <a:lnTo>
                    <a:pt x="11183" y="8131"/>
                  </a:lnTo>
                  <a:lnTo>
                    <a:pt x="10842" y="8226"/>
                  </a:lnTo>
                  <a:lnTo>
                    <a:pt x="10482" y="8340"/>
                  </a:lnTo>
                  <a:lnTo>
                    <a:pt x="10141" y="8472"/>
                  </a:lnTo>
                  <a:lnTo>
                    <a:pt x="9800" y="8605"/>
                  </a:lnTo>
                  <a:lnTo>
                    <a:pt x="9724" y="8397"/>
                  </a:lnTo>
                  <a:lnTo>
                    <a:pt x="9629" y="8188"/>
                  </a:lnTo>
                  <a:lnTo>
                    <a:pt x="9819" y="8112"/>
                  </a:lnTo>
                  <a:lnTo>
                    <a:pt x="10425" y="7904"/>
                  </a:lnTo>
                  <a:lnTo>
                    <a:pt x="10463" y="7885"/>
                  </a:lnTo>
                  <a:lnTo>
                    <a:pt x="10501" y="7847"/>
                  </a:lnTo>
                  <a:lnTo>
                    <a:pt x="10539" y="7790"/>
                  </a:lnTo>
                  <a:close/>
                  <a:moveTo>
                    <a:pt x="14917" y="8776"/>
                  </a:moveTo>
                  <a:lnTo>
                    <a:pt x="15145" y="9003"/>
                  </a:lnTo>
                  <a:lnTo>
                    <a:pt x="15353" y="9230"/>
                  </a:lnTo>
                  <a:lnTo>
                    <a:pt x="15543" y="9477"/>
                  </a:lnTo>
                  <a:lnTo>
                    <a:pt x="15694" y="9761"/>
                  </a:lnTo>
                  <a:lnTo>
                    <a:pt x="15732" y="9799"/>
                  </a:lnTo>
                  <a:lnTo>
                    <a:pt x="15751" y="9818"/>
                  </a:lnTo>
                  <a:lnTo>
                    <a:pt x="15694" y="9951"/>
                  </a:lnTo>
                  <a:lnTo>
                    <a:pt x="15637" y="10083"/>
                  </a:lnTo>
                  <a:lnTo>
                    <a:pt x="14822" y="9856"/>
                  </a:lnTo>
                  <a:lnTo>
                    <a:pt x="13988" y="9647"/>
                  </a:lnTo>
                  <a:lnTo>
                    <a:pt x="13590" y="9553"/>
                  </a:lnTo>
                  <a:lnTo>
                    <a:pt x="13173" y="9477"/>
                  </a:lnTo>
                  <a:lnTo>
                    <a:pt x="12757" y="9420"/>
                  </a:lnTo>
                  <a:lnTo>
                    <a:pt x="12321" y="9363"/>
                  </a:lnTo>
                  <a:lnTo>
                    <a:pt x="12757" y="9117"/>
                  </a:lnTo>
                  <a:lnTo>
                    <a:pt x="13192" y="8908"/>
                  </a:lnTo>
                  <a:lnTo>
                    <a:pt x="13230" y="8927"/>
                  </a:lnTo>
                  <a:lnTo>
                    <a:pt x="13249" y="8984"/>
                  </a:lnTo>
                  <a:lnTo>
                    <a:pt x="13268" y="9022"/>
                  </a:lnTo>
                  <a:lnTo>
                    <a:pt x="13325" y="9060"/>
                  </a:lnTo>
                  <a:lnTo>
                    <a:pt x="13420" y="9060"/>
                  </a:lnTo>
                  <a:lnTo>
                    <a:pt x="13477" y="9041"/>
                  </a:lnTo>
                  <a:lnTo>
                    <a:pt x="13553" y="9060"/>
                  </a:lnTo>
                  <a:lnTo>
                    <a:pt x="13628" y="9060"/>
                  </a:lnTo>
                  <a:lnTo>
                    <a:pt x="13666" y="9022"/>
                  </a:lnTo>
                  <a:lnTo>
                    <a:pt x="13685" y="9003"/>
                  </a:lnTo>
                  <a:lnTo>
                    <a:pt x="14292" y="8889"/>
                  </a:lnTo>
                  <a:lnTo>
                    <a:pt x="14917" y="8776"/>
                  </a:lnTo>
                  <a:close/>
                  <a:moveTo>
                    <a:pt x="8852" y="8017"/>
                  </a:moveTo>
                  <a:lnTo>
                    <a:pt x="8170" y="8605"/>
                  </a:lnTo>
                  <a:lnTo>
                    <a:pt x="7450" y="9136"/>
                  </a:lnTo>
                  <a:lnTo>
                    <a:pt x="6729" y="9629"/>
                  </a:lnTo>
                  <a:lnTo>
                    <a:pt x="5971" y="10102"/>
                  </a:lnTo>
                  <a:lnTo>
                    <a:pt x="5952" y="10121"/>
                  </a:lnTo>
                  <a:lnTo>
                    <a:pt x="5933" y="10102"/>
                  </a:lnTo>
                  <a:lnTo>
                    <a:pt x="5649" y="10027"/>
                  </a:lnTo>
                  <a:lnTo>
                    <a:pt x="5346" y="9989"/>
                  </a:lnTo>
                  <a:lnTo>
                    <a:pt x="5061" y="9951"/>
                  </a:lnTo>
                  <a:lnTo>
                    <a:pt x="4720" y="9951"/>
                  </a:lnTo>
                  <a:lnTo>
                    <a:pt x="5232" y="9761"/>
                  </a:lnTo>
                  <a:lnTo>
                    <a:pt x="5744" y="9553"/>
                  </a:lnTo>
                  <a:lnTo>
                    <a:pt x="6255" y="9325"/>
                  </a:lnTo>
                  <a:lnTo>
                    <a:pt x="6729" y="9041"/>
                  </a:lnTo>
                  <a:lnTo>
                    <a:pt x="7108" y="8814"/>
                  </a:lnTo>
                  <a:lnTo>
                    <a:pt x="7450" y="8567"/>
                  </a:lnTo>
                  <a:lnTo>
                    <a:pt x="7772" y="8340"/>
                  </a:lnTo>
                  <a:lnTo>
                    <a:pt x="7942" y="8245"/>
                  </a:lnTo>
                  <a:lnTo>
                    <a:pt x="8094" y="8169"/>
                  </a:lnTo>
                  <a:lnTo>
                    <a:pt x="8265" y="8093"/>
                  </a:lnTo>
                  <a:lnTo>
                    <a:pt x="8435" y="8055"/>
                  </a:lnTo>
                  <a:lnTo>
                    <a:pt x="8606" y="8036"/>
                  </a:lnTo>
                  <a:lnTo>
                    <a:pt x="8795" y="8017"/>
                  </a:lnTo>
                  <a:close/>
                  <a:moveTo>
                    <a:pt x="9497" y="9155"/>
                  </a:moveTo>
                  <a:lnTo>
                    <a:pt x="9838" y="9230"/>
                  </a:lnTo>
                  <a:lnTo>
                    <a:pt x="10160" y="9325"/>
                  </a:lnTo>
                  <a:lnTo>
                    <a:pt x="10482" y="9420"/>
                  </a:lnTo>
                  <a:lnTo>
                    <a:pt x="10804" y="9534"/>
                  </a:lnTo>
                  <a:lnTo>
                    <a:pt x="11127" y="9666"/>
                  </a:lnTo>
                  <a:lnTo>
                    <a:pt x="11430" y="9799"/>
                  </a:lnTo>
                  <a:lnTo>
                    <a:pt x="11752" y="9951"/>
                  </a:lnTo>
                  <a:lnTo>
                    <a:pt x="12055" y="10102"/>
                  </a:lnTo>
                  <a:lnTo>
                    <a:pt x="11828" y="10368"/>
                  </a:lnTo>
                  <a:lnTo>
                    <a:pt x="11127" y="10102"/>
                  </a:lnTo>
                  <a:lnTo>
                    <a:pt x="10406" y="9875"/>
                  </a:lnTo>
                  <a:lnTo>
                    <a:pt x="9667" y="9685"/>
                  </a:lnTo>
                  <a:lnTo>
                    <a:pt x="8928" y="9553"/>
                  </a:lnTo>
                  <a:lnTo>
                    <a:pt x="9497" y="9155"/>
                  </a:lnTo>
                  <a:close/>
                  <a:moveTo>
                    <a:pt x="5554" y="8188"/>
                  </a:moveTo>
                  <a:lnTo>
                    <a:pt x="5611" y="8378"/>
                  </a:lnTo>
                  <a:lnTo>
                    <a:pt x="5649" y="8548"/>
                  </a:lnTo>
                  <a:lnTo>
                    <a:pt x="5668" y="8719"/>
                  </a:lnTo>
                  <a:lnTo>
                    <a:pt x="5687" y="8927"/>
                  </a:lnTo>
                  <a:lnTo>
                    <a:pt x="5706" y="9003"/>
                  </a:lnTo>
                  <a:lnTo>
                    <a:pt x="5744" y="9041"/>
                  </a:lnTo>
                  <a:lnTo>
                    <a:pt x="5801" y="9079"/>
                  </a:lnTo>
                  <a:lnTo>
                    <a:pt x="5857" y="9098"/>
                  </a:lnTo>
                  <a:lnTo>
                    <a:pt x="5914" y="9079"/>
                  </a:lnTo>
                  <a:lnTo>
                    <a:pt x="5971" y="9041"/>
                  </a:lnTo>
                  <a:lnTo>
                    <a:pt x="6009" y="9003"/>
                  </a:lnTo>
                  <a:lnTo>
                    <a:pt x="6009" y="8927"/>
                  </a:lnTo>
                  <a:lnTo>
                    <a:pt x="6009" y="8738"/>
                  </a:lnTo>
                  <a:lnTo>
                    <a:pt x="5990" y="8567"/>
                  </a:lnTo>
                  <a:lnTo>
                    <a:pt x="5952" y="8397"/>
                  </a:lnTo>
                  <a:lnTo>
                    <a:pt x="5914" y="8226"/>
                  </a:lnTo>
                  <a:lnTo>
                    <a:pt x="6350" y="8207"/>
                  </a:lnTo>
                  <a:lnTo>
                    <a:pt x="6388" y="8264"/>
                  </a:lnTo>
                  <a:lnTo>
                    <a:pt x="6445" y="8302"/>
                  </a:lnTo>
                  <a:lnTo>
                    <a:pt x="6445" y="8340"/>
                  </a:lnTo>
                  <a:lnTo>
                    <a:pt x="6464" y="8662"/>
                  </a:lnTo>
                  <a:lnTo>
                    <a:pt x="6483" y="8738"/>
                  </a:lnTo>
                  <a:lnTo>
                    <a:pt x="6540" y="8795"/>
                  </a:lnTo>
                  <a:lnTo>
                    <a:pt x="6085" y="9041"/>
                  </a:lnTo>
                  <a:lnTo>
                    <a:pt x="5611" y="9268"/>
                  </a:lnTo>
                  <a:lnTo>
                    <a:pt x="5118" y="9458"/>
                  </a:lnTo>
                  <a:lnTo>
                    <a:pt x="4625" y="9629"/>
                  </a:lnTo>
                  <a:lnTo>
                    <a:pt x="4569" y="9629"/>
                  </a:lnTo>
                  <a:lnTo>
                    <a:pt x="4512" y="9647"/>
                  </a:lnTo>
                  <a:lnTo>
                    <a:pt x="3924" y="9875"/>
                  </a:lnTo>
                  <a:lnTo>
                    <a:pt x="3337" y="10083"/>
                  </a:lnTo>
                  <a:lnTo>
                    <a:pt x="2730" y="10292"/>
                  </a:lnTo>
                  <a:lnTo>
                    <a:pt x="2124" y="10481"/>
                  </a:lnTo>
                  <a:lnTo>
                    <a:pt x="1934" y="10519"/>
                  </a:lnTo>
                  <a:lnTo>
                    <a:pt x="1764" y="10538"/>
                  </a:lnTo>
                  <a:lnTo>
                    <a:pt x="1669" y="10519"/>
                  </a:lnTo>
                  <a:lnTo>
                    <a:pt x="1593" y="10519"/>
                  </a:lnTo>
                  <a:lnTo>
                    <a:pt x="1517" y="10481"/>
                  </a:lnTo>
                  <a:lnTo>
                    <a:pt x="1441" y="10444"/>
                  </a:lnTo>
                  <a:lnTo>
                    <a:pt x="1328" y="10349"/>
                  </a:lnTo>
                  <a:lnTo>
                    <a:pt x="1233" y="10216"/>
                  </a:lnTo>
                  <a:lnTo>
                    <a:pt x="1157" y="10064"/>
                  </a:lnTo>
                  <a:lnTo>
                    <a:pt x="1100" y="9913"/>
                  </a:lnTo>
                  <a:lnTo>
                    <a:pt x="986" y="9534"/>
                  </a:lnTo>
                  <a:lnTo>
                    <a:pt x="1233" y="9420"/>
                  </a:lnTo>
                  <a:lnTo>
                    <a:pt x="1479" y="9325"/>
                  </a:lnTo>
                  <a:lnTo>
                    <a:pt x="1726" y="9230"/>
                  </a:lnTo>
                  <a:lnTo>
                    <a:pt x="1972" y="9155"/>
                  </a:lnTo>
                  <a:lnTo>
                    <a:pt x="3014" y="8889"/>
                  </a:lnTo>
                  <a:lnTo>
                    <a:pt x="5554" y="8188"/>
                  </a:lnTo>
                  <a:close/>
                  <a:moveTo>
                    <a:pt x="4796" y="10273"/>
                  </a:moveTo>
                  <a:lnTo>
                    <a:pt x="5175" y="10292"/>
                  </a:lnTo>
                  <a:lnTo>
                    <a:pt x="5554" y="10349"/>
                  </a:lnTo>
                  <a:lnTo>
                    <a:pt x="5611" y="10368"/>
                  </a:lnTo>
                  <a:lnTo>
                    <a:pt x="5668" y="10406"/>
                  </a:lnTo>
                  <a:lnTo>
                    <a:pt x="5687" y="10444"/>
                  </a:lnTo>
                  <a:lnTo>
                    <a:pt x="5706" y="10500"/>
                  </a:lnTo>
                  <a:lnTo>
                    <a:pt x="5744" y="10652"/>
                  </a:lnTo>
                  <a:lnTo>
                    <a:pt x="5744" y="10804"/>
                  </a:lnTo>
                  <a:lnTo>
                    <a:pt x="5459" y="10766"/>
                  </a:lnTo>
                  <a:lnTo>
                    <a:pt x="4910" y="10766"/>
                  </a:lnTo>
                  <a:lnTo>
                    <a:pt x="4625" y="10804"/>
                  </a:lnTo>
                  <a:lnTo>
                    <a:pt x="4607" y="10273"/>
                  </a:lnTo>
                  <a:close/>
                  <a:moveTo>
                    <a:pt x="9212" y="8245"/>
                  </a:moveTo>
                  <a:lnTo>
                    <a:pt x="9288" y="8283"/>
                  </a:lnTo>
                  <a:lnTo>
                    <a:pt x="9326" y="8340"/>
                  </a:lnTo>
                  <a:lnTo>
                    <a:pt x="9383" y="8397"/>
                  </a:lnTo>
                  <a:lnTo>
                    <a:pt x="9421" y="8472"/>
                  </a:lnTo>
                  <a:lnTo>
                    <a:pt x="9421" y="8529"/>
                  </a:lnTo>
                  <a:lnTo>
                    <a:pt x="9421" y="8605"/>
                  </a:lnTo>
                  <a:lnTo>
                    <a:pt x="9383" y="8681"/>
                  </a:lnTo>
                  <a:lnTo>
                    <a:pt x="9307" y="8832"/>
                  </a:lnTo>
                  <a:lnTo>
                    <a:pt x="9155" y="8984"/>
                  </a:lnTo>
                  <a:lnTo>
                    <a:pt x="8966" y="9155"/>
                  </a:lnTo>
                  <a:lnTo>
                    <a:pt x="8738" y="9325"/>
                  </a:lnTo>
                  <a:lnTo>
                    <a:pt x="8492" y="9496"/>
                  </a:lnTo>
                  <a:lnTo>
                    <a:pt x="8208" y="9685"/>
                  </a:lnTo>
                  <a:lnTo>
                    <a:pt x="7620" y="10027"/>
                  </a:lnTo>
                  <a:lnTo>
                    <a:pt x="7033" y="10330"/>
                  </a:lnTo>
                  <a:lnTo>
                    <a:pt x="6483" y="10614"/>
                  </a:lnTo>
                  <a:lnTo>
                    <a:pt x="6047" y="10804"/>
                  </a:lnTo>
                  <a:lnTo>
                    <a:pt x="6047" y="10406"/>
                  </a:lnTo>
                  <a:lnTo>
                    <a:pt x="6085" y="10406"/>
                  </a:lnTo>
                  <a:lnTo>
                    <a:pt x="6123" y="10387"/>
                  </a:lnTo>
                  <a:lnTo>
                    <a:pt x="6559" y="10140"/>
                  </a:lnTo>
                  <a:lnTo>
                    <a:pt x="6976" y="9875"/>
                  </a:lnTo>
                  <a:lnTo>
                    <a:pt x="7393" y="9591"/>
                  </a:lnTo>
                  <a:lnTo>
                    <a:pt x="7791" y="9306"/>
                  </a:lnTo>
                  <a:lnTo>
                    <a:pt x="8151" y="9041"/>
                  </a:lnTo>
                  <a:lnTo>
                    <a:pt x="8492" y="8757"/>
                  </a:lnTo>
                  <a:lnTo>
                    <a:pt x="8644" y="8624"/>
                  </a:lnTo>
                  <a:lnTo>
                    <a:pt x="8814" y="8453"/>
                  </a:lnTo>
                  <a:lnTo>
                    <a:pt x="8909" y="8378"/>
                  </a:lnTo>
                  <a:lnTo>
                    <a:pt x="8985" y="8302"/>
                  </a:lnTo>
                  <a:lnTo>
                    <a:pt x="9080" y="8264"/>
                  </a:lnTo>
                  <a:lnTo>
                    <a:pt x="9155" y="8245"/>
                  </a:lnTo>
                  <a:close/>
                  <a:moveTo>
                    <a:pt x="8530" y="9799"/>
                  </a:moveTo>
                  <a:lnTo>
                    <a:pt x="8606" y="9837"/>
                  </a:lnTo>
                  <a:lnTo>
                    <a:pt x="8985" y="9894"/>
                  </a:lnTo>
                  <a:lnTo>
                    <a:pt x="9383" y="9970"/>
                  </a:lnTo>
                  <a:lnTo>
                    <a:pt x="9781" y="10064"/>
                  </a:lnTo>
                  <a:lnTo>
                    <a:pt x="10160" y="10159"/>
                  </a:lnTo>
                  <a:lnTo>
                    <a:pt x="10539" y="10273"/>
                  </a:lnTo>
                  <a:lnTo>
                    <a:pt x="10918" y="10387"/>
                  </a:lnTo>
                  <a:lnTo>
                    <a:pt x="11297" y="10519"/>
                  </a:lnTo>
                  <a:lnTo>
                    <a:pt x="11676" y="10652"/>
                  </a:lnTo>
                  <a:lnTo>
                    <a:pt x="11525" y="10804"/>
                  </a:lnTo>
                  <a:lnTo>
                    <a:pt x="11411" y="10974"/>
                  </a:lnTo>
                  <a:lnTo>
                    <a:pt x="11373" y="11031"/>
                  </a:lnTo>
                  <a:lnTo>
                    <a:pt x="11316" y="11050"/>
                  </a:lnTo>
                  <a:lnTo>
                    <a:pt x="11259" y="11069"/>
                  </a:lnTo>
                  <a:lnTo>
                    <a:pt x="11183" y="11069"/>
                  </a:lnTo>
                  <a:lnTo>
                    <a:pt x="11032" y="11050"/>
                  </a:lnTo>
                  <a:lnTo>
                    <a:pt x="10842" y="11012"/>
                  </a:lnTo>
                  <a:lnTo>
                    <a:pt x="10653" y="10936"/>
                  </a:lnTo>
                  <a:lnTo>
                    <a:pt x="10463" y="10860"/>
                  </a:lnTo>
                  <a:lnTo>
                    <a:pt x="9876" y="10595"/>
                  </a:lnTo>
                  <a:lnTo>
                    <a:pt x="9402" y="10425"/>
                  </a:lnTo>
                  <a:lnTo>
                    <a:pt x="8928" y="10311"/>
                  </a:lnTo>
                  <a:lnTo>
                    <a:pt x="8435" y="10216"/>
                  </a:lnTo>
                  <a:lnTo>
                    <a:pt x="7942" y="10159"/>
                  </a:lnTo>
                  <a:lnTo>
                    <a:pt x="8530" y="9799"/>
                  </a:lnTo>
                  <a:close/>
                  <a:moveTo>
                    <a:pt x="15183" y="0"/>
                  </a:move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342025" y="4633863"/>
              <a:ext cx="28450" cy="13300"/>
            </a:xfrm>
            <a:custGeom>
              <a:avLst/>
              <a:gdLst/>
              <a:ahLst/>
              <a:cxnLst/>
              <a:rect l="l" t="t" r="r" b="b"/>
              <a:pathLst>
                <a:path w="1138" h="532" fill="none" extrusionOk="0">
                  <a:moveTo>
                    <a:pt x="19" y="532"/>
                  </a:moveTo>
                  <a:lnTo>
                    <a:pt x="19" y="53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569" y="20"/>
                  </a:lnTo>
                  <a:lnTo>
                    <a:pt x="948" y="77"/>
                  </a:lnTo>
                  <a:lnTo>
                    <a:pt x="948" y="77"/>
                  </a:lnTo>
                  <a:lnTo>
                    <a:pt x="1005" y="96"/>
                  </a:lnTo>
                  <a:lnTo>
                    <a:pt x="1062" y="134"/>
                  </a:lnTo>
                  <a:lnTo>
                    <a:pt x="1081" y="172"/>
                  </a:lnTo>
                  <a:lnTo>
                    <a:pt x="1100" y="228"/>
                  </a:lnTo>
                  <a:lnTo>
                    <a:pt x="1138" y="380"/>
                  </a:lnTo>
                  <a:lnTo>
                    <a:pt x="1138" y="532"/>
                  </a:lnTo>
                  <a:lnTo>
                    <a:pt x="1138" y="532"/>
                  </a:lnTo>
                  <a:lnTo>
                    <a:pt x="853" y="494"/>
                  </a:lnTo>
                  <a:lnTo>
                    <a:pt x="588" y="494"/>
                  </a:lnTo>
                  <a:lnTo>
                    <a:pt x="588" y="494"/>
                  </a:lnTo>
                  <a:lnTo>
                    <a:pt x="304" y="494"/>
                  </a:lnTo>
                  <a:lnTo>
                    <a:pt x="19" y="53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58625" y="4622038"/>
              <a:ext cx="93375" cy="31750"/>
            </a:xfrm>
            <a:custGeom>
              <a:avLst/>
              <a:gdLst/>
              <a:ahLst/>
              <a:cxnLst/>
              <a:rect l="l" t="t" r="r" b="b"/>
              <a:pathLst>
                <a:path w="3735" h="1270" fill="none" extrusionOk="0">
                  <a:moveTo>
                    <a:pt x="3241" y="1270"/>
                  </a:moveTo>
                  <a:lnTo>
                    <a:pt x="3241" y="1270"/>
                  </a:lnTo>
                  <a:lnTo>
                    <a:pt x="3090" y="1251"/>
                  </a:lnTo>
                  <a:lnTo>
                    <a:pt x="2900" y="1213"/>
                  </a:lnTo>
                  <a:lnTo>
                    <a:pt x="2711" y="1137"/>
                  </a:lnTo>
                  <a:lnTo>
                    <a:pt x="2521" y="1061"/>
                  </a:lnTo>
                  <a:lnTo>
                    <a:pt x="1934" y="796"/>
                  </a:lnTo>
                  <a:lnTo>
                    <a:pt x="1934" y="796"/>
                  </a:lnTo>
                  <a:lnTo>
                    <a:pt x="1460" y="626"/>
                  </a:lnTo>
                  <a:lnTo>
                    <a:pt x="986" y="512"/>
                  </a:lnTo>
                  <a:lnTo>
                    <a:pt x="493" y="417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64" y="38"/>
                  </a:lnTo>
                  <a:lnTo>
                    <a:pt x="664" y="38"/>
                  </a:lnTo>
                  <a:lnTo>
                    <a:pt x="1043" y="95"/>
                  </a:lnTo>
                  <a:lnTo>
                    <a:pt x="1441" y="171"/>
                  </a:lnTo>
                  <a:lnTo>
                    <a:pt x="1839" y="265"/>
                  </a:lnTo>
                  <a:lnTo>
                    <a:pt x="2218" y="360"/>
                  </a:lnTo>
                  <a:lnTo>
                    <a:pt x="2597" y="474"/>
                  </a:lnTo>
                  <a:lnTo>
                    <a:pt x="2976" y="588"/>
                  </a:lnTo>
                  <a:lnTo>
                    <a:pt x="3355" y="720"/>
                  </a:lnTo>
                  <a:lnTo>
                    <a:pt x="3734" y="853"/>
                  </a:lnTo>
                  <a:lnTo>
                    <a:pt x="3734" y="853"/>
                  </a:lnTo>
                  <a:lnTo>
                    <a:pt x="3583" y="1005"/>
                  </a:lnTo>
                  <a:lnTo>
                    <a:pt x="3469" y="1175"/>
                  </a:lnTo>
                  <a:lnTo>
                    <a:pt x="3469" y="1175"/>
                  </a:lnTo>
                  <a:lnTo>
                    <a:pt x="3431" y="1232"/>
                  </a:lnTo>
                  <a:lnTo>
                    <a:pt x="3374" y="1251"/>
                  </a:lnTo>
                  <a:lnTo>
                    <a:pt x="3317" y="1270"/>
                  </a:lnTo>
                  <a:lnTo>
                    <a:pt x="3241" y="127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234000" y="4605913"/>
              <a:ext cx="78225" cy="30350"/>
            </a:xfrm>
            <a:custGeom>
              <a:avLst/>
              <a:gdLst/>
              <a:ahLst/>
              <a:cxnLst/>
              <a:rect l="l" t="t" r="r" b="b"/>
              <a:pathLst>
                <a:path w="3129" h="1214" fill="none" extrusionOk="0">
                  <a:moveTo>
                    <a:pt x="2901" y="1214"/>
                  </a:moveTo>
                  <a:lnTo>
                    <a:pt x="2901" y="1214"/>
                  </a:lnTo>
                  <a:lnTo>
                    <a:pt x="2200" y="948"/>
                  </a:lnTo>
                  <a:lnTo>
                    <a:pt x="1479" y="721"/>
                  </a:lnTo>
                  <a:lnTo>
                    <a:pt x="740" y="531"/>
                  </a:lnTo>
                  <a:lnTo>
                    <a:pt x="1" y="399"/>
                  </a:lnTo>
                  <a:lnTo>
                    <a:pt x="1" y="399"/>
                  </a:lnTo>
                  <a:lnTo>
                    <a:pt x="570" y="1"/>
                  </a:lnTo>
                  <a:lnTo>
                    <a:pt x="570" y="1"/>
                  </a:lnTo>
                  <a:lnTo>
                    <a:pt x="911" y="76"/>
                  </a:lnTo>
                  <a:lnTo>
                    <a:pt x="1233" y="171"/>
                  </a:lnTo>
                  <a:lnTo>
                    <a:pt x="1555" y="266"/>
                  </a:lnTo>
                  <a:lnTo>
                    <a:pt x="1877" y="380"/>
                  </a:lnTo>
                  <a:lnTo>
                    <a:pt x="2200" y="512"/>
                  </a:lnTo>
                  <a:lnTo>
                    <a:pt x="2503" y="645"/>
                  </a:lnTo>
                  <a:lnTo>
                    <a:pt x="2825" y="797"/>
                  </a:lnTo>
                  <a:lnTo>
                    <a:pt x="3128" y="948"/>
                  </a:lnTo>
                  <a:lnTo>
                    <a:pt x="3128" y="948"/>
                  </a:lnTo>
                  <a:lnTo>
                    <a:pt x="2901" y="121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51575" y="4600238"/>
              <a:ext cx="18525" cy="14700"/>
            </a:xfrm>
            <a:custGeom>
              <a:avLst/>
              <a:gdLst/>
              <a:ahLst/>
              <a:cxnLst/>
              <a:rect l="l" t="t" r="r" b="b"/>
              <a:pathLst>
                <a:path w="741" h="588" fill="none" extrusionOk="0">
                  <a:moveTo>
                    <a:pt x="134" y="76"/>
                  </a:moveTo>
                  <a:lnTo>
                    <a:pt x="134" y="76"/>
                  </a:lnTo>
                  <a:lnTo>
                    <a:pt x="285" y="57"/>
                  </a:lnTo>
                  <a:lnTo>
                    <a:pt x="437" y="38"/>
                  </a:lnTo>
                  <a:lnTo>
                    <a:pt x="740" y="0"/>
                  </a:lnTo>
                  <a:lnTo>
                    <a:pt x="740" y="0"/>
                  </a:lnTo>
                  <a:lnTo>
                    <a:pt x="702" y="152"/>
                  </a:lnTo>
                  <a:lnTo>
                    <a:pt x="683" y="303"/>
                  </a:lnTo>
                  <a:lnTo>
                    <a:pt x="683" y="436"/>
                  </a:lnTo>
                  <a:lnTo>
                    <a:pt x="702" y="588"/>
                  </a:lnTo>
                  <a:lnTo>
                    <a:pt x="702" y="588"/>
                  </a:lnTo>
                  <a:lnTo>
                    <a:pt x="1" y="474"/>
                  </a:lnTo>
                  <a:lnTo>
                    <a:pt x="1" y="474"/>
                  </a:lnTo>
                  <a:lnTo>
                    <a:pt x="58" y="285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34" y="7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149175" y="4596438"/>
              <a:ext cx="85800" cy="32725"/>
            </a:xfrm>
            <a:custGeom>
              <a:avLst/>
              <a:gdLst/>
              <a:ahLst/>
              <a:cxnLst/>
              <a:rect l="l" t="t" r="r" b="b"/>
              <a:pathLst>
                <a:path w="3432" h="1309" fill="none" extrusionOk="0">
                  <a:moveTo>
                    <a:pt x="1233" y="285"/>
                  </a:moveTo>
                  <a:lnTo>
                    <a:pt x="1233" y="285"/>
                  </a:lnTo>
                  <a:lnTo>
                    <a:pt x="1308" y="285"/>
                  </a:lnTo>
                  <a:lnTo>
                    <a:pt x="1346" y="247"/>
                  </a:lnTo>
                  <a:lnTo>
                    <a:pt x="1365" y="228"/>
                  </a:lnTo>
                  <a:lnTo>
                    <a:pt x="1365" y="228"/>
                  </a:lnTo>
                  <a:lnTo>
                    <a:pt x="1972" y="114"/>
                  </a:lnTo>
                  <a:lnTo>
                    <a:pt x="2597" y="1"/>
                  </a:lnTo>
                  <a:lnTo>
                    <a:pt x="2597" y="1"/>
                  </a:lnTo>
                  <a:lnTo>
                    <a:pt x="2825" y="228"/>
                  </a:lnTo>
                  <a:lnTo>
                    <a:pt x="3033" y="455"/>
                  </a:lnTo>
                  <a:lnTo>
                    <a:pt x="3223" y="702"/>
                  </a:lnTo>
                  <a:lnTo>
                    <a:pt x="3374" y="986"/>
                  </a:lnTo>
                  <a:lnTo>
                    <a:pt x="3374" y="986"/>
                  </a:lnTo>
                  <a:lnTo>
                    <a:pt x="3412" y="1024"/>
                  </a:lnTo>
                  <a:lnTo>
                    <a:pt x="3431" y="1043"/>
                  </a:lnTo>
                  <a:lnTo>
                    <a:pt x="3431" y="1043"/>
                  </a:lnTo>
                  <a:lnTo>
                    <a:pt x="3374" y="1176"/>
                  </a:lnTo>
                  <a:lnTo>
                    <a:pt x="3317" y="1308"/>
                  </a:lnTo>
                  <a:lnTo>
                    <a:pt x="3317" y="1308"/>
                  </a:lnTo>
                  <a:lnTo>
                    <a:pt x="2502" y="1081"/>
                  </a:lnTo>
                  <a:lnTo>
                    <a:pt x="1668" y="872"/>
                  </a:lnTo>
                  <a:lnTo>
                    <a:pt x="1270" y="778"/>
                  </a:lnTo>
                  <a:lnTo>
                    <a:pt x="853" y="702"/>
                  </a:lnTo>
                  <a:lnTo>
                    <a:pt x="437" y="645"/>
                  </a:lnTo>
                  <a:lnTo>
                    <a:pt x="1" y="588"/>
                  </a:lnTo>
                  <a:lnTo>
                    <a:pt x="1" y="588"/>
                  </a:lnTo>
                  <a:lnTo>
                    <a:pt x="437" y="342"/>
                  </a:lnTo>
                  <a:lnTo>
                    <a:pt x="872" y="133"/>
                  </a:lnTo>
                  <a:lnTo>
                    <a:pt x="872" y="133"/>
                  </a:lnTo>
                  <a:lnTo>
                    <a:pt x="910" y="152"/>
                  </a:lnTo>
                  <a:lnTo>
                    <a:pt x="910" y="152"/>
                  </a:lnTo>
                  <a:lnTo>
                    <a:pt x="929" y="209"/>
                  </a:lnTo>
                  <a:lnTo>
                    <a:pt x="948" y="247"/>
                  </a:lnTo>
                  <a:lnTo>
                    <a:pt x="1005" y="285"/>
                  </a:lnTo>
                  <a:lnTo>
                    <a:pt x="1062" y="285"/>
                  </a:lnTo>
                  <a:lnTo>
                    <a:pt x="1062" y="285"/>
                  </a:lnTo>
                  <a:lnTo>
                    <a:pt x="1100" y="285"/>
                  </a:lnTo>
                  <a:lnTo>
                    <a:pt x="1100" y="285"/>
                  </a:lnTo>
                  <a:lnTo>
                    <a:pt x="1157" y="266"/>
                  </a:lnTo>
                  <a:lnTo>
                    <a:pt x="1157" y="266"/>
                  </a:lnTo>
                  <a:lnTo>
                    <a:pt x="1233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306025" y="4583163"/>
              <a:ext cx="84375" cy="64000"/>
            </a:xfrm>
            <a:custGeom>
              <a:avLst/>
              <a:gdLst/>
              <a:ahLst/>
              <a:cxnLst/>
              <a:rect l="l" t="t" r="r" b="b"/>
              <a:pathLst>
                <a:path w="3375" h="2560" fill="none" extrusionOk="0">
                  <a:moveTo>
                    <a:pt x="1" y="2560"/>
                  </a:moveTo>
                  <a:lnTo>
                    <a:pt x="1" y="2560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39" y="2162"/>
                  </a:lnTo>
                  <a:lnTo>
                    <a:pt x="77" y="2143"/>
                  </a:lnTo>
                  <a:lnTo>
                    <a:pt x="77" y="2143"/>
                  </a:lnTo>
                  <a:lnTo>
                    <a:pt x="513" y="1896"/>
                  </a:lnTo>
                  <a:lnTo>
                    <a:pt x="930" y="1631"/>
                  </a:lnTo>
                  <a:lnTo>
                    <a:pt x="1347" y="1347"/>
                  </a:lnTo>
                  <a:lnTo>
                    <a:pt x="1745" y="1062"/>
                  </a:lnTo>
                  <a:lnTo>
                    <a:pt x="1745" y="1062"/>
                  </a:lnTo>
                  <a:lnTo>
                    <a:pt x="2105" y="797"/>
                  </a:lnTo>
                  <a:lnTo>
                    <a:pt x="2446" y="513"/>
                  </a:lnTo>
                  <a:lnTo>
                    <a:pt x="2446" y="513"/>
                  </a:lnTo>
                  <a:lnTo>
                    <a:pt x="2598" y="380"/>
                  </a:lnTo>
                  <a:lnTo>
                    <a:pt x="2768" y="209"/>
                  </a:lnTo>
                  <a:lnTo>
                    <a:pt x="2863" y="134"/>
                  </a:lnTo>
                  <a:lnTo>
                    <a:pt x="2939" y="58"/>
                  </a:lnTo>
                  <a:lnTo>
                    <a:pt x="3034" y="20"/>
                  </a:lnTo>
                  <a:lnTo>
                    <a:pt x="3109" y="1"/>
                  </a:lnTo>
                  <a:lnTo>
                    <a:pt x="3109" y="1"/>
                  </a:lnTo>
                  <a:lnTo>
                    <a:pt x="3166" y="1"/>
                  </a:lnTo>
                  <a:lnTo>
                    <a:pt x="3242" y="39"/>
                  </a:lnTo>
                  <a:lnTo>
                    <a:pt x="3280" y="96"/>
                  </a:lnTo>
                  <a:lnTo>
                    <a:pt x="3337" y="153"/>
                  </a:lnTo>
                  <a:lnTo>
                    <a:pt x="3337" y="153"/>
                  </a:lnTo>
                  <a:lnTo>
                    <a:pt x="3375" y="228"/>
                  </a:lnTo>
                  <a:lnTo>
                    <a:pt x="3375" y="285"/>
                  </a:lnTo>
                  <a:lnTo>
                    <a:pt x="3375" y="361"/>
                  </a:lnTo>
                  <a:lnTo>
                    <a:pt x="3337" y="437"/>
                  </a:lnTo>
                  <a:lnTo>
                    <a:pt x="3261" y="588"/>
                  </a:lnTo>
                  <a:lnTo>
                    <a:pt x="3109" y="740"/>
                  </a:lnTo>
                  <a:lnTo>
                    <a:pt x="2920" y="911"/>
                  </a:lnTo>
                  <a:lnTo>
                    <a:pt x="2692" y="1081"/>
                  </a:lnTo>
                  <a:lnTo>
                    <a:pt x="2446" y="1252"/>
                  </a:lnTo>
                  <a:lnTo>
                    <a:pt x="2162" y="1441"/>
                  </a:lnTo>
                  <a:lnTo>
                    <a:pt x="1574" y="1783"/>
                  </a:lnTo>
                  <a:lnTo>
                    <a:pt x="987" y="2086"/>
                  </a:lnTo>
                  <a:lnTo>
                    <a:pt x="437" y="2370"/>
                  </a:lnTo>
                  <a:lnTo>
                    <a:pt x="1" y="256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432525" y="4581763"/>
              <a:ext cx="138850" cy="58775"/>
            </a:xfrm>
            <a:custGeom>
              <a:avLst/>
              <a:gdLst/>
              <a:ahLst/>
              <a:cxnLst/>
              <a:rect l="l" t="t" r="r" b="b"/>
              <a:pathLst>
                <a:path w="5554" h="2351" fill="none" extrusionOk="0">
                  <a:moveTo>
                    <a:pt x="778" y="2350"/>
                  </a:moveTo>
                  <a:lnTo>
                    <a:pt x="778" y="2350"/>
                  </a:lnTo>
                  <a:lnTo>
                    <a:pt x="683" y="2331"/>
                  </a:lnTo>
                  <a:lnTo>
                    <a:pt x="607" y="2331"/>
                  </a:lnTo>
                  <a:lnTo>
                    <a:pt x="531" y="2293"/>
                  </a:lnTo>
                  <a:lnTo>
                    <a:pt x="455" y="2256"/>
                  </a:lnTo>
                  <a:lnTo>
                    <a:pt x="342" y="2161"/>
                  </a:lnTo>
                  <a:lnTo>
                    <a:pt x="247" y="2028"/>
                  </a:lnTo>
                  <a:lnTo>
                    <a:pt x="171" y="1876"/>
                  </a:lnTo>
                  <a:lnTo>
                    <a:pt x="114" y="1725"/>
                  </a:lnTo>
                  <a:lnTo>
                    <a:pt x="0" y="1346"/>
                  </a:lnTo>
                  <a:lnTo>
                    <a:pt x="0" y="1346"/>
                  </a:lnTo>
                  <a:lnTo>
                    <a:pt x="247" y="1232"/>
                  </a:lnTo>
                  <a:lnTo>
                    <a:pt x="493" y="1137"/>
                  </a:lnTo>
                  <a:lnTo>
                    <a:pt x="740" y="1042"/>
                  </a:lnTo>
                  <a:lnTo>
                    <a:pt x="986" y="967"/>
                  </a:lnTo>
                  <a:lnTo>
                    <a:pt x="2028" y="701"/>
                  </a:lnTo>
                  <a:lnTo>
                    <a:pt x="2028" y="701"/>
                  </a:lnTo>
                  <a:lnTo>
                    <a:pt x="4568" y="0"/>
                  </a:lnTo>
                  <a:lnTo>
                    <a:pt x="4568" y="0"/>
                  </a:lnTo>
                  <a:lnTo>
                    <a:pt x="4625" y="190"/>
                  </a:lnTo>
                  <a:lnTo>
                    <a:pt x="4663" y="360"/>
                  </a:lnTo>
                  <a:lnTo>
                    <a:pt x="4682" y="531"/>
                  </a:lnTo>
                  <a:lnTo>
                    <a:pt x="4701" y="739"/>
                  </a:lnTo>
                  <a:lnTo>
                    <a:pt x="4701" y="739"/>
                  </a:lnTo>
                  <a:lnTo>
                    <a:pt x="4720" y="815"/>
                  </a:lnTo>
                  <a:lnTo>
                    <a:pt x="4758" y="853"/>
                  </a:lnTo>
                  <a:lnTo>
                    <a:pt x="4815" y="891"/>
                  </a:lnTo>
                  <a:lnTo>
                    <a:pt x="4871" y="910"/>
                  </a:lnTo>
                  <a:lnTo>
                    <a:pt x="4871" y="910"/>
                  </a:lnTo>
                  <a:lnTo>
                    <a:pt x="4928" y="891"/>
                  </a:lnTo>
                  <a:lnTo>
                    <a:pt x="4985" y="853"/>
                  </a:lnTo>
                  <a:lnTo>
                    <a:pt x="5023" y="815"/>
                  </a:lnTo>
                  <a:lnTo>
                    <a:pt x="5023" y="739"/>
                  </a:lnTo>
                  <a:lnTo>
                    <a:pt x="5023" y="739"/>
                  </a:lnTo>
                  <a:lnTo>
                    <a:pt x="5023" y="550"/>
                  </a:lnTo>
                  <a:lnTo>
                    <a:pt x="5004" y="379"/>
                  </a:lnTo>
                  <a:lnTo>
                    <a:pt x="4966" y="209"/>
                  </a:lnTo>
                  <a:lnTo>
                    <a:pt x="4928" y="38"/>
                  </a:lnTo>
                  <a:lnTo>
                    <a:pt x="4928" y="38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402" y="76"/>
                  </a:lnTo>
                  <a:lnTo>
                    <a:pt x="5459" y="114"/>
                  </a:lnTo>
                  <a:lnTo>
                    <a:pt x="5459" y="114"/>
                  </a:lnTo>
                  <a:lnTo>
                    <a:pt x="5459" y="152"/>
                  </a:lnTo>
                  <a:lnTo>
                    <a:pt x="5459" y="152"/>
                  </a:lnTo>
                  <a:lnTo>
                    <a:pt x="5478" y="474"/>
                  </a:lnTo>
                  <a:lnTo>
                    <a:pt x="5478" y="474"/>
                  </a:lnTo>
                  <a:lnTo>
                    <a:pt x="5497" y="550"/>
                  </a:lnTo>
                  <a:lnTo>
                    <a:pt x="5554" y="607"/>
                  </a:lnTo>
                  <a:lnTo>
                    <a:pt x="5554" y="607"/>
                  </a:lnTo>
                  <a:lnTo>
                    <a:pt x="5099" y="853"/>
                  </a:lnTo>
                  <a:lnTo>
                    <a:pt x="4625" y="1080"/>
                  </a:lnTo>
                  <a:lnTo>
                    <a:pt x="4132" y="1270"/>
                  </a:lnTo>
                  <a:lnTo>
                    <a:pt x="3639" y="1441"/>
                  </a:lnTo>
                  <a:lnTo>
                    <a:pt x="3639" y="1441"/>
                  </a:lnTo>
                  <a:lnTo>
                    <a:pt x="3621" y="1441"/>
                  </a:lnTo>
                  <a:lnTo>
                    <a:pt x="3621" y="1441"/>
                  </a:lnTo>
                  <a:lnTo>
                    <a:pt x="3583" y="1441"/>
                  </a:lnTo>
                  <a:lnTo>
                    <a:pt x="3583" y="1441"/>
                  </a:lnTo>
                  <a:lnTo>
                    <a:pt x="3526" y="1459"/>
                  </a:lnTo>
                  <a:lnTo>
                    <a:pt x="3526" y="1459"/>
                  </a:lnTo>
                  <a:lnTo>
                    <a:pt x="2938" y="1687"/>
                  </a:lnTo>
                  <a:lnTo>
                    <a:pt x="2351" y="1895"/>
                  </a:lnTo>
                  <a:lnTo>
                    <a:pt x="1744" y="2104"/>
                  </a:lnTo>
                  <a:lnTo>
                    <a:pt x="1138" y="2293"/>
                  </a:lnTo>
                  <a:lnTo>
                    <a:pt x="1138" y="2293"/>
                  </a:lnTo>
                  <a:lnTo>
                    <a:pt x="948" y="2331"/>
                  </a:lnTo>
                  <a:lnTo>
                    <a:pt x="778" y="2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76200" y="4581763"/>
              <a:ext cx="19925" cy="29875"/>
            </a:xfrm>
            <a:custGeom>
              <a:avLst/>
              <a:gdLst/>
              <a:ahLst/>
              <a:cxnLst/>
              <a:rect l="l" t="t" r="r" b="b"/>
              <a:pathLst>
                <a:path w="797" h="1195" fill="none" extrusionOk="0">
                  <a:moveTo>
                    <a:pt x="626" y="1194"/>
                  </a:moveTo>
                  <a:lnTo>
                    <a:pt x="626" y="1194"/>
                  </a:lnTo>
                  <a:lnTo>
                    <a:pt x="493" y="986"/>
                  </a:lnTo>
                  <a:lnTo>
                    <a:pt x="342" y="796"/>
                  </a:lnTo>
                  <a:lnTo>
                    <a:pt x="171" y="607"/>
                  </a:lnTo>
                  <a:lnTo>
                    <a:pt x="0" y="436"/>
                  </a:lnTo>
                  <a:lnTo>
                    <a:pt x="0" y="436"/>
                  </a:lnTo>
                  <a:lnTo>
                    <a:pt x="57" y="227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285" y="190"/>
                  </a:lnTo>
                  <a:lnTo>
                    <a:pt x="436" y="398"/>
                  </a:lnTo>
                  <a:lnTo>
                    <a:pt x="607" y="569"/>
                  </a:lnTo>
                  <a:lnTo>
                    <a:pt x="702" y="663"/>
                  </a:lnTo>
                  <a:lnTo>
                    <a:pt x="796" y="739"/>
                  </a:lnTo>
                  <a:lnTo>
                    <a:pt x="796" y="739"/>
                  </a:lnTo>
                  <a:lnTo>
                    <a:pt x="759" y="796"/>
                  </a:lnTo>
                  <a:lnTo>
                    <a:pt x="759" y="796"/>
                  </a:lnTo>
                  <a:lnTo>
                    <a:pt x="740" y="910"/>
                  </a:lnTo>
                  <a:lnTo>
                    <a:pt x="721" y="1005"/>
                  </a:lnTo>
                  <a:lnTo>
                    <a:pt x="626" y="119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287525" y="4579863"/>
              <a:ext cx="18025" cy="12800"/>
            </a:xfrm>
            <a:custGeom>
              <a:avLst/>
              <a:gdLst/>
              <a:ahLst/>
              <a:cxnLst/>
              <a:rect l="l" t="t" r="r" b="b"/>
              <a:pathLst>
                <a:path w="721" h="512" fill="none" extrusionOk="0">
                  <a:moveTo>
                    <a:pt x="0" y="512"/>
                  </a:moveTo>
                  <a:lnTo>
                    <a:pt x="0" y="512"/>
                  </a:lnTo>
                  <a:lnTo>
                    <a:pt x="0" y="341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645" y="57"/>
                  </a:lnTo>
                  <a:lnTo>
                    <a:pt x="645" y="57"/>
                  </a:lnTo>
                  <a:lnTo>
                    <a:pt x="322" y="303"/>
                  </a:lnTo>
                  <a:lnTo>
                    <a:pt x="0" y="51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339650" y="4577488"/>
              <a:ext cx="103800" cy="52625"/>
            </a:xfrm>
            <a:custGeom>
              <a:avLst/>
              <a:gdLst/>
              <a:ahLst/>
              <a:cxnLst/>
              <a:rect l="l" t="t" r="r" b="b"/>
              <a:pathLst>
                <a:path w="4152" h="2105" fill="none" extrusionOk="0">
                  <a:moveTo>
                    <a:pt x="0" y="1934"/>
                  </a:moveTo>
                  <a:lnTo>
                    <a:pt x="19" y="1934"/>
                  </a:lnTo>
                  <a:lnTo>
                    <a:pt x="19" y="1934"/>
                  </a:lnTo>
                  <a:lnTo>
                    <a:pt x="531" y="1744"/>
                  </a:lnTo>
                  <a:lnTo>
                    <a:pt x="1043" y="1536"/>
                  </a:lnTo>
                  <a:lnTo>
                    <a:pt x="1554" y="1308"/>
                  </a:lnTo>
                  <a:lnTo>
                    <a:pt x="2028" y="1024"/>
                  </a:lnTo>
                  <a:lnTo>
                    <a:pt x="2028" y="1024"/>
                  </a:lnTo>
                  <a:lnTo>
                    <a:pt x="2407" y="797"/>
                  </a:lnTo>
                  <a:lnTo>
                    <a:pt x="2749" y="550"/>
                  </a:lnTo>
                  <a:lnTo>
                    <a:pt x="2749" y="550"/>
                  </a:lnTo>
                  <a:lnTo>
                    <a:pt x="3071" y="323"/>
                  </a:lnTo>
                  <a:lnTo>
                    <a:pt x="3241" y="228"/>
                  </a:lnTo>
                  <a:lnTo>
                    <a:pt x="3393" y="152"/>
                  </a:lnTo>
                  <a:lnTo>
                    <a:pt x="3564" y="76"/>
                  </a:lnTo>
                  <a:lnTo>
                    <a:pt x="3734" y="38"/>
                  </a:lnTo>
                  <a:lnTo>
                    <a:pt x="3905" y="19"/>
                  </a:lnTo>
                  <a:lnTo>
                    <a:pt x="4094" y="0"/>
                  </a:lnTo>
                  <a:lnTo>
                    <a:pt x="4094" y="0"/>
                  </a:lnTo>
                  <a:lnTo>
                    <a:pt x="4151" y="0"/>
                  </a:lnTo>
                  <a:lnTo>
                    <a:pt x="4151" y="0"/>
                  </a:lnTo>
                  <a:lnTo>
                    <a:pt x="3469" y="588"/>
                  </a:lnTo>
                  <a:lnTo>
                    <a:pt x="2749" y="1119"/>
                  </a:lnTo>
                  <a:lnTo>
                    <a:pt x="2028" y="1612"/>
                  </a:lnTo>
                  <a:lnTo>
                    <a:pt x="1270" y="2085"/>
                  </a:lnTo>
                  <a:lnTo>
                    <a:pt x="1251" y="2104"/>
                  </a:lnTo>
                  <a:lnTo>
                    <a:pt x="1251" y="2104"/>
                  </a:lnTo>
                  <a:lnTo>
                    <a:pt x="1232" y="2085"/>
                  </a:lnTo>
                  <a:lnTo>
                    <a:pt x="1232" y="2085"/>
                  </a:lnTo>
                  <a:lnTo>
                    <a:pt x="948" y="2010"/>
                  </a:lnTo>
                  <a:lnTo>
                    <a:pt x="645" y="1972"/>
                  </a:lnTo>
                  <a:lnTo>
                    <a:pt x="360" y="1934"/>
                  </a:lnTo>
                  <a:lnTo>
                    <a:pt x="76" y="1934"/>
                  </a:lnTo>
                  <a:lnTo>
                    <a:pt x="76" y="1934"/>
                  </a:lnTo>
                  <a:lnTo>
                    <a:pt x="0" y="193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42950" y="4575588"/>
              <a:ext cx="24675" cy="23725"/>
            </a:xfrm>
            <a:custGeom>
              <a:avLst/>
              <a:gdLst/>
              <a:ahLst/>
              <a:cxnLst/>
              <a:rect l="l" t="t" r="r" b="b"/>
              <a:pathLst>
                <a:path w="987" h="949" fill="none" extrusionOk="0">
                  <a:moveTo>
                    <a:pt x="190" y="948"/>
                  </a:moveTo>
                  <a:lnTo>
                    <a:pt x="190" y="948"/>
                  </a:lnTo>
                  <a:lnTo>
                    <a:pt x="114" y="474"/>
                  </a:lnTo>
                  <a:lnTo>
                    <a:pt x="0" y="1"/>
                  </a:lnTo>
                  <a:lnTo>
                    <a:pt x="0" y="1"/>
                  </a:lnTo>
                  <a:lnTo>
                    <a:pt x="626" y="171"/>
                  </a:lnTo>
                  <a:lnTo>
                    <a:pt x="626" y="171"/>
                  </a:lnTo>
                  <a:lnTo>
                    <a:pt x="664" y="171"/>
                  </a:lnTo>
                  <a:lnTo>
                    <a:pt x="664" y="171"/>
                  </a:lnTo>
                  <a:lnTo>
                    <a:pt x="740" y="15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72" y="266"/>
                  </a:lnTo>
                  <a:lnTo>
                    <a:pt x="929" y="418"/>
                  </a:lnTo>
                  <a:lnTo>
                    <a:pt x="967" y="588"/>
                  </a:lnTo>
                  <a:lnTo>
                    <a:pt x="986" y="778"/>
                  </a:lnTo>
                  <a:lnTo>
                    <a:pt x="986" y="778"/>
                  </a:lnTo>
                  <a:lnTo>
                    <a:pt x="778" y="797"/>
                  </a:lnTo>
                  <a:lnTo>
                    <a:pt x="569" y="816"/>
                  </a:lnTo>
                  <a:lnTo>
                    <a:pt x="380" y="873"/>
                  </a:lnTo>
                  <a:lnTo>
                    <a:pt x="19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216450" y="4571813"/>
              <a:ext cx="79625" cy="43600"/>
            </a:xfrm>
            <a:custGeom>
              <a:avLst/>
              <a:gdLst/>
              <a:ahLst/>
              <a:cxnLst/>
              <a:rect l="l" t="t" r="r" b="b"/>
              <a:pathLst>
                <a:path w="3185" h="1744" fill="none" extrusionOk="0">
                  <a:moveTo>
                    <a:pt x="171" y="815"/>
                  </a:moveTo>
                  <a:lnTo>
                    <a:pt x="171" y="815"/>
                  </a:lnTo>
                  <a:lnTo>
                    <a:pt x="95" y="607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190" y="322"/>
                  </a:lnTo>
                  <a:lnTo>
                    <a:pt x="190" y="32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34" y="95"/>
                  </a:lnTo>
                  <a:lnTo>
                    <a:pt x="872" y="57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1479" y="209"/>
                  </a:lnTo>
                  <a:lnTo>
                    <a:pt x="2047" y="436"/>
                  </a:lnTo>
                  <a:lnTo>
                    <a:pt x="2616" y="663"/>
                  </a:lnTo>
                  <a:lnTo>
                    <a:pt x="3184" y="929"/>
                  </a:lnTo>
                  <a:lnTo>
                    <a:pt x="3184" y="929"/>
                  </a:lnTo>
                  <a:lnTo>
                    <a:pt x="2900" y="1080"/>
                  </a:lnTo>
                  <a:lnTo>
                    <a:pt x="2635" y="1232"/>
                  </a:lnTo>
                  <a:lnTo>
                    <a:pt x="2369" y="1403"/>
                  </a:lnTo>
                  <a:lnTo>
                    <a:pt x="2104" y="1592"/>
                  </a:lnTo>
                  <a:lnTo>
                    <a:pt x="2104" y="1592"/>
                  </a:lnTo>
                  <a:lnTo>
                    <a:pt x="2066" y="1630"/>
                  </a:lnTo>
                  <a:lnTo>
                    <a:pt x="2047" y="1668"/>
                  </a:lnTo>
                  <a:lnTo>
                    <a:pt x="2028" y="1706"/>
                  </a:lnTo>
                  <a:lnTo>
                    <a:pt x="2028" y="1744"/>
                  </a:lnTo>
                  <a:lnTo>
                    <a:pt x="2028" y="1744"/>
                  </a:lnTo>
                  <a:lnTo>
                    <a:pt x="1611" y="1554"/>
                  </a:lnTo>
                  <a:lnTo>
                    <a:pt x="1175" y="1403"/>
                  </a:lnTo>
                  <a:lnTo>
                    <a:pt x="739" y="1251"/>
                  </a:lnTo>
                  <a:lnTo>
                    <a:pt x="284" y="1118"/>
                  </a:lnTo>
                  <a:lnTo>
                    <a:pt x="284" y="1118"/>
                  </a:lnTo>
                  <a:lnTo>
                    <a:pt x="607" y="986"/>
                  </a:lnTo>
                  <a:lnTo>
                    <a:pt x="948" y="872"/>
                  </a:lnTo>
                  <a:lnTo>
                    <a:pt x="1289" y="758"/>
                  </a:lnTo>
                  <a:lnTo>
                    <a:pt x="1649" y="663"/>
                  </a:lnTo>
                  <a:lnTo>
                    <a:pt x="1649" y="663"/>
                  </a:lnTo>
                  <a:lnTo>
                    <a:pt x="1706" y="625"/>
                  </a:lnTo>
                  <a:lnTo>
                    <a:pt x="1744" y="588"/>
                  </a:lnTo>
                  <a:lnTo>
                    <a:pt x="1763" y="531"/>
                  </a:lnTo>
                  <a:lnTo>
                    <a:pt x="1763" y="474"/>
                  </a:lnTo>
                  <a:lnTo>
                    <a:pt x="1744" y="436"/>
                  </a:lnTo>
                  <a:lnTo>
                    <a:pt x="1706" y="379"/>
                  </a:lnTo>
                  <a:lnTo>
                    <a:pt x="1668" y="341"/>
                  </a:lnTo>
                  <a:lnTo>
                    <a:pt x="1611" y="341"/>
                  </a:lnTo>
                  <a:lnTo>
                    <a:pt x="1611" y="341"/>
                  </a:lnTo>
                  <a:lnTo>
                    <a:pt x="1554" y="341"/>
                  </a:lnTo>
                  <a:lnTo>
                    <a:pt x="1554" y="341"/>
                  </a:lnTo>
                  <a:lnTo>
                    <a:pt x="1213" y="436"/>
                  </a:lnTo>
                  <a:lnTo>
                    <a:pt x="853" y="550"/>
                  </a:lnTo>
                  <a:lnTo>
                    <a:pt x="512" y="682"/>
                  </a:lnTo>
                  <a:lnTo>
                    <a:pt x="171" y="81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107950" y="4569438"/>
              <a:ext cx="27975" cy="22300"/>
            </a:xfrm>
            <a:custGeom>
              <a:avLst/>
              <a:gdLst/>
              <a:ahLst/>
              <a:cxnLst/>
              <a:rect l="l" t="t" r="r" b="b"/>
              <a:pathLst>
                <a:path w="1119" h="892" fill="none" extrusionOk="0">
                  <a:moveTo>
                    <a:pt x="190" y="891"/>
                  </a:moveTo>
                  <a:lnTo>
                    <a:pt x="190" y="891"/>
                  </a:lnTo>
                  <a:lnTo>
                    <a:pt x="228" y="853"/>
                  </a:lnTo>
                  <a:lnTo>
                    <a:pt x="247" y="796"/>
                  </a:lnTo>
                  <a:lnTo>
                    <a:pt x="266" y="758"/>
                  </a:lnTo>
                  <a:lnTo>
                    <a:pt x="266" y="702"/>
                  </a:lnTo>
                  <a:lnTo>
                    <a:pt x="266" y="702"/>
                  </a:lnTo>
                  <a:lnTo>
                    <a:pt x="152" y="474"/>
                  </a:lnTo>
                  <a:lnTo>
                    <a:pt x="1" y="266"/>
                  </a:lnTo>
                  <a:lnTo>
                    <a:pt x="1" y="266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304" y="152"/>
                  </a:lnTo>
                  <a:lnTo>
                    <a:pt x="569" y="76"/>
                  </a:lnTo>
                  <a:lnTo>
                    <a:pt x="834" y="19"/>
                  </a:lnTo>
                  <a:lnTo>
                    <a:pt x="1119" y="0"/>
                  </a:lnTo>
                  <a:lnTo>
                    <a:pt x="1119" y="0"/>
                  </a:lnTo>
                  <a:lnTo>
                    <a:pt x="1100" y="190"/>
                  </a:lnTo>
                  <a:lnTo>
                    <a:pt x="1062" y="379"/>
                  </a:lnTo>
                  <a:lnTo>
                    <a:pt x="1024" y="569"/>
                  </a:lnTo>
                  <a:lnTo>
                    <a:pt x="967" y="739"/>
                  </a:lnTo>
                  <a:lnTo>
                    <a:pt x="967" y="739"/>
                  </a:lnTo>
                  <a:lnTo>
                    <a:pt x="190" y="89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43025" y="4556163"/>
              <a:ext cx="83875" cy="24675"/>
            </a:xfrm>
            <a:custGeom>
              <a:avLst/>
              <a:gdLst/>
              <a:ahLst/>
              <a:cxnLst/>
              <a:rect l="l" t="t" r="r" b="b"/>
              <a:pathLst>
                <a:path w="3355" h="987" fill="none" extrusionOk="0">
                  <a:moveTo>
                    <a:pt x="303" y="986"/>
                  </a:moveTo>
                  <a:lnTo>
                    <a:pt x="303" y="986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398" y="418"/>
                  </a:lnTo>
                  <a:lnTo>
                    <a:pt x="796" y="342"/>
                  </a:lnTo>
                  <a:lnTo>
                    <a:pt x="1592" y="190"/>
                  </a:lnTo>
                  <a:lnTo>
                    <a:pt x="1990" y="114"/>
                  </a:lnTo>
                  <a:lnTo>
                    <a:pt x="2407" y="57"/>
                  </a:lnTo>
                  <a:lnTo>
                    <a:pt x="2805" y="20"/>
                  </a:lnTo>
                  <a:lnTo>
                    <a:pt x="3203" y="1"/>
                  </a:lnTo>
                  <a:lnTo>
                    <a:pt x="3203" y="1"/>
                  </a:lnTo>
                  <a:lnTo>
                    <a:pt x="3355" y="1"/>
                  </a:lnTo>
                  <a:lnTo>
                    <a:pt x="3355" y="1"/>
                  </a:lnTo>
                  <a:lnTo>
                    <a:pt x="3317" y="190"/>
                  </a:lnTo>
                  <a:lnTo>
                    <a:pt x="3279" y="266"/>
                  </a:lnTo>
                  <a:lnTo>
                    <a:pt x="3241" y="342"/>
                  </a:lnTo>
                  <a:lnTo>
                    <a:pt x="3184" y="380"/>
                  </a:lnTo>
                  <a:lnTo>
                    <a:pt x="3109" y="418"/>
                  </a:lnTo>
                  <a:lnTo>
                    <a:pt x="3014" y="455"/>
                  </a:lnTo>
                  <a:lnTo>
                    <a:pt x="2881" y="474"/>
                  </a:lnTo>
                  <a:lnTo>
                    <a:pt x="2881" y="474"/>
                  </a:lnTo>
                  <a:lnTo>
                    <a:pt x="2521" y="531"/>
                  </a:lnTo>
                  <a:lnTo>
                    <a:pt x="2142" y="607"/>
                  </a:lnTo>
                  <a:lnTo>
                    <a:pt x="2142" y="607"/>
                  </a:lnTo>
                  <a:lnTo>
                    <a:pt x="303" y="98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308850" y="4550488"/>
              <a:ext cx="105200" cy="25125"/>
            </a:xfrm>
            <a:custGeom>
              <a:avLst/>
              <a:gdLst/>
              <a:ahLst/>
              <a:cxnLst/>
              <a:rect l="l" t="t" r="r" b="b"/>
              <a:pathLst>
                <a:path w="4208" h="1005" fill="none" extrusionOk="0">
                  <a:moveTo>
                    <a:pt x="0" y="948"/>
                  </a:moveTo>
                  <a:lnTo>
                    <a:pt x="0" y="948"/>
                  </a:lnTo>
                  <a:lnTo>
                    <a:pt x="1043" y="57"/>
                  </a:lnTo>
                  <a:lnTo>
                    <a:pt x="1043" y="57"/>
                  </a:lnTo>
                  <a:lnTo>
                    <a:pt x="1100" y="0"/>
                  </a:lnTo>
                  <a:lnTo>
                    <a:pt x="1100" y="0"/>
                  </a:lnTo>
                  <a:lnTo>
                    <a:pt x="1896" y="133"/>
                  </a:lnTo>
                  <a:lnTo>
                    <a:pt x="2673" y="303"/>
                  </a:lnTo>
                  <a:lnTo>
                    <a:pt x="3450" y="493"/>
                  </a:lnTo>
                  <a:lnTo>
                    <a:pt x="4208" y="720"/>
                  </a:lnTo>
                  <a:lnTo>
                    <a:pt x="4208" y="720"/>
                  </a:lnTo>
                  <a:lnTo>
                    <a:pt x="3999" y="796"/>
                  </a:lnTo>
                  <a:lnTo>
                    <a:pt x="3810" y="872"/>
                  </a:lnTo>
                  <a:lnTo>
                    <a:pt x="3810" y="872"/>
                  </a:lnTo>
                  <a:lnTo>
                    <a:pt x="3677" y="910"/>
                  </a:lnTo>
                  <a:lnTo>
                    <a:pt x="3677" y="910"/>
                  </a:lnTo>
                  <a:lnTo>
                    <a:pt x="3620" y="872"/>
                  </a:lnTo>
                  <a:lnTo>
                    <a:pt x="3620" y="872"/>
                  </a:lnTo>
                  <a:lnTo>
                    <a:pt x="3545" y="872"/>
                  </a:lnTo>
                  <a:lnTo>
                    <a:pt x="3545" y="872"/>
                  </a:lnTo>
                  <a:lnTo>
                    <a:pt x="3507" y="872"/>
                  </a:lnTo>
                  <a:lnTo>
                    <a:pt x="3469" y="891"/>
                  </a:lnTo>
                  <a:lnTo>
                    <a:pt x="3469" y="891"/>
                  </a:lnTo>
                  <a:lnTo>
                    <a:pt x="3412" y="834"/>
                  </a:lnTo>
                  <a:lnTo>
                    <a:pt x="3412" y="834"/>
                  </a:lnTo>
                  <a:lnTo>
                    <a:pt x="3374" y="796"/>
                  </a:lnTo>
                  <a:lnTo>
                    <a:pt x="3317" y="796"/>
                  </a:lnTo>
                  <a:lnTo>
                    <a:pt x="3317" y="796"/>
                  </a:lnTo>
                  <a:lnTo>
                    <a:pt x="3241" y="815"/>
                  </a:lnTo>
                  <a:lnTo>
                    <a:pt x="3241" y="815"/>
                  </a:lnTo>
                  <a:lnTo>
                    <a:pt x="3203" y="777"/>
                  </a:lnTo>
                  <a:lnTo>
                    <a:pt x="3147" y="777"/>
                  </a:lnTo>
                  <a:lnTo>
                    <a:pt x="3147" y="777"/>
                  </a:lnTo>
                  <a:lnTo>
                    <a:pt x="2862" y="739"/>
                  </a:lnTo>
                  <a:lnTo>
                    <a:pt x="2616" y="739"/>
                  </a:lnTo>
                  <a:lnTo>
                    <a:pt x="2616" y="739"/>
                  </a:lnTo>
                  <a:lnTo>
                    <a:pt x="2369" y="758"/>
                  </a:lnTo>
                  <a:lnTo>
                    <a:pt x="2369" y="758"/>
                  </a:lnTo>
                  <a:lnTo>
                    <a:pt x="2313" y="720"/>
                  </a:lnTo>
                  <a:lnTo>
                    <a:pt x="2256" y="720"/>
                  </a:lnTo>
                  <a:lnTo>
                    <a:pt x="2256" y="720"/>
                  </a:lnTo>
                  <a:lnTo>
                    <a:pt x="2237" y="720"/>
                  </a:lnTo>
                  <a:lnTo>
                    <a:pt x="2237" y="720"/>
                  </a:lnTo>
                  <a:lnTo>
                    <a:pt x="1460" y="853"/>
                  </a:lnTo>
                  <a:lnTo>
                    <a:pt x="702" y="1005"/>
                  </a:lnTo>
                  <a:lnTo>
                    <a:pt x="702" y="1005"/>
                  </a:lnTo>
                  <a:lnTo>
                    <a:pt x="683" y="986"/>
                  </a:lnTo>
                  <a:lnTo>
                    <a:pt x="683" y="986"/>
                  </a:lnTo>
                  <a:lnTo>
                    <a:pt x="588" y="948"/>
                  </a:lnTo>
                  <a:lnTo>
                    <a:pt x="493" y="948"/>
                  </a:lnTo>
                  <a:lnTo>
                    <a:pt x="493" y="948"/>
                  </a:lnTo>
                  <a:lnTo>
                    <a:pt x="341" y="948"/>
                  </a:lnTo>
                  <a:lnTo>
                    <a:pt x="341" y="948"/>
                  </a:lnTo>
                  <a:lnTo>
                    <a:pt x="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347225" y="4550013"/>
              <a:ext cx="54500" cy="31300"/>
            </a:xfrm>
            <a:custGeom>
              <a:avLst/>
              <a:gdLst/>
              <a:ahLst/>
              <a:cxnLst/>
              <a:rect l="l" t="t" r="r" b="b"/>
              <a:pathLst>
                <a:path w="2180" h="1252" fill="none" extrusionOk="0">
                  <a:moveTo>
                    <a:pt x="0" y="1251"/>
                  </a:moveTo>
                  <a:lnTo>
                    <a:pt x="0" y="1251"/>
                  </a:lnTo>
                  <a:lnTo>
                    <a:pt x="95" y="1137"/>
                  </a:lnTo>
                  <a:lnTo>
                    <a:pt x="209" y="1024"/>
                  </a:lnTo>
                  <a:lnTo>
                    <a:pt x="436" y="815"/>
                  </a:lnTo>
                  <a:lnTo>
                    <a:pt x="701" y="645"/>
                  </a:lnTo>
                  <a:lnTo>
                    <a:pt x="986" y="474"/>
                  </a:lnTo>
                  <a:lnTo>
                    <a:pt x="1289" y="341"/>
                  </a:lnTo>
                  <a:lnTo>
                    <a:pt x="1592" y="209"/>
                  </a:lnTo>
                  <a:lnTo>
                    <a:pt x="2180" y="0"/>
                  </a:lnTo>
                  <a:lnTo>
                    <a:pt x="2180" y="0"/>
                  </a:lnTo>
                  <a:lnTo>
                    <a:pt x="1251" y="777"/>
                  </a:lnTo>
                  <a:lnTo>
                    <a:pt x="1251" y="777"/>
                  </a:lnTo>
                  <a:lnTo>
                    <a:pt x="1213" y="815"/>
                  </a:lnTo>
                  <a:lnTo>
                    <a:pt x="1194" y="853"/>
                  </a:lnTo>
                  <a:lnTo>
                    <a:pt x="1194" y="929"/>
                  </a:lnTo>
                  <a:lnTo>
                    <a:pt x="1194" y="929"/>
                  </a:lnTo>
                  <a:lnTo>
                    <a:pt x="0" y="125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06475" y="4542888"/>
              <a:ext cx="69700" cy="54050"/>
            </a:xfrm>
            <a:custGeom>
              <a:avLst/>
              <a:gdLst/>
              <a:ahLst/>
              <a:cxnLst/>
              <a:rect l="l" t="t" r="r" b="b"/>
              <a:pathLst>
                <a:path w="2788" h="2162" fill="none" extrusionOk="0">
                  <a:moveTo>
                    <a:pt x="1" y="2162"/>
                  </a:moveTo>
                  <a:lnTo>
                    <a:pt x="1" y="2162"/>
                  </a:lnTo>
                  <a:lnTo>
                    <a:pt x="456" y="1574"/>
                  </a:lnTo>
                  <a:lnTo>
                    <a:pt x="911" y="1005"/>
                  </a:lnTo>
                  <a:lnTo>
                    <a:pt x="911" y="1005"/>
                  </a:lnTo>
                  <a:lnTo>
                    <a:pt x="1157" y="721"/>
                  </a:lnTo>
                  <a:lnTo>
                    <a:pt x="1422" y="418"/>
                  </a:lnTo>
                  <a:lnTo>
                    <a:pt x="1574" y="285"/>
                  </a:lnTo>
                  <a:lnTo>
                    <a:pt x="1726" y="171"/>
                  </a:lnTo>
                  <a:lnTo>
                    <a:pt x="1877" y="58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105" y="39"/>
                  </a:lnTo>
                  <a:lnTo>
                    <a:pt x="2162" y="77"/>
                  </a:lnTo>
                  <a:lnTo>
                    <a:pt x="2237" y="96"/>
                  </a:lnTo>
                  <a:lnTo>
                    <a:pt x="2294" y="96"/>
                  </a:lnTo>
                  <a:lnTo>
                    <a:pt x="2294" y="96"/>
                  </a:lnTo>
                  <a:lnTo>
                    <a:pt x="2351" y="96"/>
                  </a:lnTo>
                  <a:lnTo>
                    <a:pt x="2351" y="96"/>
                  </a:lnTo>
                  <a:lnTo>
                    <a:pt x="2579" y="399"/>
                  </a:lnTo>
                  <a:lnTo>
                    <a:pt x="2787" y="702"/>
                  </a:lnTo>
                  <a:lnTo>
                    <a:pt x="2787" y="702"/>
                  </a:lnTo>
                  <a:lnTo>
                    <a:pt x="2541" y="892"/>
                  </a:lnTo>
                  <a:lnTo>
                    <a:pt x="2313" y="1100"/>
                  </a:lnTo>
                  <a:lnTo>
                    <a:pt x="2124" y="1309"/>
                  </a:lnTo>
                  <a:lnTo>
                    <a:pt x="2029" y="1441"/>
                  </a:lnTo>
                  <a:lnTo>
                    <a:pt x="1972" y="1574"/>
                  </a:lnTo>
                  <a:lnTo>
                    <a:pt x="1972" y="1574"/>
                  </a:lnTo>
                  <a:lnTo>
                    <a:pt x="1953" y="1612"/>
                  </a:lnTo>
                  <a:lnTo>
                    <a:pt x="1953" y="1650"/>
                  </a:lnTo>
                  <a:lnTo>
                    <a:pt x="892" y="1934"/>
                  </a:lnTo>
                  <a:lnTo>
                    <a:pt x="892" y="1934"/>
                  </a:lnTo>
                  <a:lnTo>
                    <a:pt x="1" y="21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-281375" y="4539588"/>
              <a:ext cx="167775" cy="53550"/>
            </a:xfrm>
            <a:custGeom>
              <a:avLst/>
              <a:gdLst/>
              <a:ahLst/>
              <a:cxnLst/>
              <a:rect l="l" t="t" r="r" b="b"/>
              <a:pathLst>
                <a:path w="6711" h="2142" fill="none" extrusionOk="0">
                  <a:moveTo>
                    <a:pt x="304" y="133"/>
                  </a:moveTo>
                  <a:lnTo>
                    <a:pt x="304" y="133"/>
                  </a:lnTo>
                  <a:lnTo>
                    <a:pt x="342" y="114"/>
                  </a:lnTo>
                  <a:lnTo>
                    <a:pt x="342" y="114"/>
                  </a:lnTo>
                  <a:lnTo>
                    <a:pt x="702" y="76"/>
                  </a:lnTo>
                  <a:lnTo>
                    <a:pt x="1081" y="38"/>
                  </a:lnTo>
                  <a:lnTo>
                    <a:pt x="1441" y="0"/>
                  </a:lnTo>
                  <a:lnTo>
                    <a:pt x="1801" y="0"/>
                  </a:lnTo>
                  <a:lnTo>
                    <a:pt x="1801" y="0"/>
                  </a:lnTo>
                  <a:lnTo>
                    <a:pt x="2370" y="19"/>
                  </a:lnTo>
                  <a:lnTo>
                    <a:pt x="2938" y="76"/>
                  </a:lnTo>
                  <a:lnTo>
                    <a:pt x="3488" y="171"/>
                  </a:lnTo>
                  <a:lnTo>
                    <a:pt x="4057" y="284"/>
                  </a:lnTo>
                  <a:lnTo>
                    <a:pt x="4057" y="284"/>
                  </a:lnTo>
                  <a:lnTo>
                    <a:pt x="4341" y="379"/>
                  </a:lnTo>
                  <a:lnTo>
                    <a:pt x="4758" y="531"/>
                  </a:lnTo>
                  <a:lnTo>
                    <a:pt x="5270" y="739"/>
                  </a:lnTo>
                  <a:lnTo>
                    <a:pt x="5781" y="986"/>
                  </a:lnTo>
                  <a:lnTo>
                    <a:pt x="6028" y="1118"/>
                  </a:lnTo>
                  <a:lnTo>
                    <a:pt x="6255" y="1251"/>
                  </a:lnTo>
                  <a:lnTo>
                    <a:pt x="6426" y="1403"/>
                  </a:lnTo>
                  <a:lnTo>
                    <a:pt x="6577" y="1535"/>
                  </a:lnTo>
                  <a:lnTo>
                    <a:pt x="6634" y="1611"/>
                  </a:lnTo>
                  <a:lnTo>
                    <a:pt x="6672" y="1687"/>
                  </a:lnTo>
                  <a:lnTo>
                    <a:pt x="6691" y="1763"/>
                  </a:lnTo>
                  <a:lnTo>
                    <a:pt x="6710" y="1839"/>
                  </a:lnTo>
                  <a:lnTo>
                    <a:pt x="6691" y="1896"/>
                  </a:lnTo>
                  <a:lnTo>
                    <a:pt x="6672" y="1971"/>
                  </a:lnTo>
                  <a:lnTo>
                    <a:pt x="6615" y="2047"/>
                  </a:lnTo>
                  <a:lnTo>
                    <a:pt x="6558" y="2104"/>
                  </a:lnTo>
                  <a:lnTo>
                    <a:pt x="6558" y="2104"/>
                  </a:lnTo>
                  <a:lnTo>
                    <a:pt x="6521" y="2123"/>
                  </a:lnTo>
                  <a:lnTo>
                    <a:pt x="6464" y="2142"/>
                  </a:lnTo>
                  <a:lnTo>
                    <a:pt x="6464" y="2142"/>
                  </a:lnTo>
                  <a:lnTo>
                    <a:pt x="6445" y="2142"/>
                  </a:lnTo>
                  <a:lnTo>
                    <a:pt x="6445" y="2142"/>
                  </a:lnTo>
                  <a:lnTo>
                    <a:pt x="6426" y="2085"/>
                  </a:lnTo>
                  <a:lnTo>
                    <a:pt x="6407" y="2028"/>
                  </a:lnTo>
                  <a:lnTo>
                    <a:pt x="6369" y="2009"/>
                  </a:lnTo>
                  <a:lnTo>
                    <a:pt x="6312" y="1990"/>
                  </a:lnTo>
                  <a:lnTo>
                    <a:pt x="6312" y="1990"/>
                  </a:lnTo>
                  <a:lnTo>
                    <a:pt x="6255" y="2009"/>
                  </a:lnTo>
                  <a:lnTo>
                    <a:pt x="6255" y="2009"/>
                  </a:lnTo>
                  <a:lnTo>
                    <a:pt x="6141" y="2047"/>
                  </a:lnTo>
                  <a:lnTo>
                    <a:pt x="6141" y="2047"/>
                  </a:lnTo>
                  <a:lnTo>
                    <a:pt x="5800" y="1914"/>
                  </a:lnTo>
                  <a:lnTo>
                    <a:pt x="5478" y="1744"/>
                  </a:lnTo>
                  <a:lnTo>
                    <a:pt x="5023" y="1498"/>
                  </a:lnTo>
                  <a:lnTo>
                    <a:pt x="5023" y="1498"/>
                  </a:lnTo>
                  <a:lnTo>
                    <a:pt x="4322" y="1213"/>
                  </a:lnTo>
                  <a:lnTo>
                    <a:pt x="3602" y="948"/>
                  </a:lnTo>
                  <a:lnTo>
                    <a:pt x="3602" y="948"/>
                  </a:lnTo>
                  <a:lnTo>
                    <a:pt x="3166" y="815"/>
                  </a:lnTo>
                  <a:lnTo>
                    <a:pt x="2711" y="683"/>
                  </a:lnTo>
                  <a:lnTo>
                    <a:pt x="2275" y="550"/>
                  </a:lnTo>
                  <a:lnTo>
                    <a:pt x="1820" y="436"/>
                  </a:lnTo>
                  <a:lnTo>
                    <a:pt x="910" y="247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71" y="57"/>
                  </a:lnTo>
                  <a:lnTo>
                    <a:pt x="171" y="57"/>
                  </a:lnTo>
                  <a:lnTo>
                    <a:pt x="228" y="114"/>
                  </a:lnTo>
                  <a:lnTo>
                    <a:pt x="304" y="13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-61525" y="4530588"/>
              <a:ext cx="102375" cy="31275"/>
            </a:xfrm>
            <a:custGeom>
              <a:avLst/>
              <a:gdLst/>
              <a:ahLst/>
              <a:cxnLst/>
              <a:rect l="l" t="t" r="r" b="b"/>
              <a:pathLst>
                <a:path w="4095" h="1251" fill="none" extrusionOk="0">
                  <a:moveTo>
                    <a:pt x="247" y="265"/>
                  </a:moveTo>
                  <a:lnTo>
                    <a:pt x="247" y="265"/>
                  </a:lnTo>
                  <a:lnTo>
                    <a:pt x="285" y="265"/>
                  </a:lnTo>
                  <a:lnTo>
                    <a:pt x="285" y="265"/>
                  </a:lnTo>
                  <a:lnTo>
                    <a:pt x="626" y="190"/>
                  </a:lnTo>
                  <a:lnTo>
                    <a:pt x="987" y="133"/>
                  </a:lnTo>
                  <a:lnTo>
                    <a:pt x="1328" y="76"/>
                  </a:lnTo>
                  <a:lnTo>
                    <a:pt x="1688" y="57"/>
                  </a:lnTo>
                  <a:lnTo>
                    <a:pt x="2427" y="19"/>
                  </a:lnTo>
                  <a:lnTo>
                    <a:pt x="3147" y="0"/>
                  </a:lnTo>
                  <a:lnTo>
                    <a:pt x="3147" y="0"/>
                  </a:lnTo>
                  <a:lnTo>
                    <a:pt x="4095" y="0"/>
                  </a:lnTo>
                  <a:lnTo>
                    <a:pt x="4095" y="0"/>
                  </a:lnTo>
                  <a:lnTo>
                    <a:pt x="4095" y="701"/>
                  </a:lnTo>
                  <a:lnTo>
                    <a:pt x="4095" y="701"/>
                  </a:lnTo>
                  <a:lnTo>
                    <a:pt x="3924" y="701"/>
                  </a:lnTo>
                  <a:lnTo>
                    <a:pt x="3924" y="701"/>
                  </a:lnTo>
                  <a:lnTo>
                    <a:pt x="3526" y="701"/>
                  </a:lnTo>
                  <a:lnTo>
                    <a:pt x="3128" y="758"/>
                  </a:lnTo>
                  <a:lnTo>
                    <a:pt x="2730" y="815"/>
                  </a:lnTo>
                  <a:lnTo>
                    <a:pt x="2332" y="891"/>
                  </a:lnTo>
                  <a:lnTo>
                    <a:pt x="1536" y="1043"/>
                  </a:lnTo>
                  <a:lnTo>
                    <a:pt x="1138" y="1099"/>
                  </a:lnTo>
                  <a:lnTo>
                    <a:pt x="740" y="1156"/>
                  </a:lnTo>
                  <a:lnTo>
                    <a:pt x="740" y="1156"/>
                  </a:lnTo>
                  <a:lnTo>
                    <a:pt x="683" y="1156"/>
                  </a:lnTo>
                  <a:lnTo>
                    <a:pt x="645" y="1175"/>
                  </a:lnTo>
                  <a:lnTo>
                    <a:pt x="607" y="1251"/>
                  </a:lnTo>
                  <a:lnTo>
                    <a:pt x="607" y="1251"/>
                  </a:lnTo>
                  <a:lnTo>
                    <a:pt x="304" y="796"/>
                  </a:lnTo>
                  <a:lnTo>
                    <a:pt x="1" y="360"/>
                  </a:lnTo>
                  <a:lnTo>
                    <a:pt x="1" y="360"/>
                  </a:lnTo>
                  <a:lnTo>
                    <a:pt x="209" y="265"/>
                  </a:lnTo>
                  <a:lnTo>
                    <a:pt x="209" y="265"/>
                  </a:lnTo>
                  <a:lnTo>
                    <a:pt x="247" y="2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18775" y="4519688"/>
              <a:ext cx="59250" cy="69200"/>
            </a:xfrm>
            <a:custGeom>
              <a:avLst/>
              <a:gdLst/>
              <a:ahLst/>
              <a:cxnLst/>
              <a:rect l="l" t="t" r="r" b="b"/>
              <a:pathLst>
                <a:path w="2370" h="2768" fill="none" extrusionOk="0">
                  <a:moveTo>
                    <a:pt x="322" y="2767"/>
                  </a:moveTo>
                  <a:lnTo>
                    <a:pt x="322" y="2767"/>
                  </a:lnTo>
                  <a:lnTo>
                    <a:pt x="303" y="2616"/>
                  </a:lnTo>
                  <a:lnTo>
                    <a:pt x="246" y="2464"/>
                  </a:lnTo>
                  <a:lnTo>
                    <a:pt x="171" y="2294"/>
                  </a:lnTo>
                  <a:lnTo>
                    <a:pt x="95" y="2161"/>
                  </a:lnTo>
                  <a:lnTo>
                    <a:pt x="95" y="2161"/>
                  </a:lnTo>
                  <a:lnTo>
                    <a:pt x="57" y="2104"/>
                  </a:lnTo>
                  <a:lnTo>
                    <a:pt x="0" y="2085"/>
                  </a:lnTo>
                  <a:lnTo>
                    <a:pt x="0" y="2085"/>
                  </a:lnTo>
                  <a:lnTo>
                    <a:pt x="228" y="1782"/>
                  </a:lnTo>
                  <a:lnTo>
                    <a:pt x="474" y="1497"/>
                  </a:lnTo>
                  <a:lnTo>
                    <a:pt x="720" y="1213"/>
                  </a:lnTo>
                  <a:lnTo>
                    <a:pt x="986" y="948"/>
                  </a:lnTo>
                  <a:lnTo>
                    <a:pt x="1251" y="701"/>
                  </a:lnTo>
                  <a:lnTo>
                    <a:pt x="1535" y="455"/>
                  </a:lnTo>
                  <a:lnTo>
                    <a:pt x="1839" y="228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23" y="76"/>
                  </a:lnTo>
                  <a:lnTo>
                    <a:pt x="2142" y="152"/>
                  </a:lnTo>
                  <a:lnTo>
                    <a:pt x="2142" y="152"/>
                  </a:lnTo>
                  <a:lnTo>
                    <a:pt x="2199" y="247"/>
                  </a:lnTo>
                  <a:lnTo>
                    <a:pt x="2256" y="379"/>
                  </a:lnTo>
                  <a:lnTo>
                    <a:pt x="2369" y="645"/>
                  </a:lnTo>
                  <a:lnTo>
                    <a:pt x="2369" y="645"/>
                  </a:lnTo>
                  <a:lnTo>
                    <a:pt x="2199" y="720"/>
                  </a:lnTo>
                  <a:lnTo>
                    <a:pt x="2047" y="815"/>
                  </a:lnTo>
                  <a:lnTo>
                    <a:pt x="1914" y="929"/>
                  </a:lnTo>
                  <a:lnTo>
                    <a:pt x="1782" y="1043"/>
                  </a:lnTo>
                  <a:lnTo>
                    <a:pt x="1516" y="1327"/>
                  </a:lnTo>
                  <a:lnTo>
                    <a:pt x="1289" y="1573"/>
                  </a:lnTo>
                  <a:lnTo>
                    <a:pt x="1289" y="1573"/>
                  </a:lnTo>
                  <a:lnTo>
                    <a:pt x="1024" y="1858"/>
                  </a:lnTo>
                  <a:lnTo>
                    <a:pt x="796" y="2161"/>
                  </a:lnTo>
                  <a:lnTo>
                    <a:pt x="322" y="276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27400" y="4505463"/>
              <a:ext cx="53575" cy="18975"/>
            </a:xfrm>
            <a:custGeom>
              <a:avLst/>
              <a:gdLst/>
              <a:ahLst/>
              <a:cxnLst/>
              <a:rect l="l" t="t" r="r" b="b"/>
              <a:pathLst>
                <a:path w="2143" h="759" fill="none" extrusionOk="0">
                  <a:moveTo>
                    <a:pt x="1" y="759"/>
                  </a:moveTo>
                  <a:lnTo>
                    <a:pt x="1" y="759"/>
                  </a:lnTo>
                  <a:lnTo>
                    <a:pt x="531" y="550"/>
                  </a:lnTo>
                  <a:lnTo>
                    <a:pt x="1062" y="361"/>
                  </a:lnTo>
                  <a:lnTo>
                    <a:pt x="1593" y="171"/>
                  </a:lnTo>
                  <a:lnTo>
                    <a:pt x="2123" y="1"/>
                  </a:lnTo>
                  <a:lnTo>
                    <a:pt x="2123" y="1"/>
                  </a:lnTo>
                  <a:lnTo>
                    <a:pt x="2142" y="114"/>
                  </a:lnTo>
                  <a:lnTo>
                    <a:pt x="2142" y="247"/>
                  </a:lnTo>
                  <a:lnTo>
                    <a:pt x="2123" y="380"/>
                  </a:lnTo>
                  <a:lnTo>
                    <a:pt x="2085" y="512"/>
                  </a:lnTo>
                  <a:lnTo>
                    <a:pt x="2085" y="512"/>
                  </a:lnTo>
                  <a:lnTo>
                    <a:pt x="2067" y="569"/>
                  </a:lnTo>
                  <a:lnTo>
                    <a:pt x="2085" y="607"/>
                  </a:lnTo>
                  <a:lnTo>
                    <a:pt x="2104" y="645"/>
                  </a:lnTo>
                  <a:lnTo>
                    <a:pt x="2142" y="683"/>
                  </a:lnTo>
                  <a:lnTo>
                    <a:pt x="2142" y="683"/>
                  </a:lnTo>
                  <a:lnTo>
                    <a:pt x="1839" y="683"/>
                  </a:lnTo>
                  <a:lnTo>
                    <a:pt x="1839" y="683"/>
                  </a:lnTo>
                  <a:lnTo>
                    <a:pt x="929" y="702"/>
                  </a:lnTo>
                  <a:lnTo>
                    <a:pt x="474" y="721"/>
                  </a:lnTo>
                  <a:lnTo>
                    <a:pt x="1" y="75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-236350" y="4504513"/>
              <a:ext cx="154475" cy="65425"/>
            </a:xfrm>
            <a:custGeom>
              <a:avLst/>
              <a:gdLst/>
              <a:ahLst/>
              <a:cxnLst/>
              <a:rect l="l" t="t" r="r" b="b"/>
              <a:pathLst>
                <a:path w="6179" h="2617" fill="none" extrusionOk="0">
                  <a:moveTo>
                    <a:pt x="0" y="1062"/>
                  </a:moveTo>
                  <a:lnTo>
                    <a:pt x="0" y="1062"/>
                  </a:lnTo>
                  <a:lnTo>
                    <a:pt x="190" y="1024"/>
                  </a:lnTo>
                  <a:lnTo>
                    <a:pt x="190" y="1024"/>
                  </a:lnTo>
                  <a:lnTo>
                    <a:pt x="853" y="929"/>
                  </a:lnTo>
                  <a:lnTo>
                    <a:pt x="1194" y="872"/>
                  </a:lnTo>
                  <a:lnTo>
                    <a:pt x="1497" y="797"/>
                  </a:lnTo>
                  <a:lnTo>
                    <a:pt x="1649" y="740"/>
                  </a:lnTo>
                  <a:lnTo>
                    <a:pt x="1801" y="683"/>
                  </a:lnTo>
                  <a:lnTo>
                    <a:pt x="1933" y="607"/>
                  </a:lnTo>
                  <a:lnTo>
                    <a:pt x="2047" y="512"/>
                  </a:lnTo>
                  <a:lnTo>
                    <a:pt x="2161" y="418"/>
                  </a:lnTo>
                  <a:lnTo>
                    <a:pt x="2275" y="304"/>
                  </a:lnTo>
                  <a:lnTo>
                    <a:pt x="2350" y="152"/>
                  </a:lnTo>
                  <a:lnTo>
                    <a:pt x="2426" y="1"/>
                  </a:lnTo>
                  <a:lnTo>
                    <a:pt x="2426" y="1"/>
                  </a:lnTo>
                  <a:lnTo>
                    <a:pt x="2597" y="133"/>
                  </a:lnTo>
                  <a:lnTo>
                    <a:pt x="2786" y="247"/>
                  </a:lnTo>
                  <a:lnTo>
                    <a:pt x="2995" y="342"/>
                  </a:lnTo>
                  <a:lnTo>
                    <a:pt x="3222" y="418"/>
                  </a:lnTo>
                  <a:lnTo>
                    <a:pt x="3677" y="550"/>
                  </a:lnTo>
                  <a:lnTo>
                    <a:pt x="3886" y="626"/>
                  </a:lnTo>
                  <a:lnTo>
                    <a:pt x="4075" y="702"/>
                  </a:lnTo>
                  <a:lnTo>
                    <a:pt x="4075" y="702"/>
                  </a:lnTo>
                  <a:lnTo>
                    <a:pt x="4378" y="854"/>
                  </a:lnTo>
                  <a:lnTo>
                    <a:pt x="4663" y="1005"/>
                  </a:lnTo>
                  <a:lnTo>
                    <a:pt x="4947" y="1176"/>
                  </a:lnTo>
                  <a:lnTo>
                    <a:pt x="5212" y="1365"/>
                  </a:lnTo>
                  <a:lnTo>
                    <a:pt x="5478" y="1574"/>
                  </a:lnTo>
                  <a:lnTo>
                    <a:pt x="5724" y="1782"/>
                  </a:lnTo>
                  <a:lnTo>
                    <a:pt x="5952" y="2029"/>
                  </a:lnTo>
                  <a:lnTo>
                    <a:pt x="6179" y="2256"/>
                  </a:lnTo>
                  <a:lnTo>
                    <a:pt x="6179" y="2256"/>
                  </a:lnTo>
                  <a:lnTo>
                    <a:pt x="5876" y="2313"/>
                  </a:lnTo>
                  <a:lnTo>
                    <a:pt x="5572" y="2370"/>
                  </a:lnTo>
                  <a:lnTo>
                    <a:pt x="5288" y="2465"/>
                  </a:lnTo>
                  <a:lnTo>
                    <a:pt x="5004" y="2559"/>
                  </a:lnTo>
                  <a:lnTo>
                    <a:pt x="5004" y="2559"/>
                  </a:lnTo>
                  <a:lnTo>
                    <a:pt x="4966" y="2597"/>
                  </a:lnTo>
                  <a:lnTo>
                    <a:pt x="4928" y="2616"/>
                  </a:lnTo>
                  <a:lnTo>
                    <a:pt x="4928" y="2616"/>
                  </a:lnTo>
                  <a:lnTo>
                    <a:pt x="4701" y="2408"/>
                  </a:lnTo>
                  <a:lnTo>
                    <a:pt x="4416" y="2218"/>
                  </a:lnTo>
                  <a:lnTo>
                    <a:pt x="4132" y="2048"/>
                  </a:lnTo>
                  <a:lnTo>
                    <a:pt x="3829" y="1896"/>
                  </a:lnTo>
                  <a:lnTo>
                    <a:pt x="3525" y="1763"/>
                  </a:lnTo>
                  <a:lnTo>
                    <a:pt x="3203" y="1650"/>
                  </a:lnTo>
                  <a:lnTo>
                    <a:pt x="2597" y="1441"/>
                  </a:lnTo>
                  <a:lnTo>
                    <a:pt x="2597" y="1441"/>
                  </a:lnTo>
                  <a:lnTo>
                    <a:pt x="2294" y="1365"/>
                  </a:lnTo>
                  <a:lnTo>
                    <a:pt x="1990" y="1270"/>
                  </a:lnTo>
                  <a:lnTo>
                    <a:pt x="1668" y="1214"/>
                  </a:lnTo>
                  <a:lnTo>
                    <a:pt x="1365" y="1157"/>
                  </a:lnTo>
                  <a:lnTo>
                    <a:pt x="1043" y="1119"/>
                  </a:lnTo>
                  <a:lnTo>
                    <a:pt x="720" y="1081"/>
                  </a:lnTo>
                  <a:lnTo>
                    <a:pt x="417" y="1081"/>
                  </a:lnTo>
                  <a:lnTo>
                    <a:pt x="95" y="1062"/>
                  </a:lnTo>
                  <a:lnTo>
                    <a:pt x="95" y="1062"/>
                  </a:lnTo>
                  <a:lnTo>
                    <a:pt x="0" y="10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-152500" y="4498363"/>
              <a:ext cx="114225" cy="94775"/>
            </a:xfrm>
            <a:custGeom>
              <a:avLst/>
              <a:gdLst/>
              <a:ahLst/>
              <a:cxnLst/>
              <a:rect l="l" t="t" r="r" b="b"/>
              <a:pathLst>
                <a:path w="4569" h="3791" fill="none" extrusionOk="0">
                  <a:moveTo>
                    <a:pt x="399" y="171"/>
                  </a:moveTo>
                  <a:lnTo>
                    <a:pt x="399" y="171"/>
                  </a:lnTo>
                  <a:lnTo>
                    <a:pt x="475" y="152"/>
                  </a:lnTo>
                  <a:lnTo>
                    <a:pt x="551" y="95"/>
                  </a:lnTo>
                  <a:lnTo>
                    <a:pt x="551" y="95"/>
                  </a:lnTo>
                  <a:lnTo>
                    <a:pt x="797" y="19"/>
                  </a:lnTo>
                  <a:lnTo>
                    <a:pt x="911" y="0"/>
                  </a:lnTo>
                  <a:lnTo>
                    <a:pt x="1043" y="0"/>
                  </a:lnTo>
                  <a:lnTo>
                    <a:pt x="1043" y="0"/>
                  </a:lnTo>
                  <a:lnTo>
                    <a:pt x="1176" y="0"/>
                  </a:lnTo>
                  <a:lnTo>
                    <a:pt x="1328" y="57"/>
                  </a:lnTo>
                  <a:lnTo>
                    <a:pt x="1328" y="57"/>
                  </a:lnTo>
                  <a:lnTo>
                    <a:pt x="1650" y="266"/>
                  </a:lnTo>
                  <a:lnTo>
                    <a:pt x="1972" y="493"/>
                  </a:lnTo>
                  <a:lnTo>
                    <a:pt x="2294" y="739"/>
                  </a:lnTo>
                  <a:lnTo>
                    <a:pt x="2598" y="986"/>
                  </a:lnTo>
                  <a:lnTo>
                    <a:pt x="2598" y="986"/>
                  </a:lnTo>
                  <a:lnTo>
                    <a:pt x="2635" y="1024"/>
                  </a:lnTo>
                  <a:lnTo>
                    <a:pt x="2673" y="1043"/>
                  </a:lnTo>
                  <a:lnTo>
                    <a:pt x="2673" y="1043"/>
                  </a:lnTo>
                  <a:lnTo>
                    <a:pt x="2863" y="1213"/>
                  </a:lnTo>
                  <a:lnTo>
                    <a:pt x="2863" y="1213"/>
                  </a:lnTo>
                  <a:lnTo>
                    <a:pt x="3033" y="1365"/>
                  </a:lnTo>
                  <a:lnTo>
                    <a:pt x="3185" y="1535"/>
                  </a:lnTo>
                  <a:lnTo>
                    <a:pt x="3185" y="1535"/>
                  </a:lnTo>
                  <a:lnTo>
                    <a:pt x="3166" y="1611"/>
                  </a:lnTo>
                  <a:lnTo>
                    <a:pt x="3204" y="1687"/>
                  </a:lnTo>
                  <a:lnTo>
                    <a:pt x="3261" y="1744"/>
                  </a:lnTo>
                  <a:lnTo>
                    <a:pt x="3299" y="1763"/>
                  </a:lnTo>
                  <a:lnTo>
                    <a:pt x="3337" y="1763"/>
                  </a:lnTo>
                  <a:lnTo>
                    <a:pt x="3337" y="1763"/>
                  </a:lnTo>
                  <a:lnTo>
                    <a:pt x="3375" y="1763"/>
                  </a:lnTo>
                  <a:lnTo>
                    <a:pt x="3375" y="1763"/>
                  </a:lnTo>
                  <a:lnTo>
                    <a:pt x="3545" y="1990"/>
                  </a:lnTo>
                  <a:lnTo>
                    <a:pt x="3716" y="2237"/>
                  </a:lnTo>
                  <a:lnTo>
                    <a:pt x="4019" y="2730"/>
                  </a:lnTo>
                  <a:lnTo>
                    <a:pt x="4303" y="3260"/>
                  </a:lnTo>
                  <a:lnTo>
                    <a:pt x="4569" y="3772"/>
                  </a:lnTo>
                  <a:lnTo>
                    <a:pt x="4569" y="3772"/>
                  </a:lnTo>
                  <a:lnTo>
                    <a:pt x="4322" y="3791"/>
                  </a:lnTo>
                  <a:lnTo>
                    <a:pt x="4322" y="3791"/>
                  </a:lnTo>
                  <a:lnTo>
                    <a:pt x="4190" y="3772"/>
                  </a:lnTo>
                  <a:lnTo>
                    <a:pt x="4057" y="3734"/>
                  </a:lnTo>
                  <a:lnTo>
                    <a:pt x="3943" y="3639"/>
                  </a:lnTo>
                  <a:lnTo>
                    <a:pt x="3829" y="3507"/>
                  </a:lnTo>
                  <a:lnTo>
                    <a:pt x="3829" y="3507"/>
                  </a:lnTo>
                  <a:lnTo>
                    <a:pt x="3697" y="3355"/>
                  </a:lnTo>
                  <a:lnTo>
                    <a:pt x="3545" y="3203"/>
                  </a:lnTo>
                  <a:lnTo>
                    <a:pt x="3394" y="3071"/>
                  </a:lnTo>
                  <a:lnTo>
                    <a:pt x="3223" y="2957"/>
                  </a:lnTo>
                  <a:lnTo>
                    <a:pt x="3223" y="2957"/>
                  </a:lnTo>
                  <a:lnTo>
                    <a:pt x="3223" y="2805"/>
                  </a:lnTo>
                  <a:lnTo>
                    <a:pt x="3223" y="2805"/>
                  </a:lnTo>
                  <a:lnTo>
                    <a:pt x="3280" y="2767"/>
                  </a:lnTo>
                  <a:lnTo>
                    <a:pt x="3318" y="2711"/>
                  </a:lnTo>
                  <a:lnTo>
                    <a:pt x="3318" y="2635"/>
                  </a:lnTo>
                  <a:lnTo>
                    <a:pt x="3299" y="2578"/>
                  </a:lnTo>
                  <a:lnTo>
                    <a:pt x="3299" y="2578"/>
                  </a:lnTo>
                  <a:lnTo>
                    <a:pt x="3223" y="2483"/>
                  </a:lnTo>
                  <a:lnTo>
                    <a:pt x="3223" y="2483"/>
                  </a:lnTo>
                  <a:lnTo>
                    <a:pt x="3204" y="2426"/>
                  </a:lnTo>
                  <a:lnTo>
                    <a:pt x="3185" y="2388"/>
                  </a:lnTo>
                  <a:lnTo>
                    <a:pt x="3147" y="2350"/>
                  </a:lnTo>
                  <a:lnTo>
                    <a:pt x="3109" y="2332"/>
                  </a:lnTo>
                  <a:lnTo>
                    <a:pt x="3109" y="2332"/>
                  </a:lnTo>
                  <a:lnTo>
                    <a:pt x="2806" y="2009"/>
                  </a:lnTo>
                  <a:lnTo>
                    <a:pt x="2484" y="1706"/>
                  </a:lnTo>
                  <a:lnTo>
                    <a:pt x="2143" y="1422"/>
                  </a:lnTo>
                  <a:lnTo>
                    <a:pt x="1783" y="1156"/>
                  </a:lnTo>
                  <a:lnTo>
                    <a:pt x="1783" y="1156"/>
                  </a:lnTo>
                  <a:lnTo>
                    <a:pt x="1517" y="986"/>
                  </a:lnTo>
                  <a:lnTo>
                    <a:pt x="1233" y="834"/>
                  </a:lnTo>
                  <a:lnTo>
                    <a:pt x="664" y="550"/>
                  </a:lnTo>
                  <a:lnTo>
                    <a:pt x="664" y="550"/>
                  </a:lnTo>
                  <a:lnTo>
                    <a:pt x="532" y="512"/>
                  </a:lnTo>
                  <a:lnTo>
                    <a:pt x="361" y="455"/>
                  </a:lnTo>
                  <a:lnTo>
                    <a:pt x="1" y="341"/>
                  </a:lnTo>
                  <a:lnTo>
                    <a:pt x="1" y="341"/>
                  </a:lnTo>
                  <a:lnTo>
                    <a:pt x="399" y="171"/>
                  </a:lnTo>
                  <a:lnTo>
                    <a:pt x="399" y="171"/>
                  </a:lnTo>
                  <a:lnTo>
                    <a:pt x="399" y="17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-76675" y="4492663"/>
              <a:ext cx="100475" cy="40300"/>
            </a:xfrm>
            <a:custGeom>
              <a:avLst/>
              <a:gdLst/>
              <a:ahLst/>
              <a:cxnLst/>
              <a:rect l="l" t="t" r="r" b="b"/>
              <a:pathLst>
                <a:path w="4019" h="1612" fill="none" extrusionOk="0">
                  <a:moveTo>
                    <a:pt x="2313" y="228"/>
                  </a:moveTo>
                  <a:lnTo>
                    <a:pt x="2313" y="228"/>
                  </a:lnTo>
                  <a:lnTo>
                    <a:pt x="2389" y="228"/>
                  </a:lnTo>
                  <a:lnTo>
                    <a:pt x="2426" y="190"/>
                  </a:lnTo>
                  <a:lnTo>
                    <a:pt x="2426" y="190"/>
                  </a:lnTo>
                  <a:lnTo>
                    <a:pt x="2730" y="114"/>
                  </a:lnTo>
                  <a:lnTo>
                    <a:pt x="2995" y="58"/>
                  </a:lnTo>
                  <a:lnTo>
                    <a:pt x="3260" y="1"/>
                  </a:lnTo>
                  <a:lnTo>
                    <a:pt x="3488" y="1"/>
                  </a:lnTo>
                  <a:lnTo>
                    <a:pt x="3488" y="1"/>
                  </a:lnTo>
                  <a:lnTo>
                    <a:pt x="3658" y="1"/>
                  </a:lnTo>
                  <a:lnTo>
                    <a:pt x="3810" y="39"/>
                  </a:lnTo>
                  <a:lnTo>
                    <a:pt x="3924" y="96"/>
                  </a:lnTo>
                  <a:lnTo>
                    <a:pt x="4019" y="171"/>
                  </a:lnTo>
                  <a:lnTo>
                    <a:pt x="4019" y="171"/>
                  </a:lnTo>
                  <a:lnTo>
                    <a:pt x="3090" y="494"/>
                  </a:lnTo>
                  <a:lnTo>
                    <a:pt x="2180" y="835"/>
                  </a:lnTo>
                  <a:lnTo>
                    <a:pt x="1270" y="1195"/>
                  </a:lnTo>
                  <a:lnTo>
                    <a:pt x="398" y="1612"/>
                  </a:lnTo>
                  <a:lnTo>
                    <a:pt x="398" y="1612"/>
                  </a:lnTo>
                  <a:lnTo>
                    <a:pt x="209" y="1403"/>
                  </a:lnTo>
                  <a:lnTo>
                    <a:pt x="0" y="1176"/>
                  </a:lnTo>
                  <a:lnTo>
                    <a:pt x="0" y="1176"/>
                  </a:lnTo>
                  <a:lnTo>
                    <a:pt x="417" y="986"/>
                  </a:lnTo>
                  <a:lnTo>
                    <a:pt x="986" y="740"/>
                  </a:lnTo>
                  <a:lnTo>
                    <a:pt x="1630" y="475"/>
                  </a:lnTo>
                  <a:lnTo>
                    <a:pt x="1972" y="342"/>
                  </a:lnTo>
                  <a:lnTo>
                    <a:pt x="2313" y="228"/>
                  </a:lnTo>
                  <a:lnTo>
                    <a:pt x="2313" y="228"/>
                  </a:lnTo>
                  <a:lnTo>
                    <a:pt x="2313" y="22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-361925" y="4475138"/>
              <a:ext cx="177725" cy="60675"/>
            </a:xfrm>
            <a:custGeom>
              <a:avLst/>
              <a:gdLst/>
              <a:ahLst/>
              <a:cxnLst/>
              <a:rect l="l" t="t" r="r" b="b"/>
              <a:pathLst>
                <a:path w="7109" h="2427" fill="none" extrusionOk="0">
                  <a:moveTo>
                    <a:pt x="815" y="1517"/>
                  </a:moveTo>
                  <a:lnTo>
                    <a:pt x="815" y="1517"/>
                  </a:lnTo>
                  <a:lnTo>
                    <a:pt x="853" y="1498"/>
                  </a:lnTo>
                  <a:lnTo>
                    <a:pt x="853" y="1498"/>
                  </a:lnTo>
                  <a:lnTo>
                    <a:pt x="1782" y="1289"/>
                  </a:lnTo>
                  <a:lnTo>
                    <a:pt x="2692" y="1062"/>
                  </a:lnTo>
                  <a:lnTo>
                    <a:pt x="3602" y="815"/>
                  </a:lnTo>
                  <a:lnTo>
                    <a:pt x="4511" y="550"/>
                  </a:lnTo>
                  <a:lnTo>
                    <a:pt x="4511" y="550"/>
                  </a:lnTo>
                  <a:lnTo>
                    <a:pt x="4909" y="399"/>
                  </a:lnTo>
                  <a:lnTo>
                    <a:pt x="5402" y="209"/>
                  </a:lnTo>
                  <a:lnTo>
                    <a:pt x="5649" y="133"/>
                  </a:lnTo>
                  <a:lnTo>
                    <a:pt x="5895" y="57"/>
                  </a:lnTo>
                  <a:lnTo>
                    <a:pt x="6141" y="0"/>
                  </a:lnTo>
                  <a:lnTo>
                    <a:pt x="6388" y="0"/>
                  </a:lnTo>
                  <a:lnTo>
                    <a:pt x="6388" y="0"/>
                  </a:lnTo>
                  <a:lnTo>
                    <a:pt x="6558" y="0"/>
                  </a:lnTo>
                  <a:lnTo>
                    <a:pt x="6729" y="57"/>
                  </a:lnTo>
                  <a:lnTo>
                    <a:pt x="6729" y="57"/>
                  </a:lnTo>
                  <a:lnTo>
                    <a:pt x="6881" y="133"/>
                  </a:lnTo>
                  <a:lnTo>
                    <a:pt x="6994" y="209"/>
                  </a:lnTo>
                  <a:lnTo>
                    <a:pt x="7070" y="285"/>
                  </a:lnTo>
                  <a:lnTo>
                    <a:pt x="7108" y="361"/>
                  </a:lnTo>
                  <a:lnTo>
                    <a:pt x="7108" y="417"/>
                  </a:lnTo>
                  <a:lnTo>
                    <a:pt x="7089" y="474"/>
                  </a:lnTo>
                  <a:lnTo>
                    <a:pt x="7032" y="531"/>
                  </a:lnTo>
                  <a:lnTo>
                    <a:pt x="6956" y="588"/>
                  </a:lnTo>
                  <a:lnTo>
                    <a:pt x="6767" y="683"/>
                  </a:lnTo>
                  <a:lnTo>
                    <a:pt x="6539" y="759"/>
                  </a:lnTo>
                  <a:lnTo>
                    <a:pt x="6122" y="872"/>
                  </a:lnTo>
                  <a:lnTo>
                    <a:pt x="6122" y="872"/>
                  </a:lnTo>
                  <a:lnTo>
                    <a:pt x="5270" y="1081"/>
                  </a:lnTo>
                  <a:lnTo>
                    <a:pt x="4417" y="1251"/>
                  </a:lnTo>
                  <a:lnTo>
                    <a:pt x="2692" y="1574"/>
                  </a:lnTo>
                  <a:lnTo>
                    <a:pt x="2692" y="1574"/>
                  </a:lnTo>
                  <a:lnTo>
                    <a:pt x="2332" y="1668"/>
                  </a:lnTo>
                  <a:lnTo>
                    <a:pt x="2010" y="1763"/>
                  </a:lnTo>
                  <a:lnTo>
                    <a:pt x="1687" y="1896"/>
                  </a:lnTo>
                  <a:lnTo>
                    <a:pt x="1365" y="2047"/>
                  </a:lnTo>
                  <a:lnTo>
                    <a:pt x="1365" y="2047"/>
                  </a:lnTo>
                  <a:lnTo>
                    <a:pt x="1062" y="2237"/>
                  </a:lnTo>
                  <a:lnTo>
                    <a:pt x="834" y="2370"/>
                  </a:lnTo>
                  <a:lnTo>
                    <a:pt x="740" y="2408"/>
                  </a:lnTo>
                  <a:lnTo>
                    <a:pt x="626" y="2427"/>
                  </a:lnTo>
                  <a:lnTo>
                    <a:pt x="626" y="2427"/>
                  </a:lnTo>
                  <a:lnTo>
                    <a:pt x="607" y="2408"/>
                  </a:lnTo>
                  <a:lnTo>
                    <a:pt x="607" y="2408"/>
                  </a:lnTo>
                  <a:lnTo>
                    <a:pt x="588" y="2408"/>
                  </a:lnTo>
                  <a:lnTo>
                    <a:pt x="588" y="2408"/>
                  </a:lnTo>
                  <a:lnTo>
                    <a:pt x="550" y="2408"/>
                  </a:lnTo>
                  <a:lnTo>
                    <a:pt x="493" y="2370"/>
                  </a:lnTo>
                  <a:lnTo>
                    <a:pt x="474" y="2332"/>
                  </a:lnTo>
                  <a:lnTo>
                    <a:pt x="436" y="2275"/>
                  </a:lnTo>
                  <a:lnTo>
                    <a:pt x="436" y="2275"/>
                  </a:lnTo>
                  <a:lnTo>
                    <a:pt x="380" y="2142"/>
                  </a:lnTo>
                  <a:lnTo>
                    <a:pt x="323" y="2010"/>
                  </a:lnTo>
                  <a:lnTo>
                    <a:pt x="152" y="1763"/>
                  </a:lnTo>
                  <a:lnTo>
                    <a:pt x="152" y="1763"/>
                  </a:lnTo>
                  <a:lnTo>
                    <a:pt x="133" y="1725"/>
                  </a:lnTo>
                  <a:lnTo>
                    <a:pt x="95" y="1706"/>
                  </a:lnTo>
                  <a:lnTo>
                    <a:pt x="19" y="1687"/>
                  </a:lnTo>
                  <a:lnTo>
                    <a:pt x="19" y="1687"/>
                  </a:lnTo>
                  <a:lnTo>
                    <a:pt x="0" y="1687"/>
                  </a:lnTo>
                  <a:lnTo>
                    <a:pt x="0" y="1687"/>
                  </a:lnTo>
                  <a:lnTo>
                    <a:pt x="323" y="1498"/>
                  </a:lnTo>
                  <a:lnTo>
                    <a:pt x="664" y="1308"/>
                  </a:lnTo>
                  <a:lnTo>
                    <a:pt x="664" y="1308"/>
                  </a:lnTo>
                  <a:lnTo>
                    <a:pt x="664" y="1384"/>
                  </a:lnTo>
                  <a:lnTo>
                    <a:pt x="683" y="1441"/>
                  </a:lnTo>
                  <a:lnTo>
                    <a:pt x="740" y="1498"/>
                  </a:lnTo>
                  <a:lnTo>
                    <a:pt x="815" y="151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-448175" y="4474663"/>
              <a:ext cx="131775" cy="95750"/>
            </a:xfrm>
            <a:custGeom>
              <a:avLst/>
              <a:gdLst/>
              <a:ahLst/>
              <a:cxnLst/>
              <a:rect l="l" t="t" r="r" b="b"/>
              <a:pathLst>
                <a:path w="5271" h="3830" fill="none" extrusionOk="0">
                  <a:moveTo>
                    <a:pt x="702" y="3829"/>
                  </a:moveTo>
                  <a:lnTo>
                    <a:pt x="702" y="3829"/>
                  </a:lnTo>
                  <a:lnTo>
                    <a:pt x="645" y="3810"/>
                  </a:lnTo>
                  <a:lnTo>
                    <a:pt x="645" y="3810"/>
                  </a:lnTo>
                  <a:lnTo>
                    <a:pt x="1" y="3659"/>
                  </a:lnTo>
                  <a:lnTo>
                    <a:pt x="1" y="3659"/>
                  </a:lnTo>
                  <a:lnTo>
                    <a:pt x="77" y="3469"/>
                  </a:lnTo>
                  <a:lnTo>
                    <a:pt x="172" y="3280"/>
                  </a:lnTo>
                  <a:lnTo>
                    <a:pt x="266" y="3109"/>
                  </a:lnTo>
                  <a:lnTo>
                    <a:pt x="399" y="2938"/>
                  </a:lnTo>
                  <a:lnTo>
                    <a:pt x="551" y="2768"/>
                  </a:lnTo>
                  <a:lnTo>
                    <a:pt x="702" y="2616"/>
                  </a:lnTo>
                  <a:lnTo>
                    <a:pt x="1024" y="2332"/>
                  </a:lnTo>
                  <a:lnTo>
                    <a:pt x="1385" y="2066"/>
                  </a:lnTo>
                  <a:lnTo>
                    <a:pt x="1764" y="1801"/>
                  </a:lnTo>
                  <a:lnTo>
                    <a:pt x="2446" y="1346"/>
                  </a:lnTo>
                  <a:lnTo>
                    <a:pt x="2446" y="1346"/>
                  </a:lnTo>
                  <a:lnTo>
                    <a:pt x="3052" y="929"/>
                  </a:lnTo>
                  <a:lnTo>
                    <a:pt x="3697" y="531"/>
                  </a:lnTo>
                  <a:lnTo>
                    <a:pt x="3697" y="531"/>
                  </a:lnTo>
                  <a:lnTo>
                    <a:pt x="3924" y="380"/>
                  </a:lnTo>
                  <a:lnTo>
                    <a:pt x="4171" y="266"/>
                  </a:lnTo>
                  <a:lnTo>
                    <a:pt x="4417" y="152"/>
                  </a:lnTo>
                  <a:lnTo>
                    <a:pt x="4664" y="38"/>
                  </a:lnTo>
                  <a:lnTo>
                    <a:pt x="4664" y="38"/>
                  </a:lnTo>
                  <a:lnTo>
                    <a:pt x="4758" y="1"/>
                  </a:lnTo>
                  <a:lnTo>
                    <a:pt x="4853" y="1"/>
                  </a:lnTo>
                  <a:lnTo>
                    <a:pt x="4853" y="1"/>
                  </a:lnTo>
                  <a:lnTo>
                    <a:pt x="4929" y="1"/>
                  </a:lnTo>
                  <a:lnTo>
                    <a:pt x="4986" y="38"/>
                  </a:lnTo>
                  <a:lnTo>
                    <a:pt x="5043" y="57"/>
                  </a:lnTo>
                  <a:lnTo>
                    <a:pt x="5080" y="114"/>
                  </a:lnTo>
                  <a:lnTo>
                    <a:pt x="5156" y="228"/>
                  </a:lnTo>
                  <a:lnTo>
                    <a:pt x="5194" y="380"/>
                  </a:lnTo>
                  <a:lnTo>
                    <a:pt x="5232" y="550"/>
                  </a:lnTo>
                  <a:lnTo>
                    <a:pt x="5251" y="702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4455" y="1157"/>
                  </a:lnTo>
                  <a:lnTo>
                    <a:pt x="4455" y="1157"/>
                  </a:lnTo>
                  <a:lnTo>
                    <a:pt x="4607" y="1081"/>
                  </a:lnTo>
                  <a:lnTo>
                    <a:pt x="4607" y="1081"/>
                  </a:lnTo>
                  <a:lnTo>
                    <a:pt x="4664" y="1043"/>
                  </a:lnTo>
                  <a:lnTo>
                    <a:pt x="4682" y="986"/>
                  </a:lnTo>
                  <a:lnTo>
                    <a:pt x="4701" y="948"/>
                  </a:lnTo>
                  <a:lnTo>
                    <a:pt x="4682" y="891"/>
                  </a:lnTo>
                  <a:lnTo>
                    <a:pt x="4664" y="853"/>
                  </a:lnTo>
                  <a:lnTo>
                    <a:pt x="4626" y="816"/>
                  </a:lnTo>
                  <a:lnTo>
                    <a:pt x="4569" y="778"/>
                  </a:lnTo>
                  <a:lnTo>
                    <a:pt x="4512" y="778"/>
                  </a:lnTo>
                  <a:lnTo>
                    <a:pt x="4512" y="778"/>
                  </a:lnTo>
                  <a:lnTo>
                    <a:pt x="4436" y="797"/>
                  </a:lnTo>
                  <a:lnTo>
                    <a:pt x="4436" y="797"/>
                  </a:lnTo>
                  <a:lnTo>
                    <a:pt x="4114" y="948"/>
                  </a:lnTo>
                  <a:lnTo>
                    <a:pt x="3811" y="1119"/>
                  </a:lnTo>
                  <a:lnTo>
                    <a:pt x="3488" y="1289"/>
                  </a:lnTo>
                  <a:lnTo>
                    <a:pt x="3185" y="1479"/>
                  </a:lnTo>
                  <a:lnTo>
                    <a:pt x="2901" y="1687"/>
                  </a:lnTo>
                  <a:lnTo>
                    <a:pt x="2617" y="1896"/>
                  </a:lnTo>
                  <a:lnTo>
                    <a:pt x="2332" y="2123"/>
                  </a:lnTo>
                  <a:lnTo>
                    <a:pt x="2067" y="2351"/>
                  </a:lnTo>
                  <a:lnTo>
                    <a:pt x="2067" y="2351"/>
                  </a:lnTo>
                  <a:lnTo>
                    <a:pt x="1820" y="2578"/>
                  </a:lnTo>
                  <a:lnTo>
                    <a:pt x="1593" y="2825"/>
                  </a:lnTo>
                  <a:lnTo>
                    <a:pt x="1385" y="3071"/>
                  </a:lnTo>
                  <a:lnTo>
                    <a:pt x="1176" y="3336"/>
                  </a:lnTo>
                  <a:lnTo>
                    <a:pt x="1176" y="3336"/>
                  </a:lnTo>
                  <a:lnTo>
                    <a:pt x="1081" y="3469"/>
                  </a:lnTo>
                  <a:lnTo>
                    <a:pt x="987" y="3621"/>
                  </a:lnTo>
                  <a:lnTo>
                    <a:pt x="911" y="3696"/>
                  </a:lnTo>
                  <a:lnTo>
                    <a:pt x="854" y="3753"/>
                  </a:lnTo>
                  <a:lnTo>
                    <a:pt x="778" y="3810"/>
                  </a:lnTo>
                  <a:lnTo>
                    <a:pt x="702" y="382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-155800" y="4435338"/>
              <a:ext cx="146425" cy="81050"/>
            </a:xfrm>
            <a:custGeom>
              <a:avLst/>
              <a:gdLst/>
              <a:ahLst/>
              <a:cxnLst/>
              <a:rect l="l" t="t" r="r" b="b"/>
              <a:pathLst>
                <a:path w="5857" h="3242" fill="none" extrusionOk="0">
                  <a:moveTo>
                    <a:pt x="2805" y="721"/>
                  </a:moveTo>
                  <a:lnTo>
                    <a:pt x="2805" y="721"/>
                  </a:lnTo>
                  <a:lnTo>
                    <a:pt x="3052" y="721"/>
                  </a:lnTo>
                  <a:lnTo>
                    <a:pt x="3052" y="721"/>
                  </a:lnTo>
                  <a:lnTo>
                    <a:pt x="3317" y="702"/>
                  </a:lnTo>
                  <a:lnTo>
                    <a:pt x="3639" y="683"/>
                  </a:lnTo>
                  <a:lnTo>
                    <a:pt x="4018" y="626"/>
                  </a:lnTo>
                  <a:lnTo>
                    <a:pt x="4416" y="550"/>
                  </a:lnTo>
                  <a:lnTo>
                    <a:pt x="4814" y="474"/>
                  </a:lnTo>
                  <a:lnTo>
                    <a:pt x="5193" y="342"/>
                  </a:lnTo>
                  <a:lnTo>
                    <a:pt x="5364" y="266"/>
                  </a:lnTo>
                  <a:lnTo>
                    <a:pt x="5554" y="190"/>
                  </a:lnTo>
                  <a:lnTo>
                    <a:pt x="5705" y="95"/>
                  </a:lnTo>
                  <a:lnTo>
                    <a:pt x="5857" y="0"/>
                  </a:lnTo>
                  <a:lnTo>
                    <a:pt x="5857" y="0"/>
                  </a:lnTo>
                  <a:lnTo>
                    <a:pt x="5724" y="550"/>
                  </a:lnTo>
                  <a:lnTo>
                    <a:pt x="5573" y="1081"/>
                  </a:lnTo>
                  <a:lnTo>
                    <a:pt x="5421" y="1611"/>
                  </a:lnTo>
                  <a:lnTo>
                    <a:pt x="5383" y="1896"/>
                  </a:lnTo>
                  <a:lnTo>
                    <a:pt x="5345" y="2180"/>
                  </a:lnTo>
                  <a:lnTo>
                    <a:pt x="5345" y="2180"/>
                  </a:lnTo>
                  <a:lnTo>
                    <a:pt x="4985" y="2294"/>
                  </a:lnTo>
                  <a:lnTo>
                    <a:pt x="4625" y="2445"/>
                  </a:lnTo>
                  <a:lnTo>
                    <a:pt x="3943" y="2749"/>
                  </a:lnTo>
                  <a:lnTo>
                    <a:pt x="2900" y="3241"/>
                  </a:lnTo>
                  <a:lnTo>
                    <a:pt x="2900" y="3241"/>
                  </a:lnTo>
                  <a:lnTo>
                    <a:pt x="2578" y="2957"/>
                  </a:lnTo>
                  <a:lnTo>
                    <a:pt x="2578" y="2957"/>
                  </a:lnTo>
                  <a:lnTo>
                    <a:pt x="2275" y="2730"/>
                  </a:lnTo>
                  <a:lnTo>
                    <a:pt x="1952" y="2483"/>
                  </a:lnTo>
                  <a:lnTo>
                    <a:pt x="1782" y="2389"/>
                  </a:lnTo>
                  <a:lnTo>
                    <a:pt x="1611" y="2294"/>
                  </a:lnTo>
                  <a:lnTo>
                    <a:pt x="1441" y="2218"/>
                  </a:lnTo>
                  <a:lnTo>
                    <a:pt x="1270" y="2142"/>
                  </a:lnTo>
                  <a:lnTo>
                    <a:pt x="1270" y="2142"/>
                  </a:lnTo>
                  <a:lnTo>
                    <a:pt x="1137" y="2123"/>
                  </a:lnTo>
                  <a:lnTo>
                    <a:pt x="1137" y="2123"/>
                  </a:lnTo>
                  <a:lnTo>
                    <a:pt x="1024" y="2142"/>
                  </a:lnTo>
                  <a:lnTo>
                    <a:pt x="891" y="2161"/>
                  </a:lnTo>
                  <a:lnTo>
                    <a:pt x="626" y="2256"/>
                  </a:lnTo>
                  <a:lnTo>
                    <a:pt x="626" y="2256"/>
                  </a:lnTo>
                  <a:lnTo>
                    <a:pt x="76" y="607"/>
                  </a:lnTo>
                  <a:lnTo>
                    <a:pt x="76" y="607"/>
                  </a:lnTo>
                  <a:lnTo>
                    <a:pt x="38" y="417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341" y="304"/>
                  </a:lnTo>
                  <a:lnTo>
                    <a:pt x="588" y="379"/>
                  </a:lnTo>
                  <a:lnTo>
                    <a:pt x="588" y="379"/>
                  </a:lnTo>
                  <a:lnTo>
                    <a:pt x="872" y="474"/>
                  </a:lnTo>
                  <a:lnTo>
                    <a:pt x="1137" y="531"/>
                  </a:lnTo>
                  <a:lnTo>
                    <a:pt x="1403" y="588"/>
                  </a:lnTo>
                  <a:lnTo>
                    <a:pt x="1687" y="645"/>
                  </a:lnTo>
                  <a:lnTo>
                    <a:pt x="2256" y="702"/>
                  </a:lnTo>
                  <a:lnTo>
                    <a:pt x="2805" y="72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-144425" y="4409738"/>
              <a:ext cx="129375" cy="35575"/>
            </a:xfrm>
            <a:custGeom>
              <a:avLst/>
              <a:gdLst/>
              <a:ahLst/>
              <a:cxnLst/>
              <a:rect l="l" t="t" r="r" b="b"/>
              <a:pathLst>
                <a:path w="5175" h="1423" fill="none" extrusionOk="0">
                  <a:moveTo>
                    <a:pt x="2199" y="1422"/>
                  </a:moveTo>
                  <a:lnTo>
                    <a:pt x="2199" y="1422"/>
                  </a:lnTo>
                  <a:lnTo>
                    <a:pt x="1914" y="1403"/>
                  </a:lnTo>
                  <a:lnTo>
                    <a:pt x="1630" y="1385"/>
                  </a:lnTo>
                  <a:lnTo>
                    <a:pt x="1346" y="1347"/>
                  </a:lnTo>
                  <a:lnTo>
                    <a:pt x="1080" y="1309"/>
                  </a:lnTo>
                  <a:lnTo>
                    <a:pt x="796" y="1252"/>
                  </a:lnTo>
                  <a:lnTo>
                    <a:pt x="531" y="1176"/>
                  </a:lnTo>
                  <a:lnTo>
                    <a:pt x="0" y="986"/>
                  </a:lnTo>
                  <a:lnTo>
                    <a:pt x="0" y="986"/>
                  </a:lnTo>
                  <a:lnTo>
                    <a:pt x="57" y="892"/>
                  </a:lnTo>
                  <a:lnTo>
                    <a:pt x="114" y="797"/>
                  </a:lnTo>
                  <a:lnTo>
                    <a:pt x="190" y="740"/>
                  </a:lnTo>
                  <a:lnTo>
                    <a:pt x="265" y="664"/>
                  </a:lnTo>
                  <a:lnTo>
                    <a:pt x="360" y="626"/>
                  </a:lnTo>
                  <a:lnTo>
                    <a:pt x="455" y="588"/>
                  </a:lnTo>
                  <a:lnTo>
                    <a:pt x="645" y="532"/>
                  </a:lnTo>
                  <a:lnTo>
                    <a:pt x="853" y="494"/>
                  </a:lnTo>
                  <a:lnTo>
                    <a:pt x="1080" y="475"/>
                  </a:lnTo>
                  <a:lnTo>
                    <a:pt x="1289" y="456"/>
                  </a:lnTo>
                  <a:lnTo>
                    <a:pt x="1497" y="418"/>
                  </a:lnTo>
                  <a:lnTo>
                    <a:pt x="1497" y="418"/>
                  </a:lnTo>
                  <a:lnTo>
                    <a:pt x="1668" y="361"/>
                  </a:lnTo>
                  <a:lnTo>
                    <a:pt x="1839" y="304"/>
                  </a:lnTo>
                  <a:lnTo>
                    <a:pt x="2180" y="190"/>
                  </a:lnTo>
                  <a:lnTo>
                    <a:pt x="2540" y="77"/>
                  </a:lnTo>
                  <a:lnTo>
                    <a:pt x="2710" y="20"/>
                  </a:lnTo>
                  <a:lnTo>
                    <a:pt x="2881" y="1"/>
                  </a:lnTo>
                  <a:lnTo>
                    <a:pt x="2881" y="1"/>
                  </a:lnTo>
                  <a:lnTo>
                    <a:pt x="2919" y="1"/>
                  </a:lnTo>
                  <a:lnTo>
                    <a:pt x="2919" y="1"/>
                  </a:lnTo>
                  <a:lnTo>
                    <a:pt x="3014" y="1"/>
                  </a:lnTo>
                  <a:lnTo>
                    <a:pt x="3108" y="39"/>
                  </a:lnTo>
                  <a:lnTo>
                    <a:pt x="3298" y="115"/>
                  </a:lnTo>
                  <a:lnTo>
                    <a:pt x="3298" y="115"/>
                  </a:lnTo>
                  <a:lnTo>
                    <a:pt x="3469" y="190"/>
                  </a:lnTo>
                  <a:lnTo>
                    <a:pt x="3563" y="228"/>
                  </a:lnTo>
                  <a:lnTo>
                    <a:pt x="3658" y="228"/>
                  </a:lnTo>
                  <a:lnTo>
                    <a:pt x="3658" y="228"/>
                  </a:lnTo>
                  <a:lnTo>
                    <a:pt x="3677" y="228"/>
                  </a:lnTo>
                  <a:lnTo>
                    <a:pt x="3677" y="228"/>
                  </a:lnTo>
                  <a:lnTo>
                    <a:pt x="3696" y="228"/>
                  </a:lnTo>
                  <a:lnTo>
                    <a:pt x="3696" y="228"/>
                  </a:lnTo>
                  <a:lnTo>
                    <a:pt x="3886" y="247"/>
                  </a:lnTo>
                  <a:lnTo>
                    <a:pt x="4094" y="266"/>
                  </a:lnTo>
                  <a:lnTo>
                    <a:pt x="4284" y="285"/>
                  </a:lnTo>
                  <a:lnTo>
                    <a:pt x="4454" y="342"/>
                  </a:lnTo>
                  <a:lnTo>
                    <a:pt x="4644" y="399"/>
                  </a:lnTo>
                  <a:lnTo>
                    <a:pt x="4833" y="475"/>
                  </a:lnTo>
                  <a:lnTo>
                    <a:pt x="5004" y="570"/>
                  </a:lnTo>
                  <a:lnTo>
                    <a:pt x="5174" y="664"/>
                  </a:lnTo>
                  <a:lnTo>
                    <a:pt x="5174" y="664"/>
                  </a:lnTo>
                  <a:lnTo>
                    <a:pt x="5099" y="778"/>
                  </a:lnTo>
                  <a:lnTo>
                    <a:pt x="5099" y="778"/>
                  </a:lnTo>
                  <a:lnTo>
                    <a:pt x="4795" y="949"/>
                  </a:lnTo>
                  <a:lnTo>
                    <a:pt x="4454" y="1081"/>
                  </a:lnTo>
                  <a:lnTo>
                    <a:pt x="4113" y="1195"/>
                  </a:lnTo>
                  <a:lnTo>
                    <a:pt x="3753" y="1271"/>
                  </a:lnTo>
                  <a:lnTo>
                    <a:pt x="3374" y="1328"/>
                  </a:lnTo>
                  <a:lnTo>
                    <a:pt x="3014" y="1366"/>
                  </a:lnTo>
                  <a:lnTo>
                    <a:pt x="2654" y="1403"/>
                  </a:lnTo>
                  <a:lnTo>
                    <a:pt x="2312" y="1403"/>
                  </a:lnTo>
                  <a:lnTo>
                    <a:pt x="2312" y="1403"/>
                  </a:lnTo>
                  <a:lnTo>
                    <a:pt x="2199" y="142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fill="none" extrusionOk="0">
                  <a:moveTo>
                    <a:pt x="15183" y="0"/>
                  </a:moveTo>
                  <a:lnTo>
                    <a:pt x="15183" y="0"/>
                  </a:ln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391" y="986"/>
                  </a:lnTo>
                  <a:lnTo>
                    <a:pt x="15391" y="986"/>
                  </a:lnTo>
                  <a:lnTo>
                    <a:pt x="15201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183" y="4814"/>
                  </a:lnTo>
                  <a:lnTo>
                    <a:pt x="11145" y="4814"/>
                  </a:lnTo>
                  <a:lnTo>
                    <a:pt x="11145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74" y="11145"/>
                  </a:lnTo>
                  <a:lnTo>
                    <a:pt x="4474" y="11145"/>
                  </a:lnTo>
                  <a:lnTo>
                    <a:pt x="4493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694" y="10444"/>
                  </a:lnTo>
                  <a:lnTo>
                    <a:pt x="15732" y="10444"/>
                  </a:lnTo>
                  <a:lnTo>
                    <a:pt x="15732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708" y="4246"/>
                  </a:lnTo>
                  <a:lnTo>
                    <a:pt x="1870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lnTo>
                    <a:pt x="15183" y="0"/>
                  </a:lnTo>
                  <a:lnTo>
                    <a:pt x="1518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7811054" y="1118401"/>
            <a:ext cx="474981" cy="650298"/>
            <a:chOff x="1060100" y="3348113"/>
            <a:chExt cx="349225" cy="478125"/>
          </a:xfrm>
        </p:grpSpPr>
        <p:sp>
          <p:nvSpPr>
            <p:cNvPr id="105" name="Google Shape;105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3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299" name="Google Shape;299;p13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13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1"/>
          </p:nvPr>
        </p:nvSpPr>
        <p:spPr>
          <a:xfrm>
            <a:off x="1932851" y="1441175"/>
            <a:ext cx="26391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2"/>
          </p:nvPr>
        </p:nvSpPr>
        <p:spPr>
          <a:xfrm>
            <a:off x="1932848" y="1809080"/>
            <a:ext cx="2255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3"/>
          </p:nvPr>
        </p:nvSpPr>
        <p:spPr>
          <a:xfrm>
            <a:off x="1932850" y="3239125"/>
            <a:ext cx="26391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4"/>
          </p:nvPr>
        </p:nvSpPr>
        <p:spPr>
          <a:xfrm>
            <a:off x="1932848" y="3603560"/>
            <a:ext cx="22557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hasCustomPrompt="1"/>
          </p:nvPr>
        </p:nvSpPr>
        <p:spPr>
          <a:xfrm>
            <a:off x="987618" y="1684856"/>
            <a:ext cx="7989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5" hasCustomPrompt="1"/>
          </p:nvPr>
        </p:nvSpPr>
        <p:spPr>
          <a:xfrm>
            <a:off x="989268" y="3476870"/>
            <a:ext cx="7956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6"/>
          </p:nvPr>
        </p:nvSpPr>
        <p:spPr>
          <a:xfrm>
            <a:off x="713225" y="582168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7"/>
          </p:nvPr>
        </p:nvSpPr>
        <p:spPr>
          <a:xfrm>
            <a:off x="5900673" y="1441175"/>
            <a:ext cx="25302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8"/>
          </p:nvPr>
        </p:nvSpPr>
        <p:spPr>
          <a:xfrm>
            <a:off x="5900682" y="1809080"/>
            <a:ext cx="2255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subTitle" idx="9"/>
          </p:nvPr>
        </p:nvSpPr>
        <p:spPr>
          <a:xfrm>
            <a:off x="5900674" y="3239125"/>
            <a:ext cx="25302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13"/>
          </p:nvPr>
        </p:nvSpPr>
        <p:spPr>
          <a:xfrm>
            <a:off x="5900682" y="3603560"/>
            <a:ext cx="22557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14" hasCustomPrompt="1"/>
          </p:nvPr>
        </p:nvSpPr>
        <p:spPr>
          <a:xfrm>
            <a:off x="4973617" y="1684856"/>
            <a:ext cx="7971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15" hasCustomPrompt="1"/>
          </p:nvPr>
        </p:nvSpPr>
        <p:spPr>
          <a:xfrm>
            <a:off x="4972717" y="3476870"/>
            <a:ext cx="7989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1371600" y="3115163"/>
            <a:ext cx="6400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1"/>
          </p:nvPr>
        </p:nvSpPr>
        <p:spPr>
          <a:xfrm>
            <a:off x="1371600" y="1846297"/>
            <a:ext cx="64008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34" name="Google Shape;334;p14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335" name="Google Shape;335;p1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3" name="Google Shape;353;p14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"/>
          <p:cNvSpPr txBox="1">
            <a:spLocks noGrp="1"/>
          </p:cNvSpPr>
          <p:nvPr>
            <p:ph type="title"/>
          </p:nvPr>
        </p:nvSpPr>
        <p:spPr>
          <a:xfrm>
            <a:off x="4156650" y="2239345"/>
            <a:ext cx="33834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6" name="Google Shape;356;p15"/>
          <p:cNvSpPr txBox="1">
            <a:spLocks noGrp="1"/>
          </p:cNvSpPr>
          <p:nvPr>
            <p:ph type="subTitle" idx="1"/>
          </p:nvPr>
        </p:nvSpPr>
        <p:spPr>
          <a:xfrm>
            <a:off x="4156650" y="2849724"/>
            <a:ext cx="3069600" cy="3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5"/>
          <p:cNvSpPr txBox="1">
            <a:spLocks noGrp="1"/>
          </p:cNvSpPr>
          <p:nvPr>
            <p:ph type="title" idx="2" hasCustomPrompt="1"/>
          </p:nvPr>
        </p:nvSpPr>
        <p:spPr>
          <a:xfrm>
            <a:off x="2913525" y="2499675"/>
            <a:ext cx="10881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58" name="Google Shape;358;p15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359" name="Google Shape;359;p1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7" name="Google Shape;377;p15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"/>
          <p:cNvSpPr txBox="1">
            <a:spLocks noGrp="1"/>
          </p:cNvSpPr>
          <p:nvPr>
            <p:ph type="title"/>
          </p:nvPr>
        </p:nvSpPr>
        <p:spPr>
          <a:xfrm>
            <a:off x="965775" y="2796984"/>
            <a:ext cx="33834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0" name="Google Shape;380;p16"/>
          <p:cNvSpPr txBox="1">
            <a:spLocks noGrp="1"/>
          </p:cNvSpPr>
          <p:nvPr>
            <p:ph type="subTitle" idx="1"/>
          </p:nvPr>
        </p:nvSpPr>
        <p:spPr>
          <a:xfrm>
            <a:off x="1279575" y="3416907"/>
            <a:ext cx="3069600" cy="3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6"/>
          <p:cNvSpPr txBox="1">
            <a:spLocks noGrp="1"/>
          </p:cNvSpPr>
          <p:nvPr>
            <p:ph type="title" idx="2" hasCustomPrompt="1"/>
          </p:nvPr>
        </p:nvSpPr>
        <p:spPr>
          <a:xfrm>
            <a:off x="3256425" y="1665348"/>
            <a:ext cx="10881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82" name="Google Shape;382;p16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383" name="Google Shape;383;p1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1" name="Google Shape;401;p16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0_1_1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4314375" y="2796923"/>
            <a:ext cx="41148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4" name="Google Shape;404;p17"/>
          <p:cNvSpPr txBox="1">
            <a:spLocks noGrp="1"/>
          </p:cNvSpPr>
          <p:nvPr>
            <p:ph type="subTitle" idx="1"/>
          </p:nvPr>
        </p:nvSpPr>
        <p:spPr>
          <a:xfrm>
            <a:off x="4314375" y="3413362"/>
            <a:ext cx="3069600" cy="3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17"/>
          <p:cNvSpPr txBox="1">
            <a:spLocks noGrp="1"/>
          </p:cNvSpPr>
          <p:nvPr>
            <p:ph type="title" idx="2" hasCustomPrompt="1"/>
          </p:nvPr>
        </p:nvSpPr>
        <p:spPr>
          <a:xfrm>
            <a:off x="4319025" y="1662165"/>
            <a:ext cx="10881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8"/>
          <p:cNvSpPr txBox="1">
            <a:spLocks noGrp="1"/>
          </p:cNvSpPr>
          <p:nvPr>
            <p:ph type="title"/>
          </p:nvPr>
        </p:nvSpPr>
        <p:spPr>
          <a:xfrm>
            <a:off x="713225" y="530350"/>
            <a:ext cx="77178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18"/>
          <p:cNvSpPr txBox="1">
            <a:spLocks noGrp="1"/>
          </p:cNvSpPr>
          <p:nvPr>
            <p:ph type="body" idx="1"/>
          </p:nvPr>
        </p:nvSpPr>
        <p:spPr>
          <a:xfrm>
            <a:off x="2286000" y="1428750"/>
            <a:ext cx="45720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100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2_1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9"/>
          <p:cNvSpPr txBox="1">
            <a:spLocks noGrp="1"/>
          </p:cNvSpPr>
          <p:nvPr>
            <p:ph type="title"/>
          </p:nvPr>
        </p:nvSpPr>
        <p:spPr>
          <a:xfrm>
            <a:off x="4798000" y="1077000"/>
            <a:ext cx="3632700" cy="20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19"/>
          <p:cNvSpPr txBox="1">
            <a:spLocks noGrp="1"/>
          </p:cNvSpPr>
          <p:nvPr>
            <p:ph type="subTitle" idx="1"/>
          </p:nvPr>
        </p:nvSpPr>
        <p:spPr>
          <a:xfrm>
            <a:off x="5230300" y="3152100"/>
            <a:ext cx="3200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5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14" name="Google Shape;414;p20"/>
          <p:cNvSpPr txBox="1">
            <a:spLocks noGrp="1"/>
          </p:cNvSpPr>
          <p:nvPr>
            <p:ph type="body" idx="1"/>
          </p:nvPr>
        </p:nvSpPr>
        <p:spPr>
          <a:xfrm>
            <a:off x="1740600" y="1447275"/>
            <a:ext cx="56628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6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"/>
          <p:cNvSpPr txBox="1">
            <a:spLocks noGrp="1"/>
          </p:cNvSpPr>
          <p:nvPr>
            <p:ph type="subTitle" idx="1"/>
          </p:nvPr>
        </p:nvSpPr>
        <p:spPr>
          <a:xfrm>
            <a:off x="837050" y="2607156"/>
            <a:ext cx="36576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17" name="Google Shape;417;p21"/>
          <p:cNvSpPr txBox="1">
            <a:spLocks noGrp="1"/>
          </p:cNvSpPr>
          <p:nvPr>
            <p:ph type="title"/>
          </p:nvPr>
        </p:nvSpPr>
        <p:spPr>
          <a:xfrm>
            <a:off x="2025650" y="1509998"/>
            <a:ext cx="2469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020350" y="530350"/>
            <a:ext cx="5103300" cy="294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713225" y="1122250"/>
            <a:ext cx="7717500" cy="33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7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2"/>
          <p:cNvSpPr txBox="1">
            <a:spLocks noGrp="1"/>
          </p:cNvSpPr>
          <p:nvPr>
            <p:ph type="subTitle" idx="1"/>
          </p:nvPr>
        </p:nvSpPr>
        <p:spPr>
          <a:xfrm>
            <a:off x="4527400" y="2606040"/>
            <a:ext cx="36576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20" name="Google Shape;420;p22"/>
          <p:cNvSpPr txBox="1">
            <a:spLocks noGrp="1"/>
          </p:cNvSpPr>
          <p:nvPr>
            <p:ph type="title"/>
          </p:nvPr>
        </p:nvSpPr>
        <p:spPr>
          <a:xfrm>
            <a:off x="4527398" y="1508750"/>
            <a:ext cx="2469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8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body" idx="1"/>
          </p:nvPr>
        </p:nvSpPr>
        <p:spPr>
          <a:xfrm>
            <a:off x="713225" y="1274675"/>
            <a:ext cx="7717500" cy="33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2_1_1_1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5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5"/>
          <p:cNvSpPr txBox="1">
            <a:spLocks noGrp="1"/>
          </p:cNvSpPr>
          <p:nvPr>
            <p:ph type="subTitle" idx="1"/>
          </p:nvPr>
        </p:nvSpPr>
        <p:spPr>
          <a:xfrm>
            <a:off x="878975" y="338836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0" name="Google Shape;500;p25"/>
          <p:cNvSpPr txBox="1">
            <a:spLocks noGrp="1"/>
          </p:cNvSpPr>
          <p:nvPr>
            <p:ph type="subTitle" idx="2"/>
          </p:nvPr>
        </p:nvSpPr>
        <p:spPr>
          <a:xfrm>
            <a:off x="713225" y="3740202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5"/>
          <p:cNvSpPr txBox="1">
            <a:spLocks noGrp="1"/>
          </p:cNvSpPr>
          <p:nvPr>
            <p:ph type="subTitle" idx="3"/>
          </p:nvPr>
        </p:nvSpPr>
        <p:spPr>
          <a:xfrm>
            <a:off x="2945900" y="338836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2" name="Google Shape;502;p25"/>
          <p:cNvSpPr txBox="1">
            <a:spLocks noGrp="1"/>
          </p:cNvSpPr>
          <p:nvPr>
            <p:ph type="subTitle" idx="4"/>
          </p:nvPr>
        </p:nvSpPr>
        <p:spPr>
          <a:xfrm>
            <a:off x="2780150" y="3740202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25"/>
          <p:cNvSpPr txBox="1">
            <a:spLocks noGrp="1"/>
          </p:cNvSpPr>
          <p:nvPr>
            <p:ph type="subTitle" idx="5"/>
          </p:nvPr>
        </p:nvSpPr>
        <p:spPr>
          <a:xfrm>
            <a:off x="719250" y="1729450"/>
            <a:ext cx="3858900" cy="61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6"/>
          <p:cNvSpPr txBox="1">
            <a:spLocks noGrp="1"/>
          </p:cNvSpPr>
          <p:nvPr>
            <p:ph type="subTitle" idx="1"/>
          </p:nvPr>
        </p:nvSpPr>
        <p:spPr>
          <a:xfrm>
            <a:off x="993575" y="2834640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 txBox="1">
            <a:spLocks noGrp="1"/>
          </p:cNvSpPr>
          <p:nvPr>
            <p:ph type="subTitle" idx="2"/>
          </p:nvPr>
        </p:nvSpPr>
        <p:spPr>
          <a:xfrm>
            <a:off x="993575" y="3275462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07" name="Google Shape;507;p26"/>
          <p:cNvSpPr txBox="1">
            <a:spLocks noGrp="1"/>
          </p:cNvSpPr>
          <p:nvPr>
            <p:ph type="subTitle" idx="3"/>
          </p:nvPr>
        </p:nvSpPr>
        <p:spPr>
          <a:xfrm>
            <a:off x="3566100" y="2834640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26"/>
          <p:cNvSpPr txBox="1">
            <a:spLocks noGrp="1"/>
          </p:cNvSpPr>
          <p:nvPr>
            <p:ph type="subTitle" idx="4"/>
          </p:nvPr>
        </p:nvSpPr>
        <p:spPr>
          <a:xfrm>
            <a:off x="3566100" y="3275457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09" name="Google Shape;509;p26"/>
          <p:cNvSpPr txBox="1">
            <a:spLocks noGrp="1"/>
          </p:cNvSpPr>
          <p:nvPr>
            <p:ph type="subTitle" idx="5"/>
          </p:nvPr>
        </p:nvSpPr>
        <p:spPr>
          <a:xfrm>
            <a:off x="6138607" y="2834640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26"/>
          <p:cNvSpPr txBox="1">
            <a:spLocks noGrp="1"/>
          </p:cNvSpPr>
          <p:nvPr>
            <p:ph type="subTitle" idx="6"/>
          </p:nvPr>
        </p:nvSpPr>
        <p:spPr>
          <a:xfrm>
            <a:off x="6138607" y="3275457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11" name="Google Shape;511;p26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7"/>
          <p:cNvSpPr txBox="1">
            <a:spLocks noGrp="1"/>
          </p:cNvSpPr>
          <p:nvPr>
            <p:ph type="subTitle" idx="1"/>
          </p:nvPr>
        </p:nvSpPr>
        <p:spPr>
          <a:xfrm>
            <a:off x="1597279" y="1494500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4" name="Google Shape;514;p27"/>
          <p:cNvSpPr txBox="1">
            <a:spLocks noGrp="1"/>
          </p:cNvSpPr>
          <p:nvPr>
            <p:ph type="subTitle" idx="2"/>
          </p:nvPr>
        </p:nvSpPr>
        <p:spPr>
          <a:xfrm>
            <a:off x="1341079" y="1835600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27"/>
          <p:cNvSpPr txBox="1">
            <a:spLocks noGrp="1"/>
          </p:cNvSpPr>
          <p:nvPr>
            <p:ph type="subTitle" idx="3"/>
          </p:nvPr>
        </p:nvSpPr>
        <p:spPr>
          <a:xfrm>
            <a:off x="1597279" y="3247088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7" name="Google Shape;517;p27"/>
          <p:cNvSpPr txBox="1">
            <a:spLocks noGrp="1"/>
          </p:cNvSpPr>
          <p:nvPr>
            <p:ph type="subTitle" idx="4"/>
          </p:nvPr>
        </p:nvSpPr>
        <p:spPr>
          <a:xfrm>
            <a:off x="1341079" y="3588200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5"/>
          </p:nvPr>
        </p:nvSpPr>
        <p:spPr>
          <a:xfrm>
            <a:off x="6113104" y="1494488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9" name="Google Shape;519;p27"/>
          <p:cNvSpPr txBox="1">
            <a:spLocks noGrp="1"/>
          </p:cNvSpPr>
          <p:nvPr>
            <p:ph type="subTitle" idx="6"/>
          </p:nvPr>
        </p:nvSpPr>
        <p:spPr>
          <a:xfrm>
            <a:off x="6113104" y="1835600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7"/>
          <p:cNvSpPr txBox="1">
            <a:spLocks noGrp="1"/>
          </p:cNvSpPr>
          <p:nvPr>
            <p:ph type="subTitle" idx="7"/>
          </p:nvPr>
        </p:nvSpPr>
        <p:spPr>
          <a:xfrm>
            <a:off x="6113104" y="3247088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1" name="Google Shape;521;p27"/>
          <p:cNvSpPr txBox="1">
            <a:spLocks noGrp="1"/>
          </p:cNvSpPr>
          <p:nvPr>
            <p:ph type="subTitle" idx="8"/>
          </p:nvPr>
        </p:nvSpPr>
        <p:spPr>
          <a:xfrm>
            <a:off x="6113104" y="3588200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CUSTOM_14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8"/>
          <p:cNvSpPr txBox="1">
            <a:spLocks noGrp="1"/>
          </p:cNvSpPr>
          <p:nvPr>
            <p:ph type="subTitle" idx="1"/>
          </p:nvPr>
        </p:nvSpPr>
        <p:spPr>
          <a:xfrm>
            <a:off x="751638" y="270158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4" name="Google Shape;524;p28"/>
          <p:cNvSpPr txBox="1">
            <a:spLocks noGrp="1"/>
          </p:cNvSpPr>
          <p:nvPr>
            <p:ph type="subTitle" idx="2"/>
          </p:nvPr>
        </p:nvSpPr>
        <p:spPr>
          <a:xfrm>
            <a:off x="751638" y="3098659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28"/>
          <p:cNvSpPr txBox="1">
            <a:spLocks noGrp="1"/>
          </p:cNvSpPr>
          <p:nvPr>
            <p:ph type="subTitle" idx="3"/>
          </p:nvPr>
        </p:nvSpPr>
        <p:spPr>
          <a:xfrm>
            <a:off x="2296060" y="270158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6" name="Google Shape;526;p28"/>
          <p:cNvSpPr txBox="1">
            <a:spLocks noGrp="1"/>
          </p:cNvSpPr>
          <p:nvPr>
            <p:ph type="subTitle" idx="4"/>
          </p:nvPr>
        </p:nvSpPr>
        <p:spPr>
          <a:xfrm>
            <a:off x="2296060" y="3098659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28"/>
          <p:cNvSpPr txBox="1">
            <a:spLocks noGrp="1"/>
          </p:cNvSpPr>
          <p:nvPr>
            <p:ph type="subTitle" idx="5"/>
          </p:nvPr>
        </p:nvSpPr>
        <p:spPr>
          <a:xfrm>
            <a:off x="3840482" y="270158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8" name="Google Shape;528;p28"/>
          <p:cNvSpPr txBox="1">
            <a:spLocks noGrp="1"/>
          </p:cNvSpPr>
          <p:nvPr>
            <p:ph type="subTitle" idx="6"/>
          </p:nvPr>
        </p:nvSpPr>
        <p:spPr>
          <a:xfrm>
            <a:off x="3840482" y="3098659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8"/>
          <p:cNvSpPr txBox="1">
            <a:spLocks noGrp="1"/>
          </p:cNvSpPr>
          <p:nvPr>
            <p:ph type="subTitle" idx="7"/>
          </p:nvPr>
        </p:nvSpPr>
        <p:spPr>
          <a:xfrm>
            <a:off x="5384905" y="270158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subTitle" idx="8"/>
          </p:nvPr>
        </p:nvSpPr>
        <p:spPr>
          <a:xfrm>
            <a:off x="5384905" y="3098659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8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subTitle" idx="9"/>
          </p:nvPr>
        </p:nvSpPr>
        <p:spPr>
          <a:xfrm>
            <a:off x="6929327" y="270158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3" name="Google Shape;533;p28"/>
          <p:cNvSpPr txBox="1">
            <a:spLocks noGrp="1"/>
          </p:cNvSpPr>
          <p:nvPr>
            <p:ph type="subTitle" idx="13"/>
          </p:nvPr>
        </p:nvSpPr>
        <p:spPr>
          <a:xfrm>
            <a:off x="6929327" y="3098659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3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9"/>
          <p:cNvSpPr txBox="1">
            <a:spLocks noGrp="1"/>
          </p:cNvSpPr>
          <p:nvPr>
            <p:ph type="subTitle" idx="1"/>
          </p:nvPr>
        </p:nvSpPr>
        <p:spPr>
          <a:xfrm>
            <a:off x="1268225" y="1878656"/>
            <a:ext cx="14631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6" name="Google Shape;536;p29"/>
          <p:cNvSpPr txBox="1">
            <a:spLocks noGrp="1"/>
          </p:cNvSpPr>
          <p:nvPr>
            <p:ph type="subTitle" idx="2"/>
          </p:nvPr>
        </p:nvSpPr>
        <p:spPr>
          <a:xfrm>
            <a:off x="1104125" y="2278115"/>
            <a:ext cx="1791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29"/>
          <p:cNvSpPr txBox="1">
            <a:spLocks noGrp="1"/>
          </p:cNvSpPr>
          <p:nvPr>
            <p:ph type="subTitle" idx="3"/>
          </p:nvPr>
        </p:nvSpPr>
        <p:spPr>
          <a:xfrm>
            <a:off x="3840450" y="1878656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8" name="Google Shape;538;p29"/>
          <p:cNvSpPr txBox="1">
            <a:spLocks noGrp="1"/>
          </p:cNvSpPr>
          <p:nvPr>
            <p:ph type="subTitle" idx="4"/>
          </p:nvPr>
        </p:nvSpPr>
        <p:spPr>
          <a:xfrm>
            <a:off x="3674700" y="2278115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29"/>
          <p:cNvSpPr txBox="1">
            <a:spLocks noGrp="1"/>
          </p:cNvSpPr>
          <p:nvPr>
            <p:ph type="subTitle" idx="5"/>
          </p:nvPr>
        </p:nvSpPr>
        <p:spPr>
          <a:xfrm>
            <a:off x="6412481" y="1878656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0" name="Google Shape;540;p29"/>
          <p:cNvSpPr txBox="1">
            <a:spLocks noGrp="1"/>
          </p:cNvSpPr>
          <p:nvPr>
            <p:ph type="subTitle" idx="6"/>
          </p:nvPr>
        </p:nvSpPr>
        <p:spPr>
          <a:xfrm>
            <a:off x="6246731" y="2278115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29"/>
          <p:cNvSpPr txBox="1">
            <a:spLocks noGrp="1"/>
          </p:cNvSpPr>
          <p:nvPr>
            <p:ph type="subTitle" idx="7"/>
          </p:nvPr>
        </p:nvSpPr>
        <p:spPr>
          <a:xfrm>
            <a:off x="1268225" y="372174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2" name="Google Shape;542;p29"/>
          <p:cNvSpPr txBox="1">
            <a:spLocks noGrp="1"/>
          </p:cNvSpPr>
          <p:nvPr>
            <p:ph type="subTitle" idx="8"/>
          </p:nvPr>
        </p:nvSpPr>
        <p:spPr>
          <a:xfrm>
            <a:off x="1102475" y="41236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29"/>
          <p:cNvSpPr txBox="1">
            <a:spLocks noGrp="1"/>
          </p:cNvSpPr>
          <p:nvPr>
            <p:ph type="subTitle" idx="9"/>
          </p:nvPr>
        </p:nvSpPr>
        <p:spPr>
          <a:xfrm>
            <a:off x="3840353" y="372174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4" name="Google Shape;544;p29"/>
          <p:cNvSpPr txBox="1">
            <a:spLocks noGrp="1"/>
          </p:cNvSpPr>
          <p:nvPr>
            <p:ph type="subTitle" idx="13"/>
          </p:nvPr>
        </p:nvSpPr>
        <p:spPr>
          <a:xfrm>
            <a:off x="3674700" y="41236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29"/>
          <p:cNvSpPr txBox="1">
            <a:spLocks noGrp="1"/>
          </p:cNvSpPr>
          <p:nvPr>
            <p:ph type="subTitle" idx="14"/>
          </p:nvPr>
        </p:nvSpPr>
        <p:spPr>
          <a:xfrm>
            <a:off x="6412481" y="372174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6" name="Google Shape;546;p29"/>
          <p:cNvSpPr txBox="1">
            <a:spLocks noGrp="1"/>
          </p:cNvSpPr>
          <p:nvPr>
            <p:ph type="subTitle" idx="15"/>
          </p:nvPr>
        </p:nvSpPr>
        <p:spPr>
          <a:xfrm>
            <a:off x="6246731" y="41236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29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_1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0"/>
          <p:cNvSpPr txBox="1">
            <a:spLocks noGrp="1"/>
          </p:cNvSpPr>
          <p:nvPr>
            <p:ph type="title"/>
          </p:nvPr>
        </p:nvSpPr>
        <p:spPr>
          <a:xfrm>
            <a:off x="1499700" y="1695806"/>
            <a:ext cx="22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00" b="0"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50" name="Google Shape;550;p30"/>
          <p:cNvSpPr txBox="1">
            <a:spLocks noGrp="1"/>
          </p:cNvSpPr>
          <p:nvPr>
            <p:ph type="title" idx="2" hasCustomPrompt="1"/>
          </p:nvPr>
        </p:nvSpPr>
        <p:spPr>
          <a:xfrm>
            <a:off x="1499700" y="1060388"/>
            <a:ext cx="2286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551" name="Google Shape;551;p30"/>
          <p:cNvSpPr txBox="1">
            <a:spLocks noGrp="1"/>
          </p:cNvSpPr>
          <p:nvPr>
            <p:ph type="subTitle" idx="1"/>
          </p:nvPr>
        </p:nvSpPr>
        <p:spPr>
          <a:xfrm>
            <a:off x="3429000" y="3708350"/>
            <a:ext cx="22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52" name="Google Shape;552;p30"/>
          <p:cNvSpPr txBox="1">
            <a:spLocks noGrp="1"/>
          </p:cNvSpPr>
          <p:nvPr>
            <p:ph type="title" idx="3" hasCustomPrompt="1"/>
          </p:nvPr>
        </p:nvSpPr>
        <p:spPr>
          <a:xfrm>
            <a:off x="3429000" y="3078719"/>
            <a:ext cx="2286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553" name="Google Shape;553;p30"/>
          <p:cNvSpPr txBox="1">
            <a:spLocks noGrp="1"/>
          </p:cNvSpPr>
          <p:nvPr>
            <p:ph type="subTitle" idx="4"/>
          </p:nvPr>
        </p:nvSpPr>
        <p:spPr>
          <a:xfrm>
            <a:off x="5358300" y="1695806"/>
            <a:ext cx="22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54" name="Google Shape;554;p30"/>
          <p:cNvSpPr txBox="1">
            <a:spLocks noGrp="1"/>
          </p:cNvSpPr>
          <p:nvPr>
            <p:ph type="title" idx="5" hasCustomPrompt="1"/>
          </p:nvPr>
        </p:nvSpPr>
        <p:spPr>
          <a:xfrm>
            <a:off x="5358300" y="1060388"/>
            <a:ext cx="2286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CUSTOM_9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9_1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2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579" name="Google Shape;579;p3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7" name="Google Shape;597;p32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32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36" name="Google Shape;136;p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1"/>
          </p:nvPr>
        </p:nvSpPr>
        <p:spPr>
          <a:xfrm>
            <a:off x="1353275" y="2834834"/>
            <a:ext cx="2578500" cy="1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subTitle" idx="2"/>
          </p:nvPr>
        </p:nvSpPr>
        <p:spPr>
          <a:xfrm>
            <a:off x="5213525" y="2834834"/>
            <a:ext cx="2575500" cy="1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3"/>
          </p:nvPr>
        </p:nvSpPr>
        <p:spPr>
          <a:xfrm>
            <a:off x="1354775" y="3226684"/>
            <a:ext cx="257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subTitle" idx="4"/>
          </p:nvPr>
        </p:nvSpPr>
        <p:spPr>
          <a:xfrm>
            <a:off x="5212025" y="3229059"/>
            <a:ext cx="2578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1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1524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6376739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5" name="Google Shape;985;p14"/>
          <p:cNvSpPr/>
          <p:nvPr/>
        </p:nvSpPr>
        <p:spPr>
          <a:xfrm>
            <a:off x="440189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6" name="Google Shape;986;p14"/>
          <p:cNvSpPr/>
          <p:nvPr/>
        </p:nvSpPr>
        <p:spPr>
          <a:xfrm>
            <a:off x="539401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14"/>
          <p:cNvSpPr/>
          <p:nvPr/>
        </p:nvSpPr>
        <p:spPr>
          <a:xfrm>
            <a:off x="8574527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827592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2686650" y="530350"/>
            <a:ext cx="3770700" cy="2925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9107926" y="3922635"/>
            <a:ext cx="35743" cy="28285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85" name="Google Shape;185;p7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" name="Google Shape;203;p7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7"/>
          <p:cNvSpPr txBox="1">
            <a:spLocks noGrp="1"/>
          </p:cNvSpPr>
          <p:nvPr>
            <p:ph type="title"/>
          </p:nvPr>
        </p:nvSpPr>
        <p:spPr>
          <a:xfrm>
            <a:off x="2057400" y="2413221"/>
            <a:ext cx="50292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5" name="Google Shape;205;p7"/>
          <p:cNvSpPr txBox="1">
            <a:spLocks noGrp="1"/>
          </p:cNvSpPr>
          <p:nvPr>
            <p:ph type="subTitle" idx="1"/>
          </p:nvPr>
        </p:nvSpPr>
        <p:spPr>
          <a:xfrm>
            <a:off x="2057400" y="3068394"/>
            <a:ext cx="50292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8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208" name="Google Shape;208;p8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" name="Google Shape;226;p8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2141850" y="1626600"/>
            <a:ext cx="4860300" cy="18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9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230" name="Google Shape;230;p9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9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2148900" y="2428613"/>
            <a:ext cx="48462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5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50" name="Google Shape;250;p9"/>
          <p:cNvSpPr txBox="1">
            <a:spLocks noGrp="1"/>
          </p:cNvSpPr>
          <p:nvPr>
            <p:ph type="subTitle" idx="1"/>
          </p:nvPr>
        </p:nvSpPr>
        <p:spPr>
          <a:xfrm>
            <a:off x="2148900" y="2995681"/>
            <a:ext cx="4846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"/>
          <p:cNvSpPr txBox="1">
            <a:spLocks noGrp="1"/>
          </p:cNvSpPr>
          <p:nvPr>
            <p:ph type="body" idx="1"/>
          </p:nvPr>
        </p:nvSpPr>
        <p:spPr>
          <a:xfrm>
            <a:off x="4406425" y="3621775"/>
            <a:ext cx="3960600" cy="7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</a:lstStyle>
          <a:p>
            <a:endParaRPr/>
          </a:p>
        </p:txBody>
      </p:sp>
      <p:grpSp>
        <p:nvGrpSpPr>
          <p:cNvPr id="253" name="Google Shape;253;p10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254" name="Google Shape;254;p10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10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 txBox="1">
            <a:spLocks noGrp="1"/>
          </p:cNvSpPr>
          <p:nvPr>
            <p:ph type="title" hasCustomPrompt="1"/>
          </p:nvPr>
        </p:nvSpPr>
        <p:spPr>
          <a:xfrm>
            <a:off x="708688" y="1704140"/>
            <a:ext cx="77268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5" name="Google Shape;275;p11"/>
          <p:cNvSpPr txBox="1">
            <a:spLocks noGrp="1"/>
          </p:cNvSpPr>
          <p:nvPr>
            <p:ph type="body" idx="1"/>
          </p:nvPr>
        </p:nvSpPr>
        <p:spPr>
          <a:xfrm>
            <a:off x="708513" y="3241202"/>
            <a:ext cx="7726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276" name="Google Shape;276;p11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277" name="Google Shape;277;p1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95;p11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hyperlink" Target="https://www.facebook.com/groups/629898828017053" TargetMode="Externa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128200" y="582175"/>
            <a:ext cx="4887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216195" y="5278965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2648065" y="658613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035077" y="695007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34897F-C859-E550-BDAC-BF3237D1032D}"/>
              </a:ext>
            </a:extLst>
          </p:cNvPr>
          <p:cNvSpPr txBox="1">
            <a:spLocks/>
          </p:cNvSpPr>
          <p:nvPr userDrawn="1"/>
        </p:nvSpPr>
        <p:spPr>
          <a:xfrm>
            <a:off x="7195394" y="-85739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BÍCH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508419" y="429047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7015800" y="282963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81" r:id="rId30"/>
    <p:sldLayoutId id="2147483682" r:id="rId3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4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11702" y="514350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1743570" y="645066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7379336" y="-3671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30583" y="681461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569426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8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18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5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222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2D3525-1B6F-DDE3-1FDD-ED8C9C057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670" y="586457"/>
            <a:ext cx="5806428" cy="48244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B042EF-1828-62DE-07D2-13A4AF73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793" y="293957"/>
            <a:ext cx="3770700" cy="292500"/>
          </a:xfr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550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SVN-Billo" panose="00000400000000000000" pitchFamily="2" charset="0"/>
              </a:rPr>
              <a:t>Toán 2</a:t>
            </a:r>
          </a:p>
        </p:txBody>
      </p:sp>
      <p:pic>
        <p:nvPicPr>
          <p:cNvPr id="318" name="Picture 317">
            <a:extLst>
              <a:ext uri="{FF2B5EF4-FFF2-40B4-BE49-F238E27FC236}">
                <a16:creationId xmlns:a16="http://schemas.microsoft.com/office/drawing/2014/main" id="{108E8FBF-6127-9494-C881-7EF4915B0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1" y="2040320"/>
            <a:ext cx="4525729" cy="3308688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76019D1D-A634-7FF5-F4A3-734AA8D638B0}"/>
              </a:ext>
            </a:extLst>
          </p:cNvPr>
          <p:cNvSpPr/>
          <p:nvPr/>
        </p:nvSpPr>
        <p:spPr>
          <a:xfrm flipH="1">
            <a:off x="4103133" y="2187573"/>
            <a:ext cx="1293320" cy="822484"/>
          </a:xfrm>
          <a:custGeom>
            <a:avLst/>
            <a:gdLst>
              <a:gd name="connsiteX0" fmla="*/ -26707 w 1293320"/>
              <a:gd name="connsiteY0" fmla="*/ 704597 h 822484"/>
              <a:gd name="connsiteX1" fmla="*/ 53243 w 1293320"/>
              <a:gd name="connsiteY1" fmla="*/ 574652 h 822484"/>
              <a:gd name="connsiteX2" fmla="*/ 502681 w 1293320"/>
              <a:gd name="connsiteY2" fmla="*/ 10323 h 822484"/>
              <a:gd name="connsiteX3" fmla="*/ 1175476 w 1293320"/>
              <a:gd name="connsiteY3" fmla="*/ 174551 h 822484"/>
              <a:gd name="connsiteX4" fmla="*/ 857492 w 1293320"/>
              <a:gd name="connsiteY4" fmla="*/ 800014 h 822484"/>
              <a:gd name="connsiteX5" fmla="*/ 192711 w 1293320"/>
              <a:gd name="connsiteY5" fmla="*/ 704123 h 822484"/>
              <a:gd name="connsiteX6" fmla="*/ -26707 w 1293320"/>
              <a:gd name="connsiteY6" fmla="*/ 704597 h 82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3320" h="822484" fill="none" extrusionOk="0">
                <a:moveTo>
                  <a:pt x="-26707" y="704597"/>
                </a:moveTo>
                <a:cubicBezTo>
                  <a:pt x="2091" y="649392"/>
                  <a:pt x="26343" y="624390"/>
                  <a:pt x="53243" y="574652"/>
                </a:cubicBezTo>
                <a:cubicBezTo>
                  <a:pt x="-90274" y="328988"/>
                  <a:pt x="103451" y="9773"/>
                  <a:pt x="502681" y="10323"/>
                </a:cubicBezTo>
                <a:cubicBezTo>
                  <a:pt x="758574" y="-47599"/>
                  <a:pt x="993995" y="40697"/>
                  <a:pt x="1175476" y="174551"/>
                </a:cubicBezTo>
                <a:cubicBezTo>
                  <a:pt x="1425342" y="408866"/>
                  <a:pt x="1288757" y="739444"/>
                  <a:pt x="857492" y="800014"/>
                </a:cubicBezTo>
                <a:cubicBezTo>
                  <a:pt x="629420" y="839097"/>
                  <a:pt x="378984" y="830049"/>
                  <a:pt x="192711" y="704123"/>
                </a:cubicBezTo>
                <a:cubicBezTo>
                  <a:pt x="108422" y="696087"/>
                  <a:pt x="62298" y="699892"/>
                  <a:pt x="-26707" y="704597"/>
                </a:cubicBezTo>
                <a:close/>
              </a:path>
              <a:path w="1293320" h="822484" stroke="0" extrusionOk="0">
                <a:moveTo>
                  <a:pt x="-26707" y="704597"/>
                </a:moveTo>
                <a:cubicBezTo>
                  <a:pt x="-10848" y="670387"/>
                  <a:pt x="29960" y="620379"/>
                  <a:pt x="53243" y="574652"/>
                </a:cubicBezTo>
                <a:cubicBezTo>
                  <a:pt x="-84762" y="320316"/>
                  <a:pt x="75394" y="51357"/>
                  <a:pt x="502681" y="10323"/>
                </a:cubicBezTo>
                <a:cubicBezTo>
                  <a:pt x="800300" y="-34404"/>
                  <a:pt x="1068809" y="15943"/>
                  <a:pt x="1175476" y="174551"/>
                </a:cubicBezTo>
                <a:cubicBezTo>
                  <a:pt x="1450531" y="401109"/>
                  <a:pt x="1288102" y="782954"/>
                  <a:pt x="857492" y="800014"/>
                </a:cubicBezTo>
                <a:cubicBezTo>
                  <a:pt x="626427" y="885949"/>
                  <a:pt x="379001" y="858171"/>
                  <a:pt x="192711" y="704123"/>
                </a:cubicBezTo>
                <a:cubicBezTo>
                  <a:pt x="96823" y="705144"/>
                  <a:pt x="29504" y="697402"/>
                  <a:pt x="-26707" y="704597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2065"/>
                      <a:gd name="adj2" fmla="val 35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  <a:latin typeface="#9Slide04 SFU Belle" panose="00000400000000000000" pitchFamily="2" charset="0"/>
                <a:ea typeface="Cambria" panose="02040503050406030204" pitchFamily="18" charset="0"/>
              </a:rPr>
              <a:t>Trang 53</a:t>
            </a:r>
          </a:p>
        </p:txBody>
      </p: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8D092BFD-CC0B-AB06-8552-4D0EB02AA7D0}"/>
              </a:ext>
            </a:extLst>
          </p:cNvPr>
          <p:cNvGrpSpPr/>
          <p:nvPr/>
        </p:nvGrpSpPr>
        <p:grpSpPr>
          <a:xfrm rot="171292">
            <a:off x="-527919" y="591086"/>
            <a:ext cx="8529225" cy="1882304"/>
            <a:chOff x="615679" y="209550"/>
            <a:chExt cx="7643713" cy="1882304"/>
          </a:xfrm>
        </p:grpSpPr>
        <p:sp>
          <p:nvSpPr>
            <p:cNvPr id="183" name="Google Shape;895;p40">
              <a:extLst>
                <a:ext uri="{FF2B5EF4-FFF2-40B4-BE49-F238E27FC236}">
                  <a16:creationId xmlns:a16="http://schemas.microsoft.com/office/drawing/2014/main" id="{4556D3A9-8548-0952-C402-5E9679BE47F5}"/>
                </a:ext>
              </a:extLst>
            </p:cNvPr>
            <p:cNvSpPr txBox="1">
              <a:spLocks/>
            </p:cNvSpPr>
            <p:nvPr/>
          </p:nvSpPr>
          <p:spPr>
            <a:xfrm>
              <a:off x="713296" y="209550"/>
              <a:ext cx="7386603" cy="1311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en-US" sz="9000">
                  <a:ln w="17462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Luyện tập</a:t>
              </a:r>
            </a:p>
          </p:txBody>
        </p:sp>
        <p:sp>
          <p:nvSpPr>
            <p:cNvPr id="182" name="Google Shape;895;p40">
              <a:extLst>
                <a:ext uri="{FF2B5EF4-FFF2-40B4-BE49-F238E27FC236}">
                  <a16:creationId xmlns:a16="http://schemas.microsoft.com/office/drawing/2014/main" id="{9F22D9E3-B58D-BD89-7A43-E7466F2CCEC5}"/>
                </a:ext>
              </a:extLst>
            </p:cNvPr>
            <p:cNvSpPr txBox="1">
              <a:spLocks/>
            </p:cNvSpPr>
            <p:nvPr/>
          </p:nvSpPr>
          <p:spPr>
            <a:xfrm>
              <a:off x="615679" y="1022895"/>
              <a:ext cx="7643713" cy="1068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9000">
                  <a:ln>
                    <a:solidFill>
                      <a:srgbClr val="002060"/>
                    </a:solidFill>
                  </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62000">
                        <a:srgbClr val="FF6ABE"/>
                      </a:gs>
                      <a:gs pos="100000">
                        <a:srgbClr val="00206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Luyện tập </a:t>
              </a:r>
            </a:p>
            <a:p>
              <a:r>
                <a:rPr lang="en-US" sz="9000">
                  <a:ln>
                    <a:solidFill>
                      <a:srgbClr val="002060"/>
                    </a:solidFill>
                  </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62000">
                        <a:srgbClr val="FF6ABE"/>
                      </a:gs>
                      <a:gs pos="100000">
                        <a:srgbClr val="00206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                    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840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9"/>
          <p:cNvSpPr/>
          <p:nvPr/>
        </p:nvSpPr>
        <p:spPr>
          <a:xfrm rot="-2658911" flipH="1">
            <a:off x="1168795" y="1392138"/>
            <a:ext cx="2556535" cy="2511622"/>
          </a:xfrm>
          <a:custGeom>
            <a:avLst/>
            <a:gdLst/>
            <a:ahLst/>
            <a:cxnLst/>
            <a:rect l="l" t="t" r="r" b="b"/>
            <a:pathLst>
              <a:path w="49385" h="43570" extrusionOk="0">
                <a:moveTo>
                  <a:pt x="39467" y="1"/>
                </a:moveTo>
                <a:cubicBezTo>
                  <a:pt x="37216" y="1"/>
                  <a:pt x="35049" y="462"/>
                  <a:pt x="32886" y="989"/>
                </a:cubicBezTo>
                <a:cubicBezTo>
                  <a:pt x="30056" y="1680"/>
                  <a:pt x="27233" y="2367"/>
                  <a:pt x="24304" y="2517"/>
                </a:cubicBezTo>
                <a:cubicBezTo>
                  <a:pt x="22006" y="2636"/>
                  <a:pt x="19704" y="2696"/>
                  <a:pt x="17420" y="3038"/>
                </a:cubicBezTo>
                <a:cubicBezTo>
                  <a:pt x="10296" y="4107"/>
                  <a:pt x="5152" y="8009"/>
                  <a:pt x="1509" y="14060"/>
                </a:cubicBezTo>
                <a:cubicBezTo>
                  <a:pt x="526" y="15694"/>
                  <a:pt x="1" y="17481"/>
                  <a:pt x="300" y="19434"/>
                </a:cubicBezTo>
                <a:cubicBezTo>
                  <a:pt x="582" y="21273"/>
                  <a:pt x="559" y="23123"/>
                  <a:pt x="413" y="24966"/>
                </a:cubicBezTo>
                <a:cubicBezTo>
                  <a:pt x="270" y="26727"/>
                  <a:pt x="366" y="28453"/>
                  <a:pt x="725" y="30174"/>
                </a:cubicBezTo>
                <a:cubicBezTo>
                  <a:pt x="1246" y="32681"/>
                  <a:pt x="2558" y="34809"/>
                  <a:pt x="3873" y="36952"/>
                </a:cubicBezTo>
                <a:cubicBezTo>
                  <a:pt x="4976" y="38752"/>
                  <a:pt x="6421" y="40140"/>
                  <a:pt x="8303" y="41096"/>
                </a:cubicBezTo>
                <a:cubicBezTo>
                  <a:pt x="11574" y="42760"/>
                  <a:pt x="15028" y="43569"/>
                  <a:pt x="18163" y="43569"/>
                </a:cubicBezTo>
                <a:cubicBezTo>
                  <a:pt x="18346" y="43569"/>
                  <a:pt x="18528" y="43566"/>
                  <a:pt x="18708" y="43561"/>
                </a:cubicBezTo>
                <a:cubicBezTo>
                  <a:pt x="18874" y="43564"/>
                  <a:pt x="19039" y="43565"/>
                  <a:pt x="19203" y="43565"/>
                </a:cubicBezTo>
                <a:cubicBezTo>
                  <a:pt x="23825" y="43565"/>
                  <a:pt x="27699" y="42455"/>
                  <a:pt x="31560" y="41253"/>
                </a:cubicBezTo>
                <a:cubicBezTo>
                  <a:pt x="35217" y="40107"/>
                  <a:pt x="38243" y="38037"/>
                  <a:pt x="40703" y="35112"/>
                </a:cubicBezTo>
                <a:cubicBezTo>
                  <a:pt x="44147" y="31011"/>
                  <a:pt x="46581" y="26425"/>
                  <a:pt x="47747" y="21151"/>
                </a:cubicBezTo>
                <a:cubicBezTo>
                  <a:pt x="48670" y="16983"/>
                  <a:pt x="49384" y="12825"/>
                  <a:pt x="48986" y="8534"/>
                </a:cubicBezTo>
                <a:cubicBezTo>
                  <a:pt x="48554" y="3931"/>
                  <a:pt x="44333" y="62"/>
                  <a:pt x="39700" y="3"/>
                </a:cubicBezTo>
                <a:cubicBezTo>
                  <a:pt x="39622" y="2"/>
                  <a:pt x="39545" y="1"/>
                  <a:pt x="39467" y="1"/>
                </a:cubicBez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29ECBC-AD06-1A23-C2E1-5C02C1BD7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482" y="178436"/>
            <a:ext cx="5005250" cy="209720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B20A58E-6281-E139-D6C9-852515ABFB4B}"/>
              </a:ext>
            </a:extLst>
          </p:cNvPr>
          <p:cNvSpPr/>
          <p:nvPr/>
        </p:nvSpPr>
        <p:spPr>
          <a:xfrm>
            <a:off x="937622" y="1983492"/>
            <a:ext cx="4070993" cy="1829700"/>
          </a:xfrm>
          <a:prstGeom prst="wedgeRoundRectCallout">
            <a:avLst>
              <a:gd name="adj1" fmla="val 63816"/>
              <a:gd name="adj2" fmla="val 335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5" name="Google Shape;755;p39"/>
          <p:cNvSpPr txBox="1">
            <a:spLocks noGrp="1"/>
          </p:cNvSpPr>
          <p:nvPr>
            <p:ph type="ctrTitle"/>
          </p:nvPr>
        </p:nvSpPr>
        <p:spPr>
          <a:xfrm>
            <a:off x="1041224" y="2082781"/>
            <a:ext cx="3863788" cy="1829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Các bạn </a:t>
            </a:r>
            <a:br>
              <a:rPr lang="en" sz="480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</a:br>
            <a:r>
              <a:rPr lang="en" sz="480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thật giỏi!</a:t>
            </a:r>
            <a:endParaRPr sz="4800">
              <a:ln w="3175">
                <a:solidFill>
                  <a:schemeClr val="bg1"/>
                </a:solidFill>
              </a:ln>
              <a:solidFill>
                <a:srgbClr val="002060"/>
              </a:solidFill>
              <a:latin typeface="UTM Avo" panose="02040603050506020204" pitchFamily="18" charset="0"/>
              <a:ea typeface="#9Slide04 Vollkorn Black" panose="00000A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B17922A-AAC8-9997-ABA3-720F95C7EAB0}"/>
              </a:ext>
            </a:extLst>
          </p:cNvPr>
          <p:cNvGrpSpPr/>
          <p:nvPr/>
        </p:nvGrpSpPr>
        <p:grpSpPr>
          <a:xfrm>
            <a:off x="-137581" y="-1619612"/>
            <a:ext cx="8893188" cy="708984"/>
            <a:chOff x="154168" y="1629372"/>
            <a:chExt cx="8893188" cy="70898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864F049-F180-A9E4-C544-5D11E3E0D164}"/>
                </a:ext>
              </a:extLst>
            </p:cNvPr>
            <p:cNvSpPr/>
            <p:nvPr/>
          </p:nvSpPr>
          <p:spPr>
            <a:xfrm>
              <a:off x="154168" y="1629372"/>
              <a:ext cx="773130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D556854-31C5-E35A-BA7F-5454CB049950}"/>
                </a:ext>
              </a:extLst>
            </p:cNvPr>
            <p:cNvSpPr/>
            <p:nvPr/>
          </p:nvSpPr>
          <p:spPr>
            <a:xfrm>
              <a:off x="1031734" y="1631477"/>
              <a:ext cx="773129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85CF80-DD14-AE86-6EF5-C82612E5569D}"/>
                </a:ext>
              </a:extLst>
            </p:cNvPr>
            <p:cNvSpPr/>
            <p:nvPr/>
          </p:nvSpPr>
          <p:spPr>
            <a:xfrm>
              <a:off x="1910337" y="1629372"/>
              <a:ext cx="739739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6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448244C-9ED6-2981-C4A5-9513312504C8}"/>
                </a:ext>
              </a:extLst>
            </p:cNvPr>
            <p:cNvSpPr/>
            <p:nvPr/>
          </p:nvSpPr>
          <p:spPr>
            <a:xfrm>
              <a:off x="2754989" y="1637397"/>
              <a:ext cx="728608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E75AF3E-D785-C0E5-C6C3-55365F0F53BE}"/>
                </a:ext>
              </a:extLst>
            </p:cNvPr>
            <p:cNvSpPr/>
            <p:nvPr/>
          </p:nvSpPr>
          <p:spPr>
            <a:xfrm>
              <a:off x="3592970" y="1629372"/>
              <a:ext cx="773129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0ABF14-0785-2E09-4FEE-00419C3748C5}"/>
                </a:ext>
              </a:extLst>
            </p:cNvPr>
            <p:cNvSpPr/>
            <p:nvPr/>
          </p:nvSpPr>
          <p:spPr>
            <a:xfrm>
              <a:off x="4445288" y="1631478"/>
              <a:ext cx="757097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688A739-2F5A-A4B6-E843-DA325576CAD5}"/>
                </a:ext>
              </a:extLst>
            </p:cNvPr>
            <p:cNvSpPr/>
            <p:nvPr/>
          </p:nvSpPr>
          <p:spPr>
            <a:xfrm>
              <a:off x="5311288" y="1633036"/>
              <a:ext cx="843364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14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0F71EEE-DBDF-7A00-B7EE-1A979CADC33D}"/>
                </a:ext>
              </a:extLst>
            </p:cNvPr>
            <p:cNvSpPr/>
            <p:nvPr/>
          </p:nvSpPr>
          <p:spPr>
            <a:xfrm>
              <a:off x="6245603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DE70BE7-97BF-F5C1-93F9-19AA56ACF021}"/>
                </a:ext>
              </a:extLst>
            </p:cNvPr>
            <p:cNvSpPr/>
            <p:nvPr/>
          </p:nvSpPr>
          <p:spPr>
            <a:xfrm>
              <a:off x="7215821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F42AADE-B012-22D1-6B53-2943DEEAEC2F}"/>
                </a:ext>
              </a:extLst>
            </p:cNvPr>
            <p:cNvSpPr/>
            <p:nvPr/>
          </p:nvSpPr>
          <p:spPr>
            <a:xfrm>
              <a:off x="8186040" y="1631479"/>
              <a:ext cx="861316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20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A44F97-C805-F264-7875-9455DEF0235F}"/>
              </a:ext>
            </a:extLst>
          </p:cNvPr>
          <p:cNvGrpSpPr/>
          <p:nvPr/>
        </p:nvGrpSpPr>
        <p:grpSpPr>
          <a:xfrm>
            <a:off x="-11889" y="5979940"/>
            <a:ext cx="9087952" cy="996286"/>
            <a:chOff x="28024" y="2799418"/>
            <a:chExt cx="9087952" cy="996286"/>
          </a:xfrm>
        </p:grpSpPr>
        <p:sp>
          <p:nvSpPr>
            <p:cNvPr id="21" name="Diamond 20">
              <a:extLst>
                <a:ext uri="{FF2B5EF4-FFF2-40B4-BE49-F238E27FC236}">
                  <a16:creationId xmlns:a16="http://schemas.microsoft.com/office/drawing/2014/main" id="{26D8E0BE-BB7E-B577-7EBC-8874B24C87EC}"/>
                </a:ext>
              </a:extLst>
            </p:cNvPr>
            <p:cNvSpPr/>
            <p:nvPr/>
          </p:nvSpPr>
          <p:spPr>
            <a:xfrm>
              <a:off x="4664398" y="2866707"/>
              <a:ext cx="945631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10</a:t>
              </a:r>
            </a:p>
          </p:txBody>
        </p:sp>
        <p:sp>
          <p:nvSpPr>
            <p:cNvPr id="22" name="Diamond 21">
              <a:extLst>
                <a:ext uri="{FF2B5EF4-FFF2-40B4-BE49-F238E27FC236}">
                  <a16:creationId xmlns:a16="http://schemas.microsoft.com/office/drawing/2014/main" id="{E71DB286-87E3-1166-A732-3B164E6E52F6}"/>
                </a:ext>
              </a:extLst>
            </p:cNvPr>
            <p:cNvSpPr/>
            <p:nvPr/>
          </p:nvSpPr>
          <p:spPr>
            <a:xfrm>
              <a:off x="1009267" y="2866707"/>
              <a:ext cx="988517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18</a:t>
              </a:r>
            </a:p>
          </p:txBody>
        </p:sp>
        <p:sp>
          <p:nvSpPr>
            <p:cNvPr id="23" name="Diamond 22">
              <a:extLst>
                <a:ext uri="{FF2B5EF4-FFF2-40B4-BE49-F238E27FC236}">
                  <a16:creationId xmlns:a16="http://schemas.microsoft.com/office/drawing/2014/main" id="{140601F2-CD00-0E9B-4CDC-E4032543450F}"/>
                </a:ext>
              </a:extLst>
            </p:cNvPr>
            <p:cNvSpPr/>
            <p:nvPr/>
          </p:nvSpPr>
          <p:spPr>
            <a:xfrm>
              <a:off x="1990302" y="2838470"/>
              <a:ext cx="978612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16</a:t>
              </a:r>
            </a:p>
          </p:txBody>
        </p:sp>
        <p:sp>
          <p:nvSpPr>
            <p:cNvPr id="24" name="Diamond 23">
              <a:extLst>
                <a:ext uri="{FF2B5EF4-FFF2-40B4-BE49-F238E27FC236}">
                  <a16:creationId xmlns:a16="http://schemas.microsoft.com/office/drawing/2014/main" id="{4844AB8A-D800-BF87-36A6-592C6F29BF2C}"/>
                </a:ext>
              </a:extLst>
            </p:cNvPr>
            <p:cNvSpPr/>
            <p:nvPr/>
          </p:nvSpPr>
          <p:spPr>
            <a:xfrm>
              <a:off x="2950872" y="2838469"/>
              <a:ext cx="846241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5" name="Diamond 24">
              <a:extLst>
                <a:ext uri="{FF2B5EF4-FFF2-40B4-BE49-F238E27FC236}">
                  <a16:creationId xmlns:a16="http://schemas.microsoft.com/office/drawing/2014/main" id="{AFC0E70D-4DD2-43F4-D661-3D7E092B6F31}"/>
                </a:ext>
              </a:extLst>
            </p:cNvPr>
            <p:cNvSpPr/>
            <p:nvPr/>
          </p:nvSpPr>
          <p:spPr>
            <a:xfrm>
              <a:off x="3810485" y="2854674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6" name="Diamond 25">
              <a:extLst>
                <a:ext uri="{FF2B5EF4-FFF2-40B4-BE49-F238E27FC236}">
                  <a16:creationId xmlns:a16="http://schemas.microsoft.com/office/drawing/2014/main" id="{98A27AE0-8553-D091-8A1A-07D686FA012F}"/>
                </a:ext>
              </a:extLst>
            </p:cNvPr>
            <p:cNvSpPr/>
            <p:nvPr/>
          </p:nvSpPr>
          <p:spPr>
            <a:xfrm>
              <a:off x="28024" y="2882911"/>
              <a:ext cx="988517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20</a:t>
              </a:r>
            </a:p>
          </p:txBody>
        </p:sp>
        <p:sp>
          <p:nvSpPr>
            <p:cNvPr id="27" name="Diamond 26">
              <a:extLst>
                <a:ext uri="{FF2B5EF4-FFF2-40B4-BE49-F238E27FC236}">
                  <a16:creationId xmlns:a16="http://schemas.microsoft.com/office/drawing/2014/main" id="{788D45AC-9D58-7AC2-F8C1-1C87D5ECEE54}"/>
                </a:ext>
              </a:extLst>
            </p:cNvPr>
            <p:cNvSpPr/>
            <p:nvPr/>
          </p:nvSpPr>
          <p:spPr>
            <a:xfrm>
              <a:off x="7324724" y="2866707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8" name="Diamond 27">
              <a:extLst>
                <a:ext uri="{FF2B5EF4-FFF2-40B4-BE49-F238E27FC236}">
                  <a16:creationId xmlns:a16="http://schemas.microsoft.com/office/drawing/2014/main" id="{605E2A86-2E21-B240-7D35-A2B78DDF8405}"/>
                </a:ext>
              </a:extLst>
            </p:cNvPr>
            <p:cNvSpPr/>
            <p:nvPr/>
          </p:nvSpPr>
          <p:spPr>
            <a:xfrm>
              <a:off x="5628451" y="2838470"/>
              <a:ext cx="870400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id="{57B6EF30-7703-0CCE-B76C-8203EA2B801E}"/>
                </a:ext>
              </a:extLst>
            </p:cNvPr>
            <p:cNvSpPr/>
            <p:nvPr/>
          </p:nvSpPr>
          <p:spPr>
            <a:xfrm>
              <a:off x="6462788" y="2854674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0" name="Diamond 29">
              <a:extLst>
                <a:ext uri="{FF2B5EF4-FFF2-40B4-BE49-F238E27FC236}">
                  <a16:creationId xmlns:a16="http://schemas.microsoft.com/office/drawing/2014/main" id="{9BB715EF-076A-596D-7F93-2E68225925B2}"/>
                </a:ext>
              </a:extLst>
            </p:cNvPr>
            <p:cNvSpPr/>
            <p:nvPr/>
          </p:nvSpPr>
          <p:spPr>
            <a:xfrm>
              <a:off x="8186040" y="2799418"/>
              <a:ext cx="929936" cy="968049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340D760-0488-DBC2-2C4A-4875F8FBD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265" y="679154"/>
            <a:ext cx="5752614" cy="460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87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D Cartoon Illustration Ice Cream Cart PNG | Citypng">
            <a:extLst>
              <a:ext uri="{FF2B5EF4-FFF2-40B4-BE49-F238E27FC236}">
                <a16:creationId xmlns:a16="http://schemas.microsoft.com/office/drawing/2014/main" id="{E8738509-B90A-E1B0-EB6D-CC02ECBA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5" b="96647" l="706" r="90706">
                        <a14:foregroundMark x1="27294" y1="2994" x2="26824" y2="2635"/>
                        <a14:foregroundMark x1="4471" y1="9581" x2="4471" y2="9581"/>
                        <a14:foregroundMark x1="69176" y1="86587" x2="68706" y2="86228"/>
                        <a14:foregroundMark x1="46824" y1="90539" x2="46824" y2="90539"/>
                        <a14:foregroundMark x1="29765" y1="96407" x2="29765" y2="96407"/>
                        <a14:foregroundMark x1="22588" y1="73653" x2="22588" y2="73653"/>
                        <a14:foregroundMark x1="22706" y1="74970" x2="21765" y2="82156"/>
                        <a14:foregroundMark x1="24706" y1="76407" x2="24706" y2="78563"/>
                        <a14:foregroundMark x1="18000" y1="80120" x2="18000" y2="80120"/>
                        <a14:foregroundMark x1="66824" y1="92575" x2="66824" y2="92575"/>
                        <a14:foregroundMark x1="63059" y1="96407" x2="67412" y2="96766"/>
                        <a14:foregroundMark x1="49647" y1="54012" x2="49647" y2="54012"/>
                        <a14:foregroundMark x1="50471" y1="54012" x2="50471" y2="57725"/>
                        <a14:foregroundMark x1="44588" y1="57964" x2="44588" y2="57964"/>
                        <a14:foregroundMark x1="56588" y1="53892" x2="56588" y2="53892"/>
                        <a14:foregroundMark x1="56471" y1="56527" x2="56235" y2="57365"/>
                        <a14:foregroundMark x1="50706" y1="62275" x2="50706" y2="62275"/>
                        <a14:foregroundMark x1="24471" y1="94611" x2="24471" y2="94611"/>
                        <a14:foregroundMark x1="20471" y1="79880" x2="20471" y2="79880"/>
                        <a14:foregroundMark x1="19765" y1="79641" x2="19647" y2="82156"/>
                        <a14:foregroundMark x1="87059" y1="67425" x2="87059" y2="67425"/>
                        <a14:foregroundMark x1="85412" y1="64551" x2="85412" y2="64551"/>
                        <a14:foregroundMark x1="68824" y1="91856" x2="69176" y2="94251"/>
                        <a14:foregroundMark x1="80235" y1="33293" x2="80235" y2="33293"/>
                        <a14:foregroundMark x1="80235" y1="30539" x2="79529" y2="34132"/>
                        <a14:foregroundMark x1="22588" y1="53892" x2="22588" y2="53892"/>
                        <a14:foregroundMark x1="706" y1="12575" x2="706" y2="12575"/>
                        <a14:foregroundMark x1="64824" y1="88144" x2="65294" y2="91138"/>
                        <a14:foregroundMark x1="90706" y1="70778" x2="90706" y2="70778"/>
                        <a14:foregroundMark x1="50941" y1="61317" x2="50941" y2="62275"/>
                        <a14:foregroundMark x1="2000" y1="9461" x2="2000" y2="9461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351" y="144379"/>
            <a:ext cx="4864939" cy="360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B50830-4756-6660-3DDA-6AAB4FCC2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5590" y="1945337"/>
            <a:ext cx="4354073" cy="3374673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18C6F52-17DE-8CC0-167F-35E0384004D7}"/>
              </a:ext>
            </a:extLst>
          </p:cNvPr>
          <p:cNvSpPr/>
          <p:nvPr/>
        </p:nvSpPr>
        <p:spPr>
          <a:xfrm>
            <a:off x="1820124" y="367884"/>
            <a:ext cx="2962656" cy="1835436"/>
          </a:xfrm>
          <a:prstGeom prst="wedgeRoundRectCallout">
            <a:avLst>
              <a:gd name="adj1" fmla="val -61262"/>
              <a:gd name="adj2" fmla="val 424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755;p39">
            <a:extLst>
              <a:ext uri="{FF2B5EF4-FFF2-40B4-BE49-F238E27FC236}">
                <a16:creationId xmlns:a16="http://schemas.microsoft.com/office/drawing/2014/main" id="{7F90A767-24A7-4369-C9A8-79FEC5ACD630}"/>
              </a:ext>
            </a:extLst>
          </p:cNvPr>
          <p:cNvSpPr txBox="1">
            <a:spLocks/>
          </p:cNvSpPr>
          <p:nvPr/>
        </p:nvSpPr>
        <p:spPr>
          <a:xfrm>
            <a:off x="1929509" y="487060"/>
            <a:ext cx="2743886" cy="1835436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ln w="317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Hãy hoàn thành bài tập để nhận những que kem ngon lành nào!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08F8D5-F4CE-48E5-F114-71C5ECD8D6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9590" y="2670728"/>
            <a:ext cx="2523963" cy="26154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EDFF3B-BB5A-A403-653A-1FD7601E3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0056" y="2251080"/>
            <a:ext cx="2749534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9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F44AAF-820F-F5FC-C7CE-3F156FC80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5184">
            <a:off x="6968406" y="3264561"/>
            <a:ext cx="1885069" cy="18574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15894D-5023-E9F9-F96C-C18F28A9C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91042">
            <a:off x="7155030" y="1446601"/>
            <a:ext cx="1885069" cy="222034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777D683-7028-FE22-02D2-B93B91D0332F}"/>
              </a:ext>
            </a:extLst>
          </p:cNvPr>
          <p:cNvGrpSpPr/>
          <p:nvPr/>
        </p:nvGrpSpPr>
        <p:grpSpPr>
          <a:xfrm>
            <a:off x="-147130" y="223448"/>
            <a:ext cx="9438260" cy="1593578"/>
            <a:chOff x="-144940" y="96338"/>
            <a:chExt cx="9438260" cy="1922046"/>
          </a:xfrm>
        </p:grpSpPr>
        <p:sp>
          <p:nvSpPr>
            <p:cNvPr id="6" name="Google Shape;1182;p42">
              <a:extLst>
                <a:ext uri="{FF2B5EF4-FFF2-40B4-BE49-F238E27FC236}">
                  <a16:creationId xmlns:a16="http://schemas.microsoft.com/office/drawing/2014/main" id="{23191864-EEB3-9180-5B9A-CA9C8F36DF1B}"/>
                </a:ext>
              </a:extLst>
            </p:cNvPr>
            <p:cNvSpPr/>
            <p:nvPr/>
          </p:nvSpPr>
          <p:spPr>
            <a:xfrm>
              <a:off x="-144940" y="96338"/>
              <a:ext cx="9438260" cy="1922046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5D8E3"/>
            </a:solidFill>
            <a:ln w="19050" cap="flat" cmpd="sng">
              <a:solidFill>
                <a:srgbClr val="C5D8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01078896-06DA-DB9B-DBBA-C54DA811790C}"/>
                </a:ext>
              </a:extLst>
            </p:cNvPr>
            <p:cNvSpPr txBox="1">
              <a:spLocks/>
            </p:cNvSpPr>
            <p:nvPr/>
          </p:nvSpPr>
          <p:spPr>
            <a:xfrm>
              <a:off x="1360085" y="874447"/>
              <a:ext cx="7786105" cy="104693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914355">
                <a:lnSpc>
                  <a:spcPct val="100000"/>
                </a:lnSpc>
                <a:buClrTx/>
                <a:defRPr/>
              </a:pPr>
              <a:r>
                <a:rPr lang="en-US" sz="2800" b="1">
                  <a:solidFill>
                    <a:srgbClr val="002060"/>
                  </a:solidFill>
                  <a:latin typeface="UTM Avo" panose="02040603050506020204" pitchFamily="18" charset="0"/>
                  <a:cs typeface="#9Slide05 Bodega Script" pitchFamily="2" charset="0"/>
                </a:rPr>
                <a:t>Trên giá có 9 quyển sách và 8 quyển vở. Hỏi trên giá có tất cả bao nhiêu quyển sách và vở?</a:t>
              </a:r>
              <a:endParaRPr lang="en-US" sz="28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258862" y="45307"/>
            <a:ext cx="1664352" cy="1499746"/>
            <a:chOff x="-6096" y="179406"/>
            <a:chExt cx="1664352" cy="149974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9BA2798-0397-B407-D04D-D1DC7101C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6096" y="179406"/>
              <a:ext cx="1664352" cy="149974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20509298">
              <a:off x="1223306" y="975139"/>
              <a:ext cx="269181" cy="22259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 rot="20473652">
              <a:off x="1146272" y="852117"/>
              <a:ext cx="4926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AA1CF2F-8788-4E14-AEA8-E76839095FE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905635"/>
            <a:ext cx="5777368" cy="323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51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0777D683-7028-FE22-02D2-B93B91D0332F}"/>
              </a:ext>
            </a:extLst>
          </p:cNvPr>
          <p:cNvGrpSpPr/>
          <p:nvPr/>
        </p:nvGrpSpPr>
        <p:grpSpPr>
          <a:xfrm>
            <a:off x="-147130" y="223448"/>
            <a:ext cx="9438260" cy="1593578"/>
            <a:chOff x="-144940" y="96338"/>
            <a:chExt cx="9438260" cy="1922046"/>
          </a:xfrm>
        </p:grpSpPr>
        <p:sp>
          <p:nvSpPr>
            <p:cNvPr id="31" name="Google Shape;1182;p42">
              <a:extLst>
                <a:ext uri="{FF2B5EF4-FFF2-40B4-BE49-F238E27FC236}">
                  <a16:creationId xmlns:a16="http://schemas.microsoft.com/office/drawing/2014/main" id="{23191864-EEB3-9180-5B9A-CA9C8F36DF1B}"/>
                </a:ext>
              </a:extLst>
            </p:cNvPr>
            <p:cNvSpPr/>
            <p:nvPr/>
          </p:nvSpPr>
          <p:spPr>
            <a:xfrm>
              <a:off x="-144940" y="96338"/>
              <a:ext cx="9438260" cy="1922046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5D8E3"/>
            </a:solidFill>
            <a:ln w="19050" cap="flat" cmpd="sng">
              <a:solidFill>
                <a:srgbClr val="C5D8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01078896-06DA-DB9B-DBBA-C54DA811790C}"/>
                </a:ext>
              </a:extLst>
            </p:cNvPr>
            <p:cNvSpPr txBox="1">
              <a:spLocks/>
            </p:cNvSpPr>
            <p:nvPr/>
          </p:nvSpPr>
          <p:spPr>
            <a:xfrm>
              <a:off x="1360085" y="874447"/>
              <a:ext cx="7786105" cy="104693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914355">
                <a:lnSpc>
                  <a:spcPct val="100000"/>
                </a:lnSpc>
                <a:buClrTx/>
                <a:defRPr/>
              </a:pPr>
              <a:r>
                <a:rPr lang="en-US" sz="2800" b="1">
                  <a:solidFill>
                    <a:srgbClr val="002060"/>
                  </a:solidFill>
                  <a:latin typeface="UTM Avo" panose="02040603050506020204" pitchFamily="18" charset="0"/>
                  <a:cs typeface="#9Slide05 Bodega Script" pitchFamily="2" charset="0"/>
                </a:rPr>
                <a:t>Trên giá có 9 quyển sách và 8 quyển vở. Hỏi trên giá có tất cả bao nhiêu quyển sách và vở?</a:t>
              </a:r>
              <a:endParaRPr lang="en-US" sz="28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5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>
            <a:off x="4153546" y="2419223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7A446E9-0CD1-EB9A-2B2F-374AB93E0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977" y="2123268"/>
            <a:ext cx="3947901" cy="3159075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432887" y="2331844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500" b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Trên giá có 9 quyển sách và 8 quyển vở.</a:t>
            </a:r>
            <a:endParaRPr lang="en-US" sz="2500" b="1">
              <a:solidFill>
                <a:schemeClr val="accent3">
                  <a:lumMod val="50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4153546" y="2406565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432886" y="2353689"/>
            <a:ext cx="3437363" cy="2544518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500" b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Hỏi trên giá có tất cả bao nhiêu quyển sách và vở.</a:t>
            </a:r>
            <a:endParaRPr lang="en-US" sz="2500" b="1">
              <a:solidFill>
                <a:schemeClr val="accent3">
                  <a:lumMod val="50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258862" y="45307"/>
            <a:ext cx="1664352" cy="1499746"/>
            <a:chOff x="-6096" y="179406"/>
            <a:chExt cx="1664352" cy="149974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BA2798-0397-B407-D04D-D1DC7101C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096" y="179406"/>
              <a:ext cx="1664352" cy="149974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 rot="20509298">
              <a:off x="1223306" y="975139"/>
              <a:ext cx="269181" cy="22259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 rot="20473652">
              <a:off x="1146272" y="852117"/>
              <a:ext cx="4926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754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9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F44AAF-820F-F5FC-C7CE-3F156FC80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5184">
            <a:off x="6968406" y="3264561"/>
            <a:ext cx="1885069" cy="18574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15894D-5023-E9F9-F96C-C18F28A9C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91042">
            <a:off x="7259807" y="1492472"/>
            <a:ext cx="1885069" cy="222034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777D683-7028-FE22-02D2-B93B91D0332F}"/>
              </a:ext>
            </a:extLst>
          </p:cNvPr>
          <p:cNvGrpSpPr/>
          <p:nvPr/>
        </p:nvGrpSpPr>
        <p:grpSpPr>
          <a:xfrm>
            <a:off x="-147130" y="223448"/>
            <a:ext cx="9438260" cy="1593578"/>
            <a:chOff x="-144940" y="96338"/>
            <a:chExt cx="9438260" cy="1922046"/>
          </a:xfrm>
        </p:grpSpPr>
        <p:sp>
          <p:nvSpPr>
            <p:cNvPr id="6" name="Google Shape;1182;p42">
              <a:extLst>
                <a:ext uri="{FF2B5EF4-FFF2-40B4-BE49-F238E27FC236}">
                  <a16:creationId xmlns:a16="http://schemas.microsoft.com/office/drawing/2014/main" id="{23191864-EEB3-9180-5B9A-CA9C8F36DF1B}"/>
                </a:ext>
              </a:extLst>
            </p:cNvPr>
            <p:cNvSpPr/>
            <p:nvPr/>
          </p:nvSpPr>
          <p:spPr>
            <a:xfrm>
              <a:off x="-144940" y="96338"/>
              <a:ext cx="9438260" cy="1922046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5D8E3"/>
            </a:solidFill>
            <a:ln w="19050" cap="flat" cmpd="sng">
              <a:solidFill>
                <a:srgbClr val="C5D8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01078896-06DA-DB9B-DBBA-C54DA811790C}"/>
                </a:ext>
              </a:extLst>
            </p:cNvPr>
            <p:cNvSpPr txBox="1">
              <a:spLocks/>
            </p:cNvSpPr>
            <p:nvPr/>
          </p:nvSpPr>
          <p:spPr>
            <a:xfrm>
              <a:off x="1360085" y="874447"/>
              <a:ext cx="7786105" cy="104693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914355">
                <a:lnSpc>
                  <a:spcPct val="100000"/>
                </a:lnSpc>
                <a:buClrTx/>
                <a:defRPr/>
              </a:pPr>
              <a:r>
                <a:rPr lang="en-US" sz="2800" b="1">
                  <a:solidFill>
                    <a:srgbClr val="002060"/>
                  </a:solidFill>
                  <a:latin typeface="UTM Avo" panose="02040603050506020204" pitchFamily="18" charset="0"/>
                  <a:cs typeface="#9Slide05 Bodega Script" pitchFamily="2" charset="0"/>
                </a:rPr>
                <a:t>Trên giá có 9 quyển sách và 8 quyển vở. Hỏi trên giá có tất cả bao nhiêu quyển sách và vở?</a:t>
              </a:r>
              <a:endParaRPr lang="en-US" sz="28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258862" y="45307"/>
            <a:ext cx="1664352" cy="1499746"/>
            <a:chOff x="-6096" y="179406"/>
            <a:chExt cx="1664352" cy="149974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9BA2798-0397-B407-D04D-D1DC7101C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6096" y="179406"/>
              <a:ext cx="1664352" cy="149974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20509298">
              <a:off x="1223306" y="975139"/>
              <a:ext cx="269181" cy="22259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 rot="20473652">
              <a:off x="1146272" y="852117"/>
              <a:ext cx="4926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F9B05AC-138C-ED02-019F-E921DABCD205}"/>
              </a:ext>
            </a:extLst>
          </p:cNvPr>
          <p:cNvSpPr txBox="1"/>
          <p:nvPr/>
        </p:nvSpPr>
        <p:spPr>
          <a:xfrm>
            <a:off x="1139833" y="2771531"/>
            <a:ext cx="4692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Sách  : 9 quyển</a:t>
            </a:r>
          </a:p>
          <a:p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Vở      : 8 quyển</a:t>
            </a:r>
          </a:p>
          <a:p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Tất cả: …. quyển?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258762-B0BC-F207-40E5-B92A689DEF40}"/>
              </a:ext>
            </a:extLst>
          </p:cNvPr>
          <p:cNvSpPr txBox="1"/>
          <p:nvPr/>
        </p:nvSpPr>
        <p:spPr>
          <a:xfrm>
            <a:off x="1596485" y="1817026"/>
            <a:ext cx="2719236" cy="735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200" b="1" u="sng">
                <a:solidFill>
                  <a:srgbClr val="CA3659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Tóm tắt</a:t>
            </a:r>
            <a:endParaRPr lang="en-US" sz="3200" b="1" u="sng">
              <a:solidFill>
                <a:srgbClr val="CA3659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399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F44AAF-820F-F5FC-C7CE-3F156FC80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5184">
            <a:off x="6968406" y="3264561"/>
            <a:ext cx="1885069" cy="18574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15894D-5023-E9F9-F96C-C18F28A9C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91042">
            <a:off x="7259807" y="1492472"/>
            <a:ext cx="1885069" cy="222034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777D683-7028-FE22-02D2-B93B91D0332F}"/>
              </a:ext>
            </a:extLst>
          </p:cNvPr>
          <p:cNvGrpSpPr/>
          <p:nvPr/>
        </p:nvGrpSpPr>
        <p:grpSpPr>
          <a:xfrm>
            <a:off x="-147130" y="223448"/>
            <a:ext cx="9438260" cy="1593578"/>
            <a:chOff x="-144940" y="96338"/>
            <a:chExt cx="9438260" cy="1922046"/>
          </a:xfrm>
        </p:grpSpPr>
        <p:sp>
          <p:nvSpPr>
            <p:cNvPr id="6" name="Google Shape;1182;p42">
              <a:extLst>
                <a:ext uri="{FF2B5EF4-FFF2-40B4-BE49-F238E27FC236}">
                  <a16:creationId xmlns:a16="http://schemas.microsoft.com/office/drawing/2014/main" id="{23191864-EEB3-9180-5B9A-CA9C8F36DF1B}"/>
                </a:ext>
              </a:extLst>
            </p:cNvPr>
            <p:cNvSpPr/>
            <p:nvPr/>
          </p:nvSpPr>
          <p:spPr>
            <a:xfrm>
              <a:off x="-144940" y="96338"/>
              <a:ext cx="9438260" cy="1922046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5D8E3"/>
            </a:solidFill>
            <a:ln w="19050" cap="flat" cmpd="sng">
              <a:solidFill>
                <a:srgbClr val="C5D8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01078896-06DA-DB9B-DBBA-C54DA811790C}"/>
                </a:ext>
              </a:extLst>
            </p:cNvPr>
            <p:cNvSpPr txBox="1">
              <a:spLocks/>
            </p:cNvSpPr>
            <p:nvPr/>
          </p:nvSpPr>
          <p:spPr>
            <a:xfrm>
              <a:off x="1360085" y="874447"/>
              <a:ext cx="7786105" cy="104693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914355">
                <a:lnSpc>
                  <a:spcPct val="100000"/>
                </a:lnSpc>
                <a:buClrTx/>
                <a:defRPr/>
              </a:pPr>
              <a:r>
                <a:rPr lang="en-US" sz="2800" b="1">
                  <a:solidFill>
                    <a:srgbClr val="002060"/>
                  </a:solidFill>
                  <a:latin typeface="UTM Avo" panose="02040603050506020204" pitchFamily="18" charset="0"/>
                  <a:cs typeface="#9Slide05 Bodega Script" pitchFamily="2" charset="0"/>
                </a:rPr>
                <a:t>Trên giá có 9 quyển sách và 8 quyển vở. Hỏi trên giá có tất cả bao nhiêu quyển sách và vở?</a:t>
              </a:r>
              <a:endParaRPr lang="en-US" sz="28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258862" y="45307"/>
            <a:ext cx="1664352" cy="1499746"/>
            <a:chOff x="-6096" y="179406"/>
            <a:chExt cx="1664352" cy="149974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9BA2798-0397-B407-D04D-D1DC7101C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6096" y="179406"/>
              <a:ext cx="1664352" cy="149974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20509298">
              <a:off x="1223306" y="975139"/>
              <a:ext cx="269181" cy="22259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 rot="20473652">
              <a:off x="1146272" y="852117"/>
              <a:ext cx="4926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3258762-B0BC-F207-40E5-B92A689DEF40}"/>
              </a:ext>
            </a:extLst>
          </p:cNvPr>
          <p:cNvSpPr txBox="1"/>
          <p:nvPr/>
        </p:nvSpPr>
        <p:spPr>
          <a:xfrm>
            <a:off x="2262609" y="1922155"/>
            <a:ext cx="2669723" cy="654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800" b="1" u="sng">
                <a:solidFill>
                  <a:srgbClr val="CA3659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Bài giải</a:t>
            </a:r>
            <a:endParaRPr lang="en-US" sz="2800" b="1" u="sng">
              <a:solidFill>
                <a:srgbClr val="CA3659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9B05AC-138C-ED02-019F-E921DABCD205}"/>
              </a:ext>
            </a:extLst>
          </p:cNvPr>
          <p:cNvSpPr txBox="1"/>
          <p:nvPr/>
        </p:nvSpPr>
        <p:spPr>
          <a:xfrm>
            <a:off x="255186" y="2677313"/>
            <a:ext cx="81658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Số </a:t>
            </a:r>
            <a:r>
              <a:rPr lang="nl-NL" sz="2800" b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quyển sách và vở có tất cả trên giá </a:t>
            </a:r>
            <a:r>
              <a:rPr lang="nl-NL" sz="28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là:</a:t>
            </a:r>
            <a:endParaRPr lang="en-US" sz="2800" b="1">
              <a:solidFill>
                <a:srgbClr val="00206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319436-12C1-EA8A-5C95-F2F70C8A2D42}"/>
              </a:ext>
            </a:extLst>
          </p:cNvPr>
          <p:cNvSpPr txBox="1"/>
          <p:nvPr/>
        </p:nvSpPr>
        <p:spPr>
          <a:xfrm>
            <a:off x="1374532" y="3138994"/>
            <a:ext cx="4826923" cy="654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9</a:t>
            </a:r>
            <a:r>
              <a:rPr lang="en-US" sz="2800" b="1">
                <a:solidFill>
                  <a:schemeClr val="accent5">
                    <a:lumMod val="5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+ 8 = 17 </a:t>
            </a:r>
            <a:r>
              <a:rPr lang="en-US" sz="2800" b="1">
                <a:solidFill>
                  <a:srgbClr val="CA3659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>
                <a:solidFill>
                  <a:srgbClr val="CA3659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quyển</a:t>
            </a:r>
            <a:r>
              <a:rPr lang="en-US" sz="2800" b="1">
                <a:solidFill>
                  <a:srgbClr val="CA3659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959984-BAD1-3CFC-3F48-B2354B2A7BBE}"/>
              </a:ext>
            </a:extLst>
          </p:cNvPr>
          <p:cNvSpPr txBox="1"/>
          <p:nvPr/>
        </p:nvSpPr>
        <p:spPr>
          <a:xfrm>
            <a:off x="1310736" y="3692047"/>
            <a:ext cx="7361436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: 17 </a:t>
            </a:r>
            <a:r>
              <a:rPr lang="en-US" sz="2800" b="1" dirty="0" err="1">
                <a:solidFill>
                  <a:srgbClr val="CA3659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quyển</a:t>
            </a:r>
            <a:endParaRPr lang="en-US" sz="2800" b="1" dirty="0">
              <a:solidFill>
                <a:srgbClr val="CA3659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364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61">
            <a:extLst>
              <a:ext uri="{FF2B5EF4-FFF2-40B4-BE49-F238E27FC236}">
                <a16:creationId xmlns:a16="http://schemas.microsoft.com/office/drawing/2014/main" id="{A7B6594A-36B8-1B67-9605-383107A3C05C}"/>
              </a:ext>
            </a:extLst>
          </p:cNvPr>
          <p:cNvSpPr txBox="1">
            <a:spLocks/>
          </p:cNvSpPr>
          <p:nvPr/>
        </p:nvSpPr>
        <p:spPr>
          <a:xfrm>
            <a:off x="3339731" y="221438"/>
            <a:ext cx="3677757" cy="993650"/>
          </a:xfrm>
          <a:prstGeom prst="rect">
            <a:avLst/>
          </a:prstGeom>
          <a:noFill/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>
                <a:ln w="19050">
                  <a:solidFill>
                    <a:schemeClr val="bg1"/>
                  </a:solidFill>
                </a:ln>
                <a:solidFill>
                  <a:srgbClr val="CA3659"/>
                </a:solidFill>
                <a:latin typeface="SVN-Poky's" panose="020B0606040200020203" pitchFamily="34" charset="0"/>
              </a:rPr>
              <a:t>Bài 4: Số ?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57801" y="1890424"/>
            <a:ext cx="8116398" cy="1586030"/>
            <a:chOff x="457801" y="1890424"/>
            <a:chExt cx="8116398" cy="158603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4BBDA64-97B7-1D90-F1AE-1CAE6B38CD27}"/>
                </a:ext>
              </a:extLst>
            </p:cNvPr>
            <p:cNvSpPr/>
            <p:nvPr/>
          </p:nvSpPr>
          <p:spPr>
            <a:xfrm>
              <a:off x="457801" y="2498259"/>
              <a:ext cx="1052623" cy="978195"/>
            </a:xfrm>
            <a:prstGeom prst="ellipse">
              <a:avLst/>
            </a:prstGeom>
            <a:solidFill>
              <a:srgbClr val="FF85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UTM Avo" panose="02040603050506020204" pitchFamily="18" charset="0"/>
                </a:rPr>
                <a:t>7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6A30B97-FA9C-4296-8463-5F27EED573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37605" y="2624133"/>
              <a:ext cx="1371600" cy="32149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FD132C5-B8B6-4D55-872D-7EF027D36F9D}"/>
                </a:ext>
              </a:extLst>
            </p:cNvPr>
            <p:cNvCxnSpPr>
              <a:cxnSpLocks/>
            </p:cNvCxnSpPr>
            <p:nvPr/>
          </p:nvCxnSpPr>
          <p:spPr>
            <a:xfrm>
              <a:off x="3651128" y="2608508"/>
              <a:ext cx="1463040" cy="47903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4784E6B-D3B3-4EB4-B1E5-3EE2A965B4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94911" y="2624132"/>
              <a:ext cx="1751089" cy="45284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D0B80F-D508-4968-A022-8A3CB5A90AB2}"/>
                </a:ext>
              </a:extLst>
            </p:cNvPr>
            <p:cNvSpPr txBox="1"/>
            <p:nvPr/>
          </p:nvSpPr>
          <p:spPr>
            <a:xfrm rot="996765">
              <a:off x="4168938" y="2348391"/>
              <a:ext cx="7809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– 8</a:t>
              </a:r>
              <a:r>
                <a:rPr lang="en-US" sz="2400" dirty="0"/>
                <a:t>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182CD16-9A17-4DA9-9E3B-1718B0D523EB}"/>
                </a:ext>
              </a:extLst>
            </p:cNvPr>
            <p:cNvSpPr txBox="1"/>
            <p:nvPr/>
          </p:nvSpPr>
          <p:spPr>
            <a:xfrm rot="21056098">
              <a:off x="1613884" y="2362523"/>
              <a:ext cx="8297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+ 9</a:t>
              </a:r>
              <a:r>
                <a:rPr lang="en-US" sz="2400" dirty="0"/>
                <a:t>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C72879D-4648-4535-B253-8786B7B51920}"/>
                </a:ext>
              </a:extLst>
            </p:cNvPr>
            <p:cNvSpPr txBox="1"/>
            <p:nvPr/>
          </p:nvSpPr>
          <p:spPr>
            <a:xfrm rot="20483046">
              <a:off x="6143240" y="2414927"/>
              <a:ext cx="8418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+ 5 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E3F10F7-2FC8-4602-A4F1-7435A669DAA6}"/>
                </a:ext>
              </a:extLst>
            </p:cNvPr>
            <p:cNvGrpSpPr/>
            <p:nvPr/>
          </p:nvGrpSpPr>
          <p:grpSpPr>
            <a:xfrm>
              <a:off x="2861019" y="1981397"/>
              <a:ext cx="775841" cy="775841"/>
              <a:chOff x="4331821" y="2549383"/>
              <a:chExt cx="659817" cy="659817"/>
            </a:xfrm>
            <a:solidFill>
              <a:schemeClr val="tx2">
                <a:lumMod val="50000"/>
              </a:schemeClr>
            </a:solidFill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9155A88-36FE-4481-A16C-D41FE342A2EB}"/>
                  </a:ext>
                </a:extLst>
              </p:cNvPr>
              <p:cNvSpPr/>
              <p:nvPr/>
            </p:nvSpPr>
            <p:spPr>
              <a:xfrm rot="2776758">
                <a:off x="4331821" y="2549383"/>
                <a:ext cx="659817" cy="65981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15BEA9E-13BF-4D86-A050-FD3D5530EF24}"/>
                  </a:ext>
                </a:extLst>
              </p:cNvPr>
              <p:cNvSpPr txBox="1"/>
              <p:nvPr/>
            </p:nvSpPr>
            <p:spPr>
              <a:xfrm>
                <a:off x="4475721" y="2602979"/>
                <a:ext cx="396987" cy="5496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/>
                  <a:t>?</a:t>
                </a:r>
              </a:p>
            </p:txBody>
          </p:sp>
        </p:grp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DFB8DD2A-1924-41E2-8CF0-D75920FDFF2A}"/>
                </a:ext>
              </a:extLst>
            </p:cNvPr>
            <p:cNvSpPr/>
            <p:nvPr/>
          </p:nvSpPr>
          <p:spPr>
            <a:xfrm>
              <a:off x="4987455" y="2496009"/>
              <a:ext cx="1096933" cy="923040"/>
            </a:xfrm>
            <a:prstGeom prst="triangle">
              <a:avLst/>
            </a:prstGeom>
            <a:solidFill>
              <a:srgbClr val="FF6A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  <p:sp>
          <p:nvSpPr>
            <p:cNvPr id="28" name="Star: 5 Points 34">
              <a:extLst>
                <a:ext uri="{FF2B5EF4-FFF2-40B4-BE49-F238E27FC236}">
                  <a16:creationId xmlns:a16="http://schemas.microsoft.com/office/drawing/2014/main" id="{55D2374D-CA34-4E17-AB03-FC3F660333D8}"/>
                </a:ext>
              </a:extLst>
            </p:cNvPr>
            <p:cNvSpPr/>
            <p:nvPr/>
          </p:nvSpPr>
          <p:spPr>
            <a:xfrm>
              <a:off x="7319810" y="1890424"/>
              <a:ext cx="1254389" cy="1096933"/>
            </a:xfrm>
            <a:prstGeom prst="star5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B0C6A6A-8631-4FE4-9D47-DC204A7DE124}"/>
              </a:ext>
            </a:extLst>
          </p:cNvPr>
          <p:cNvGrpSpPr/>
          <p:nvPr/>
        </p:nvGrpSpPr>
        <p:grpSpPr>
          <a:xfrm>
            <a:off x="2846751" y="1919685"/>
            <a:ext cx="775841" cy="853164"/>
            <a:chOff x="6328603" y="5717593"/>
            <a:chExt cx="659817" cy="72557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A0ED710-15C6-4D8C-8FE0-8B24EFE80424}"/>
                </a:ext>
              </a:extLst>
            </p:cNvPr>
            <p:cNvSpPr/>
            <p:nvPr/>
          </p:nvSpPr>
          <p:spPr>
            <a:xfrm rot="2776758">
              <a:off x="6328603" y="5783353"/>
              <a:ext cx="659817" cy="65981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E7F06D8-2423-423A-81C8-FBEDB33CD660}"/>
                </a:ext>
              </a:extLst>
            </p:cNvPr>
            <p:cNvSpPr txBox="1"/>
            <p:nvPr/>
          </p:nvSpPr>
          <p:spPr>
            <a:xfrm>
              <a:off x="6335885" y="5717593"/>
              <a:ext cx="511503" cy="641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16</a:t>
              </a:r>
            </a:p>
          </p:txBody>
        </p:sp>
      </p:grp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6D08210A-17D3-4209-AF9E-F13A226E42DA}"/>
              </a:ext>
            </a:extLst>
          </p:cNvPr>
          <p:cNvSpPr/>
          <p:nvPr/>
        </p:nvSpPr>
        <p:spPr>
          <a:xfrm>
            <a:off x="4986070" y="2484110"/>
            <a:ext cx="1096933" cy="923040"/>
          </a:xfrm>
          <a:prstGeom prst="triangle">
            <a:avLst/>
          </a:prstGeom>
          <a:solidFill>
            <a:srgbClr val="FF6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8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C80133-70FE-499B-97AF-4F034EBC35CF}"/>
              </a:ext>
            </a:extLst>
          </p:cNvPr>
          <p:cNvGrpSpPr/>
          <p:nvPr/>
        </p:nvGrpSpPr>
        <p:grpSpPr>
          <a:xfrm>
            <a:off x="7329606" y="1886655"/>
            <a:ext cx="1254389" cy="1096933"/>
            <a:chOff x="7797020" y="3607255"/>
            <a:chExt cx="1066800" cy="932891"/>
          </a:xfrm>
        </p:grpSpPr>
        <p:sp>
          <p:nvSpPr>
            <p:cNvPr id="36" name="Star: 5 Points 40">
              <a:extLst>
                <a:ext uri="{FF2B5EF4-FFF2-40B4-BE49-F238E27FC236}">
                  <a16:creationId xmlns:a16="http://schemas.microsoft.com/office/drawing/2014/main" id="{D3BB25B6-4817-407C-AF2B-AF55F2E5B8DD}"/>
                </a:ext>
              </a:extLst>
            </p:cNvPr>
            <p:cNvSpPr/>
            <p:nvPr/>
          </p:nvSpPr>
          <p:spPr>
            <a:xfrm>
              <a:off x="7797020" y="3607255"/>
              <a:ext cx="1066800" cy="932891"/>
            </a:xfrm>
            <a:prstGeom prst="star5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08B4F80-973E-49D2-9FBE-A8A5CCB02AAE}"/>
                </a:ext>
              </a:extLst>
            </p:cNvPr>
            <p:cNvSpPr txBox="1"/>
            <p:nvPr/>
          </p:nvSpPr>
          <p:spPr>
            <a:xfrm>
              <a:off x="8037711" y="3821341"/>
              <a:ext cx="467878" cy="5713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13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17A446E9-0CD1-EB9A-2B2F-374AB93E0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150" y="2848395"/>
            <a:ext cx="3035132" cy="242868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608F8D5-F4CE-48E5-F114-71C5ECD8D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880" y="3634831"/>
            <a:ext cx="1546049" cy="16020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5EDFF3B-BB5A-A403-653A-1FD7601E3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744" y="3359271"/>
            <a:ext cx="1684222" cy="1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9F64347C-3230-5D4E-E15F-ADC03CBC9DFC}"/>
              </a:ext>
            </a:extLst>
          </p:cNvPr>
          <p:cNvSpPr/>
          <p:nvPr/>
        </p:nvSpPr>
        <p:spPr>
          <a:xfrm>
            <a:off x="451625" y="459809"/>
            <a:ext cx="4345317" cy="3487417"/>
          </a:xfrm>
          <a:custGeom>
            <a:avLst/>
            <a:gdLst>
              <a:gd name="connsiteX0" fmla="*/ 4665828 w 4345317"/>
              <a:gd name="connsiteY0" fmla="*/ 2611936 h 3487417"/>
              <a:gd name="connsiteX1" fmla="*/ 3964137 w 4345317"/>
              <a:gd name="connsiteY1" fmla="*/ 2730264 h 3487417"/>
              <a:gd name="connsiteX2" fmla="*/ 1437186 w 4345317"/>
              <a:gd name="connsiteY2" fmla="*/ 3384472 h 3487417"/>
              <a:gd name="connsiteX3" fmla="*/ 183947 w 4345317"/>
              <a:gd name="connsiteY3" fmla="*/ 1041527 h 3487417"/>
              <a:gd name="connsiteX4" fmla="*/ 2621829 w 4345317"/>
              <a:gd name="connsiteY4" fmla="*/ 37669 h 3487417"/>
              <a:gd name="connsiteX5" fmla="*/ 4294173 w 4345317"/>
              <a:gd name="connsiteY5" fmla="*/ 2119822 h 3487417"/>
              <a:gd name="connsiteX6" fmla="*/ 4665828 w 4345317"/>
              <a:gd name="connsiteY6" fmla="*/ 2611936 h 348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5317" h="3487417" fill="none" extrusionOk="0">
                <a:moveTo>
                  <a:pt x="4665828" y="2611936"/>
                </a:moveTo>
                <a:cubicBezTo>
                  <a:pt x="4585612" y="2672579"/>
                  <a:pt x="4210870" y="2726630"/>
                  <a:pt x="3964137" y="2730264"/>
                </a:cubicBezTo>
                <a:cubicBezTo>
                  <a:pt x="3304415" y="3285114"/>
                  <a:pt x="2437554" y="3734552"/>
                  <a:pt x="1437186" y="3384472"/>
                </a:cubicBezTo>
                <a:cubicBezTo>
                  <a:pt x="383314" y="2879697"/>
                  <a:pt x="-351362" y="1964293"/>
                  <a:pt x="183947" y="1041527"/>
                </a:cubicBezTo>
                <a:cubicBezTo>
                  <a:pt x="595522" y="137464"/>
                  <a:pt x="1505690" y="-167445"/>
                  <a:pt x="2621829" y="37669"/>
                </a:cubicBezTo>
                <a:cubicBezTo>
                  <a:pt x="3639327" y="150293"/>
                  <a:pt x="4699670" y="1091754"/>
                  <a:pt x="4294173" y="2119822"/>
                </a:cubicBezTo>
                <a:cubicBezTo>
                  <a:pt x="4394628" y="2272935"/>
                  <a:pt x="4580986" y="2494613"/>
                  <a:pt x="4665828" y="2611936"/>
                </a:cubicBezTo>
                <a:close/>
              </a:path>
              <a:path w="4345317" h="3487417" stroke="0" extrusionOk="0">
                <a:moveTo>
                  <a:pt x="4665828" y="2611936"/>
                </a:moveTo>
                <a:cubicBezTo>
                  <a:pt x="4506603" y="2595190"/>
                  <a:pt x="4258438" y="2665836"/>
                  <a:pt x="3964137" y="2730264"/>
                </a:cubicBezTo>
                <a:cubicBezTo>
                  <a:pt x="3376599" y="3387094"/>
                  <a:pt x="2362310" y="3669944"/>
                  <a:pt x="1437186" y="3384472"/>
                </a:cubicBezTo>
                <a:cubicBezTo>
                  <a:pt x="186644" y="3233342"/>
                  <a:pt x="-268557" y="2003428"/>
                  <a:pt x="183947" y="1041527"/>
                </a:cubicBezTo>
                <a:cubicBezTo>
                  <a:pt x="553903" y="483744"/>
                  <a:pt x="1594342" y="-129434"/>
                  <a:pt x="2621829" y="37669"/>
                </a:cubicBezTo>
                <a:cubicBezTo>
                  <a:pt x="3621389" y="164773"/>
                  <a:pt x="4625005" y="1189435"/>
                  <a:pt x="4294173" y="2119822"/>
                </a:cubicBezTo>
                <a:cubicBezTo>
                  <a:pt x="4407958" y="2260032"/>
                  <a:pt x="4580773" y="2440305"/>
                  <a:pt x="4665828" y="2611936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>
                <a:ln>
                  <a:solidFill>
                    <a:schemeClr val="bg1"/>
                  </a:solidFill>
                </a:ln>
                <a:solidFill>
                  <a:srgbClr val="CA365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ea typeface="Cambria" panose="02040503050406030204" pitchFamily="18" charset="0"/>
              </a:rPr>
              <a:t>CỦNG CỐ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E09AC8-EEFF-2569-E30E-80CF104C3907}"/>
              </a:ext>
            </a:extLst>
          </p:cNvPr>
          <p:cNvGrpSpPr/>
          <p:nvPr/>
        </p:nvGrpSpPr>
        <p:grpSpPr>
          <a:xfrm>
            <a:off x="3424443" y="138946"/>
            <a:ext cx="6378046" cy="5107277"/>
            <a:chOff x="3424443" y="138946"/>
            <a:chExt cx="6378046" cy="510727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DCF6D15-1FBA-8F44-D5C4-983B6F97B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4443" y="138946"/>
              <a:ext cx="6378046" cy="5107277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EDDF2CCF-7A4D-AF27-7021-E582436380FF}"/>
                </a:ext>
              </a:extLst>
            </p:cNvPr>
            <p:cNvSpPr txBox="1">
              <a:spLocks/>
            </p:cNvSpPr>
            <p:nvPr/>
          </p:nvSpPr>
          <p:spPr>
            <a:xfrm>
              <a:off x="4796942" y="4238591"/>
              <a:ext cx="37707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5200"/>
                <a:buFont typeface="Patrick Hand"/>
                <a:buNone/>
                <a:defRPr sz="55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3400">
                  <a:ln>
                    <a:solidFill>
                      <a:srgbClr val="002060"/>
                    </a:solidFill>
                  </a:ln>
                  <a:solidFill>
                    <a:schemeClr val="bg1"/>
                  </a:solidFill>
                  <a:latin typeface="#9Slide07 SVNZiclets" panose="02000603000000000000" pitchFamily="2" charset="0"/>
                </a:rPr>
                <a:t>Măng Non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434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6C17AA-0F62-7883-E737-536749DC8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967" y="1190590"/>
            <a:ext cx="5224725" cy="41273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860CC6-959C-03B5-6281-79F3F7CC8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727" y="123842"/>
            <a:ext cx="6966284" cy="4127581"/>
          </a:xfrm>
          <a:prstGeom prst="rect">
            <a:avLst/>
          </a:prstGeom>
        </p:spPr>
      </p:pic>
      <p:sp>
        <p:nvSpPr>
          <p:cNvPr id="321" name="Speech Bubble: Oval 320">
            <a:extLst>
              <a:ext uri="{FF2B5EF4-FFF2-40B4-BE49-F238E27FC236}">
                <a16:creationId xmlns:a16="http://schemas.microsoft.com/office/drawing/2014/main" id="{92EE70BD-FB37-B19D-A3C3-21B8A18F643F}"/>
              </a:ext>
            </a:extLst>
          </p:cNvPr>
          <p:cNvSpPr/>
          <p:nvPr/>
        </p:nvSpPr>
        <p:spPr>
          <a:xfrm>
            <a:off x="1900989" y="1541782"/>
            <a:ext cx="4333286" cy="3219220"/>
          </a:xfrm>
          <a:custGeom>
            <a:avLst/>
            <a:gdLst>
              <a:gd name="connsiteX0" fmla="*/ 4652909 w 4333286"/>
              <a:gd name="connsiteY0" fmla="*/ 2411067 h 3219220"/>
              <a:gd name="connsiteX1" fmla="*/ 3953162 w 4333286"/>
              <a:gd name="connsiteY1" fmla="*/ 2520295 h 3219220"/>
              <a:gd name="connsiteX2" fmla="*/ 1526889 w 4333286"/>
              <a:gd name="connsiteY2" fmla="*/ 3147451 h 3219220"/>
              <a:gd name="connsiteX3" fmla="*/ 184691 w 4333286"/>
              <a:gd name="connsiteY3" fmla="*/ 959319 h 3219220"/>
              <a:gd name="connsiteX4" fmla="*/ 2553941 w 4333286"/>
              <a:gd name="connsiteY4" fmla="*/ 25924 h 3219220"/>
              <a:gd name="connsiteX5" fmla="*/ 4282284 w 4333286"/>
              <a:gd name="connsiteY5" fmla="*/ 1956799 h 3219220"/>
              <a:gd name="connsiteX6" fmla="*/ 4652909 w 4333286"/>
              <a:gd name="connsiteY6" fmla="*/ 2411067 h 3219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33286" h="3219220" fill="none" extrusionOk="0">
                <a:moveTo>
                  <a:pt x="4652909" y="2411067"/>
                </a:moveTo>
                <a:cubicBezTo>
                  <a:pt x="4573624" y="2403729"/>
                  <a:pt x="4260235" y="2505892"/>
                  <a:pt x="3953162" y="2520295"/>
                </a:cubicBezTo>
                <a:cubicBezTo>
                  <a:pt x="3339625" y="3025937"/>
                  <a:pt x="2501135" y="3433971"/>
                  <a:pt x="1526889" y="3147451"/>
                </a:cubicBezTo>
                <a:cubicBezTo>
                  <a:pt x="323867" y="2819230"/>
                  <a:pt x="-514892" y="1826929"/>
                  <a:pt x="184691" y="959319"/>
                </a:cubicBezTo>
                <a:cubicBezTo>
                  <a:pt x="587882" y="201263"/>
                  <a:pt x="1496627" y="-129671"/>
                  <a:pt x="2553941" y="25924"/>
                </a:cubicBezTo>
                <a:cubicBezTo>
                  <a:pt x="3731738" y="172489"/>
                  <a:pt x="4631468" y="1018161"/>
                  <a:pt x="4282284" y="1956799"/>
                </a:cubicBezTo>
                <a:cubicBezTo>
                  <a:pt x="4452959" y="2185809"/>
                  <a:pt x="4523377" y="2296604"/>
                  <a:pt x="4652909" y="2411067"/>
                </a:cubicBezTo>
                <a:close/>
              </a:path>
              <a:path w="4333286" h="3219220" stroke="0" extrusionOk="0">
                <a:moveTo>
                  <a:pt x="4652909" y="2411067"/>
                </a:moveTo>
                <a:cubicBezTo>
                  <a:pt x="4571764" y="2462989"/>
                  <a:pt x="4023564" y="2479852"/>
                  <a:pt x="3953162" y="2520295"/>
                </a:cubicBezTo>
                <a:cubicBezTo>
                  <a:pt x="3306138" y="3113012"/>
                  <a:pt x="2428193" y="3374470"/>
                  <a:pt x="1526889" y="3147451"/>
                </a:cubicBezTo>
                <a:cubicBezTo>
                  <a:pt x="250706" y="2972898"/>
                  <a:pt x="-203368" y="1932211"/>
                  <a:pt x="184691" y="959319"/>
                </a:cubicBezTo>
                <a:cubicBezTo>
                  <a:pt x="567823" y="374614"/>
                  <a:pt x="1482847" y="-92730"/>
                  <a:pt x="2553941" y="25924"/>
                </a:cubicBezTo>
                <a:cubicBezTo>
                  <a:pt x="3741747" y="180621"/>
                  <a:pt x="4592373" y="1075838"/>
                  <a:pt x="4282284" y="1956799"/>
                </a:cubicBezTo>
                <a:cubicBezTo>
                  <a:pt x="4432196" y="2144488"/>
                  <a:pt x="4555516" y="2314474"/>
                  <a:pt x="4652909" y="2411067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Các bạn đã từng đoán giá sản phẩm bao giờ chưa? Hãy thử dự đoán cùng tớ nào!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27;p47">
            <a:extLst>
              <a:ext uri="{FF2B5EF4-FFF2-40B4-BE49-F238E27FC236}">
                <a16:creationId xmlns:a16="http://schemas.microsoft.com/office/drawing/2014/main" id="{75AC3356-3E2D-05BE-6618-BCCB9C5436C4}"/>
              </a:ext>
            </a:extLst>
          </p:cNvPr>
          <p:cNvSpPr/>
          <p:nvPr/>
        </p:nvSpPr>
        <p:spPr>
          <a:xfrm>
            <a:off x="468101" y="3516271"/>
            <a:ext cx="8207798" cy="1425730"/>
          </a:xfrm>
          <a:custGeom>
            <a:avLst/>
            <a:gdLst/>
            <a:ahLst/>
            <a:cxnLst/>
            <a:rect l="l" t="t" r="r" b="b"/>
            <a:pathLst>
              <a:path w="24808" h="5470" extrusionOk="0">
                <a:moveTo>
                  <a:pt x="1" y="1"/>
                </a:moveTo>
                <a:lnTo>
                  <a:pt x="3396" y="2735"/>
                </a:lnTo>
                <a:lnTo>
                  <a:pt x="90" y="5470"/>
                </a:lnTo>
                <a:lnTo>
                  <a:pt x="24807" y="5470"/>
                </a:lnTo>
                <a:lnTo>
                  <a:pt x="22377" y="2735"/>
                </a:lnTo>
                <a:lnTo>
                  <a:pt x="2480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77;p42">
            <a:extLst>
              <a:ext uri="{FF2B5EF4-FFF2-40B4-BE49-F238E27FC236}">
                <a16:creationId xmlns:a16="http://schemas.microsoft.com/office/drawing/2014/main" id="{A8387100-851C-A203-1161-7830D6CC96D3}"/>
              </a:ext>
            </a:extLst>
          </p:cNvPr>
          <p:cNvSpPr txBox="1">
            <a:spLocks/>
          </p:cNvSpPr>
          <p:nvPr/>
        </p:nvSpPr>
        <p:spPr>
          <a:xfrm>
            <a:off x="1445682" y="3886200"/>
            <a:ext cx="6352031" cy="591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>
                <a:solidFill>
                  <a:schemeClr val="bg1"/>
                </a:solidFill>
                <a:latin typeface="SVN-Hole Hearted" panose="020B0A06020104020203" pitchFamily="34" charset="0"/>
              </a:rPr>
              <a:t>H</a:t>
            </a:r>
            <a:r>
              <a:rPr lang="en-US" sz="4800">
                <a:ln>
                  <a:solidFill>
                    <a:sysClr val="windowText" lastClr="000000"/>
                  </a:solidFill>
                </a:ln>
                <a:solidFill>
                  <a:srgbClr val="CA3659"/>
                </a:solidFill>
                <a:latin typeface="SVN-Hole Hearted" panose="020B0A06020104020203" pitchFamily="34" charset="0"/>
              </a:rPr>
              <a:t>Ã</a:t>
            </a:r>
            <a:r>
              <a:rPr lang="en-US" sz="4800">
                <a:solidFill>
                  <a:schemeClr val="bg1"/>
                </a:solidFill>
                <a:latin typeface="SVN-Hole Hearted" panose="020B0A06020104020203" pitchFamily="34" charset="0"/>
              </a:rPr>
              <a:t>Y CH</a:t>
            </a:r>
            <a:r>
              <a:rPr lang="en-US" sz="4800">
                <a:ln>
                  <a:solidFill>
                    <a:sysClr val="windowText" lastClr="000000"/>
                  </a:solidFill>
                </a:ln>
                <a:solidFill>
                  <a:srgbClr val="FF6ABE"/>
                </a:solidFill>
                <a:latin typeface="SVN-Hole Hearted" panose="020B0A06020104020203" pitchFamily="34" charset="0"/>
              </a:rPr>
              <a:t>Ọ</a:t>
            </a:r>
            <a:r>
              <a:rPr lang="en-US" sz="4800">
                <a:solidFill>
                  <a:schemeClr val="bg1"/>
                </a:solidFill>
                <a:latin typeface="SVN-Hole Hearted" panose="020B0A06020104020203" pitchFamily="34" charset="0"/>
              </a:rPr>
              <a:t>N GI</a:t>
            </a:r>
            <a:r>
              <a:rPr lang="en-US" sz="480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Hole Hearted" panose="020B0A06020104020203" pitchFamily="34" charset="0"/>
              </a:rPr>
              <a:t>Á</a:t>
            </a:r>
            <a:r>
              <a:rPr lang="en-US" sz="4800">
                <a:solidFill>
                  <a:schemeClr val="bg1"/>
                </a:solidFill>
                <a:latin typeface="SVN-Hole Hearted" panose="020B0A06020104020203" pitchFamily="34" charset="0"/>
              </a:rPr>
              <a:t> ĐÚN</a:t>
            </a:r>
            <a:r>
              <a:rPr lang="en-US" sz="480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VN-Hole Hearted" panose="020B0A06020104020203" pitchFamily="34" charset="0"/>
              </a:rPr>
              <a:t>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D73DCC-D81C-B577-AE3A-34CA40687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485" y="-274277"/>
            <a:ext cx="4865030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5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108;p61">
            <a:extLst>
              <a:ext uri="{FF2B5EF4-FFF2-40B4-BE49-F238E27FC236}">
                <a16:creationId xmlns:a16="http://schemas.microsoft.com/office/drawing/2014/main" id="{DF13AD3E-07BC-627A-B396-8610407FDFE4}"/>
              </a:ext>
            </a:extLst>
          </p:cNvPr>
          <p:cNvSpPr txBox="1">
            <a:spLocks/>
          </p:cNvSpPr>
          <p:nvPr/>
        </p:nvSpPr>
        <p:spPr>
          <a:xfrm>
            <a:off x="1690822" y="409320"/>
            <a:ext cx="6084278" cy="856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Patrick Hand"/>
              <a:buNone/>
              <a:defRPr sz="45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200">
                <a:ln w="168275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Guanine" panose="02040603050506020204" pitchFamily="18" charset="0"/>
              </a:rPr>
              <a:t>KHỞI ĐỘNG</a:t>
            </a:r>
          </a:p>
        </p:txBody>
      </p:sp>
      <p:sp>
        <p:nvSpPr>
          <p:cNvPr id="4" name="Google Shape;6108;p61">
            <a:extLst>
              <a:ext uri="{FF2B5EF4-FFF2-40B4-BE49-F238E27FC236}">
                <a16:creationId xmlns:a16="http://schemas.microsoft.com/office/drawing/2014/main" id="{7D76938D-7E3C-304D-1113-AF2C0EA4DAC9}"/>
              </a:ext>
            </a:extLst>
          </p:cNvPr>
          <p:cNvSpPr txBox="1">
            <a:spLocks/>
          </p:cNvSpPr>
          <p:nvPr/>
        </p:nvSpPr>
        <p:spPr>
          <a:xfrm>
            <a:off x="1690822" y="409320"/>
            <a:ext cx="6084278" cy="856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acifico"/>
              <a:buNone/>
              <a:defRPr sz="80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200" b="1">
                <a:solidFill>
                  <a:srgbClr val="CA36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KHỞI ĐỘ</a:t>
            </a:r>
            <a:r>
              <a:rPr lang="en-US" sz="7200" b="1">
                <a:solidFill>
                  <a:srgbClr val="CA3659"/>
                </a:solidFill>
                <a:latin typeface="UTM Guanine" panose="02040603050506020204" pitchFamily="18" charset="0"/>
              </a:rPr>
              <a:t>NG</a:t>
            </a:r>
          </a:p>
        </p:txBody>
      </p:sp>
      <p:sp>
        <p:nvSpPr>
          <p:cNvPr id="5" name="矩形 28">
            <a:extLst>
              <a:ext uri="{FF2B5EF4-FFF2-40B4-BE49-F238E27FC236}">
                <a16:creationId xmlns:a16="http://schemas.microsoft.com/office/drawing/2014/main" id="{C0C52AFC-E34D-E8E1-8860-F69D1281B492}"/>
              </a:ext>
            </a:extLst>
          </p:cNvPr>
          <p:cNvSpPr/>
          <p:nvPr/>
        </p:nvSpPr>
        <p:spPr>
          <a:xfrm rot="5400000">
            <a:off x="-90164" y="3073535"/>
            <a:ext cx="827471" cy="2616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1100" b="1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#9Slide05 SVNSnell Roundhand Sc" panose="020B0500000000000000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Diệu Hiền</a:t>
            </a:r>
            <a:endParaRPr lang="zh-CN" altLang="en-US" sz="1100" b="1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#9Slide05 SVNSnell Roundhand Sc" panose="020B0500000000000000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3242929" y="1546488"/>
            <a:ext cx="4168523" cy="3131861"/>
          </a:xfrm>
          <a:custGeom>
            <a:avLst/>
            <a:gdLst>
              <a:gd name="connsiteX0" fmla="*/ -269120 w 4168523"/>
              <a:gd name="connsiteY0" fmla="*/ 1855189 h 3131861"/>
              <a:gd name="connsiteX1" fmla="*/ 927 w 4168523"/>
              <a:gd name="connsiteY1" fmla="*/ 1519232 h 3131861"/>
              <a:gd name="connsiteX2" fmla="*/ 2004499 w 4168523"/>
              <a:gd name="connsiteY2" fmla="*/ 1147 h 3131861"/>
              <a:gd name="connsiteX3" fmla="*/ 4140300 w 4168523"/>
              <a:gd name="connsiteY3" fmla="*/ 1309101 h 3131861"/>
              <a:gd name="connsiteX4" fmla="*/ 2394313 w 4168523"/>
              <a:gd name="connsiteY4" fmla="*/ 3114439 h 3131861"/>
              <a:gd name="connsiteX5" fmla="*/ 129343 w 4168523"/>
              <a:gd name="connsiteY5" fmla="*/ 2108979 h 3131861"/>
              <a:gd name="connsiteX6" fmla="*/ -269120 w 4168523"/>
              <a:gd name="connsiteY6" fmla="*/ 1855189 h 313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8523" h="3131861" fill="none" extrusionOk="0">
                <a:moveTo>
                  <a:pt x="-269120" y="1855189"/>
                </a:moveTo>
                <a:cubicBezTo>
                  <a:pt x="-196918" y="1774234"/>
                  <a:pt x="-87822" y="1645254"/>
                  <a:pt x="927" y="1519232"/>
                </a:cubicBezTo>
                <a:cubicBezTo>
                  <a:pt x="-115227" y="549861"/>
                  <a:pt x="925284" y="51187"/>
                  <a:pt x="2004499" y="1147"/>
                </a:cubicBezTo>
                <a:cubicBezTo>
                  <a:pt x="3084767" y="-68315"/>
                  <a:pt x="3919817" y="527682"/>
                  <a:pt x="4140300" y="1309101"/>
                </a:cubicBezTo>
                <a:cubicBezTo>
                  <a:pt x="4329621" y="2083065"/>
                  <a:pt x="3403130" y="2939861"/>
                  <a:pt x="2394313" y="3114439"/>
                </a:cubicBezTo>
                <a:cubicBezTo>
                  <a:pt x="1400846" y="3215871"/>
                  <a:pt x="541357" y="2765890"/>
                  <a:pt x="129343" y="2108979"/>
                </a:cubicBezTo>
                <a:cubicBezTo>
                  <a:pt x="57568" y="2078893"/>
                  <a:pt x="-158411" y="1889923"/>
                  <a:pt x="-269120" y="1855189"/>
                </a:cubicBezTo>
                <a:close/>
              </a:path>
              <a:path w="4168523" h="3131861" stroke="0" extrusionOk="0">
                <a:moveTo>
                  <a:pt x="-269120" y="1855189"/>
                </a:moveTo>
                <a:cubicBezTo>
                  <a:pt x="-210017" y="1719772"/>
                  <a:pt x="-46573" y="1554189"/>
                  <a:pt x="927" y="1519232"/>
                </a:cubicBezTo>
                <a:cubicBezTo>
                  <a:pt x="-40582" y="703923"/>
                  <a:pt x="898813" y="71720"/>
                  <a:pt x="2004499" y="1147"/>
                </a:cubicBezTo>
                <a:cubicBezTo>
                  <a:pt x="3011399" y="92095"/>
                  <a:pt x="4001598" y="554009"/>
                  <a:pt x="4140300" y="1309101"/>
                </a:cubicBezTo>
                <a:cubicBezTo>
                  <a:pt x="4322026" y="2212421"/>
                  <a:pt x="3433741" y="3002938"/>
                  <a:pt x="2394313" y="3114439"/>
                </a:cubicBezTo>
                <a:cubicBezTo>
                  <a:pt x="1389190" y="3213395"/>
                  <a:pt x="586583" y="2831212"/>
                  <a:pt x="129343" y="2108979"/>
                </a:cubicBezTo>
                <a:cubicBezTo>
                  <a:pt x="-44064" y="1988251"/>
                  <a:pt x="-170694" y="1942385"/>
                  <a:pt x="-269120" y="185518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Nhanh tay nhận những phần bánh thơm ngon bằng cách trả lời đúng các câu hỏi sau đây nhé!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5CE697-835F-4C54-703B-503AAD126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66" y="689632"/>
            <a:ext cx="3233950" cy="50294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B03228-7168-E98B-0A77-49D923FF6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440" y="3200401"/>
            <a:ext cx="2920237" cy="1998298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3937" y="1830666"/>
            <a:ext cx="2368884" cy="236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0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  <p:bldP spid="4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2" name="Group 1541">
            <a:extLst>
              <a:ext uri="{FF2B5EF4-FFF2-40B4-BE49-F238E27FC236}">
                <a16:creationId xmlns:a16="http://schemas.microsoft.com/office/drawing/2014/main" id="{4DCBF7C7-2D7F-D376-C59F-9A07C59C6F94}"/>
              </a:ext>
            </a:extLst>
          </p:cNvPr>
          <p:cNvGrpSpPr/>
          <p:nvPr/>
        </p:nvGrpSpPr>
        <p:grpSpPr>
          <a:xfrm>
            <a:off x="2516253" y="2727215"/>
            <a:ext cx="1936224" cy="2369273"/>
            <a:chOff x="2593692" y="2823070"/>
            <a:chExt cx="1837073" cy="2213301"/>
          </a:xfrm>
        </p:grpSpPr>
        <p:sp>
          <p:nvSpPr>
            <p:cNvPr id="1036" name="Google Shape;5836;p52">
              <a:extLst>
                <a:ext uri="{FF2B5EF4-FFF2-40B4-BE49-F238E27FC236}">
                  <a16:creationId xmlns:a16="http://schemas.microsoft.com/office/drawing/2014/main" id="{22367FC3-5538-4C1F-D252-25EDE282D22F}"/>
                </a:ext>
              </a:extLst>
            </p:cNvPr>
            <p:cNvSpPr/>
            <p:nvPr/>
          </p:nvSpPr>
          <p:spPr>
            <a:xfrm>
              <a:off x="2593692" y="4237744"/>
              <a:ext cx="1837073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38" name="Picture 1037">
              <a:extLst>
                <a:ext uri="{FF2B5EF4-FFF2-40B4-BE49-F238E27FC236}">
                  <a16:creationId xmlns:a16="http://schemas.microsoft.com/office/drawing/2014/main" id="{A4339D11-FFFC-F8E5-A3BB-411ED5716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08580" y="2823070"/>
              <a:ext cx="1403675" cy="1382802"/>
            </a:xfrm>
            <a:prstGeom prst="rect">
              <a:avLst/>
            </a:prstGeom>
          </p:spPr>
        </p:pic>
        <p:sp>
          <p:nvSpPr>
            <p:cNvPr id="1537" name="Google Shape;1177;p42">
              <a:extLst>
                <a:ext uri="{FF2B5EF4-FFF2-40B4-BE49-F238E27FC236}">
                  <a16:creationId xmlns:a16="http://schemas.microsoft.com/office/drawing/2014/main" id="{553DEC6B-08F1-80B6-AD5C-D51F9BAD29F4}"/>
                </a:ext>
              </a:extLst>
            </p:cNvPr>
            <p:cNvSpPr txBox="1">
              <a:spLocks/>
            </p:cNvSpPr>
            <p:nvPr/>
          </p:nvSpPr>
          <p:spPr>
            <a:xfrm>
              <a:off x="2653716" y="4546758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5500"/>
                <a:t>12</a:t>
              </a:r>
            </a:p>
          </p:txBody>
        </p:sp>
      </p:grpSp>
      <p:grpSp>
        <p:nvGrpSpPr>
          <p:cNvPr id="1544" name="Group 1543">
            <a:extLst>
              <a:ext uri="{FF2B5EF4-FFF2-40B4-BE49-F238E27FC236}">
                <a16:creationId xmlns:a16="http://schemas.microsoft.com/office/drawing/2014/main" id="{B7139702-55D3-A4B4-F990-1334CA4C55C2}"/>
              </a:ext>
            </a:extLst>
          </p:cNvPr>
          <p:cNvGrpSpPr/>
          <p:nvPr/>
        </p:nvGrpSpPr>
        <p:grpSpPr>
          <a:xfrm>
            <a:off x="6687153" y="2577904"/>
            <a:ext cx="1837073" cy="2351168"/>
            <a:chOff x="6765212" y="2418509"/>
            <a:chExt cx="1837073" cy="2351168"/>
          </a:xfrm>
        </p:grpSpPr>
        <p:grpSp>
          <p:nvGrpSpPr>
            <p:cNvPr id="7" name="Google Shape;2579;p49">
              <a:extLst>
                <a:ext uri="{FF2B5EF4-FFF2-40B4-BE49-F238E27FC236}">
                  <a16:creationId xmlns:a16="http://schemas.microsoft.com/office/drawing/2014/main" id="{AC867120-8736-DE6B-C41C-FC5917C74CF3}"/>
                </a:ext>
              </a:extLst>
            </p:cNvPr>
            <p:cNvGrpSpPr/>
            <p:nvPr/>
          </p:nvGrpSpPr>
          <p:grpSpPr>
            <a:xfrm>
              <a:off x="6799149" y="2418509"/>
              <a:ext cx="1567299" cy="1525908"/>
              <a:chOff x="4582549" y="2987045"/>
              <a:chExt cx="877744" cy="878737"/>
            </a:xfrm>
          </p:grpSpPr>
          <p:sp>
            <p:nvSpPr>
              <p:cNvPr id="8" name="Google Shape;2580;p49">
                <a:extLst>
                  <a:ext uri="{FF2B5EF4-FFF2-40B4-BE49-F238E27FC236}">
                    <a16:creationId xmlns:a16="http://schemas.microsoft.com/office/drawing/2014/main" id="{0E1C727B-325B-3DE6-0068-34EBA8F80D95}"/>
                  </a:ext>
                </a:extLst>
              </p:cNvPr>
              <p:cNvSpPr/>
              <p:nvPr/>
            </p:nvSpPr>
            <p:spPr>
              <a:xfrm>
                <a:off x="4642588" y="3162420"/>
                <a:ext cx="36748" cy="56101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6047" fill="none" extrusionOk="0">
                    <a:moveTo>
                      <a:pt x="3960" y="0"/>
                    </a:moveTo>
                    <a:lnTo>
                      <a:pt x="3960" y="0"/>
                    </a:lnTo>
                    <a:lnTo>
                      <a:pt x="3854" y="149"/>
                    </a:lnTo>
                    <a:lnTo>
                      <a:pt x="3854" y="149"/>
                    </a:lnTo>
                    <a:lnTo>
                      <a:pt x="2917" y="1405"/>
                    </a:lnTo>
                    <a:lnTo>
                      <a:pt x="2044" y="2683"/>
                    </a:lnTo>
                    <a:lnTo>
                      <a:pt x="1214" y="3960"/>
                    </a:lnTo>
                    <a:lnTo>
                      <a:pt x="810" y="4620"/>
                    </a:lnTo>
                    <a:lnTo>
                      <a:pt x="426" y="5259"/>
                    </a:lnTo>
                    <a:lnTo>
                      <a:pt x="426" y="5259"/>
                    </a:lnTo>
                    <a:lnTo>
                      <a:pt x="1" y="6046"/>
                    </a:lnTo>
                    <a:lnTo>
                      <a:pt x="1" y="6046"/>
                    </a:lnTo>
                    <a:lnTo>
                      <a:pt x="426" y="5259"/>
                    </a:lnTo>
                    <a:lnTo>
                      <a:pt x="426" y="5259"/>
                    </a:lnTo>
                    <a:lnTo>
                      <a:pt x="1214" y="3960"/>
                    </a:lnTo>
                    <a:lnTo>
                      <a:pt x="2044" y="2683"/>
                    </a:lnTo>
                    <a:lnTo>
                      <a:pt x="2917" y="1405"/>
                    </a:lnTo>
                    <a:lnTo>
                      <a:pt x="3854" y="149"/>
                    </a:lnTo>
                    <a:lnTo>
                      <a:pt x="3854" y="149"/>
                    </a:lnTo>
                    <a:lnTo>
                      <a:pt x="396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581;p49">
                <a:extLst>
                  <a:ext uri="{FF2B5EF4-FFF2-40B4-BE49-F238E27FC236}">
                    <a16:creationId xmlns:a16="http://schemas.microsoft.com/office/drawing/2014/main" id="{A5D88566-91FF-515D-6D2C-82F58685DB93}"/>
                  </a:ext>
                </a:extLst>
              </p:cNvPr>
              <p:cNvSpPr/>
              <p:nvPr/>
            </p:nvSpPr>
            <p:spPr>
              <a:xfrm>
                <a:off x="4702821" y="3112846"/>
                <a:ext cx="21542" cy="21737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2343" fill="none" extrusionOk="0">
                    <a:moveTo>
                      <a:pt x="2321" y="1"/>
                    </a:moveTo>
                    <a:lnTo>
                      <a:pt x="2321" y="1"/>
                    </a:lnTo>
                    <a:lnTo>
                      <a:pt x="1768" y="533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618" y="1704"/>
                    </a:lnTo>
                    <a:lnTo>
                      <a:pt x="1" y="2343"/>
                    </a:lnTo>
                    <a:lnTo>
                      <a:pt x="1" y="2343"/>
                    </a:lnTo>
                    <a:lnTo>
                      <a:pt x="618" y="1704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1768" y="533"/>
                    </a:lnTo>
                    <a:lnTo>
                      <a:pt x="232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582;p49">
                <a:extLst>
                  <a:ext uri="{FF2B5EF4-FFF2-40B4-BE49-F238E27FC236}">
                    <a16:creationId xmlns:a16="http://schemas.microsoft.com/office/drawing/2014/main" id="{92FB9728-7522-C14A-DF1E-BBE7D90E3F97}"/>
                  </a:ext>
                </a:extLst>
              </p:cNvPr>
              <p:cNvSpPr/>
              <p:nvPr/>
            </p:nvSpPr>
            <p:spPr>
              <a:xfrm>
                <a:off x="4749436" y="3072761"/>
                <a:ext cx="24103" cy="1798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938" fill="none" extrusionOk="0">
                    <a:moveTo>
                      <a:pt x="2597" y="0"/>
                    </a:moveTo>
                    <a:lnTo>
                      <a:pt x="2597" y="0"/>
                    </a:lnTo>
                    <a:lnTo>
                      <a:pt x="1703" y="639"/>
                    </a:lnTo>
                    <a:lnTo>
                      <a:pt x="809" y="1320"/>
                    </a:lnTo>
                    <a:lnTo>
                      <a:pt x="809" y="1320"/>
                    </a:lnTo>
                    <a:lnTo>
                      <a:pt x="0" y="1937"/>
                    </a:lnTo>
                    <a:lnTo>
                      <a:pt x="0" y="1937"/>
                    </a:lnTo>
                    <a:lnTo>
                      <a:pt x="809" y="1320"/>
                    </a:lnTo>
                    <a:lnTo>
                      <a:pt x="809" y="1320"/>
                    </a:lnTo>
                    <a:lnTo>
                      <a:pt x="1703" y="639"/>
                    </a:lnTo>
                    <a:lnTo>
                      <a:pt x="259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583;p49">
                <a:extLst>
                  <a:ext uri="{FF2B5EF4-FFF2-40B4-BE49-F238E27FC236}">
                    <a16:creationId xmlns:a16="http://schemas.microsoft.com/office/drawing/2014/main" id="{F8DAB7EA-9E64-F6B2-339D-E8BF535A2518}"/>
                  </a:ext>
                </a:extLst>
              </p:cNvPr>
              <p:cNvSpPr/>
              <p:nvPr/>
            </p:nvSpPr>
            <p:spPr>
              <a:xfrm>
                <a:off x="4803742" y="3039384"/>
                <a:ext cx="25884" cy="14028"/>
              </a:xfrm>
              <a:custGeom>
                <a:avLst/>
                <a:gdLst/>
                <a:ahLst/>
                <a:cxnLst/>
                <a:rect l="l" t="t" r="r" b="b"/>
                <a:pathLst>
                  <a:path w="2790" h="1512" fill="none" extrusionOk="0">
                    <a:moveTo>
                      <a:pt x="2789" y="0"/>
                    </a:moveTo>
                    <a:lnTo>
                      <a:pt x="2789" y="0"/>
                    </a:lnTo>
                    <a:lnTo>
                      <a:pt x="2066" y="362"/>
                    </a:lnTo>
                    <a:lnTo>
                      <a:pt x="1363" y="745"/>
                    </a:lnTo>
                    <a:lnTo>
                      <a:pt x="682" y="1128"/>
                    </a:lnTo>
                    <a:lnTo>
                      <a:pt x="1" y="1512"/>
                    </a:lnTo>
                    <a:lnTo>
                      <a:pt x="1" y="1512"/>
                    </a:lnTo>
                    <a:lnTo>
                      <a:pt x="682" y="1128"/>
                    </a:lnTo>
                    <a:lnTo>
                      <a:pt x="1363" y="745"/>
                    </a:lnTo>
                    <a:lnTo>
                      <a:pt x="2066" y="362"/>
                    </a:lnTo>
                    <a:lnTo>
                      <a:pt x="278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584;p49">
                <a:extLst>
                  <a:ext uri="{FF2B5EF4-FFF2-40B4-BE49-F238E27FC236}">
                    <a16:creationId xmlns:a16="http://schemas.microsoft.com/office/drawing/2014/main" id="{DD5BD0FA-6623-F616-DAF4-B047E31FDA78}"/>
                  </a:ext>
                </a:extLst>
              </p:cNvPr>
              <p:cNvSpPr/>
              <p:nvPr/>
            </p:nvSpPr>
            <p:spPr>
              <a:xfrm>
                <a:off x="4874050" y="302042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585;p49">
                <a:extLst>
                  <a:ext uri="{FF2B5EF4-FFF2-40B4-BE49-F238E27FC236}">
                    <a16:creationId xmlns:a16="http://schemas.microsoft.com/office/drawing/2014/main" id="{63B1BADD-F52B-B986-27EF-730A8532E07A}"/>
                  </a:ext>
                </a:extLst>
              </p:cNvPr>
              <p:cNvSpPr/>
              <p:nvPr/>
            </p:nvSpPr>
            <p:spPr>
              <a:xfrm>
                <a:off x="4874050" y="3015487"/>
                <a:ext cx="14427" cy="494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533" fill="none" extrusionOk="0">
                    <a:moveTo>
                      <a:pt x="1555" y="0"/>
                    </a:moveTo>
                    <a:lnTo>
                      <a:pt x="1555" y="0"/>
                    </a:lnTo>
                    <a:lnTo>
                      <a:pt x="767" y="256"/>
                    </a:lnTo>
                    <a:lnTo>
                      <a:pt x="1" y="532"/>
                    </a:lnTo>
                    <a:lnTo>
                      <a:pt x="1" y="532"/>
                    </a:lnTo>
                    <a:lnTo>
                      <a:pt x="767" y="256"/>
                    </a:lnTo>
                    <a:lnTo>
                      <a:pt x="1555" y="0"/>
                    </a:lnTo>
                    <a:lnTo>
                      <a:pt x="1555" y="0"/>
                    </a:lnTo>
                    <a:lnTo>
                      <a:pt x="155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586;p49">
                <a:extLst>
                  <a:ext uri="{FF2B5EF4-FFF2-40B4-BE49-F238E27FC236}">
                    <a16:creationId xmlns:a16="http://schemas.microsoft.com/office/drawing/2014/main" id="{18BB0550-C82A-0587-C748-6924B5B947D3}"/>
                  </a:ext>
                </a:extLst>
              </p:cNvPr>
              <p:cNvSpPr/>
              <p:nvPr/>
            </p:nvSpPr>
            <p:spPr>
              <a:xfrm>
                <a:off x="4929942" y="3848903"/>
                <a:ext cx="57483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895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52" y="171"/>
                    </a:lnTo>
                    <a:lnTo>
                      <a:pt x="852" y="171"/>
                    </a:lnTo>
                    <a:lnTo>
                      <a:pt x="2172" y="405"/>
                    </a:lnTo>
                    <a:lnTo>
                      <a:pt x="3556" y="618"/>
                    </a:lnTo>
                    <a:lnTo>
                      <a:pt x="3556" y="618"/>
                    </a:lnTo>
                    <a:lnTo>
                      <a:pt x="4876" y="767"/>
                    </a:lnTo>
                    <a:lnTo>
                      <a:pt x="6196" y="895"/>
                    </a:lnTo>
                    <a:lnTo>
                      <a:pt x="6196" y="895"/>
                    </a:lnTo>
                    <a:lnTo>
                      <a:pt x="4876" y="767"/>
                    </a:lnTo>
                    <a:lnTo>
                      <a:pt x="3556" y="618"/>
                    </a:lnTo>
                    <a:lnTo>
                      <a:pt x="3556" y="618"/>
                    </a:lnTo>
                    <a:lnTo>
                      <a:pt x="2172" y="405"/>
                    </a:lnTo>
                    <a:lnTo>
                      <a:pt x="852" y="171"/>
                    </a:lnTo>
                    <a:lnTo>
                      <a:pt x="852" y="17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587;p49">
                <a:extLst>
                  <a:ext uri="{FF2B5EF4-FFF2-40B4-BE49-F238E27FC236}">
                    <a16:creationId xmlns:a16="http://schemas.microsoft.com/office/drawing/2014/main" id="{D927332A-D064-B3A5-F6D2-EFC9F336BA01}"/>
                  </a:ext>
                </a:extLst>
              </p:cNvPr>
              <p:cNvSpPr/>
              <p:nvPr/>
            </p:nvSpPr>
            <p:spPr>
              <a:xfrm>
                <a:off x="5028099" y="3844951"/>
                <a:ext cx="99947" cy="13443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449" fill="none" extrusionOk="0">
                    <a:moveTo>
                      <a:pt x="10772" y="1"/>
                    </a:moveTo>
                    <a:lnTo>
                      <a:pt x="10772" y="1"/>
                    </a:lnTo>
                    <a:lnTo>
                      <a:pt x="9495" y="320"/>
                    </a:lnTo>
                    <a:lnTo>
                      <a:pt x="8197" y="576"/>
                    </a:lnTo>
                    <a:lnTo>
                      <a:pt x="6877" y="831"/>
                    </a:lnTo>
                    <a:lnTo>
                      <a:pt x="5535" y="1044"/>
                    </a:lnTo>
                    <a:lnTo>
                      <a:pt x="5535" y="1044"/>
                    </a:lnTo>
                    <a:lnTo>
                      <a:pt x="4130" y="1193"/>
                    </a:lnTo>
                    <a:lnTo>
                      <a:pt x="2746" y="1321"/>
                    </a:lnTo>
                    <a:lnTo>
                      <a:pt x="1363" y="1406"/>
                    </a:lnTo>
                    <a:lnTo>
                      <a:pt x="0" y="1449"/>
                    </a:lnTo>
                    <a:lnTo>
                      <a:pt x="0" y="1449"/>
                    </a:lnTo>
                    <a:lnTo>
                      <a:pt x="1363" y="1406"/>
                    </a:lnTo>
                    <a:lnTo>
                      <a:pt x="2746" y="1321"/>
                    </a:lnTo>
                    <a:lnTo>
                      <a:pt x="4130" y="1193"/>
                    </a:lnTo>
                    <a:lnTo>
                      <a:pt x="5535" y="1044"/>
                    </a:lnTo>
                    <a:lnTo>
                      <a:pt x="5535" y="1044"/>
                    </a:lnTo>
                    <a:lnTo>
                      <a:pt x="6877" y="831"/>
                    </a:lnTo>
                    <a:lnTo>
                      <a:pt x="8197" y="576"/>
                    </a:lnTo>
                    <a:lnTo>
                      <a:pt x="9495" y="320"/>
                    </a:lnTo>
                    <a:lnTo>
                      <a:pt x="1077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588;p49">
                <a:extLst>
                  <a:ext uri="{FF2B5EF4-FFF2-40B4-BE49-F238E27FC236}">
                    <a16:creationId xmlns:a16="http://schemas.microsoft.com/office/drawing/2014/main" id="{6BCB6FA9-A669-5FBB-399D-20B800741793}"/>
                  </a:ext>
                </a:extLst>
              </p:cNvPr>
              <p:cNvSpPr/>
              <p:nvPr/>
            </p:nvSpPr>
            <p:spPr>
              <a:xfrm>
                <a:off x="4905053" y="3842780"/>
                <a:ext cx="6132" cy="1596"/>
              </a:xfrm>
              <a:custGeom>
                <a:avLst/>
                <a:gdLst/>
                <a:ahLst/>
                <a:cxnLst/>
                <a:rect l="l" t="t" r="r" b="b"/>
                <a:pathLst>
                  <a:path w="661" h="17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7" y="128"/>
                    </a:lnTo>
                    <a:lnTo>
                      <a:pt x="427" y="128"/>
                    </a:lnTo>
                    <a:lnTo>
                      <a:pt x="661" y="171"/>
                    </a:lnTo>
                    <a:lnTo>
                      <a:pt x="661" y="171"/>
                    </a:lnTo>
                    <a:lnTo>
                      <a:pt x="427" y="128"/>
                    </a:lnTo>
                    <a:lnTo>
                      <a:pt x="427" y="128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589;p49">
                <a:extLst>
                  <a:ext uri="{FF2B5EF4-FFF2-40B4-BE49-F238E27FC236}">
                    <a16:creationId xmlns:a16="http://schemas.microsoft.com/office/drawing/2014/main" id="{CD648CA9-F72F-5A03-F3B4-D4C93C721FD8}"/>
                  </a:ext>
                </a:extLst>
              </p:cNvPr>
              <p:cNvSpPr/>
              <p:nvPr/>
            </p:nvSpPr>
            <p:spPr>
              <a:xfrm>
                <a:off x="4764446" y="3774448"/>
                <a:ext cx="88294" cy="50182"/>
              </a:xfrm>
              <a:custGeom>
                <a:avLst/>
                <a:gdLst/>
                <a:ahLst/>
                <a:cxnLst/>
                <a:rect l="l" t="t" r="r" b="b"/>
                <a:pathLst>
                  <a:path w="9517" h="5409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001" y="725"/>
                    </a:lnTo>
                    <a:lnTo>
                      <a:pt x="2001" y="1406"/>
                    </a:lnTo>
                    <a:lnTo>
                      <a:pt x="3023" y="2044"/>
                    </a:lnTo>
                    <a:lnTo>
                      <a:pt x="4045" y="2662"/>
                    </a:lnTo>
                    <a:lnTo>
                      <a:pt x="4045" y="2662"/>
                    </a:lnTo>
                    <a:lnTo>
                      <a:pt x="5386" y="3407"/>
                    </a:lnTo>
                    <a:lnTo>
                      <a:pt x="6727" y="4131"/>
                    </a:lnTo>
                    <a:lnTo>
                      <a:pt x="8111" y="4791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8111" y="4791"/>
                    </a:lnTo>
                    <a:lnTo>
                      <a:pt x="6727" y="4131"/>
                    </a:lnTo>
                    <a:lnTo>
                      <a:pt x="5386" y="3407"/>
                    </a:lnTo>
                    <a:lnTo>
                      <a:pt x="4045" y="2662"/>
                    </a:lnTo>
                    <a:lnTo>
                      <a:pt x="4045" y="2662"/>
                    </a:lnTo>
                    <a:lnTo>
                      <a:pt x="3023" y="2044"/>
                    </a:lnTo>
                    <a:lnTo>
                      <a:pt x="2001" y="1406"/>
                    </a:lnTo>
                    <a:lnTo>
                      <a:pt x="1001" y="72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590;p49">
                <a:extLst>
                  <a:ext uri="{FF2B5EF4-FFF2-40B4-BE49-F238E27FC236}">
                    <a16:creationId xmlns:a16="http://schemas.microsoft.com/office/drawing/2014/main" id="{73EE01EA-34CC-B750-0D8E-CFC1F7584A1D}"/>
                  </a:ext>
                </a:extLst>
              </p:cNvPr>
              <p:cNvSpPr/>
              <p:nvPr/>
            </p:nvSpPr>
            <p:spPr>
              <a:xfrm>
                <a:off x="5170097" y="3755691"/>
                <a:ext cx="131750" cy="76242"/>
              </a:xfrm>
              <a:custGeom>
                <a:avLst/>
                <a:gdLst/>
                <a:ahLst/>
                <a:cxnLst/>
                <a:rect l="l" t="t" r="r" b="b"/>
                <a:pathLst>
                  <a:path w="14201" h="8218" fill="none" extrusionOk="0">
                    <a:moveTo>
                      <a:pt x="14200" y="0"/>
                    </a:moveTo>
                    <a:lnTo>
                      <a:pt x="14200" y="0"/>
                    </a:lnTo>
                    <a:lnTo>
                      <a:pt x="13455" y="618"/>
                    </a:lnTo>
                    <a:lnTo>
                      <a:pt x="12667" y="1235"/>
                    </a:lnTo>
                    <a:lnTo>
                      <a:pt x="12667" y="1235"/>
                    </a:lnTo>
                    <a:lnTo>
                      <a:pt x="11432" y="2150"/>
                    </a:lnTo>
                    <a:lnTo>
                      <a:pt x="10176" y="3023"/>
                    </a:lnTo>
                    <a:lnTo>
                      <a:pt x="8878" y="3854"/>
                    </a:lnTo>
                    <a:lnTo>
                      <a:pt x="7579" y="4663"/>
                    </a:lnTo>
                    <a:lnTo>
                      <a:pt x="6238" y="5408"/>
                    </a:lnTo>
                    <a:lnTo>
                      <a:pt x="4875" y="6110"/>
                    </a:lnTo>
                    <a:lnTo>
                      <a:pt x="3513" y="6770"/>
                    </a:lnTo>
                    <a:lnTo>
                      <a:pt x="2108" y="7388"/>
                    </a:lnTo>
                    <a:lnTo>
                      <a:pt x="2108" y="7388"/>
                    </a:lnTo>
                    <a:lnTo>
                      <a:pt x="1065" y="7813"/>
                    </a:lnTo>
                    <a:lnTo>
                      <a:pt x="0" y="8218"/>
                    </a:lnTo>
                    <a:lnTo>
                      <a:pt x="0" y="8218"/>
                    </a:lnTo>
                    <a:lnTo>
                      <a:pt x="1065" y="7813"/>
                    </a:lnTo>
                    <a:lnTo>
                      <a:pt x="2108" y="7388"/>
                    </a:lnTo>
                    <a:lnTo>
                      <a:pt x="2108" y="7388"/>
                    </a:lnTo>
                    <a:lnTo>
                      <a:pt x="3513" y="6770"/>
                    </a:lnTo>
                    <a:lnTo>
                      <a:pt x="4875" y="6110"/>
                    </a:lnTo>
                    <a:lnTo>
                      <a:pt x="6238" y="5408"/>
                    </a:lnTo>
                    <a:lnTo>
                      <a:pt x="7579" y="4663"/>
                    </a:lnTo>
                    <a:lnTo>
                      <a:pt x="8878" y="3854"/>
                    </a:lnTo>
                    <a:lnTo>
                      <a:pt x="10176" y="3023"/>
                    </a:lnTo>
                    <a:lnTo>
                      <a:pt x="11432" y="2150"/>
                    </a:lnTo>
                    <a:lnTo>
                      <a:pt x="12667" y="1235"/>
                    </a:lnTo>
                    <a:lnTo>
                      <a:pt x="12667" y="1235"/>
                    </a:lnTo>
                    <a:lnTo>
                      <a:pt x="13455" y="618"/>
                    </a:lnTo>
                    <a:lnTo>
                      <a:pt x="1420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591;p49">
                <a:extLst>
                  <a:ext uri="{FF2B5EF4-FFF2-40B4-BE49-F238E27FC236}">
                    <a16:creationId xmlns:a16="http://schemas.microsoft.com/office/drawing/2014/main" id="{A72F6E7A-2F87-A78A-EAFE-6489BC2309C7}"/>
                  </a:ext>
                </a:extLst>
              </p:cNvPr>
              <p:cNvSpPr/>
              <p:nvPr/>
            </p:nvSpPr>
            <p:spPr>
              <a:xfrm>
                <a:off x="4698674" y="3715003"/>
                <a:ext cx="34382" cy="33983"/>
              </a:xfrm>
              <a:custGeom>
                <a:avLst/>
                <a:gdLst/>
                <a:ahLst/>
                <a:cxnLst/>
                <a:rect l="l" t="t" r="r" b="b"/>
                <a:pathLst>
                  <a:path w="3706" h="366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831" y="895"/>
                    </a:lnTo>
                    <a:lnTo>
                      <a:pt x="1661" y="1746"/>
                    </a:lnTo>
                    <a:lnTo>
                      <a:pt x="1661" y="1746"/>
                    </a:lnTo>
                    <a:lnTo>
                      <a:pt x="2662" y="2726"/>
                    </a:lnTo>
                    <a:lnTo>
                      <a:pt x="3705" y="3662"/>
                    </a:lnTo>
                    <a:lnTo>
                      <a:pt x="3705" y="3662"/>
                    </a:lnTo>
                    <a:lnTo>
                      <a:pt x="2662" y="2726"/>
                    </a:lnTo>
                    <a:lnTo>
                      <a:pt x="1661" y="1746"/>
                    </a:lnTo>
                    <a:lnTo>
                      <a:pt x="1661" y="1746"/>
                    </a:lnTo>
                    <a:lnTo>
                      <a:pt x="831" y="89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592;p49">
                <a:extLst>
                  <a:ext uri="{FF2B5EF4-FFF2-40B4-BE49-F238E27FC236}">
                    <a16:creationId xmlns:a16="http://schemas.microsoft.com/office/drawing/2014/main" id="{A6FA593D-85FF-EE9C-3060-466B2598CFDF}"/>
                  </a:ext>
                </a:extLst>
              </p:cNvPr>
              <p:cNvSpPr/>
              <p:nvPr/>
            </p:nvSpPr>
            <p:spPr>
              <a:xfrm>
                <a:off x="5339545" y="3707897"/>
                <a:ext cx="10279" cy="11662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257" fill="none" extrusionOk="0">
                    <a:moveTo>
                      <a:pt x="1107" y="0"/>
                    </a:moveTo>
                    <a:lnTo>
                      <a:pt x="1107" y="0"/>
                    </a:lnTo>
                    <a:lnTo>
                      <a:pt x="745" y="426"/>
                    </a:lnTo>
                    <a:lnTo>
                      <a:pt x="745" y="426"/>
                    </a:lnTo>
                    <a:lnTo>
                      <a:pt x="0" y="1256"/>
                    </a:lnTo>
                    <a:lnTo>
                      <a:pt x="0" y="1256"/>
                    </a:lnTo>
                    <a:lnTo>
                      <a:pt x="745" y="426"/>
                    </a:lnTo>
                    <a:lnTo>
                      <a:pt x="745" y="426"/>
                    </a:lnTo>
                    <a:lnTo>
                      <a:pt x="110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593;p49">
                <a:extLst>
                  <a:ext uri="{FF2B5EF4-FFF2-40B4-BE49-F238E27FC236}">
                    <a16:creationId xmlns:a16="http://schemas.microsoft.com/office/drawing/2014/main" id="{7F8124D2-F718-7800-203A-CEF3D1873D47}"/>
                  </a:ext>
                </a:extLst>
              </p:cNvPr>
              <p:cNvSpPr/>
              <p:nvPr/>
            </p:nvSpPr>
            <p:spPr>
              <a:xfrm>
                <a:off x="4678331" y="3690912"/>
                <a:ext cx="10279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34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554" y="682"/>
                    </a:lnTo>
                    <a:lnTo>
                      <a:pt x="1108" y="1342"/>
                    </a:lnTo>
                    <a:lnTo>
                      <a:pt x="1108" y="1342"/>
                    </a:lnTo>
                    <a:lnTo>
                      <a:pt x="554" y="68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594;p49">
                <a:extLst>
                  <a:ext uri="{FF2B5EF4-FFF2-40B4-BE49-F238E27FC236}">
                    <a16:creationId xmlns:a16="http://schemas.microsoft.com/office/drawing/2014/main" id="{44BC5374-91C4-C0FC-3F0A-79A67BF298D4}"/>
                  </a:ext>
                </a:extLst>
              </p:cNvPr>
              <p:cNvSpPr/>
              <p:nvPr/>
            </p:nvSpPr>
            <p:spPr>
              <a:xfrm>
                <a:off x="5355538" y="3669779"/>
                <a:ext cx="23314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3386" fill="none" extrusionOk="0">
                    <a:moveTo>
                      <a:pt x="2513" y="0"/>
                    </a:moveTo>
                    <a:lnTo>
                      <a:pt x="2513" y="0"/>
                    </a:lnTo>
                    <a:lnTo>
                      <a:pt x="1704" y="1171"/>
                    </a:lnTo>
                    <a:lnTo>
                      <a:pt x="874" y="2300"/>
                    </a:lnTo>
                    <a:lnTo>
                      <a:pt x="874" y="2300"/>
                    </a:lnTo>
                    <a:lnTo>
                      <a:pt x="1" y="3385"/>
                    </a:lnTo>
                    <a:lnTo>
                      <a:pt x="1" y="3385"/>
                    </a:lnTo>
                    <a:lnTo>
                      <a:pt x="874" y="2300"/>
                    </a:lnTo>
                    <a:lnTo>
                      <a:pt x="874" y="2300"/>
                    </a:lnTo>
                    <a:lnTo>
                      <a:pt x="1704" y="1171"/>
                    </a:lnTo>
                    <a:lnTo>
                      <a:pt x="25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595;p49">
                <a:extLst>
                  <a:ext uri="{FF2B5EF4-FFF2-40B4-BE49-F238E27FC236}">
                    <a16:creationId xmlns:a16="http://schemas.microsoft.com/office/drawing/2014/main" id="{5D6BC859-406E-C32B-8E4D-21458BB7DEDF}"/>
                  </a:ext>
                </a:extLst>
              </p:cNvPr>
              <p:cNvSpPr/>
              <p:nvPr/>
            </p:nvSpPr>
            <p:spPr>
              <a:xfrm>
                <a:off x="4647922" y="3645688"/>
                <a:ext cx="20151" cy="31210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336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7" y="1256"/>
                    </a:lnTo>
                    <a:lnTo>
                      <a:pt x="1555" y="2448"/>
                    </a:lnTo>
                    <a:lnTo>
                      <a:pt x="1597" y="2534"/>
                    </a:lnTo>
                    <a:lnTo>
                      <a:pt x="1640" y="2597"/>
                    </a:lnTo>
                    <a:lnTo>
                      <a:pt x="1640" y="2597"/>
                    </a:lnTo>
                    <a:lnTo>
                      <a:pt x="2172" y="3364"/>
                    </a:lnTo>
                    <a:lnTo>
                      <a:pt x="2172" y="3364"/>
                    </a:lnTo>
                    <a:lnTo>
                      <a:pt x="1640" y="2597"/>
                    </a:lnTo>
                    <a:lnTo>
                      <a:pt x="1597" y="2534"/>
                    </a:lnTo>
                    <a:lnTo>
                      <a:pt x="1555" y="2448"/>
                    </a:lnTo>
                    <a:lnTo>
                      <a:pt x="1555" y="2448"/>
                    </a:lnTo>
                    <a:lnTo>
                      <a:pt x="767" y="125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596;p49">
                <a:extLst>
                  <a:ext uri="{FF2B5EF4-FFF2-40B4-BE49-F238E27FC236}">
                    <a16:creationId xmlns:a16="http://schemas.microsoft.com/office/drawing/2014/main" id="{F9AFC446-32A6-2511-9E64-3CC81819F300}"/>
                  </a:ext>
                </a:extLst>
              </p:cNvPr>
              <p:cNvSpPr/>
              <p:nvPr/>
            </p:nvSpPr>
            <p:spPr>
              <a:xfrm>
                <a:off x="5420317" y="3592950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22" y="1"/>
                    </a:moveTo>
                    <a:lnTo>
                      <a:pt x="1" y="22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97;p49">
                <a:extLst>
                  <a:ext uri="{FF2B5EF4-FFF2-40B4-BE49-F238E27FC236}">
                    <a16:creationId xmlns:a16="http://schemas.microsoft.com/office/drawing/2014/main" id="{6C1524A8-B17E-B4C8-65F3-A9A125BB66D0}"/>
                  </a:ext>
                </a:extLst>
              </p:cNvPr>
              <p:cNvSpPr/>
              <p:nvPr/>
            </p:nvSpPr>
            <p:spPr>
              <a:xfrm>
                <a:off x="5419918" y="3588414"/>
                <a:ext cx="2189" cy="514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554" fill="none" extrusionOk="0">
                    <a:moveTo>
                      <a:pt x="235" y="0"/>
                    </a:moveTo>
                    <a:lnTo>
                      <a:pt x="235" y="0"/>
                    </a:lnTo>
                    <a:lnTo>
                      <a:pt x="1" y="554"/>
                    </a:lnTo>
                    <a:lnTo>
                      <a:pt x="44" y="511"/>
                    </a:lnTo>
                    <a:lnTo>
                      <a:pt x="65" y="490"/>
                    </a:lnTo>
                    <a:lnTo>
                      <a:pt x="44" y="511"/>
                    </a:lnTo>
                    <a:lnTo>
                      <a:pt x="22" y="532"/>
                    </a:lnTo>
                    <a:lnTo>
                      <a:pt x="22" y="532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598;p49">
                <a:extLst>
                  <a:ext uri="{FF2B5EF4-FFF2-40B4-BE49-F238E27FC236}">
                    <a16:creationId xmlns:a16="http://schemas.microsoft.com/office/drawing/2014/main" id="{933DA495-1A97-B7C6-CC7C-2A3B71AB152C}"/>
                  </a:ext>
                </a:extLst>
              </p:cNvPr>
              <p:cNvSpPr/>
              <p:nvPr/>
            </p:nvSpPr>
            <p:spPr>
              <a:xfrm>
                <a:off x="4610592" y="3563135"/>
                <a:ext cx="18184" cy="45831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4940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99" y="894"/>
                    </a:lnTo>
                    <a:lnTo>
                      <a:pt x="618" y="1767"/>
                    </a:lnTo>
                    <a:lnTo>
                      <a:pt x="959" y="2619"/>
                    </a:lnTo>
                    <a:lnTo>
                      <a:pt x="1299" y="3470"/>
                    </a:lnTo>
                    <a:lnTo>
                      <a:pt x="1299" y="3470"/>
                    </a:lnTo>
                    <a:lnTo>
                      <a:pt x="1619" y="4215"/>
                    </a:lnTo>
                    <a:lnTo>
                      <a:pt x="1959" y="4939"/>
                    </a:lnTo>
                    <a:lnTo>
                      <a:pt x="1959" y="4939"/>
                    </a:lnTo>
                    <a:lnTo>
                      <a:pt x="1619" y="4215"/>
                    </a:lnTo>
                    <a:lnTo>
                      <a:pt x="1299" y="3470"/>
                    </a:lnTo>
                    <a:lnTo>
                      <a:pt x="1299" y="3470"/>
                    </a:lnTo>
                    <a:lnTo>
                      <a:pt x="959" y="2619"/>
                    </a:lnTo>
                    <a:lnTo>
                      <a:pt x="618" y="1767"/>
                    </a:lnTo>
                    <a:lnTo>
                      <a:pt x="299" y="894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599;p49">
                <a:extLst>
                  <a:ext uri="{FF2B5EF4-FFF2-40B4-BE49-F238E27FC236}">
                    <a16:creationId xmlns:a16="http://schemas.microsoft.com/office/drawing/2014/main" id="{16EEAC67-2836-4A2D-258D-A947A06543F7}"/>
                  </a:ext>
                </a:extLst>
              </p:cNvPr>
              <p:cNvSpPr/>
              <p:nvPr/>
            </p:nvSpPr>
            <p:spPr>
              <a:xfrm>
                <a:off x="5449149" y="3486111"/>
                <a:ext cx="213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23" h="65" fill="none" extrusionOk="0">
                    <a:moveTo>
                      <a:pt x="22" y="0"/>
                    </a:moveTo>
                    <a:lnTo>
                      <a:pt x="1" y="64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600;p49">
                <a:extLst>
                  <a:ext uri="{FF2B5EF4-FFF2-40B4-BE49-F238E27FC236}">
                    <a16:creationId xmlns:a16="http://schemas.microsoft.com/office/drawing/2014/main" id="{A29EFDEB-974E-5379-10A3-F1DB19B978B8}"/>
                  </a:ext>
                </a:extLst>
              </p:cNvPr>
              <p:cNvSpPr/>
              <p:nvPr/>
            </p:nvSpPr>
            <p:spPr>
              <a:xfrm>
                <a:off x="5445791" y="3486111"/>
                <a:ext cx="3767" cy="22127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385" fill="none" extrusionOk="0">
                    <a:moveTo>
                      <a:pt x="405" y="0"/>
                    </a:moveTo>
                    <a:lnTo>
                      <a:pt x="405" y="22"/>
                    </a:lnTo>
                    <a:lnTo>
                      <a:pt x="405" y="22"/>
                    </a:lnTo>
                    <a:lnTo>
                      <a:pt x="214" y="1193"/>
                    </a:lnTo>
                    <a:lnTo>
                      <a:pt x="1" y="2385"/>
                    </a:lnTo>
                    <a:lnTo>
                      <a:pt x="1" y="2385"/>
                    </a:lnTo>
                    <a:lnTo>
                      <a:pt x="214" y="1193"/>
                    </a:lnTo>
                    <a:lnTo>
                      <a:pt x="40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601;p49">
                <a:extLst>
                  <a:ext uri="{FF2B5EF4-FFF2-40B4-BE49-F238E27FC236}">
                    <a16:creationId xmlns:a16="http://schemas.microsoft.com/office/drawing/2014/main" id="{B16741DD-FBF4-83CC-BBC5-688F3083C81A}"/>
                  </a:ext>
                </a:extLst>
              </p:cNvPr>
              <p:cNvSpPr/>
              <p:nvPr/>
            </p:nvSpPr>
            <p:spPr>
              <a:xfrm>
                <a:off x="5448954" y="3476630"/>
                <a:ext cx="1392" cy="10474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29" fill="none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0" y="1129"/>
                    </a:lnTo>
                    <a:lnTo>
                      <a:pt x="22" y="1086"/>
                    </a:lnTo>
                    <a:lnTo>
                      <a:pt x="22" y="1108"/>
                    </a:lnTo>
                    <a:lnTo>
                      <a:pt x="22" y="1108"/>
                    </a:lnTo>
                    <a:lnTo>
                      <a:pt x="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602;p49">
                <a:extLst>
                  <a:ext uri="{FF2B5EF4-FFF2-40B4-BE49-F238E27FC236}">
                    <a16:creationId xmlns:a16="http://schemas.microsoft.com/office/drawing/2014/main" id="{F4183A79-D4F1-4E60-3952-9C14B334A5E4}"/>
                  </a:ext>
                </a:extLst>
              </p:cNvPr>
              <p:cNvSpPr/>
              <p:nvPr/>
            </p:nvSpPr>
            <p:spPr>
              <a:xfrm>
                <a:off x="4592428" y="3368204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21" y="1"/>
                    </a:moveTo>
                    <a:lnTo>
                      <a:pt x="21" y="22"/>
                    </a:lnTo>
                    <a:lnTo>
                      <a:pt x="21" y="22"/>
                    </a:lnTo>
                    <a:lnTo>
                      <a:pt x="0" y="43"/>
                    </a:lnTo>
                    <a:lnTo>
                      <a:pt x="2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603;p49">
                <a:extLst>
                  <a:ext uri="{FF2B5EF4-FFF2-40B4-BE49-F238E27FC236}">
                    <a16:creationId xmlns:a16="http://schemas.microsoft.com/office/drawing/2014/main" id="{005726FC-B7F3-F47E-9EDA-56F032C12D60}"/>
                  </a:ext>
                </a:extLst>
              </p:cNvPr>
              <p:cNvSpPr/>
              <p:nvPr/>
            </p:nvSpPr>
            <p:spPr>
              <a:xfrm>
                <a:off x="4588671" y="3367815"/>
                <a:ext cx="4555" cy="122463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3200" fill="none" extrusionOk="0">
                    <a:moveTo>
                      <a:pt x="448" y="0"/>
                    </a:moveTo>
                    <a:lnTo>
                      <a:pt x="448" y="21"/>
                    </a:lnTo>
                    <a:lnTo>
                      <a:pt x="448" y="21"/>
                    </a:lnTo>
                    <a:lnTo>
                      <a:pt x="299" y="1150"/>
                    </a:lnTo>
                    <a:lnTo>
                      <a:pt x="299" y="1150"/>
                    </a:lnTo>
                    <a:lnTo>
                      <a:pt x="171" y="2470"/>
                    </a:lnTo>
                    <a:lnTo>
                      <a:pt x="86" y="3811"/>
                    </a:lnTo>
                    <a:lnTo>
                      <a:pt x="22" y="5131"/>
                    </a:lnTo>
                    <a:lnTo>
                      <a:pt x="1" y="6451"/>
                    </a:lnTo>
                    <a:lnTo>
                      <a:pt x="1" y="6451"/>
                    </a:lnTo>
                    <a:lnTo>
                      <a:pt x="22" y="7238"/>
                    </a:lnTo>
                    <a:lnTo>
                      <a:pt x="43" y="8026"/>
                    </a:lnTo>
                    <a:lnTo>
                      <a:pt x="64" y="8835"/>
                    </a:lnTo>
                    <a:lnTo>
                      <a:pt x="107" y="9623"/>
                    </a:lnTo>
                    <a:lnTo>
                      <a:pt x="171" y="10411"/>
                    </a:lnTo>
                    <a:lnTo>
                      <a:pt x="256" y="11198"/>
                    </a:lnTo>
                    <a:lnTo>
                      <a:pt x="341" y="11986"/>
                    </a:lnTo>
                    <a:lnTo>
                      <a:pt x="426" y="12774"/>
                    </a:lnTo>
                    <a:lnTo>
                      <a:pt x="426" y="12774"/>
                    </a:lnTo>
                    <a:lnTo>
                      <a:pt x="490" y="13199"/>
                    </a:lnTo>
                    <a:lnTo>
                      <a:pt x="490" y="13199"/>
                    </a:lnTo>
                    <a:lnTo>
                      <a:pt x="426" y="12774"/>
                    </a:lnTo>
                    <a:lnTo>
                      <a:pt x="426" y="12774"/>
                    </a:lnTo>
                    <a:lnTo>
                      <a:pt x="341" y="11986"/>
                    </a:lnTo>
                    <a:lnTo>
                      <a:pt x="256" y="11198"/>
                    </a:lnTo>
                    <a:lnTo>
                      <a:pt x="171" y="10411"/>
                    </a:lnTo>
                    <a:lnTo>
                      <a:pt x="107" y="9623"/>
                    </a:lnTo>
                    <a:lnTo>
                      <a:pt x="64" y="8835"/>
                    </a:lnTo>
                    <a:lnTo>
                      <a:pt x="43" y="8026"/>
                    </a:lnTo>
                    <a:lnTo>
                      <a:pt x="22" y="7238"/>
                    </a:lnTo>
                    <a:lnTo>
                      <a:pt x="1" y="6451"/>
                    </a:lnTo>
                    <a:lnTo>
                      <a:pt x="1" y="6451"/>
                    </a:lnTo>
                    <a:lnTo>
                      <a:pt x="1" y="5642"/>
                    </a:lnTo>
                    <a:lnTo>
                      <a:pt x="22" y="4833"/>
                    </a:lnTo>
                    <a:lnTo>
                      <a:pt x="64" y="4045"/>
                    </a:lnTo>
                    <a:lnTo>
                      <a:pt x="107" y="3236"/>
                    </a:lnTo>
                    <a:lnTo>
                      <a:pt x="171" y="2427"/>
                    </a:lnTo>
                    <a:lnTo>
                      <a:pt x="256" y="1618"/>
                    </a:lnTo>
                    <a:lnTo>
                      <a:pt x="341" y="809"/>
                    </a:lnTo>
                    <a:lnTo>
                      <a:pt x="4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604;p49">
                <a:extLst>
                  <a:ext uri="{FF2B5EF4-FFF2-40B4-BE49-F238E27FC236}">
                    <a16:creationId xmlns:a16="http://schemas.microsoft.com/office/drawing/2014/main" id="{A13123A7-AFEE-1797-FC7D-8FC776A2AD81}"/>
                  </a:ext>
                </a:extLst>
              </p:cNvPr>
              <p:cNvSpPr/>
              <p:nvPr/>
            </p:nvSpPr>
            <p:spPr>
              <a:xfrm>
                <a:off x="4592428" y="3331469"/>
                <a:ext cx="6921" cy="37147"/>
              </a:xfrm>
              <a:custGeom>
                <a:avLst/>
                <a:gdLst/>
                <a:ahLst/>
                <a:cxnLst/>
                <a:rect l="l" t="t" r="r" b="b"/>
                <a:pathLst>
                  <a:path w="746" h="4004" fill="none" extrusionOk="0">
                    <a:moveTo>
                      <a:pt x="745" y="1"/>
                    </a:moveTo>
                    <a:lnTo>
                      <a:pt x="745" y="1"/>
                    </a:lnTo>
                    <a:lnTo>
                      <a:pt x="511" y="1108"/>
                    </a:lnTo>
                    <a:lnTo>
                      <a:pt x="511" y="1108"/>
                    </a:lnTo>
                    <a:lnTo>
                      <a:pt x="256" y="2428"/>
                    </a:lnTo>
                    <a:lnTo>
                      <a:pt x="0" y="4003"/>
                    </a:lnTo>
                    <a:lnTo>
                      <a:pt x="0" y="4003"/>
                    </a:lnTo>
                    <a:lnTo>
                      <a:pt x="0" y="4003"/>
                    </a:lnTo>
                    <a:lnTo>
                      <a:pt x="256" y="2428"/>
                    </a:lnTo>
                    <a:lnTo>
                      <a:pt x="511" y="1108"/>
                    </a:lnTo>
                    <a:lnTo>
                      <a:pt x="511" y="1108"/>
                    </a:lnTo>
                    <a:lnTo>
                      <a:pt x="7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605;p49">
                <a:extLst>
                  <a:ext uri="{FF2B5EF4-FFF2-40B4-BE49-F238E27FC236}">
                    <a16:creationId xmlns:a16="http://schemas.microsoft.com/office/drawing/2014/main" id="{D7EAA9C3-79EA-51D2-B791-42BB55473038}"/>
                  </a:ext>
                </a:extLst>
              </p:cNvPr>
              <p:cNvSpPr/>
              <p:nvPr/>
            </p:nvSpPr>
            <p:spPr>
              <a:xfrm>
                <a:off x="5437701" y="3312118"/>
                <a:ext cx="1560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73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13" y="724"/>
                    </a:lnTo>
                    <a:lnTo>
                      <a:pt x="383" y="1491"/>
                    </a:lnTo>
                    <a:lnTo>
                      <a:pt x="575" y="2236"/>
                    </a:lnTo>
                    <a:lnTo>
                      <a:pt x="724" y="3002"/>
                    </a:lnTo>
                    <a:lnTo>
                      <a:pt x="873" y="3769"/>
                    </a:lnTo>
                    <a:lnTo>
                      <a:pt x="1022" y="4556"/>
                    </a:lnTo>
                    <a:lnTo>
                      <a:pt x="1150" y="5344"/>
                    </a:lnTo>
                    <a:lnTo>
                      <a:pt x="1256" y="6132"/>
                    </a:lnTo>
                    <a:lnTo>
                      <a:pt x="1256" y="6132"/>
                    </a:lnTo>
                    <a:lnTo>
                      <a:pt x="1363" y="6898"/>
                    </a:lnTo>
                    <a:lnTo>
                      <a:pt x="1448" y="7665"/>
                    </a:lnTo>
                    <a:lnTo>
                      <a:pt x="1512" y="8452"/>
                    </a:lnTo>
                    <a:lnTo>
                      <a:pt x="1575" y="9240"/>
                    </a:lnTo>
                    <a:lnTo>
                      <a:pt x="1618" y="10049"/>
                    </a:lnTo>
                    <a:lnTo>
                      <a:pt x="1639" y="10837"/>
                    </a:lnTo>
                    <a:lnTo>
                      <a:pt x="1661" y="12455"/>
                    </a:lnTo>
                    <a:lnTo>
                      <a:pt x="1661" y="12455"/>
                    </a:lnTo>
                    <a:lnTo>
                      <a:pt x="1661" y="13519"/>
                    </a:lnTo>
                    <a:lnTo>
                      <a:pt x="1618" y="14584"/>
                    </a:lnTo>
                    <a:lnTo>
                      <a:pt x="1554" y="15648"/>
                    </a:lnTo>
                    <a:lnTo>
                      <a:pt x="1469" y="16734"/>
                    </a:lnTo>
                    <a:lnTo>
                      <a:pt x="1469" y="16734"/>
                    </a:lnTo>
                    <a:lnTo>
                      <a:pt x="1554" y="15648"/>
                    </a:lnTo>
                    <a:lnTo>
                      <a:pt x="1618" y="14584"/>
                    </a:lnTo>
                    <a:lnTo>
                      <a:pt x="1661" y="13519"/>
                    </a:lnTo>
                    <a:lnTo>
                      <a:pt x="1682" y="12455"/>
                    </a:lnTo>
                    <a:lnTo>
                      <a:pt x="1682" y="12455"/>
                    </a:lnTo>
                    <a:lnTo>
                      <a:pt x="1639" y="10837"/>
                    </a:lnTo>
                    <a:lnTo>
                      <a:pt x="1618" y="10049"/>
                    </a:lnTo>
                    <a:lnTo>
                      <a:pt x="1575" y="9240"/>
                    </a:lnTo>
                    <a:lnTo>
                      <a:pt x="1512" y="8452"/>
                    </a:lnTo>
                    <a:lnTo>
                      <a:pt x="1448" y="7665"/>
                    </a:lnTo>
                    <a:lnTo>
                      <a:pt x="1363" y="6898"/>
                    </a:lnTo>
                    <a:lnTo>
                      <a:pt x="1256" y="6132"/>
                    </a:lnTo>
                    <a:lnTo>
                      <a:pt x="1256" y="6132"/>
                    </a:lnTo>
                    <a:lnTo>
                      <a:pt x="1150" y="5344"/>
                    </a:lnTo>
                    <a:lnTo>
                      <a:pt x="1022" y="4556"/>
                    </a:lnTo>
                    <a:lnTo>
                      <a:pt x="873" y="3769"/>
                    </a:lnTo>
                    <a:lnTo>
                      <a:pt x="724" y="3002"/>
                    </a:lnTo>
                    <a:lnTo>
                      <a:pt x="575" y="2236"/>
                    </a:lnTo>
                    <a:lnTo>
                      <a:pt x="383" y="1491"/>
                    </a:lnTo>
                    <a:lnTo>
                      <a:pt x="213" y="724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606;p49">
                <a:extLst>
                  <a:ext uri="{FF2B5EF4-FFF2-40B4-BE49-F238E27FC236}">
                    <a16:creationId xmlns:a16="http://schemas.microsoft.com/office/drawing/2014/main" id="{C77A01DD-6287-80ED-04CE-FD06A699B06E}"/>
                  </a:ext>
                </a:extLst>
              </p:cNvPr>
              <p:cNvSpPr/>
              <p:nvPr/>
            </p:nvSpPr>
            <p:spPr>
              <a:xfrm>
                <a:off x="4610592" y="3281115"/>
                <a:ext cx="3563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1086" fill="none" extrusionOk="0">
                    <a:moveTo>
                      <a:pt x="384" y="0"/>
                    </a:moveTo>
                    <a:lnTo>
                      <a:pt x="384" y="0"/>
                    </a:lnTo>
                    <a:lnTo>
                      <a:pt x="1" y="1086"/>
                    </a:lnTo>
                    <a:lnTo>
                      <a:pt x="1" y="1086"/>
                    </a:lnTo>
                    <a:lnTo>
                      <a:pt x="3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607;p49">
                <a:extLst>
                  <a:ext uri="{FF2B5EF4-FFF2-40B4-BE49-F238E27FC236}">
                    <a16:creationId xmlns:a16="http://schemas.microsoft.com/office/drawing/2014/main" id="{ACE75ECE-07DC-18BE-D11E-33C7C7C37358}"/>
                  </a:ext>
                </a:extLst>
              </p:cNvPr>
              <p:cNvSpPr/>
              <p:nvPr/>
            </p:nvSpPr>
            <p:spPr>
              <a:xfrm>
                <a:off x="5418935" y="3258202"/>
                <a:ext cx="2375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256" h="618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56" y="618"/>
                    </a:lnTo>
                    <a:lnTo>
                      <a:pt x="256" y="618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608;p49">
                <a:extLst>
                  <a:ext uri="{FF2B5EF4-FFF2-40B4-BE49-F238E27FC236}">
                    <a16:creationId xmlns:a16="http://schemas.microsoft.com/office/drawing/2014/main" id="{C866DBFD-9C95-009E-4AD7-ECAC360C599B}"/>
                  </a:ext>
                </a:extLst>
              </p:cNvPr>
              <p:cNvSpPr/>
              <p:nvPr/>
            </p:nvSpPr>
            <p:spPr>
              <a:xfrm>
                <a:off x="5394444" y="3209425"/>
                <a:ext cx="3368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97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63" y="596"/>
                    </a:lnTo>
                    <a:lnTo>
                      <a:pt x="363" y="59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609;p49">
                <a:extLst>
                  <a:ext uri="{FF2B5EF4-FFF2-40B4-BE49-F238E27FC236}">
                    <a16:creationId xmlns:a16="http://schemas.microsoft.com/office/drawing/2014/main" id="{9515D63F-020E-9FB5-DC7A-C0E26FEE73B0}"/>
                  </a:ext>
                </a:extLst>
              </p:cNvPr>
              <p:cNvSpPr/>
              <p:nvPr/>
            </p:nvSpPr>
            <p:spPr>
              <a:xfrm>
                <a:off x="5370946" y="3173478"/>
                <a:ext cx="13638" cy="19956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215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1469" y="2151"/>
                    </a:lnTo>
                    <a:lnTo>
                      <a:pt x="1469" y="2151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610;p49">
                <a:extLst>
                  <a:ext uri="{FF2B5EF4-FFF2-40B4-BE49-F238E27FC236}">
                    <a16:creationId xmlns:a16="http://schemas.microsoft.com/office/drawing/2014/main" id="{D5E1500A-93CB-BA21-5C2B-70E9FF8C55F3}"/>
                  </a:ext>
                </a:extLst>
              </p:cNvPr>
              <p:cNvSpPr/>
              <p:nvPr/>
            </p:nvSpPr>
            <p:spPr>
              <a:xfrm>
                <a:off x="5356530" y="3154915"/>
                <a:ext cx="6921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746" h="95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745" y="958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916"/>
                    </a:lnTo>
                    <a:lnTo>
                      <a:pt x="745" y="937"/>
                    </a:lnTo>
                    <a:lnTo>
                      <a:pt x="745" y="93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611;p49">
                <a:extLst>
                  <a:ext uri="{FF2B5EF4-FFF2-40B4-BE49-F238E27FC236}">
                    <a16:creationId xmlns:a16="http://schemas.microsoft.com/office/drawing/2014/main" id="{B3C53CDB-8915-34C9-E5E3-63D282216A8A}"/>
                  </a:ext>
                </a:extLst>
              </p:cNvPr>
              <p:cNvSpPr/>
              <p:nvPr/>
            </p:nvSpPr>
            <p:spPr>
              <a:xfrm>
                <a:off x="4659174" y="3069403"/>
                <a:ext cx="355931" cy="329258"/>
              </a:xfrm>
              <a:custGeom>
                <a:avLst/>
                <a:gdLst/>
                <a:ahLst/>
                <a:cxnLst/>
                <a:rect l="l" t="t" r="r" b="b"/>
                <a:pathLst>
                  <a:path w="38365" h="35490" fill="none" extrusionOk="0">
                    <a:moveTo>
                      <a:pt x="38364" y="0"/>
                    </a:moveTo>
                    <a:lnTo>
                      <a:pt x="38364" y="0"/>
                    </a:lnTo>
                    <a:lnTo>
                      <a:pt x="37406" y="21"/>
                    </a:lnTo>
                    <a:lnTo>
                      <a:pt x="37406" y="21"/>
                    </a:lnTo>
                    <a:lnTo>
                      <a:pt x="36576" y="64"/>
                    </a:lnTo>
                    <a:lnTo>
                      <a:pt x="35703" y="149"/>
                    </a:lnTo>
                    <a:lnTo>
                      <a:pt x="34745" y="234"/>
                    </a:lnTo>
                    <a:lnTo>
                      <a:pt x="33723" y="362"/>
                    </a:lnTo>
                    <a:lnTo>
                      <a:pt x="33723" y="362"/>
                    </a:lnTo>
                    <a:lnTo>
                      <a:pt x="32829" y="511"/>
                    </a:lnTo>
                    <a:lnTo>
                      <a:pt x="31935" y="660"/>
                    </a:lnTo>
                    <a:lnTo>
                      <a:pt x="31019" y="852"/>
                    </a:lnTo>
                    <a:lnTo>
                      <a:pt x="30104" y="1065"/>
                    </a:lnTo>
                    <a:lnTo>
                      <a:pt x="30104" y="1065"/>
                    </a:lnTo>
                    <a:lnTo>
                      <a:pt x="29231" y="1277"/>
                    </a:lnTo>
                    <a:lnTo>
                      <a:pt x="28358" y="1512"/>
                    </a:lnTo>
                    <a:lnTo>
                      <a:pt x="27485" y="1767"/>
                    </a:lnTo>
                    <a:lnTo>
                      <a:pt x="26591" y="2065"/>
                    </a:lnTo>
                    <a:lnTo>
                      <a:pt x="26591" y="2065"/>
                    </a:lnTo>
                    <a:lnTo>
                      <a:pt x="25782" y="2342"/>
                    </a:lnTo>
                    <a:lnTo>
                      <a:pt x="24931" y="2661"/>
                    </a:lnTo>
                    <a:lnTo>
                      <a:pt x="24079" y="3023"/>
                    </a:lnTo>
                    <a:lnTo>
                      <a:pt x="23185" y="3406"/>
                    </a:lnTo>
                    <a:lnTo>
                      <a:pt x="23185" y="3406"/>
                    </a:lnTo>
                    <a:lnTo>
                      <a:pt x="22376" y="3768"/>
                    </a:lnTo>
                    <a:lnTo>
                      <a:pt x="21567" y="4173"/>
                    </a:lnTo>
                    <a:lnTo>
                      <a:pt x="20758" y="4577"/>
                    </a:lnTo>
                    <a:lnTo>
                      <a:pt x="19970" y="5024"/>
                    </a:lnTo>
                    <a:lnTo>
                      <a:pt x="19161" y="5493"/>
                    </a:lnTo>
                    <a:lnTo>
                      <a:pt x="18373" y="5982"/>
                    </a:lnTo>
                    <a:lnTo>
                      <a:pt x="17586" y="6493"/>
                    </a:lnTo>
                    <a:lnTo>
                      <a:pt x="16819" y="7004"/>
                    </a:lnTo>
                    <a:lnTo>
                      <a:pt x="16819" y="7004"/>
                    </a:lnTo>
                    <a:lnTo>
                      <a:pt x="16096" y="7536"/>
                    </a:lnTo>
                    <a:lnTo>
                      <a:pt x="15372" y="8069"/>
                    </a:lnTo>
                    <a:lnTo>
                      <a:pt x="14669" y="8601"/>
                    </a:lnTo>
                    <a:lnTo>
                      <a:pt x="13988" y="9176"/>
                    </a:lnTo>
                    <a:lnTo>
                      <a:pt x="13307" y="9751"/>
                    </a:lnTo>
                    <a:lnTo>
                      <a:pt x="12647" y="10347"/>
                    </a:lnTo>
                    <a:lnTo>
                      <a:pt x="11987" y="10964"/>
                    </a:lnTo>
                    <a:lnTo>
                      <a:pt x="11348" y="11581"/>
                    </a:lnTo>
                    <a:lnTo>
                      <a:pt x="11348" y="11581"/>
                    </a:lnTo>
                    <a:lnTo>
                      <a:pt x="10880" y="12071"/>
                    </a:lnTo>
                    <a:lnTo>
                      <a:pt x="10411" y="12561"/>
                    </a:lnTo>
                    <a:lnTo>
                      <a:pt x="9453" y="13646"/>
                    </a:lnTo>
                    <a:lnTo>
                      <a:pt x="9453" y="13646"/>
                    </a:lnTo>
                    <a:lnTo>
                      <a:pt x="8878" y="14306"/>
                    </a:lnTo>
                    <a:lnTo>
                      <a:pt x="8346" y="14988"/>
                    </a:lnTo>
                    <a:lnTo>
                      <a:pt x="7793" y="15669"/>
                    </a:lnTo>
                    <a:lnTo>
                      <a:pt x="7260" y="16372"/>
                    </a:lnTo>
                    <a:lnTo>
                      <a:pt x="6750" y="17117"/>
                    </a:lnTo>
                    <a:lnTo>
                      <a:pt x="6239" y="17840"/>
                    </a:lnTo>
                    <a:lnTo>
                      <a:pt x="5749" y="18607"/>
                    </a:lnTo>
                    <a:lnTo>
                      <a:pt x="5281" y="19373"/>
                    </a:lnTo>
                    <a:lnTo>
                      <a:pt x="5281" y="19373"/>
                    </a:lnTo>
                    <a:lnTo>
                      <a:pt x="4791" y="20204"/>
                    </a:lnTo>
                    <a:lnTo>
                      <a:pt x="4386" y="20949"/>
                    </a:lnTo>
                    <a:lnTo>
                      <a:pt x="4386" y="20949"/>
                    </a:lnTo>
                    <a:lnTo>
                      <a:pt x="3982" y="21736"/>
                    </a:lnTo>
                    <a:lnTo>
                      <a:pt x="3514" y="22694"/>
                    </a:lnTo>
                    <a:lnTo>
                      <a:pt x="3514" y="22694"/>
                    </a:lnTo>
                    <a:lnTo>
                      <a:pt x="3130" y="23503"/>
                    </a:lnTo>
                    <a:lnTo>
                      <a:pt x="2768" y="24334"/>
                    </a:lnTo>
                    <a:lnTo>
                      <a:pt x="2449" y="25164"/>
                    </a:lnTo>
                    <a:lnTo>
                      <a:pt x="2130" y="25994"/>
                    </a:lnTo>
                    <a:lnTo>
                      <a:pt x="2130" y="25994"/>
                    </a:lnTo>
                    <a:lnTo>
                      <a:pt x="1832" y="26825"/>
                    </a:lnTo>
                    <a:lnTo>
                      <a:pt x="1576" y="27634"/>
                    </a:lnTo>
                    <a:lnTo>
                      <a:pt x="1321" y="28464"/>
                    </a:lnTo>
                    <a:lnTo>
                      <a:pt x="1108" y="29315"/>
                    </a:lnTo>
                    <a:lnTo>
                      <a:pt x="895" y="30167"/>
                    </a:lnTo>
                    <a:lnTo>
                      <a:pt x="703" y="31019"/>
                    </a:lnTo>
                    <a:lnTo>
                      <a:pt x="512" y="31891"/>
                    </a:lnTo>
                    <a:lnTo>
                      <a:pt x="363" y="32764"/>
                    </a:lnTo>
                    <a:lnTo>
                      <a:pt x="363" y="32764"/>
                    </a:lnTo>
                    <a:lnTo>
                      <a:pt x="171" y="34148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71" y="34127"/>
                    </a:lnTo>
                    <a:lnTo>
                      <a:pt x="363" y="32764"/>
                    </a:lnTo>
                    <a:lnTo>
                      <a:pt x="363" y="32764"/>
                    </a:lnTo>
                    <a:lnTo>
                      <a:pt x="512" y="31891"/>
                    </a:lnTo>
                    <a:lnTo>
                      <a:pt x="703" y="31019"/>
                    </a:lnTo>
                    <a:lnTo>
                      <a:pt x="895" y="30167"/>
                    </a:lnTo>
                    <a:lnTo>
                      <a:pt x="1108" y="29315"/>
                    </a:lnTo>
                    <a:lnTo>
                      <a:pt x="1321" y="28464"/>
                    </a:lnTo>
                    <a:lnTo>
                      <a:pt x="1576" y="27634"/>
                    </a:lnTo>
                    <a:lnTo>
                      <a:pt x="1832" y="26825"/>
                    </a:lnTo>
                    <a:lnTo>
                      <a:pt x="2130" y="25994"/>
                    </a:lnTo>
                    <a:lnTo>
                      <a:pt x="2130" y="25994"/>
                    </a:lnTo>
                    <a:lnTo>
                      <a:pt x="2449" y="25164"/>
                    </a:lnTo>
                    <a:lnTo>
                      <a:pt x="2768" y="24334"/>
                    </a:lnTo>
                    <a:lnTo>
                      <a:pt x="3130" y="23503"/>
                    </a:lnTo>
                    <a:lnTo>
                      <a:pt x="3514" y="22694"/>
                    </a:lnTo>
                    <a:lnTo>
                      <a:pt x="3514" y="22694"/>
                    </a:lnTo>
                    <a:lnTo>
                      <a:pt x="3982" y="21736"/>
                    </a:lnTo>
                    <a:lnTo>
                      <a:pt x="4386" y="20949"/>
                    </a:lnTo>
                    <a:lnTo>
                      <a:pt x="4386" y="20949"/>
                    </a:lnTo>
                    <a:lnTo>
                      <a:pt x="4791" y="20204"/>
                    </a:lnTo>
                    <a:lnTo>
                      <a:pt x="5281" y="19373"/>
                    </a:lnTo>
                    <a:lnTo>
                      <a:pt x="5281" y="19373"/>
                    </a:lnTo>
                    <a:lnTo>
                      <a:pt x="5749" y="18607"/>
                    </a:lnTo>
                    <a:lnTo>
                      <a:pt x="6239" y="17840"/>
                    </a:lnTo>
                    <a:lnTo>
                      <a:pt x="6750" y="17117"/>
                    </a:lnTo>
                    <a:lnTo>
                      <a:pt x="7260" y="16372"/>
                    </a:lnTo>
                    <a:lnTo>
                      <a:pt x="7793" y="15669"/>
                    </a:lnTo>
                    <a:lnTo>
                      <a:pt x="8346" y="14988"/>
                    </a:lnTo>
                    <a:lnTo>
                      <a:pt x="8878" y="14306"/>
                    </a:lnTo>
                    <a:lnTo>
                      <a:pt x="9453" y="13646"/>
                    </a:lnTo>
                    <a:lnTo>
                      <a:pt x="9453" y="13646"/>
                    </a:lnTo>
                    <a:lnTo>
                      <a:pt x="10411" y="12561"/>
                    </a:lnTo>
                    <a:lnTo>
                      <a:pt x="10880" y="12071"/>
                    </a:lnTo>
                    <a:lnTo>
                      <a:pt x="11348" y="11581"/>
                    </a:lnTo>
                    <a:lnTo>
                      <a:pt x="11348" y="11581"/>
                    </a:lnTo>
                    <a:lnTo>
                      <a:pt x="11987" y="10964"/>
                    </a:lnTo>
                    <a:lnTo>
                      <a:pt x="12647" y="10347"/>
                    </a:lnTo>
                    <a:lnTo>
                      <a:pt x="13307" y="9751"/>
                    </a:lnTo>
                    <a:lnTo>
                      <a:pt x="13988" y="9176"/>
                    </a:lnTo>
                    <a:lnTo>
                      <a:pt x="14669" y="8601"/>
                    </a:lnTo>
                    <a:lnTo>
                      <a:pt x="15372" y="8069"/>
                    </a:lnTo>
                    <a:lnTo>
                      <a:pt x="16096" y="7536"/>
                    </a:lnTo>
                    <a:lnTo>
                      <a:pt x="16819" y="7004"/>
                    </a:lnTo>
                    <a:lnTo>
                      <a:pt x="16819" y="7004"/>
                    </a:lnTo>
                    <a:lnTo>
                      <a:pt x="17586" y="6493"/>
                    </a:lnTo>
                    <a:lnTo>
                      <a:pt x="18373" y="5982"/>
                    </a:lnTo>
                    <a:lnTo>
                      <a:pt x="19161" y="5493"/>
                    </a:lnTo>
                    <a:lnTo>
                      <a:pt x="19970" y="5024"/>
                    </a:lnTo>
                    <a:lnTo>
                      <a:pt x="20758" y="4577"/>
                    </a:lnTo>
                    <a:lnTo>
                      <a:pt x="21567" y="4173"/>
                    </a:lnTo>
                    <a:lnTo>
                      <a:pt x="22376" y="3768"/>
                    </a:lnTo>
                    <a:lnTo>
                      <a:pt x="23206" y="3406"/>
                    </a:lnTo>
                    <a:lnTo>
                      <a:pt x="23206" y="3406"/>
                    </a:lnTo>
                    <a:lnTo>
                      <a:pt x="24079" y="3023"/>
                    </a:lnTo>
                    <a:lnTo>
                      <a:pt x="24931" y="2661"/>
                    </a:lnTo>
                    <a:lnTo>
                      <a:pt x="25782" y="2342"/>
                    </a:lnTo>
                    <a:lnTo>
                      <a:pt x="26591" y="2065"/>
                    </a:lnTo>
                    <a:lnTo>
                      <a:pt x="26591" y="2065"/>
                    </a:lnTo>
                    <a:lnTo>
                      <a:pt x="27485" y="1767"/>
                    </a:lnTo>
                    <a:lnTo>
                      <a:pt x="28358" y="1512"/>
                    </a:lnTo>
                    <a:lnTo>
                      <a:pt x="29231" y="1277"/>
                    </a:lnTo>
                    <a:lnTo>
                      <a:pt x="30104" y="1065"/>
                    </a:lnTo>
                    <a:lnTo>
                      <a:pt x="30104" y="1065"/>
                    </a:lnTo>
                    <a:lnTo>
                      <a:pt x="31019" y="852"/>
                    </a:lnTo>
                    <a:lnTo>
                      <a:pt x="31935" y="660"/>
                    </a:lnTo>
                    <a:lnTo>
                      <a:pt x="32829" y="511"/>
                    </a:lnTo>
                    <a:lnTo>
                      <a:pt x="33723" y="362"/>
                    </a:lnTo>
                    <a:lnTo>
                      <a:pt x="33723" y="362"/>
                    </a:lnTo>
                    <a:lnTo>
                      <a:pt x="34745" y="234"/>
                    </a:lnTo>
                    <a:lnTo>
                      <a:pt x="35703" y="149"/>
                    </a:lnTo>
                    <a:lnTo>
                      <a:pt x="36576" y="64"/>
                    </a:lnTo>
                    <a:lnTo>
                      <a:pt x="37406" y="21"/>
                    </a:lnTo>
                    <a:lnTo>
                      <a:pt x="37406" y="21"/>
                    </a:lnTo>
                    <a:lnTo>
                      <a:pt x="38343" y="0"/>
                    </a:lnTo>
                    <a:lnTo>
                      <a:pt x="38343" y="0"/>
                    </a:lnTo>
                    <a:lnTo>
                      <a:pt x="3836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612;p49">
                <a:extLst>
                  <a:ext uri="{FF2B5EF4-FFF2-40B4-BE49-F238E27FC236}">
                    <a16:creationId xmlns:a16="http://schemas.microsoft.com/office/drawing/2014/main" id="{71BB7E5E-84E4-C9E2-362E-2C5F5A1D3532}"/>
                  </a:ext>
                </a:extLst>
              </p:cNvPr>
              <p:cNvSpPr/>
              <p:nvPr/>
            </p:nvSpPr>
            <p:spPr>
              <a:xfrm>
                <a:off x="5250674" y="3060906"/>
                <a:ext cx="38715" cy="27666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298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937" y="618"/>
                    </a:lnTo>
                    <a:lnTo>
                      <a:pt x="1895" y="1278"/>
                    </a:lnTo>
                    <a:lnTo>
                      <a:pt x="2832" y="1938"/>
                    </a:lnTo>
                    <a:lnTo>
                      <a:pt x="3747" y="2641"/>
                    </a:lnTo>
                    <a:lnTo>
                      <a:pt x="3747" y="2641"/>
                    </a:lnTo>
                    <a:lnTo>
                      <a:pt x="4173" y="2981"/>
                    </a:lnTo>
                    <a:lnTo>
                      <a:pt x="4173" y="2981"/>
                    </a:lnTo>
                    <a:lnTo>
                      <a:pt x="3768" y="2641"/>
                    </a:lnTo>
                    <a:lnTo>
                      <a:pt x="3768" y="2641"/>
                    </a:lnTo>
                    <a:lnTo>
                      <a:pt x="2832" y="1938"/>
                    </a:lnTo>
                    <a:lnTo>
                      <a:pt x="1895" y="1278"/>
                    </a:lnTo>
                    <a:lnTo>
                      <a:pt x="937" y="618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613;p49">
                <a:extLst>
                  <a:ext uri="{FF2B5EF4-FFF2-40B4-BE49-F238E27FC236}">
                    <a16:creationId xmlns:a16="http://schemas.microsoft.com/office/drawing/2014/main" id="{EF231A9D-6641-310A-ED57-C6CFFC084B29}"/>
                  </a:ext>
                </a:extLst>
              </p:cNvPr>
              <p:cNvSpPr/>
              <p:nvPr/>
            </p:nvSpPr>
            <p:spPr>
              <a:xfrm>
                <a:off x="5177991" y="3024374"/>
                <a:ext cx="9890" cy="3952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065" y="426"/>
                    </a:lnTo>
                    <a:lnTo>
                      <a:pt x="1065" y="42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614;p49">
                <a:extLst>
                  <a:ext uri="{FF2B5EF4-FFF2-40B4-BE49-F238E27FC236}">
                    <a16:creationId xmlns:a16="http://schemas.microsoft.com/office/drawing/2014/main" id="{1B53483D-E13C-D597-B4CA-816EAAAB642C}"/>
                  </a:ext>
                </a:extLst>
              </p:cNvPr>
              <p:cNvSpPr/>
              <p:nvPr/>
            </p:nvSpPr>
            <p:spPr>
              <a:xfrm>
                <a:off x="5098407" y="3001860"/>
                <a:ext cx="34568" cy="7904"/>
              </a:xfrm>
              <a:custGeom>
                <a:avLst/>
                <a:gdLst/>
                <a:ahLst/>
                <a:cxnLst/>
                <a:rect l="l" t="t" r="r" b="b"/>
                <a:pathLst>
                  <a:path w="3726" h="85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937" y="192"/>
                    </a:lnTo>
                    <a:lnTo>
                      <a:pt x="1874" y="383"/>
                    </a:lnTo>
                    <a:lnTo>
                      <a:pt x="2810" y="596"/>
                    </a:lnTo>
                    <a:lnTo>
                      <a:pt x="3726" y="852"/>
                    </a:lnTo>
                    <a:lnTo>
                      <a:pt x="3726" y="852"/>
                    </a:lnTo>
                    <a:lnTo>
                      <a:pt x="2810" y="596"/>
                    </a:lnTo>
                    <a:lnTo>
                      <a:pt x="1874" y="383"/>
                    </a:lnTo>
                    <a:lnTo>
                      <a:pt x="937" y="19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615;p49">
                <a:extLst>
                  <a:ext uri="{FF2B5EF4-FFF2-40B4-BE49-F238E27FC236}">
                    <a16:creationId xmlns:a16="http://schemas.microsoft.com/office/drawing/2014/main" id="{55B6E4AD-FA8B-4C71-4E60-5B6306381585}"/>
                  </a:ext>
                </a:extLst>
              </p:cNvPr>
              <p:cNvSpPr/>
              <p:nvPr/>
            </p:nvSpPr>
            <p:spPr>
              <a:xfrm>
                <a:off x="4888466" y="2998297"/>
                <a:ext cx="77040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8304" h="1854" fill="none" extrusionOk="0">
                    <a:moveTo>
                      <a:pt x="8303" y="1"/>
                    </a:moveTo>
                    <a:lnTo>
                      <a:pt x="8303" y="1"/>
                    </a:lnTo>
                    <a:lnTo>
                      <a:pt x="7835" y="65"/>
                    </a:lnTo>
                    <a:lnTo>
                      <a:pt x="7835" y="65"/>
                    </a:lnTo>
                    <a:lnTo>
                      <a:pt x="6366" y="278"/>
                    </a:lnTo>
                    <a:lnTo>
                      <a:pt x="4897" y="554"/>
                    </a:lnTo>
                    <a:lnTo>
                      <a:pt x="3450" y="874"/>
                    </a:lnTo>
                    <a:lnTo>
                      <a:pt x="2023" y="1257"/>
                    </a:lnTo>
                    <a:lnTo>
                      <a:pt x="2023" y="1257"/>
                    </a:lnTo>
                    <a:lnTo>
                      <a:pt x="1023" y="1534"/>
                    </a:lnTo>
                    <a:lnTo>
                      <a:pt x="22" y="1853"/>
                    </a:lnTo>
                    <a:lnTo>
                      <a:pt x="22" y="1853"/>
                    </a:lnTo>
                    <a:lnTo>
                      <a:pt x="1" y="1853"/>
                    </a:lnTo>
                    <a:lnTo>
                      <a:pt x="1" y="1853"/>
                    </a:lnTo>
                    <a:lnTo>
                      <a:pt x="1001" y="1534"/>
                    </a:lnTo>
                    <a:lnTo>
                      <a:pt x="2023" y="1257"/>
                    </a:lnTo>
                    <a:lnTo>
                      <a:pt x="2023" y="1257"/>
                    </a:lnTo>
                    <a:lnTo>
                      <a:pt x="3450" y="874"/>
                    </a:lnTo>
                    <a:lnTo>
                      <a:pt x="4897" y="554"/>
                    </a:lnTo>
                    <a:lnTo>
                      <a:pt x="6366" y="278"/>
                    </a:lnTo>
                    <a:lnTo>
                      <a:pt x="7835" y="65"/>
                    </a:lnTo>
                    <a:lnTo>
                      <a:pt x="7835" y="65"/>
                    </a:lnTo>
                    <a:lnTo>
                      <a:pt x="83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616;p49">
                <a:extLst>
                  <a:ext uri="{FF2B5EF4-FFF2-40B4-BE49-F238E27FC236}">
                    <a16:creationId xmlns:a16="http://schemas.microsoft.com/office/drawing/2014/main" id="{1350B50A-416E-8D9A-5D19-0A3D63E5FC4F}"/>
                  </a:ext>
                </a:extLst>
              </p:cNvPr>
              <p:cNvSpPr/>
              <p:nvPr/>
            </p:nvSpPr>
            <p:spPr>
              <a:xfrm>
                <a:off x="4988988" y="2995143"/>
                <a:ext cx="12849" cy="798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86" fill="none" extrusionOk="0">
                    <a:moveTo>
                      <a:pt x="1385" y="0"/>
                    </a:moveTo>
                    <a:lnTo>
                      <a:pt x="1385" y="0"/>
                    </a:lnTo>
                    <a:lnTo>
                      <a:pt x="256" y="64"/>
                    </a:lnTo>
                    <a:lnTo>
                      <a:pt x="256" y="64"/>
                    </a:lnTo>
                    <a:lnTo>
                      <a:pt x="1" y="85"/>
                    </a:lnTo>
                    <a:lnTo>
                      <a:pt x="1" y="85"/>
                    </a:lnTo>
                    <a:lnTo>
                      <a:pt x="256" y="64"/>
                    </a:lnTo>
                    <a:lnTo>
                      <a:pt x="256" y="64"/>
                    </a:lnTo>
                    <a:lnTo>
                      <a:pt x="13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617;p49">
                <a:extLst>
                  <a:ext uri="{FF2B5EF4-FFF2-40B4-BE49-F238E27FC236}">
                    <a16:creationId xmlns:a16="http://schemas.microsoft.com/office/drawing/2014/main" id="{0E48C028-9EC3-1365-645D-9303E1B3C60B}"/>
                  </a:ext>
                </a:extLst>
              </p:cNvPr>
              <p:cNvSpPr/>
              <p:nvPr/>
            </p:nvSpPr>
            <p:spPr>
              <a:xfrm>
                <a:off x="5015455" y="2994744"/>
                <a:ext cx="48596" cy="218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35" fill="none" extrusionOk="0">
                    <a:moveTo>
                      <a:pt x="597" y="1"/>
                    </a:moveTo>
                    <a:lnTo>
                      <a:pt x="469" y="1"/>
                    </a:lnTo>
                    <a:lnTo>
                      <a:pt x="469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469" y="1"/>
                    </a:lnTo>
                    <a:lnTo>
                      <a:pt x="597" y="1"/>
                    </a:lnTo>
                    <a:lnTo>
                      <a:pt x="597" y="1"/>
                    </a:lnTo>
                    <a:lnTo>
                      <a:pt x="1981" y="22"/>
                    </a:lnTo>
                    <a:lnTo>
                      <a:pt x="3556" y="107"/>
                    </a:lnTo>
                    <a:lnTo>
                      <a:pt x="3556" y="107"/>
                    </a:lnTo>
                    <a:lnTo>
                      <a:pt x="4386" y="171"/>
                    </a:lnTo>
                    <a:lnTo>
                      <a:pt x="5238" y="235"/>
                    </a:lnTo>
                    <a:lnTo>
                      <a:pt x="5238" y="235"/>
                    </a:lnTo>
                    <a:lnTo>
                      <a:pt x="4386" y="171"/>
                    </a:lnTo>
                    <a:lnTo>
                      <a:pt x="3556" y="107"/>
                    </a:lnTo>
                    <a:lnTo>
                      <a:pt x="3556" y="107"/>
                    </a:lnTo>
                    <a:lnTo>
                      <a:pt x="1981" y="22"/>
                    </a:lnTo>
                    <a:lnTo>
                      <a:pt x="59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618;p49">
                <a:extLst>
                  <a:ext uri="{FF2B5EF4-FFF2-40B4-BE49-F238E27FC236}">
                    <a16:creationId xmlns:a16="http://schemas.microsoft.com/office/drawing/2014/main" id="{2752A007-26CA-DFD7-43E3-F35ADCA89C51}"/>
                  </a:ext>
                </a:extLst>
              </p:cNvPr>
              <p:cNvSpPr/>
              <p:nvPr/>
            </p:nvSpPr>
            <p:spPr>
              <a:xfrm>
                <a:off x="4657597" y="3069199"/>
                <a:ext cx="405696" cy="368966"/>
              </a:xfrm>
              <a:custGeom>
                <a:avLst/>
                <a:gdLst/>
                <a:ahLst/>
                <a:cxnLst/>
                <a:rect l="l" t="t" r="r" b="b"/>
                <a:pathLst>
                  <a:path w="43729" h="39770" extrusionOk="0">
                    <a:moveTo>
                      <a:pt x="39471" y="1"/>
                    </a:moveTo>
                    <a:lnTo>
                      <a:pt x="38534" y="22"/>
                    </a:lnTo>
                    <a:lnTo>
                      <a:pt x="38555" y="22"/>
                    </a:lnTo>
                    <a:lnTo>
                      <a:pt x="39471" y="1"/>
                    </a:lnTo>
                    <a:close/>
                    <a:moveTo>
                      <a:pt x="41706" y="65"/>
                    </a:moveTo>
                    <a:lnTo>
                      <a:pt x="42387" y="129"/>
                    </a:lnTo>
                    <a:lnTo>
                      <a:pt x="43729" y="256"/>
                    </a:lnTo>
                    <a:lnTo>
                      <a:pt x="43729" y="256"/>
                    </a:lnTo>
                    <a:lnTo>
                      <a:pt x="42366" y="107"/>
                    </a:lnTo>
                    <a:lnTo>
                      <a:pt x="41706" y="65"/>
                    </a:lnTo>
                    <a:close/>
                    <a:moveTo>
                      <a:pt x="171" y="35511"/>
                    </a:moveTo>
                    <a:lnTo>
                      <a:pt x="128" y="36129"/>
                    </a:lnTo>
                    <a:lnTo>
                      <a:pt x="128" y="36129"/>
                    </a:lnTo>
                    <a:lnTo>
                      <a:pt x="171" y="35533"/>
                    </a:lnTo>
                    <a:lnTo>
                      <a:pt x="171" y="35511"/>
                    </a:lnTo>
                    <a:close/>
                    <a:moveTo>
                      <a:pt x="22" y="38002"/>
                    </a:moveTo>
                    <a:lnTo>
                      <a:pt x="1" y="38896"/>
                    </a:lnTo>
                    <a:lnTo>
                      <a:pt x="22" y="39769"/>
                    </a:lnTo>
                    <a:lnTo>
                      <a:pt x="22" y="38896"/>
                    </a:lnTo>
                    <a:lnTo>
                      <a:pt x="22" y="38002"/>
                    </a:lnTo>
                    <a:close/>
                  </a:path>
                </a:pathLst>
              </a:custGeom>
              <a:solidFill>
                <a:srgbClr val="E7E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619;p49">
                <a:extLst>
                  <a:ext uri="{FF2B5EF4-FFF2-40B4-BE49-F238E27FC236}">
                    <a16:creationId xmlns:a16="http://schemas.microsoft.com/office/drawing/2014/main" id="{083988E5-CC9A-0C21-11CC-438ADBC4CD63}"/>
                  </a:ext>
                </a:extLst>
              </p:cNvPr>
              <p:cNvSpPr/>
              <p:nvPr/>
            </p:nvSpPr>
            <p:spPr>
              <a:xfrm>
                <a:off x="4657597" y="3398623"/>
                <a:ext cx="28649" cy="174807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18842" fill="none" extrusionOk="0">
                    <a:moveTo>
                      <a:pt x="171" y="0"/>
                    </a:moveTo>
                    <a:lnTo>
                      <a:pt x="171" y="0"/>
                    </a:lnTo>
                    <a:lnTo>
                      <a:pt x="171" y="22"/>
                    </a:lnTo>
                    <a:lnTo>
                      <a:pt x="171" y="22"/>
                    </a:lnTo>
                    <a:lnTo>
                      <a:pt x="128" y="618"/>
                    </a:lnTo>
                    <a:lnTo>
                      <a:pt x="128" y="618"/>
                    </a:lnTo>
                    <a:lnTo>
                      <a:pt x="64" y="1576"/>
                    </a:lnTo>
                    <a:lnTo>
                      <a:pt x="22" y="2491"/>
                    </a:lnTo>
                    <a:lnTo>
                      <a:pt x="1" y="3385"/>
                    </a:lnTo>
                    <a:lnTo>
                      <a:pt x="22" y="4258"/>
                    </a:lnTo>
                    <a:lnTo>
                      <a:pt x="22" y="4258"/>
                    </a:lnTo>
                    <a:lnTo>
                      <a:pt x="43" y="5216"/>
                    </a:lnTo>
                    <a:lnTo>
                      <a:pt x="107" y="6153"/>
                    </a:lnTo>
                    <a:lnTo>
                      <a:pt x="171" y="7047"/>
                    </a:lnTo>
                    <a:lnTo>
                      <a:pt x="256" y="7920"/>
                    </a:lnTo>
                    <a:lnTo>
                      <a:pt x="256" y="7920"/>
                    </a:lnTo>
                    <a:lnTo>
                      <a:pt x="362" y="8835"/>
                    </a:lnTo>
                    <a:lnTo>
                      <a:pt x="490" y="9729"/>
                    </a:lnTo>
                    <a:lnTo>
                      <a:pt x="639" y="10602"/>
                    </a:lnTo>
                    <a:lnTo>
                      <a:pt x="788" y="11454"/>
                    </a:lnTo>
                    <a:lnTo>
                      <a:pt x="788" y="11454"/>
                    </a:lnTo>
                    <a:lnTo>
                      <a:pt x="980" y="12305"/>
                    </a:lnTo>
                    <a:lnTo>
                      <a:pt x="1193" y="13178"/>
                    </a:lnTo>
                    <a:lnTo>
                      <a:pt x="1406" y="14051"/>
                    </a:lnTo>
                    <a:lnTo>
                      <a:pt x="1661" y="14903"/>
                    </a:lnTo>
                    <a:lnTo>
                      <a:pt x="1938" y="15776"/>
                    </a:lnTo>
                    <a:lnTo>
                      <a:pt x="2236" y="16648"/>
                    </a:lnTo>
                    <a:lnTo>
                      <a:pt x="2555" y="17500"/>
                    </a:lnTo>
                    <a:lnTo>
                      <a:pt x="2875" y="18373"/>
                    </a:lnTo>
                    <a:lnTo>
                      <a:pt x="2875" y="18373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2875" y="18373"/>
                    </a:lnTo>
                    <a:lnTo>
                      <a:pt x="2875" y="18373"/>
                    </a:lnTo>
                    <a:lnTo>
                      <a:pt x="2555" y="17500"/>
                    </a:lnTo>
                    <a:lnTo>
                      <a:pt x="2236" y="16648"/>
                    </a:lnTo>
                    <a:lnTo>
                      <a:pt x="1938" y="15776"/>
                    </a:lnTo>
                    <a:lnTo>
                      <a:pt x="1661" y="14903"/>
                    </a:lnTo>
                    <a:lnTo>
                      <a:pt x="1406" y="14051"/>
                    </a:lnTo>
                    <a:lnTo>
                      <a:pt x="1193" y="13178"/>
                    </a:lnTo>
                    <a:lnTo>
                      <a:pt x="980" y="12305"/>
                    </a:lnTo>
                    <a:lnTo>
                      <a:pt x="788" y="11454"/>
                    </a:lnTo>
                    <a:lnTo>
                      <a:pt x="788" y="11454"/>
                    </a:lnTo>
                    <a:lnTo>
                      <a:pt x="639" y="10602"/>
                    </a:lnTo>
                    <a:lnTo>
                      <a:pt x="490" y="9729"/>
                    </a:lnTo>
                    <a:lnTo>
                      <a:pt x="362" y="8835"/>
                    </a:lnTo>
                    <a:lnTo>
                      <a:pt x="256" y="7920"/>
                    </a:lnTo>
                    <a:lnTo>
                      <a:pt x="256" y="7920"/>
                    </a:lnTo>
                    <a:lnTo>
                      <a:pt x="171" y="7047"/>
                    </a:lnTo>
                    <a:lnTo>
                      <a:pt x="107" y="6153"/>
                    </a:lnTo>
                    <a:lnTo>
                      <a:pt x="43" y="5216"/>
                    </a:lnTo>
                    <a:lnTo>
                      <a:pt x="22" y="4258"/>
                    </a:lnTo>
                    <a:lnTo>
                      <a:pt x="22" y="4258"/>
                    </a:lnTo>
                    <a:lnTo>
                      <a:pt x="22" y="3385"/>
                    </a:lnTo>
                    <a:lnTo>
                      <a:pt x="22" y="2491"/>
                    </a:lnTo>
                    <a:lnTo>
                      <a:pt x="64" y="1576"/>
                    </a:lnTo>
                    <a:lnTo>
                      <a:pt x="128" y="618"/>
                    </a:lnTo>
                    <a:lnTo>
                      <a:pt x="128" y="618"/>
                    </a:lnTo>
                    <a:lnTo>
                      <a:pt x="1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620;p49">
                <a:extLst>
                  <a:ext uri="{FF2B5EF4-FFF2-40B4-BE49-F238E27FC236}">
                    <a16:creationId xmlns:a16="http://schemas.microsoft.com/office/drawing/2014/main" id="{9ABBC95F-FE85-10A5-CBDE-7B9DBAD38F29}"/>
                  </a:ext>
                </a:extLst>
              </p:cNvPr>
              <p:cNvSpPr/>
              <p:nvPr/>
            </p:nvSpPr>
            <p:spPr>
              <a:xfrm>
                <a:off x="5090503" y="3075720"/>
                <a:ext cx="122268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13179" h="5153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257" y="256"/>
                    </a:lnTo>
                    <a:lnTo>
                      <a:pt x="2513" y="575"/>
                    </a:lnTo>
                    <a:lnTo>
                      <a:pt x="3747" y="916"/>
                    </a:lnTo>
                    <a:lnTo>
                      <a:pt x="4982" y="1320"/>
                    </a:lnTo>
                    <a:lnTo>
                      <a:pt x="4982" y="1320"/>
                    </a:lnTo>
                    <a:lnTo>
                      <a:pt x="5876" y="1618"/>
                    </a:lnTo>
                    <a:lnTo>
                      <a:pt x="6771" y="1959"/>
                    </a:lnTo>
                    <a:lnTo>
                      <a:pt x="7643" y="2321"/>
                    </a:lnTo>
                    <a:lnTo>
                      <a:pt x="8495" y="2683"/>
                    </a:lnTo>
                    <a:lnTo>
                      <a:pt x="9347" y="3066"/>
                    </a:lnTo>
                    <a:lnTo>
                      <a:pt x="10177" y="3470"/>
                    </a:lnTo>
                    <a:lnTo>
                      <a:pt x="10986" y="3896"/>
                    </a:lnTo>
                    <a:lnTo>
                      <a:pt x="11795" y="4322"/>
                    </a:lnTo>
                    <a:lnTo>
                      <a:pt x="11795" y="4322"/>
                    </a:lnTo>
                    <a:lnTo>
                      <a:pt x="12476" y="4727"/>
                    </a:lnTo>
                    <a:lnTo>
                      <a:pt x="13179" y="5152"/>
                    </a:lnTo>
                    <a:lnTo>
                      <a:pt x="13179" y="5152"/>
                    </a:lnTo>
                    <a:lnTo>
                      <a:pt x="12476" y="4727"/>
                    </a:lnTo>
                    <a:lnTo>
                      <a:pt x="11795" y="4322"/>
                    </a:lnTo>
                    <a:lnTo>
                      <a:pt x="11795" y="4322"/>
                    </a:lnTo>
                    <a:lnTo>
                      <a:pt x="10986" y="3896"/>
                    </a:lnTo>
                    <a:lnTo>
                      <a:pt x="10177" y="3470"/>
                    </a:lnTo>
                    <a:lnTo>
                      <a:pt x="9347" y="3066"/>
                    </a:lnTo>
                    <a:lnTo>
                      <a:pt x="8495" y="2683"/>
                    </a:lnTo>
                    <a:lnTo>
                      <a:pt x="7643" y="2321"/>
                    </a:lnTo>
                    <a:lnTo>
                      <a:pt x="6771" y="1959"/>
                    </a:lnTo>
                    <a:lnTo>
                      <a:pt x="5876" y="1618"/>
                    </a:lnTo>
                    <a:lnTo>
                      <a:pt x="4982" y="1320"/>
                    </a:lnTo>
                    <a:lnTo>
                      <a:pt x="4982" y="1320"/>
                    </a:lnTo>
                    <a:lnTo>
                      <a:pt x="3747" y="916"/>
                    </a:lnTo>
                    <a:lnTo>
                      <a:pt x="2513" y="575"/>
                    </a:lnTo>
                    <a:lnTo>
                      <a:pt x="1257" y="25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621;p49">
                <a:extLst>
                  <a:ext uri="{FF2B5EF4-FFF2-40B4-BE49-F238E27FC236}">
                    <a16:creationId xmlns:a16="http://schemas.microsoft.com/office/drawing/2014/main" id="{BA508484-055D-DCD2-9480-5F5E97117FAC}"/>
                  </a:ext>
                </a:extLst>
              </p:cNvPr>
              <p:cNvSpPr/>
              <p:nvPr/>
            </p:nvSpPr>
            <p:spPr>
              <a:xfrm>
                <a:off x="5025919" y="3069199"/>
                <a:ext cx="37342" cy="2384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2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61" y="22"/>
                    </a:lnTo>
                    <a:lnTo>
                      <a:pt x="1342" y="43"/>
                    </a:lnTo>
                    <a:lnTo>
                      <a:pt x="1342" y="43"/>
                    </a:lnTo>
                    <a:lnTo>
                      <a:pt x="2002" y="65"/>
                    </a:lnTo>
                    <a:lnTo>
                      <a:pt x="2683" y="129"/>
                    </a:lnTo>
                    <a:lnTo>
                      <a:pt x="4025" y="256"/>
                    </a:lnTo>
                    <a:lnTo>
                      <a:pt x="4025" y="256"/>
                    </a:lnTo>
                    <a:lnTo>
                      <a:pt x="2662" y="107"/>
                    </a:lnTo>
                    <a:lnTo>
                      <a:pt x="2002" y="65"/>
                    </a:lnTo>
                    <a:lnTo>
                      <a:pt x="1342" y="43"/>
                    </a:lnTo>
                    <a:lnTo>
                      <a:pt x="1342" y="43"/>
                    </a:lnTo>
                    <a:lnTo>
                      <a:pt x="661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622;p49">
                <a:extLst>
                  <a:ext uri="{FF2B5EF4-FFF2-40B4-BE49-F238E27FC236}">
                    <a16:creationId xmlns:a16="http://schemas.microsoft.com/office/drawing/2014/main" id="{A3F24C9A-BFCF-1B11-DF7B-4E31E279C62F}"/>
                  </a:ext>
                </a:extLst>
              </p:cNvPr>
              <p:cNvSpPr/>
              <p:nvPr/>
            </p:nvSpPr>
            <p:spPr>
              <a:xfrm>
                <a:off x="5015065" y="3069199"/>
                <a:ext cx="8693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937" h="23" fill="none" extrusionOk="0">
                    <a:moveTo>
                      <a:pt x="937" y="1"/>
                    </a:moveTo>
                    <a:lnTo>
                      <a:pt x="937" y="1"/>
                    </a:lnTo>
                    <a:lnTo>
                      <a:pt x="937" y="1"/>
                    </a:lnTo>
                    <a:lnTo>
                      <a:pt x="21" y="22"/>
                    </a:lnTo>
                    <a:lnTo>
                      <a:pt x="21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93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623;p49">
                <a:extLst>
                  <a:ext uri="{FF2B5EF4-FFF2-40B4-BE49-F238E27FC236}">
                    <a16:creationId xmlns:a16="http://schemas.microsoft.com/office/drawing/2014/main" id="{FCE7EEC5-1D83-3D2F-00EF-FABDC6A2D488}"/>
                  </a:ext>
                </a:extLst>
              </p:cNvPr>
              <p:cNvSpPr/>
              <p:nvPr/>
            </p:nvSpPr>
            <p:spPr>
              <a:xfrm>
                <a:off x="4686234" y="3147012"/>
                <a:ext cx="577728" cy="501690"/>
              </a:xfrm>
              <a:custGeom>
                <a:avLst/>
                <a:gdLst/>
                <a:ahLst/>
                <a:cxnLst/>
                <a:rect l="l" t="t" r="r" b="b"/>
                <a:pathLst>
                  <a:path w="62272" h="54076" extrusionOk="0">
                    <a:moveTo>
                      <a:pt x="60377" y="1"/>
                    </a:moveTo>
                    <a:lnTo>
                      <a:pt x="61399" y="852"/>
                    </a:lnTo>
                    <a:lnTo>
                      <a:pt x="62271" y="1597"/>
                    </a:lnTo>
                    <a:lnTo>
                      <a:pt x="61399" y="831"/>
                    </a:lnTo>
                    <a:lnTo>
                      <a:pt x="60377" y="1"/>
                    </a:lnTo>
                    <a:close/>
                    <a:moveTo>
                      <a:pt x="0" y="45964"/>
                    </a:moveTo>
                    <a:lnTo>
                      <a:pt x="299" y="46667"/>
                    </a:lnTo>
                    <a:lnTo>
                      <a:pt x="618" y="47348"/>
                    </a:lnTo>
                    <a:lnTo>
                      <a:pt x="299" y="46645"/>
                    </a:lnTo>
                    <a:lnTo>
                      <a:pt x="0" y="45964"/>
                    </a:lnTo>
                    <a:close/>
                    <a:moveTo>
                      <a:pt x="3811" y="52926"/>
                    </a:moveTo>
                    <a:lnTo>
                      <a:pt x="4663" y="54075"/>
                    </a:lnTo>
                    <a:lnTo>
                      <a:pt x="4237" y="53501"/>
                    </a:lnTo>
                    <a:lnTo>
                      <a:pt x="3811" y="52926"/>
                    </a:lnTo>
                    <a:close/>
                  </a:path>
                </a:pathLst>
              </a:custGeom>
              <a:solidFill>
                <a:srgbClr val="E7E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624;p49">
                <a:extLst>
                  <a:ext uri="{FF2B5EF4-FFF2-40B4-BE49-F238E27FC236}">
                    <a16:creationId xmlns:a16="http://schemas.microsoft.com/office/drawing/2014/main" id="{707A88CD-33FD-408E-F8DE-900EDAB4A9E9}"/>
                  </a:ext>
                </a:extLst>
              </p:cNvPr>
              <p:cNvSpPr/>
              <p:nvPr/>
            </p:nvSpPr>
            <p:spPr>
              <a:xfrm>
                <a:off x="4927178" y="3783530"/>
                <a:ext cx="16597" cy="3961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427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73" y="235"/>
                    </a:lnTo>
                    <a:lnTo>
                      <a:pt x="1789" y="427"/>
                    </a:lnTo>
                    <a:lnTo>
                      <a:pt x="1789" y="427"/>
                    </a:lnTo>
                    <a:lnTo>
                      <a:pt x="873" y="23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625;p49">
                <a:extLst>
                  <a:ext uri="{FF2B5EF4-FFF2-40B4-BE49-F238E27FC236}">
                    <a16:creationId xmlns:a16="http://schemas.microsoft.com/office/drawing/2014/main" id="{9E945C2D-4B2A-21B5-639A-849954943ADC}"/>
                  </a:ext>
                </a:extLst>
              </p:cNvPr>
              <p:cNvSpPr/>
              <p:nvPr/>
            </p:nvSpPr>
            <p:spPr>
              <a:xfrm>
                <a:off x="4926983" y="3783530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626;p49">
                <a:extLst>
                  <a:ext uri="{FF2B5EF4-FFF2-40B4-BE49-F238E27FC236}">
                    <a16:creationId xmlns:a16="http://schemas.microsoft.com/office/drawing/2014/main" id="{004D309A-6B08-691D-162D-0397168D7086}"/>
                  </a:ext>
                </a:extLst>
              </p:cNvPr>
              <p:cNvSpPr/>
              <p:nvPr/>
            </p:nvSpPr>
            <p:spPr>
              <a:xfrm>
                <a:off x="4834160" y="3743640"/>
                <a:ext cx="41480" cy="21542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23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03" y="405"/>
                    </a:lnTo>
                    <a:lnTo>
                      <a:pt x="1427" y="810"/>
                    </a:lnTo>
                    <a:lnTo>
                      <a:pt x="2150" y="1193"/>
                    </a:lnTo>
                    <a:lnTo>
                      <a:pt x="2895" y="1576"/>
                    </a:lnTo>
                    <a:lnTo>
                      <a:pt x="2895" y="1576"/>
                    </a:lnTo>
                    <a:lnTo>
                      <a:pt x="3662" y="1959"/>
                    </a:lnTo>
                    <a:lnTo>
                      <a:pt x="4471" y="2321"/>
                    </a:lnTo>
                    <a:lnTo>
                      <a:pt x="4471" y="2321"/>
                    </a:lnTo>
                    <a:lnTo>
                      <a:pt x="3662" y="1959"/>
                    </a:lnTo>
                    <a:lnTo>
                      <a:pt x="2895" y="1576"/>
                    </a:lnTo>
                    <a:lnTo>
                      <a:pt x="2895" y="1576"/>
                    </a:lnTo>
                    <a:lnTo>
                      <a:pt x="2150" y="1193"/>
                    </a:lnTo>
                    <a:lnTo>
                      <a:pt x="1427" y="810"/>
                    </a:lnTo>
                    <a:lnTo>
                      <a:pt x="703" y="40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627;p49">
                <a:extLst>
                  <a:ext uri="{FF2B5EF4-FFF2-40B4-BE49-F238E27FC236}">
                    <a16:creationId xmlns:a16="http://schemas.microsoft.com/office/drawing/2014/main" id="{A3A02B21-5C92-5B88-4440-D21864A62559}"/>
                  </a:ext>
                </a:extLst>
              </p:cNvPr>
              <p:cNvSpPr/>
              <p:nvPr/>
            </p:nvSpPr>
            <p:spPr>
              <a:xfrm>
                <a:off x="4779651" y="3703352"/>
                <a:ext cx="12256" cy="10279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08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60" y="554"/>
                    </a:lnTo>
                    <a:lnTo>
                      <a:pt x="1320" y="1108"/>
                    </a:lnTo>
                    <a:lnTo>
                      <a:pt x="1320" y="1108"/>
                    </a:lnTo>
                    <a:lnTo>
                      <a:pt x="660" y="554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628;p49">
                <a:extLst>
                  <a:ext uri="{FF2B5EF4-FFF2-40B4-BE49-F238E27FC236}">
                    <a16:creationId xmlns:a16="http://schemas.microsoft.com/office/drawing/2014/main" id="{3A334E89-3442-D139-CA14-9363E4B7F2BB}"/>
                  </a:ext>
                </a:extLst>
              </p:cNvPr>
              <p:cNvSpPr/>
              <p:nvPr/>
            </p:nvSpPr>
            <p:spPr>
              <a:xfrm>
                <a:off x="4779651" y="370335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629;p49">
                <a:extLst>
                  <a:ext uri="{FF2B5EF4-FFF2-40B4-BE49-F238E27FC236}">
                    <a16:creationId xmlns:a16="http://schemas.microsoft.com/office/drawing/2014/main" id="{5D4D527F-E206-5EE3-8415-84EBFAFC6C7F}"/>
                  </a:ext>
                </a:extLst>
              </p:cNvPr>
              <p:cNvSpPr/>
              <p:nvPr/>
            </p:nvSpPr>
            <p:spPr>
              <a:xfrm>
                <a:off x="4686234" y="3573404"/>
                <a:ext cx="43261" cy="75259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811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99" y="703"/>
                    </a:lnTo>
                    <a:lnTo>
                      <a:pt x="618" y="1384"/>
                    </a:lnTo>
                    <a:lnTo>
                      <a:pt x="937" y="2065"/>
                    </a:lnTo>
                    <a:lnTo>
                      <a:pt x="1278" y="2747"/>
                    </a:lnTo>
                    <a:lnTo>
                      <a:pt x="1278" y="2747"/>
                    </a:lnTo>
                    <a:lnTo>
                      <a:pt x="1682" y="3492"/>
                    </a:lnTo>
                    <a:lnTo>
                      <a:pt x="2108" y="4258"/>
                    </a:lnTo>
                    <a:lnTo>
                      <a:pt x="2555" y="5024"/>
                    </a:lnTo>
                    <a:lnTo>
                      <a:pt x="3045" y="5812"/>
                    </a:lnTo>
                    <a:lnTo>
                      <a:pt x="3045" y="5812"/>
                    </a:lnTo>
                    <a:lnTo>
                      <a:pt x="3428" y="6387"/>
                    </a:lnTo>
                    <a:lnTo>
                      <a:pt x="3811" y="6962"/>
                    </a:lnTo>
                    <a:lnTo>
                      <a:pt x="4237" y="7537"/>
                    </a:lnTo>
                    <a:lnTo>
                      <a:pt x="4663" y="8111"/>
                    </a:lnTo>
                    <a:lnTo>
                      <a:pt x="4663" y="8111"/>
                    </a:lnTo>
                    <a:lnTo>
                      <a:pt x="3811" y="6962"/>
                    </a:lnTo>
                    <a:lnTo>
                      <a:pt x="3428" y="6387"/>
                    </a:lnTo>
                    <a:lnTo>
                      <a:pt x="3045" y="5812"/>
                    </a:lnTo>
                    <a:lnTo>
                      <a:pt x="3045" y="5812"/>
                    </a:lnTo>
                    <a:lnTo>
                      <a:pt x="2555" y="5024"/>
                    </a:lnTo>
                    <a:lnTo>
                      <a:pt x="2108" y="4258"/>
                    </a:lnTo>
                    <a:lnTo>
                      <a:pt x="1682" y="3492"/>
                    </a:lnTo>
                    <a:lnTo>
                      <a:pt x="1278" y="2747"/>
                    </a:lnTo>
                    <a:lnTo>
                      <a:pt x="1278" y="2747"/>
                    </a:lnTo>
                    <a:lnTo>
                      <a:pt x="937" y="2065"/>
                    </a:lnTo>
                    <a:lnTo>
                      <a:pt x="618" y="1384"/>
                    </a:lnTo>
                    <a:lnTo>
                      <a:pt x="299" y="68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630;p49">
                <a:extLst>
                  <a:ext uri="{FF2B5EF4-FFF2-40B4-BE49-F238E27FC236}">
                    <a16:creationId xmlns:a16="http://schemas.microsoft.com/office/drawing/2014/main" id="{8216FC7D-ACCD-27CD-C149-8BC969C7683D}"/>
                  </a:ext>
                </a:extLst>
              </p:cNvPr>
              <p:cNvSpPr/>
              <p:nvPr/>
            </p:nvSpPr>
            <p:spPr>
              <a:xfrm>
                <a:off x="5382403" y="3398029"/>
                <a:ext cx="9" cy="1392"/>
              </a:xfrm>
              <a:custGeom>
                <a:avLst/>
                <a:gdLst/>
                <a:ahLst/>
                <a:cxnLst/>
                <a:rect l="l" t="t" r="r" b="b"/>
                <a:pathLst>
                  <a:path w="1" h="15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49"/>
                    </a:lnTo>
                    <a:lnTo>
                      <a:pt x="0" y="14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631;p49">
                <a:extLst>
                  <a:ext uri="{FF2B5EF4-FFF2-40B4-BE49-F238E27FC236}">
                    <a16:creationId xmlns:a16="http://schemas.microsoft.com/office/drawing/2014/main" id="{0ECDC6E6-94DD-26A4-1817-5E5325648757}"/>
                  </a:ext>
                </a:extLst>
              </p:cNvPr>
              <p:cNvSpPr/>
              <p:nvPr/>
            </p:nvSpPr>
            <p:spPr>
              <a:xfrm>
                <a:off x="5382199" y="3396248"/>
                <a:ext cx="213" cy="1791"/>
              </a:xfrm>
              <a:custGeom>
                <a:avLst/>
                <a:gdLst/>
                <a:ahLst/>
                <a:cxnLst/>
                <a:rect l="l" t="t" r="r" b="b"/>
                <a:pathLst>
                  <a:path w="23" h="19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632;p49">
                <a:extLst>
                  <a:ext uri="{FF2B5EF4-FFF2-40B4-BE49-F238E27FC236}">
                    <a16:creationId xmlns:a16="http://schemas.microsoft.com/office/drawing/2014/main" id="{1A252746-B1E1-3861-A660-1257EB41D2DD}"/>
                  </a:ext>
                </a:extLst>
              </p:cNvPr>
              <p:cNvSpPr/>
              <p:nvPr/>
            </p:nvSpPr>
            <p:spPr>
              <a:xfrm>
                <a:off x="5356326" y="3292562"/>
                <a:ext cx="408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44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3" y="129"/>
                    </a:lnTo>
                    <a:lnTo>
                      <a:pt x="43" y="129"/>
                    </a:lnTo>
                    <a:lnTo>
                      <a:pt x="43" y="129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633;p49">
                <a:extLst>
                  <a:ext uri="{FF2B5EF4-FFF2-40B4-BE49-F238E27FC236}">
                    <a16:creationId xmlns:a16="http://schemas.microsoft.com/office/drawing/2014/main" id="{A3395263-BA7D-ED61-D481-7F542B50AE1F}"/>
                  </a:ext>
                </a:extLst>
              </p:cNvPr>
              <p:cNvSpPr/>
              <p:nvPr/>
            </p:nvSpPr>
            <p:spPr>
              <a:xfrm>
                <a:off x="5343293" y="3265113"/>
                <a:ext cx="2774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299" h="59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99" y="597"/>
                    </a:lnTo>
                    <a:lnTo>
                      <a:pt x="299" y="597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634;p49">
                <a:extLst>
                  <a:ext uri="{FF2B5EF4-FFF2-40B4-BE49-F238E27FC236}">
                    <a16:creationId xmlns:a16="http://schemas.microsoft.com/office/drawing/2014/main" id="{1178DC48-7F4D-3B71-BF5D-177D519424EC}"/>
                  </a:ext>
                </a:extLst>
              </p:cNvPr>
              <p:cNvSpPr/>
              <p:nvPr/>
            </p:nvSpPr>
            <p:spPr>
              <a:xfrm>
                <a:off x="5278912" y="3176437"/>
                <a:ext cx="37537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481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39" y="661"/>
                    </a:lnTo>
                    <a:lnTo>
                      <a:pt x="1257" y="1321"/>
                    </a:lnTo>
                    <a:lnTo>
                      <a:pt x="1853" y="2023"/>
                    </a:lnTo>
                    <a:lnTo>
                      <a:pt x="2449" y="2726"/>
                    </a:lnTo>
                    <a:lnTo>
                      <a:pt x="2449" y="2726"/>
                    </a:lnTo>
                    <a:lnTo>
                      <a:pt x="3279" y="3769"/>
                    </a:lnTo>
                    <a:lnTo>
                      <a:pt x="4045" y="4812"/>
                    </a:lnTo>
                    <a:lnTo>
                      <a:pt x="4045" y="4812"/>
                    </a:lnTo>
                    <a:lnTo>
                      <a:pt x="3279" y="3769"/>
                    </a:lnTo>
                    <a:lnTo>
                      <a:pt x="2449" y="2726"/>
                    </a:lnTo>
                    <a:lnTo>
                      <a:pt x="2449" y="2726"/>
                    </a:lnTo>
                    <a:lnTo>
                      <a:pt x="1853" y="2023"/>
                    </a:lnTo>
                    <a:lnTo>
                      <a:pt x="1257" y="1321"/>
                    </a:lnTo>
                    <a:lnTo>
                      <a:pt x="639" y="66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635;p49">
                <a:extLst>
                  <a:ext uri="{FF2B5EF4-FFF2-40B4-BE49-F238E27FC236}">
                    <a16:creationId xmlns:a16="http://schemas.microsoft.com/office/drawing/2014/main" id="{4349ECA9-0D90-7EA0-C726-A2AA7CD9F725}"/>
                  </a:ext>
                </a:extLst>
              </p:cNvPr>
              <p:cNvSpPr/>
              <p:nvPr/>
            </p:nvSpPr>
            <p:spPr>
              <a:xfrm>
                <a:off x="5236648" y="3139711"/>
                <a:ext cx="35171" cy="29632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3194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044" y="788"/>
                    </a:lnTo>
                    <a:lnTo>
                      <a:pt x="2066" y="1639"/>
                    </a:lnTo>
                    <a:lnTo>
                      <a:pt x="2066" y="1639"/>
                    </a:lnTo>
                    <a:lnTo>
                      <a:pt x="2938" y="2384"/>
                    </a:lnTo>
                    <a:lnTo>
                      <a:pt x="3790" y="3193"/>
                    </a:lnTo>
                    <a:lnTo>
                      <a:pt x="3790" y="3193"/>
                    </a:lnTo>
                    <a:lnTo>
                      <a:pt x="2938" y="2384"/>
                    </a:lnTo>
                    <a:lnTo>
                      <a:pt x="2066" y="1618"/>
                    </a:lnTo>
                    <a:lnTo>
                      <a:pt x="2066" y="1618"/>
                    </a:lnTo>
                    <a:lnTo>
                      <a:pt x="1044" y="78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636;p49">
                <a:extLst>
                  <a:ext uri="{FF2B5EF4-FFF2-40B4-BE49-F238E27FC236}">
                    <a16:creationId xmlns:a16="http://schemas.microsoft.com/office/drawing/2014/main" id="{7E8C1934-87C3-29E7-6530-75FC6EC74973}"/>
                  </a:ext>
                </a:extLst>
              </p:cNvPr>
              <p:cNvSpPr/>
              <p:nvPr/>
            </p:nvSpPr>
            <p:spPr>
              <a:xfrm>
                <a:off x="4582549" y="2987045"/>
                <a:ext cx="877744" cy="878737"/>
              </a:xfrm>
              <a:custGeom>
                <a:avLst/>
                <a:gdLst/>
                <a:ahLst/>
                <a:cxnLst/>
                <a:rect l="l" t="t" r="r" b="b"/>
                <a:pathLst>
                  <a:path w="94610" h="94717" extrusionOk="0">
                    <a:moveTo>
                      <a:pt x="93422" y="53850"/>
                    </a:moveTo>
                    <a:lnTo>
                      <a:pt x="93418" y="53862"/>
                    </a:lnTo>
                    <a:lnTo>
                      <a:pt x="93418" y="53884"/>
                    </a:lnTo>
                    <a:lnTo>
                      <a:pt x="93422" y="53850"/>
                    </a:lnTo>
                    <a:close/>
                    <a:moveTo>
                      <a:pt x="47263" y="831"/>
                    </a:moveTo>
                    <a:lnTo>
                      <a:pt x="48647" y="852"/>
                    </a:lnTo>
                    <a:lnTo>
                      <a:pt x="50222" y="937"/>
                    </a:lnTo>
                    <a:lnTo>
                      <a:pt x="50988" y="980"/>
                    </a:lnTo>
                    <a:lnTo>
                      <a:pt x="51755" y="1065"/>
                    </a:lnTo>
                    <a:lnTo>
                      <a:pt x="53373" y="1257"/>
                    </a:lnTo>
                    <a:lnTo>
                      <a:pt x="54884" y="1469"/>
                    </a:lnTo>
                    <a:lnTo>
                      <a:pt x="56375" y="1746"/>
                    </a:lnTo>
                    <a:lnTo>
                      <a:pt x="57865" y="2066"/>
                    </a:lnTo>
                    <a:lnTo>
                      <a:pt x="59334" y="2449"/>
                    </a:lnTo>
                    <a:lnTo>
                      <a:pt x="60058" y="2640"/>
                    </a:lnTo>
                    <a:lnTo>
                      <a:pt x="60803" y="2853"/>
                    </a:lnTo>
                    <a:lnTo>
                      <a:pt x="61527" y="3087"/>
                    </a:lnTo>
                    <a:lnTo>
                      <a:pt x="62272" y="3322"/>
                    </a:lnTo>
                    <a:lnTo>
                      <a:pt x="63017" y="3598"/>
                    </a:lnTo>
                    <a:lnTo>
                      <a:pt x="63762" y="3875"/>
                    </a:lnTo>
                    <a:lnTo>
                      <a:pt x="65252" y="4450"/>
                    </a:lnTo>
                    <a:lnTo>
                      <a:pt x="65316" y="4493"/>
                    </a:lnTo>
                    <a:lnTo>
                      <a:pt x="66721" y="5110"/>
                    </a:lnTo>
                    <a:lnTo>
                      <a:pt x="68084" y="5770"/>
                    </a:lnTo>
                    <a:lnTo>
                      <a:pt x="69425" y="6472"/>
                    </a:lnTo>
                    <a:lnTo>
                      <a:pt x="70723" y="7196"/>
                    </a:lnTo>
                    <a:lnTo>
                      <a:pt x="71362" y="7579"/>
                    </a:lnTo>
                    <a:lnTo>
                      <a:pt x="72001" y="7963"/>
                    </a:lnTo>
                    <a:lnTo>
                      <a:pt x="73278" y="8793"/>
                    </a:lnTo>
                    <a:lnTo>
                      <a:pt x="74534" y="9687"/>
                    </a:lnTo>
                    <a:lnTo>
                      <a:pt x="75790" y="10603"/>
                    </a:lnTo>
                    <a:lnTo>
                      <a:pt x="76855" y="11475"/>
                    </a:lnTo>
                    <a:lnTo>
                      <a:pt x="77941" y="12391"/>
                    </a:lnTo>
                    <a:lnTo>
                      <a:pt x="78984" y="13328"/>
                    </a:lnTo>
                    <a:lnTo>
                      <a:pt x="80048" y="14349"/>
                    </a:lnTo>
                    <a:lnTo>
                      <a:pt x="80921" y="15244"/>
                    </a:lnTo>
                    <a:lnTo>
                      <a:pt x="81794" y="16159"/>
                    </a:lnTo>
                    <a:lnTo>
                      <a:pt x="82624" y="17096"/>
                    </a:lnTo>
                    <a:lnTo>
                      <a:pt x="83412" y="18075"/>
                    </a:lnTo>
                    <a:lnTo>
                      <a:pt x="84178" y="19033"/>
                    </a:lnTo>
                    <a:lnTo>
                      <a:pt x="84178" y="19012"/>
                    </a:lnTo>
                    <a:lnTo>
                      <a:pt x="84178" y="18990"/>
                    </a:lnTo>
                    <a:lnTo>
                      <a:pt x="85094" y="20247"/>
                    </a:lnTo>
                    <a:lnTo>
                      <a:pt x="85860" y="21332"/>
                    </a:lnTo>
                    <a:lnTo>
                      <a:pt x="86627" y="22482"/>
                    </a:lnTo>
                    <a:lnTo>
                      <a:pt x="87414" y="23781"/>
                    </a:lnTo>
                    <a:lnTo>
                      <a:pt x="87776" y="24398"/>
                    </a:lnTo>
                    <a:lnTo>
                      <a:pt x="88138" y="25015"/>
                    </a:lnTo>
                    <a:lnTo>
                      <a:pt x="88670" y="26037"/>
                    </a:lnTo>
                    <a:lnTo>
                      <a:pt x="89203" y="27080"/>
                    </a:lnTo>
                    <a:lnTo>
                      <a:pt x="89692" y="28145"/>
                    </a:lnTo>
                    <a:lnTo>
                      <a:pt x="90161" y="29231"/>
                    </a:lnTo>
                    <a:lnTo>
                      <a:pt x="90757" y="30700"/>
                    </a:lnTo>
                    <a:lnTo>
                      <a:pt x="91289" y="32126"/>
                    </a:lnTo>
                    <a:lnTo>
                      <a:pt x="91523" y="32807"/>
                    </a:lnTo>
                    <a:lnTo>
                      <a:pt x="91736" y="33510"/>
                    </a:lnTo>
                    <a:lnTo>
                      <a:pt x="91970" y="34255"/>
                    </a:lnTo>
                    <a:lnTo>
                      <a:pt x="92183" y="35043"/>
                    </a:lnTo>
                    <a:lnTo>
                      <a:pt x="92396" y="35766"/>
                    </a:lnTo>
                    <a:lnTo>
                      <a:pt x="92566" y="36533"/>
                    </a:lnTo>
                    <a:lnTo>
                      <a:pt x="92758" y="37278"/>
                    </a:lnTo>
                    <a:lnTo>
                      <a:pt x="92907" y="38044"/>
                    </a:lnTo>
                    <a:lnTo>
                      <a:pt x="93056" y="38811"/>
                    </a:lnTo>
                    <a:lnTo>
                      <a:pt x="93205" y="39598"/>
                    </a:lnTo>
                    <a:lnTo>
                      <a:pt x="93333" y="40386"/>
                    </a:lnTo>
                    <a:lnTo>
                      <a:pt x="93439" y="41174"/>
                    </a:lnTo>
                    <a:lnTo>
                      <a:pt x="93546" y="41940"/>
                    </a:lnTo>
                    <a:lnTo>
                      <a:pt x="93631" y="42707"/>
                    </a:lnTo>
                    <a:lnTo>
                      <a:pt x="93695" y="43494"/>
                    </a:lnTo>
                    <a:lnTo>
                      <a:pt x="93758" y="44282"/>
                    </a:lnTo>
                    <a:lnTo>
                      <a:pt x="93801" y="45091"/>
                    </a:lnTo>
                    <a:lnTo>
                      <a:pt x="93822" y="45879"/>
                    </a:lnTo>
                    <a:lnTo>
                      <a:pt x="93865" y="47497"/>
                    </a:lnTo>
                    <a:lnTo>
                      <a:pt x="93844" y="48774"/>
                    </a:lnTo>
                    <a:lnTo>
                      <a:pt x="93780" y="50073"/>
                    </a:lnTo>
                    <a:lnTo>
                      <a:pt x="93695" y="51371"/>
                    </a:lnTo>
                    <a:lnTo>
                      <a:pt x="93567" y="52670"/>
                    </a:lnTo>
                    <a:lnTo>
                      <a:pt x="93422" y="53850"/>
                    </a:lnTo>
                    <a:lnTo>
                      <a:pt x="93439" y="53798"/>
                    </a:lnTo>
                    <a:lnTo>
                      <a:pt x="93439" y="53841"/>
                    </a:lnTo>
                    <a:lnTo>
                      <a:pt x="93460" y="53798"/>
                    </a:lnTo>
                    <a:lnTo>
                      <a:pt x="93205" y="55267"/>
                    </a:lnTo>
                    <a:lnTo>
                      <a:pt x="92928" y="56736"/>
                    </a:lnTo>
                    <a:lnTo>
                      <a:pt x="92609" y="58184"/>
                    </a:lnTo>
                    <a:lnTo>
                      <a:pt x="92247" y="59632"/>
                    </a:lnTo>
                    <a:lnTo>
                      <a:pt x="92077" y="60292"/>
                    </a:lnTo>
                    <a:lnTo>
                      <a:pt x="91864" y="60973"/>
                    </a:lnTo>
                    <a:lnTo>
                      <a:pt x="91395" y="62463"/>
                    </a:lnTo>
                    <a:lnTo>
                      <a:pt x="90970" y="63634"/>
                    </a:lnTo>
                    <a:lnTo>
                      <a:pt x="90522" y="64784"/>
                    </a:lnTo>
                    <a:lnTo>
                      <a:pt x="90288" y="65358"/>
                    </a:lnTo>
                    <a:lnTo>
                      <a:pt x="90288" y="65358"/>
                    </a:lnTo>
                    <a:lnTo>
                      <a:pt x="90310" y="65337"/>
                    </a:lnTo>
                    <a:lnTo>
                      <a:pt x="90331" y="65316"/>
                    </a:lnTo>
                    <a:lnTo>
                      <a:pt x="90331" y="65316"/>
                    </a:lnTo>
                    <a:lnTo>
                      <a:pt x="89692" y="66742"/>
                    </a:lnTo>
                    <a:lnTo>
                      <a:pt x="89032" y="68126"/>
                    </a:lnTo>
                    <a:lnTo>
                      <a:pt x="88308" y="69510"/>
                    </a:lnTo>
                    <a:lnTo>
                      <a:pt x="87563" y="70830"/>
                    </a:lnTo>
                    <a:lnTo>
                      <a:pt x="86776" y="72150"/>
                    </a:lnTo>
                    <a:lnTo>
                      <a:pt x="85945" y="73427"/>
                    </a:lnTo>
                    <a:lnTo>
                      <a:pt x="85094" y="74683"/>
                    </a:lnTo>
                    <a:lnTo>
                      <a:pt x="84200" y="75897"/>
                    </a:lnTo>
                    <a:lnTo>
                      <a:pt x="83305" y="77004"/>
                    </a:lnTo>
                    <a:lnTo>
                      <a:pt x="82347" y="78132"/>
                    </a:lnTo>
                    <a:lnTo>
                      <a:pt x="81858" y="78686"/>
                    </a:lnTo>
                    <a:lnTo>
                      <a:pt x="81347" y="79260"/>
                    </a:lnTo>
                    <a:lnTo>
                      <a:pt x="80155" y="80495"/>
                    </a:lnTo>
                    <a:lnTo>
                      <a:pt x="79814" y="80814"/>
                    </a:lnTo>
                    <a:lnTo>
                      <a:pt x="78920" y="81645"/>
                    </a:lnTo>
                    <a:lnTo>
                      <a:pt x="77983" y="82475"/>
                    </a:lnTo>
                    <a:lnTo>
                      <a:pt x="77025" y="83284"/>
                    </a:lnTo>
                    <a:lnTo>
                      <a:pt x="76003" y="84093"/>
                    </a:lnTo>
                    <a:lnTo>
                      <a:pt x="74768" y="85008"/>
                    </a:lnTo>
                    <a:lnTo>
                      <a:pt x="73512" y="85881"/>
                    </a:lnTo>
                    <a:lnTo>
                      <a:pt x="72214" y="86712"/>
                    </a:lnTo>
                    <a:lnTo>
                      <a:pt x="70915" y="87521"/>
                    </a:lnTo>
                    <a:lnTo>
                      <a:pt x="69574" y="88266"/>
                    </a:lnTo>
                    <a:lnTo>
                      <a:pt x="68211" y="88968"/>
                    </a:lnTo>
                    <a:lnTo>
                      <a:pt x="66849" y="89628"/>
                    </a:lnTo>
                    <a:lnTo>
                      <a:pt x="65444" y="90246"/>
                    </a:lnTo>
                    <a:lnTo>
                      <a:pt x="64081" y="90799"/>
                    </a:lnTo>
                    <a:lnTo>
                      <a:pt x="62676" y="91310"/>
                    </a:lnTo>
                    <a:lnTo>
                      <a:pt x="61974" y="91566"/>
                    </a:lnTo>
                    <a:lnTo>
                      <a:pt x="61207" y="91800"/>
                    </a:lnTo>
                    <a:lnTo>
                      <a:pt x="60441" y="92034"/>
                    </a:lnTo>
                    <a:lnTo>
                      <a:pt x="59610" y="92268"/>
                    </a:lnTo>
                    <a:lnTo>
                      <a:pt x="58887" y="92460"/>
                    </a:lnTo>
                    <a:lnTo>
                      <a:pt x="58163" y="92651"/>
                    </a:lnTo>
                    <a:lnTo>
                      <a:pt x="56651" y="92971"/>
                    </a:lnTo>
                    <a:lnTo>
                      <a:pt x="55118" y="93269"/>
                    </a:lnTo>
                    <a:lnTo>
                      <a:pt x="53564" y="93524"/>
                    </a:lnTo>
                    <a:lnTo>
                      <a:pt x="51968" y="93694"/>
                    </a:lnTo>
                    <a:lnTo>
                      <a:pt x="50392" y="93822"/>
                    </a:lnTo>
                    <a:lnTo>
                      <a:pt x="48817" y="93907"/>
                    </a:lnTo>
                    <a:lnTo>
                      <a:pt x="47284" y="93929"/>
                    </a:lnTo>
                    <a:lnTo>
                      <a:pt x="47114" y="93929"/>
                    </a:lnTo>
                    <a:lnTo>
                      <a:pt x="45602" y="93907"/>
                    </a:lnTo>
                    <a:lnTo>
                      <a:pt x="44091" y="93822"/>
                    </a:lnTo>
                    <a:lnTo>
                      <a:pt x="42558" y="93694"/>
                    </a:lnTo>
                    <a:lnTo>
                      <a:pt x="41004" y="93524"/>
                    </a:lnTo>
                    <a:lnTo>
                      <a:pt x="39620" y="93311"/>
                    </a:lnTo>
                    <a:lnTo>
                      <a:pt x="38300" y="93077"/>
                    </a:lnTo>
                    <a:lnTo>
                      <a:pt x="37576" y="92928"/>
                    </a:lnTo>
                    <a:lnTo>
                      <a:pt x="36810" y="92758"/>
                    </a:lnTo>
                    <a:lnTo>
                      <a:pt x="35192" y="92374"/>
                    </a:lnTo>
                    <a:lnTo>
                      <a:pt x="34447" y="92162"/>
                    </a:lnTo>
                    <a:lnTo>
                      <a:pt x="33680" y="91949"/>
                    </a:lnTo>
                    <a:lnTo>
                      <a:pt x="32935" y="91715"/>
                    </a:lnTo>
                    <a:lnTo>
                      <a:pt x="32169" y="91459"/>
                    </a:lnTo>
                    <a:lnTo>
                      <a:pt x="31402" y="91182"/>
                    </a:lnTo>
                    <a:lnTo>
                      <a:pt x="30657" y="90906"/>
                    </a:lnTo>
                    <a:lnTo>
                      <a:pt x="29891" y="90607"/>
                    </a:lnTo>
                    <a:lnTo>
                      <a:pt x="29124" y="90288"/>
                    </a:lnTo>
                    <a:lnTo>
                      <a:pt x="27719" y="89671"/>
                    </a:lnTo>
                    <a:lnTo>
                      <a:pt x="26335" y="89011"/>
                    </a:lnTo>
                    <a:lnTo>
                      <a:pt x="24994" y="88287"/>
                    </a:lnTo>
                    <a:lnTo>
                      <a:pt x="23653" y="87542"/>
                    </a:lnTo>
                    <a:lnTo>
                      <a:pt x="22397" y="86775"/>
                    </a:lnTo>
                    <a:lnTo>
                      <a:pt x="21141" y="85966"/>
                    </a:lnTo>
                    <a:lnTo>
                      <a:pt x="19885" y="85094"/>
                    </a:lnTo>
                    <a:lnTo>
                      <a:pt x="18671" y="84178"/>
                    </a:lnTo>
                    <a:lnTo>
                      <a:pt x="17522" y="83263"/>
                    </a:lnTo>
                    <a:lnTo>
                      <a:pt x="16393" y="82283"/>
                    </a:lnTo>
                    <a:lnTo>
                      <a:pt x="15265" y="81283"/>
                    </a:lnTo>
                    <a:lnTo>
                      <a:pt x="14179" y="80218"/>
                    </a:lnTo>
                    <a:lnTo>
                      <a:pt x="13200" y="79218"/>
                    </a:lnTo>
                    <a:lnTo>
                      <a:pt x="12221" y="78153"/>
                    </a:lnTo>
                    <a:lnTo>
                      <a:pt x="11284" y="77046"/>
                    </a:lnTo>
                    <a:lnTo>
                      <a:pt x="10347" y="75897"/>
                    </a:lnTo>
                    <a:lnTo>
                      <a:pt x="10305" y="75854"/>
                    </a:lnTo>
                    <a:lnTo>
                      <a:pt x="9453" y="74662"/>
                    </a:lnTo>
                    <a:lnTo>
                      <a:pt x="8687" y="73597"/>
                    </a:lnTo>
                    <a:lnTo>
                      <a:pt x="8644" y="73534"/>
                    </a:lnTo>
                    <a:lnTo>
                      <a:pt x="8602" y="73448"/>
                    </a:lnTo>
                    <a:lnTo>
                      <a:pt x="7814" y="72256"/>
                    </a:lnTo>
                    <a:lnTo>
                      <a:pt x="7047" y="71000"/>
                    </a:lnTo>
                    <a:lnTo>
                      <a:pt x="6324" y="69701"/>
                    </a:lnTo>
                    <a:lnTo>
                      <a:pt x="5621" y="68360"/>
                    </a:lnTo>
                    <a:lnTo>
                      <a:pt x="4940" y="66998"/>
                    </a:lnTo>
                    <a:lnTo>
                      <a:pt x="4322" y="65571"/>
                    </a:lnTo>
                    <a:lnTo>
                      <a:pt x="3769" y="64209"/>
                    </a:lnTo>
                    <a:lnTo>
                      <a:pt x="3258" y="62825"/>
                    </a:lnTo>
                    <a:lnTo>
                      <a:pt x="2790" y="61420"/>
                    </a:lnTo>
                    <a:lnTo>
                      <a:pt x="2385" y="59994"/>
                    </a:lnTo>
                    <a:lnTo>
                      <a:pt x="2172" y="59270"/>
                    </a:lnTo>
                    <a:lnTo>
                      <a:pt x="1981" y="58503"/>
                    </a:lnTo>
                    <a:lnTo>
                      <a:pt x="1810" y="57758"/>
                    </a:lnTo>
                    <a:lnTo>
                      <a:pt x="1640" y="56992"/>
                    </a:lnTo>
                    <a:lnTo>
                      <a:pt x="1491" y="56204"/>
                    </a:lnTo>
                    <a:lnTo>
                      <a:pt x="1342" y="55416"/>
                    </a:lnTo>
                    <a:lnTo>
                      <a:pt x="1214" y="54629"/>
                    </a:lnTo>
                    <a:lnTo>
                      <a:pt x="1086" y="53820"/>
                    </a:lnTo>
                    <a:lnTo>
                      <a:pt x="1001" y="53032"/>
                    </a:lnTo>
                    <a:lnTo>
                      <a:pt x="916" y="52244"/>
                    </a:lnTo>
                    <a:lnTo>
                      <a:pt x="831" y="51457"/>
                    </a:lnTo>
                    <a:lnTo>
                      <a:pt x="767" y="50669"/>
                    </a:lnTo>
                    <a:lnTo>
                      <a:pt x="724" y="49881"/>
                    </a:lnTo>
                    <a:lnTo>
                      <a:pt x="703" y="49072"/>
                    </a:lnTo>
                    <a:lnTo>
                      <a:pt x="682" y="48284"/>
                    </a:lnTo>
                    <a:lnTo>
                      <a:pt x="661" y="47497"/>
                    </a:lnTo>
                    <a:lnTo>
                      <a:pt x="682" y="46177"/>
                    </a:lnTo>
                    <a:lnTo>
                      <a:pt x="746" y="44857"/>
                    </a:lnTo>
                    <a:lnTo>
                      <a:pt x="831" y="43516"/>
                    </a:lnTo>
                    <a:lnTo>
                      <a:pt x="959" y="42196"/>
                    </a:lnTo>
                    <a:lnTo>
                      <a:pt x="1108" y="41067"/>
                    </a:lnTo>
                    <a:lnTo>
                      <a:pt x="1086" y="41089"/>
                    </a:lnTo>
                    <a:lnTo>
                      <a:pt x="1065" y="41131"/>
                    </a:lnTo>
                    <a:lnTo>
                      <a:pt x="1321" y="39556"/>
                    </a:lnTo>
                    <a:lnTo>
                      <a:pt x="1576" y="38236"/>
                    </a:lnTo>
                    <a:lnTo>
                      <a:pt x="1725" y="37555"/>
                    </a:lnTo>
                    <a:lnTo>
                      <a:pt x="1874" y="36831"/>
                    </a:lnTo>
                    <a:lnTo>
                      <a:pt x="2279" y="35277"/>
                    </a:lnTo>
                    <a:lnTo>
                      <a:pt x="2470" y="34553"/>
                    </a:lnTo>
                    <a:lnTo>
                      <a:pt x="2683" y="33829"/>
                    </a:lnTo>
                    <a:lnTo>
                      <a:pt x="2917" y="33105"/>
                    </a:lnTo>
                    <a:lnTo>
                      <a:pt x="3173" y="32381"/>
                    </a:lnTo>
                    <a:lnTo>
                      <a:pt x="3705" y="30912"/>
                    </a:lnTo>
                    <a:lnTo>
                      <a:pt x="4280" y="29443"/>
                    </a:lnTo>
                    <a:lnTo>
                      <a:pt x="4301" y="29380"/>
                    </a:lnTo>
                    <a:lnTo>
                      <a:pt x="4918" y="28017"/>
                    </a:lnTo>
                    <a:lnTo>
                      <a:pt x="5557" y="26697"/>
                    </a:lnTo>
                    <a:lnTo>
                      <a:pt x="6217" y="25420"/>
                    </a:lnTo>
                    <a:lnTo>
                      <a:pt x="6898" y="24164"/>
                    </a:lnTo>
                    <a:lnTo>
                      <a:pt x="7282" y="23525"/>
                    </a:lnTo>
                    <a:lnTo>
                      <a:pt x="7686" y="22865"/>
                    </a:lnTo>
                    <a:lnTo>
                      <a:pt x="8516" y="21588"/>
                    </a:lnTo>
                    <a:lnTo>
                      <a:pt x="9389" y="20310"/>
                    </a:lnTo>
                    <a:lnTo>
                      <a:pt x="10326" y="19054"/>
                    </a:lnTo>
                    <a:lnTo>
                      <a:pt x="11241" y="17905"/>
                    </a:lnTo>
                    <a:lnTo>
                      <a:pt x="12178" y="16798"/>
                    </a:lnTo>
                    <a:lnTo>
                      <a:pt x="13179" y="15712"/>
                    </a:lnTo>
                    <a:lnTo>
                      <a:pt x="14179" y="14647"/>
                    </a:lnTo>
                    <a:lnTo>
                      <a:pt x="14733" y="14094"/>
                    </a:lnTo>
                    <a:lnTo>
                      <a:pt x="15265" y="13562"/>
                    </a:lnTo>
                    <a:lnTo>
                      <a:pt x="16415" y="12540"/>
                    </a:lnTo>
                    <a:lnTo>
                      <a:pt x="17586" y="11518"/>
                    </a:lnTo>
                    <a:lnTo>
                      <a:pt x="18799" y="10560"/>
                    </a:lnTo>
                    <a:lnTo>
                      <a:pt x="20013" y="9644"/>
                    </a:lnTo>
                    <a:lnTo>
                      <a:pt x="21247" y="8793"/>
                    </a:lnTo>
                    <a:lnTo>
                      <a:pt x="21822" y="8388"/>
                    </a:lnTo>
                    <a:lnTo>
                      <a:pt x="22461" y="7984"/>
                    </a:lnTo>
                    <a:lnTo>
                      <a:pt x="23845" y="7154"/>
                    </a:lnTo>
                    <a:lnTo>
                      <a:pt x="24483" y="6792"/>
                    </a:lnTo>
                    <a:lnTo>
                      <a:pt x="25143" y="6430"/>
                    </a:lnTo>
                    <a:lnTo>
                      <a:pt x="26484" y="5727"/>
                    </a:lnTo>
                    <a:lnTo>
                      <a:pt x="27911" y="5046"/>
                    </a:lnTo>
                    <a:lnTo>
                      <a:pt x="29380" y="4386"/>
                    </a:lnTo>
                    <a:lnTo>
                      <a:pt x="30764" y="3833"/>
                    </a:lnTo>
                    <a:lnTo>
                      <a:pt x="32169" y="3343"/>
                    </a:lnTo>
                    <a:lnTo>
                      <a:pt x="33574" y="2875"/>
                    </a:lnTo>
                    <a:lnTo>
                      <a:pt x="35000" y="2470"/>
                    </a:lnTo>
                    <a:lnTo>
                      <a:pt x="36427" y="2087"/>
                    </a:lnTo>
                    <a:lnTo>
                      <a:pt x="37874" y="1767"/>
                    </a:lnTo>
                    <a:lnTo>
                      <a:pt x="39343" y="1491"/>
                    </a:lnTo>
                    <a:lnTo>
                      <a:pt x="40812" y="1278"/>
                    </a:lnTo>
                    <a:lnTo>
                      <a:pt x="41642" y="1171"/>
                    </a:lnTo>
                    <a:lnTo>
                      <a:pt x="42451" y="1086"/>
                    </a:lnTo>
                    <a:lnTo>
                      <a:pt x="43260" y="1001"/>
                    </a:lnTo>
                    <a:lnTo>
                      <a:pt x="44069" y="937"/>
                    </a:lnTo>
                    <a:lnTo>
                      <a:pt x="44772" y="895"/>
                    </a:lnTo>
                    <a:lnTo>
                      <a:pt x="45517" y="873"/>
                    </a:lnTo>
                    <a:lnTo>
                      <a:pt x="47135" y="831"/>
                    </a:lnTo>
                    <a:close/>
                    <a:moveTo>
                      <a:pt x="47433" y="0"/>
                    </a:moveTo>
                    <a:lnTo>
                      <a:pt x="46241" y="22"/>
                    </a:lnTo>
                    <a:lnTo>
                      <a:pt x="45049" y="64"/>
                    </a:lnTo>
                    <a:lnTo>
                      <a:pt x="43835" y="128"/>
                    </a:lnTo>
                    <a:lnTo>
                      <a:pt x="42622" y="235"/>
                    </a:lnTo>
                    <a:lnTo>
                      <a:pt x="41515" y="362"/>
                    </a:lnTo>
                    <a:lnTo>
                      <a:pt x="40429" y="511"/>
                    </a:lnTo>
                    <a:lnTo>
                      <a:pt x="39322" y="682"/>
                    </a:lnTo>
                    <a:lnTo>
                      <a:pt x="38236" y="895"/>
                    </a:lnTo>
                    <a:lnTo>
                      <a:pt x="37150" y="1108"/>
                    </a:lnTo>
                    <a:lnTo>
                      <a:pt x="36065" y="1363"/>
                    </a:lnTo>
                    <a:lnTo>
                      <a:pt x="34979" y="1640"/>
                    </a:lnTo>
                    <a:lnTo>
                      <a:pt x="33914" y="1938"/>
                    </a:lnTo>
                    <a:lnTo>
                      <a:pt x="32850" y="2278"/>
                    </a:lnTo>
                    <a:lnTo>
                      <a:pt x="31785" y="2619"/>
                    </a:lnTo>
                    <a:lnTo>
                      <a:pt x="30742" y="3002"/>
                    </a:lnTo>
                    <a:lnTo>
                      <a:pt x="29699" y="3407"/>
                    </a:lnTo>
                    <a:lnTo>
                      <a:pt x="28677" y="3833"/>
                    </a:lnTo>
                    <a:lnTo>
                      <a:pt x="27655" y="4258"/>
                    </a:lnTo>
                    <a:lnTo>
                      <a:pt x="26655" y="4748"/>
                    </a:lnTo>
                    <a:lnTo>
                      <a:pt x="25675" y="5238"/>
                    </a:lnTo>
                    <a:lnTo>
                      <a:pt x="24696" y="5749"/>
                    </a:lnTo>
                    <a:lnTo>
                      <a:pt x="23696" y="6302"/>
                    </a:lnTo>
                    <a:lnTo>
                      <a:pt x="22716" y="6898"/>
                    </a:lnTo>
                    <a:lnTo>
                      <a:pt x="21737" y="7494"/>
                    </a:lnTo>
                    <a:lnTo>
                      <a:pt x="20864" y="8090"/>
                    </a:lnTo>
                    <a:lnTo>
                      <a:pt x="19970" y="8708"/>
                    </a:lnTo>
                    <a:lnTo>
                      <a:pt x="19055" y="9368"/>
                    </a:lnTo>
                    <a:lnTo>
                      <a:pt x="18139" y="10070"/>
                    </a:lnTo>
                    <a:lnTo>
                      <a:pt x="17288" y="10773"/>
                    </a:lnTo>
                    <a:lnTo>
                      <a:pt x="16436" y="11475"/>
                    </a:lnTo>
                    <a:lnTo>
                      <a:pt x="15606" y="12199"/>
                    </a:lnTo>
                    <a:lnTo>
                      <a:pt x="14797" y="12944"/>
                    </a:lnTo>
                    <a:lnTo>
                      <a:pt x="14009" y="13711"/>
                    </a:lnTo>
                    <a:lnTo>
                      <a:pt x="13221" y="14498"/>
                    </a:lnTo>
                    <a:lnTo>
                      <a:pt x="12455" y="15307"/>
                    </a:lnTo>
                    <a:lnTo>
                      <a:pt x="11710" y="16138"/>
                    </a:lnTo>
                    <a:lnTo>
                      <a:pt x="11050" y="16925"/>
                    </a:lnTo>
                    <a:lnTo>
                      <a:pt x="10390" y="17734"/>
                    </a:lnTo>
                    <a:lnTo>
                      <a:pt x="9730" y="18565"/>
                    </a:lnTo>
                    <a:lnTo>
                      <a:pt x="9070" y="19459"/>
                    </a:lnTo>
                    <a:lnTo>
                      <a:pt x="8431" y="20332"/>
                    </a:lnTo>
                    <a:lnTo>
                      <a:pt x="7814" y="21247"/>
                    </a:lnTo>
                    <a:lnTo>
                      <a:pt x="7196" y="22205"/>
                    </a:lnTo>
                    <a:lnTo>
                      <a:pt x="6600" y="23163"/>
                    </a:lnTo>
                    <a:lnTo>
                      <a:pt x="6068" y="24100"/>
                    </a:lnTo>
                    <a:lnTo>
                      <a:pt x="5557" y="25037"/>
                    </a:lnTo>
                    <a:lnTo>
                      <a:pt x="5046" y="25995"/>
                    </a:lnTo>
                    <a:lnTo>
                      <a:pt x="4578" y="26974"/>
                    </a:lnTo>
                    <a:lnTo>
                      <a:pt x="4109" y="27975"/>
                    </a:lnTo>
                    <a:lnTo>
                      <a:pt x="3684" y="28975"/>
                    </a:lnTo>
                    <a:lnTo>
                      <a:pt x="3258" y="30018"/>
                    </a:lnTo>
                    <a:lnTo>
                      <a:pt x="2853" y="31040"/>
                    </a:lnTo>
                    <a:lnTo>
                      <a:pt x="2491" y="32083"/>
                    </a:lnTo>
                    <a:lnTo>
                      <a:pt x="2151" y="33148"/>
                    </a:lnTo>
                    <a:lnTo>
                      <a:pt x="1832" y="34212"/>
                    </a:lnTo>
                    <a:lnTo>
                      <a:pt x="1533" y="35298"/>
                    </a:lnTo>
                    <a:lnTo>
                      <a:pt x="1257" y="36405"/>
                    </a:lnTo>
                    <a:lnTo>
                      <a:pt x="1023" y="37533"/>
                    </a:lnTo>
                    <a:lnTo>
                      <a:pt x="788" y="38662"/>
                    </a:lnTo>
                    <a:lnTo>
                      <a:pt x="597" y="39811"/>
                    </a:lnTo>
                    <a:lnTo>
                      <a:pt x="448" y="40833"/>
                    </a:lnTo>
                    <a:lnTo>
                      <a:pt x="320" y="41876"/>
                    </a:lnTo>
                    <a:lnTo>
                      <a:pt x="192" y="42941"/>
                    </a:lnTo>
                    <a:lnTo>
                      <a:pt x="128" y="43984"/>
                    </a:lnTo>
                    <a:lnTo>
                      <a:pt x="65" y="45049"/>
                    </a:lnTo>
                    <a:lnTo>
                      <a:pt x="22" y="46092"/>
                    </a:lnTo>
                    <a:lnTo>
                      <a:pt x="1" y="47156"/>
                    </a:lnTo>
                    <a:lnTo>
                      <a:pt x="1" y="48221"/>
                    </a:lnTo>
                    <a:lnTo>
                      <a:pt x="43" y="49264"/>
                    </a:lnTo>
                    <a:lnTo>
                      <a:pt x="107" y="50328"/>
                    </a:lnTo>
                    <a:lnTo>
                      <a:pt x="171" y="51393"/>
                    </a:lnTo>
                    <a:lnTo>
                      <a:pt x="277" y="52478"/>
                    </a:lnTo>
                    <a:lnTo>
                      <a:pt x="405" y="53543"/>
                    </a:lnTo>
                    <a:lnTo>
                      <a:pt x="575" y="54629"/>
                    </a:lnTo>
                    <a:lnTo>
                      <a:pt x="746" y="55693"/>
                    </a:lnTo>
                    <a:lnTo>
                      <a:pt x="959" y="56779"/>
                    </a:lnTo>
                    <a:lnTo>
                      <a:pt x="1193" y="57843"/>
                    </a:lnTo>
                    <a:lnTo>
                      <a:pt x="1448" y="58929"/>
                    </a:lnTo>
                    <a:lnTo>
                      <a:pt x="1725" y="59994"/>
                    </a:lnTo>
                    <a:lnTo>
                      <a:pt x="2044" y="61079"/>
                    </a:lnTo>
                    <a:lnTo>
                      <a:pt x="2385" y="62144"/>
                    </a:lnTo>
                    <a:lnTo>
                      <a:pt x="2768" y="63208"/>
                    </a:lnTo>
                    <a:lnTo>
                      <a:pt x="3151" y="64273"/>
                    </a:lnTo>
                    <a:lnTo>
                      <a:pt x="3577" y="65337"/>
                    </a:lnTo>
                    <a:lnTo>
                      <a:pt x="4003" y="66338"/>
                    </a:lnTo>
                    <a:lnTo>
                      <a:pt x="4450" y="67317"/>
                    </a:lnTo>
                    <a:lnTo>
                      <a:pt x="4918" y="68296"/>
                    </a:lnTo>
                    <a:lnTo>
                      <a:pt x="5429" y="69276"/>
                    </a:lnTo>
                    <a:lnTo>
                      <a:pt x="5940" y="70212"/>
                    </a:lnTo>
                    <a:lnTo>
                      <a:pt x="6473" y="71170"/>
                    </a:lnTo>
                    <a:lnTo>
                      <a:pt x="7047" y="72086"/>
                    </a:lnTo>
                    <a:lnTo>
                      <a:pt x="7622" y="73001"/>
                    </a:lnTo>
                    <a:lnTo>
                      <a:pt x="8303" y="74023"/>
                    </a:lnTo>
                    <a:lnTo>
                      <a:pt x="8878" y="74853"/>
                    </a:lnTo>
                    <a:lnTo>
                      <a:pt x="9496" y="75705"/>
                    </a:lnTo>
                    <a:lnTo>
                      <a:pt x="10134" y="76514"/>
                    </a:lnTo>
                    <a:lnTo>
                      <a:pt x="10773" y="77344"/>
                    </a:lnTo>
                    <a:lnTo>
                      <a:pt x="11454" y="78153"/>
                    </a:lnTo>
                    <a:lnTo>
                      <a:pt x="12157" y="78941"/>
                    </a:lnTo>
                    <a:lnTo>
                      <a:pt x="12881" y="79729"/>
                    </a:lnTo>
                    <a:lnTo>
                      <a:pt x="13626" y="80516"/>
                    </a:lnTo>
                    <a:lnTo>
                      <a:pt x="14371" y="81262"/>
                    </a:lnTo>
                    <a:lnTo>
                      <a:pt x="15159" y="82007"/>
                    </a:lnTo>
                    <a:lnTo>
                      <a:pt x="15946" y="82730"/>
                    </a:lnTo>
                    <a:lnTo>
                      <a:pt x="16777" y="83454"/>
                    </a:lnTo>
                    <a:lnTo>
                      <a:pt x="17607" y="84157"/>
                    </a:lnTo>
                    <a:lnTo>
                      <a:pt x="18480" y="84838"/>
                    </a:lnTo>
                    <a:lnTo>
                      <a:pt x="19353" y="85498"/>
                    </a:lnTo>
                    <a:lnTo>
                      <a:pt x="20268" y="86158"/>
                    </a:lnTo>
                    <a:lnTo>
                      <a:pt x="21183" y="86797"/>
                    </a:lnTo>
                    <a:lnTo>
                      <a:pt x="22120" y="87414"/>
                    </a:lnTo>
                    <a:lnTo>
                      <a:pt x="23078" y="88010"/>
                    </a:lnTo>
                    <a:lnTo>
                      <a:pt x="24057" y="88564"/>
                    </a:lnTo>
                    <a:lnTo>
                      <a:pt x="25058" y="89117"/>
                    </a:lnTo>
                    <a:lnTo>
                      <a:pt x="26080" y="89649"/>
                    </a:lnTo>
                    <a:lnTo>
                      <a:pt x="27102" y="90160"/>
                    </a:lnTo>
                    <a:lnTo>
                      <a:pt x="28145" y="90629"/>
                    </a:lnTo>
                    <a:lnTo>
                      <a:pt x="29167" y="91076"/>
                    </a:lnTo>
                    <a:lnTo>
                      <a:pt x="30189" y="91480"/>
                    </a:lnTo>
                    <a:lnTo>
                      <a:pt x="31232" y="91885"/>
                    </a:lnTo>
                    <a:lnTo>
                      <a:pt x="32296" y="92247"/>
                    </a:lnTo>
                    <a:lnTo>
                      <a:pt x="33361" y="92587"/>
                    </a:lnTo>
                    <a:lnTo>
                      <a:pt x="34425" y="92907"/>
                    </a:lnTo>
                    <a:lnTo>
                      <a:pt x="35490" y="93205"/>
                    </a:lnTo>
                    <a:lnTo>
                      <a:pt x="36576" y="93460"/>
                    </a:lnTo>
                    <a:lnTo>
                      <a:pt x="37576" y="93694"/>
                    </a:lnTo>
                    <a:lnTo>
                      <a:pt x="38577" y="93886"/>
                    </a:lnTo>
                    <a:lnTo>
                      <a:pt x="39599" y="94078"/>
                    </a:lnTo>
                    <a:lnTo>
                      <a:pt x="40642" y="94227"/>
                    </a:lnTo>
                    <a:lnTo>
                      <a:pt x="41664" y="94354"/>
                    </a:lnTo>
                    <a:lnTo>
                      <a:pt x="42728" y="94482"/>
                    </a:lnTo>
                    <a:lnTo>
                      <a:pt x="43771" y="94567"/>
                    </a:lnTo>
                    <a:lnTo>
                      <a:pt x="44836" y="94631"/>
                    </a:lnTo>
                    <a:lnTo>
                      <a:pt x="46092" y="94695"/>
                    </a:lnTo>
                    <a:lnTo>
                      <a:pt x="47348" y="94716"/>
                    </a:lnTo>
                    <a:lnTo>
                      <a:pt x="48114" y="94695"/>
                    </a:lnTo>
                    <a:lnTo>
                      <a:pt x="48902" y="94674"/>
                    </a:lnTo>
                    <a:lnTo>
                      <a:pt x="49668" y="94652"/>
                    </a:lnTo>
                    <a:lnTo>
                      <a:pt x="50456" y="94610"/>
                    </a:lnTo>
                    <a:lnTo>
                      <a:pt x="52032" y="94482"/>
                    </a:lnTo>
                    <a:lnTo>
                      <a:pt x="53607" y="94291"/>
                    </a:lnTo>
                    <a:lnTo>
                      <a:pt x="54671" y="94141"/>
                    </a:lnTo>
                    <a:lnTo>
                      <a:pt x="55736" y="93950"/>
                    </a:lnTo>
                    <a:lnTo>
                      <a:pt x="56800" y="93758"/>
                    </a:lnTo>
                    <a:lnTo>
                      <a:pt x="57865" y="93524"/>
                    </a:lnTo>
                    <a:lnTo>
                      <a:pt x="58908" y="93269"/>
                    </a:lnTo>
                    <a:lnTo>
                      <a:pt x="59951" y="92992"/>
                    </a:lnTo>
                    <a:lnTo>
                      <a:pt x="61016" y="92694"/>
                    </a:lnTo>
                    <a:lnTo>
                      <a:pt x="62037" y="92353"/>
                    </a:lnTo>
                    <a:lnTo>
                      <a:pt x="63017" y="92034"/>
                    </a:lnTo>
                    <a:lnTo>
                      <a:pt x="63996" y="91672"/>
                    </a:lnTo>
                    <a:lnTo>
                      <a:pt x="64975" y="91267"/>
                    </a:lnTo>
                    <a:lnTo>
                      <a:pt x="65976" y="90863"/>
                    </a:lnTo>
                    <a:lnTo>
                      <a:pt x="66977" y="90416"/>
                    </a:lnTo>
                    <a:lnTo>
                      <a:pt x="67956" y="89948"/>
                    </a:lnTo>
                    <a:lnTo>
                      <a:pt x="68978" y="89437"/>
                    </a:lnTo>
                    <a:lnTo>
                      <a:pt x="70000" y="88883"/>
                    </a:lnTo>
                    <a:lnTo>
                      <a:pt x="70936" y="88351"/>
                    </a:lnTo>
                    <a:lnTo>
                      <a:pt x="71852" y="87797"/>
                    </a:lnTo>
                    <a:lnTo>
                      <a:pt x="72767" y="87222"/>
                    </a:lnTo>
                    <a:lnTo>
                      <a:pt x="73683" y="86605"/>
                    </a:lnTo>
                    <a:lnTo>
                      <a:pt x="74577" y="85988"/>
                    </a:lnTo>
                    <a:lnTo>
                      <a:pt x="75471" y="85328"/>
                    </a:lnTo>
                    <a:lnTo>
                      <a:pt x="76365" y="84625"/>
                    </a:lnTo>
                    <a:lnTo>
                      <a:pt x="77238" y="83923"/>
                    </a:lnTo>
                    <a:lnTo>
                      <a:pt x="78047" y="83241"/>
                    </a:lnTo>
                    <a:lnTo>
                      <a:pt x="78835" y="82539"/>
                    </a:lnTo>
                    <a:lnTo>
                      <a:pt x="79601" y="81815"/>
                    </a:lnTo>
                    <a:lnTo>
                      <a:pt x="80367" y="81070"/>
                    </a:lnTo>
                    <a:lnTo>
                      <a:pt x="81070" y="80367"/>
                    </a:lnTo>
                    <a:lnTo>
                      <a:pt x="81751" y="79644"/>
                    </a:lnTo>
                    <a:lnTo>
                      <a:pt x="82433" y="78898"/>
                    </a:lnTo>
                    <a:lnTo>
                      <a:pt x="83114" y="78153"/>
                    </a:lnTo>
                    <a:lnTo>
                      <a:pt x="83752" y="77387"/>
                    </a:lnTo>
                    <a:lnTo>
                      <a:pt x="84412" y="76578"/>
                    </a:lnTo>
                    <a:lnTo>
                      <a:pt x="85072" y="75726"/>
                    </a:lnTo>
                    <a:lnTo>
                      <a:pt x="85754" y="74811"/>
                    </a:lnTo>
                    <a:lnTo>
                      <a:pt x="86371" y="73917"/>
                    </a:lnTo>
                    <a:lnTo>
                      <a:pt x="86988" y="73023"/>
                    </a:lnTo>
                    <a:lnTo>
                      <a:pt x="87585" y="72086"/>
                    </a:lnTo>
                    <a:lnTo>
                      <a:pt x="88159" y="71128"/>
                    </a:lnTo>
                    <a:lnTo>
                      <a:pt x="88692" y="70212"/>
                    </a:lnTo>
                    <a:lnTo>
                      <a:pt x="89203" y="69254"/>
                    </a:lnTo>
                    <a:lnTo>
                      <a:pt x="89692" y="68296"/>
                    </a:lnTo>
                    <a:lnTo>
                      <a:pt x="90161" y="67296"/>
                    </a:lnTo>
                    <a:lnTo>
                      <a:pt x="90629" y="66295"/>
                    </a:lnTo>
                    <a:lnTo>
                      <a:pt x="91055" y="65273"/>
                    </a:lnTo>
                    <a:lnTo>
                      <a:pt x="91459" y="64230"/>
                    </a:lnTo>
                    <a:lnTo>
                      <a:pt x="91864" y="63166"/>
                    </a:lnTo>
                    <a:lnTo>
                      <a:pt x="92204" y="62165"/>
                    </a:lnTo>
                    <a:lnTo>
                      <a:pt x="92545" y="61122"/>
                    </a:lnTo>
                    <a:lnTo>
                      <a:pt x="92843" y="60036"/>
                    </a:lnTo>
                    <a:lnTo>
                      <a:pt x="93162" y="58929"/>
                    </a:lnTo>
                    <a:lnTo>
                      <a:pt x="93396" y="57950"/>
                    </a:lnTo>
                    <a:lnTo>
                      <a:pt x="93609" y="56928"/>
                    </a:lnTo>
                    <a:lnTo>
                      <a:pt x="93822" y="55842"/>
                    </a:lnTo>
                    <a:lnTo>
                      <a:pt x="94014" y="54714"/>
                    </a:lnTo>
                    <a:lnTo>
                      <a:pt x="94163" y="53692"/>
                    </a:lnTo>
                    <a:lnTo>
                      <a:pt x="94312" y="52670"/>
                    </a:lnTo>
                    <a:lnTo>
                      <a:pt x="94418" y="51627"/>
                    </a:lnTo>
                    <a:lnTo>
                      <a:pt x="94504" y="50584"/>
                    </a:lnTo>
                    <a:lnTo>
                      <a:pt x="94546" y="49541"/>
                    </a:lnTo>
                    <a:lnTo>
                      <a:pt x="94589" y="48497"/>
                    </a:lnTo>
                    <a:lnTo>
                      <a:pt x="94610" y="47433"/>
                    </a:lnTo>
                    <a:lnTo>
                      <a:pt x="94610" y="46390"/>
                    </a:lnTo>
                    <a:lnTo>
                      <a:pt x="94567" y="45304"/>
                    </a:lnTo>
                    <a:lnTo>
                      <a:pt x="94504" y="44218"/>
                    </a:lnTo>
                    <a:lnTo>
                      <a:pt x="94418" y="43111"/>
                    </a:lnTo>
                    <a:lnTo>
                      <a:pt x="94312" y="42004"/>
                    </a:lnTo>
                    <a:lnTo>
                      <a:pt x="94163" y="40918"/>
                    </a:lnTo>
                    <a:lnTo>
                      <a:pt x="94014" y="39811"/>
                    </a:lnTo>
                    <a:lnTo>
                      <a:pt x="93822" y="38704"/>
                    </a:lnTo>
                    <a:lnTo>
                      <a:pt x="93609" y="37597"/>
                    </a:lnTo>
                    <a:lnTo>
                      <a:pt x="93354" y="36490"/>
                    </a:lnTo>
                    <a:lnTo>
                      <a:pt x="93098" y="35404"/>
                    </a:lnTo>
                    <a:lnTo>
                      <a:pt x="92800" y="34319"/>
                    </a:lnTo>
                    <a:lnTo>
                      <a:pt x="92481" y="33254"/>
                    </a:lnTo>
                    <a:lnTo>
                      <a:pt x="92140" y="32190"/>
                    </a:lnTo>
                    <a:lnTo>
                      <a:pt x="91757" y="31147"/>
                    </a:lnTo>
                    <a:lnTo>
                      <a:pt x="91374" y="30103"/>
                    </a:lnTo>
                    <a:lnTo>
                      <a:pt x="90948" y="29082"/>
                    </a:lnTo>
                    <a:lnTo>
                      <a:pt x="90565" y="28187"/>
                    </a:lnTo>
                    <a:lnTo>
                      <a:pt x="90161" y="27293"/>
                    </a:lnTo>
                    <a:lnTo>
                      <a:pt x="89735" y="26420"/>
                    </a:lnTo>
                    <a:lnTo>
                      <a:pt x="89288" y="25526"/>
                    </a:lnTo>
                    <a:lnTo>
                      <a:pt x="89245" y="25441"/>
                    </a:lnTo>
                    <a:lnTo>
                      <a:pt x="89203" y="25399"/>
                    </a:lnTo>
                    <a:lnTo>
                      <a:pt x="88670" y="24398"/>
                    </a:lnTo>
                    <a:lnTo>
                      <a:pt x="88117" y="23419"/>
                    </a:lnTo>
                    <a:lnTo>
                      <a:pt x="87542" y="22461"/>
                    </a:lnTo>
                    <a:lnTo>
                      <a:pt x="86946" y="21503"/>
                    </a:lnTo>
                    <a:lnTo>
                      <a:pt x="86328" y="20608"/>
                    </a:lnTo>
                    <a:lnTo>
                      <a:pt x="85711" y="19714"/>
                    </a:lnTo>
                    <a:lnTo>
                      <a:pt x="85072" y="18820"/>
                    </a:lnTo>
                    <a:lnTo>
                      <a:pt x="84391" y="17969"/>
                    </a:lnTo>
                    <a:lnTo>
                      <a:pt x="83710" y="17117"/>
                    </a:lnTo>
                    <a:lnTo>
                      <a:pt x="83007" y="16265"/>
                    </a:lnTo>
                    <a:lnTo>
                      <a:pt x="82284" y="15456"/>
                    </a:lnTo>
                    <a:lnTo>
                      <a:pt x="81517" y="14647"/>
                    </a:lnTo>
                    <a:lnTo>
                      <a:pt x="80793" y="13902"/>
                    </a:lnTo>
                    <a:lnTo>
                      <a:pt x="80048" y="13157"/>
                    </a:lnTo>
                    <a:lnTo>
                      <a:pt x="79260" y="12433"/>
                    </a:lnTo>
                    <a:lnTo>
                      <a:pt x="78473" y="11731"/>
                    </a:lnTo>
                    <a:lnTo>
                      <a:pt x="77664" y="11028"/>
                    </a:lnTo>
                    <a:lnTo>
                      <a:pt x="76812" y="10347"/>
                    </a:lnTo>
                    <a:lnTo>
                      <a:pt x="75961" y="9666"/>
                    </a:lnTo>
                    <a:lnTo>
                      <a:pt x="75109" y="9027"/>
                    </a:lnTo>
                    <a:lnTo>
                      <a:pt x="74257" y="8410"/>
                    </a:lnTo>
                    <a:lnTo>
                      <a:pt x="73385" y="7835"/>
                    </a:lnTo>
                    <a:lnTo>
                      <a:pt x="72512" y="7260"/>
                    </a:lnTo>
                    <a:lnTo>
                      <a:pt x="71618" y="6707"/>
                    </a:lnTo>
                    <a:lnTo>
                      <a:pt x="70702" y="6174"/>
                    </a:lnTo>
                    <a:lnTo>
                      <a:pt x="69787" y="5663"/>
                    </a:lnTo>
                    <a:lnTo>
                      <a:pt x="68871" y="5174"/>
                    </a:lnTo>
                    <a:lnTo>
                      <a:pt x="67935" y="4705"/>
                    </a:lnTo>
                    <a:lnTo>
                      <a:pt x="66998" y="4258"/>
                    </a:lnTo>
                    <a:lnTo>
                      <a:pt x="66019" y="3833"/>
                    </a:lnTo>
                    <a:lnTo>
                      <a:pt x="65018" y="3407"/>
                    </a:lnTo>
                    <a:lnTo>
                      <a:pt x="63975" y="3002"/>
                    </a:lnTo>
                    <a:lnTo>
                      <a:pt x="62974" y="2640"/>
                    </a:lnTo>
                    <a:lnTo>
                      <a:pt x="61952" y="2300"/>
                    </a:lnTo>
                    <a:lnTo>
                      <a:pt x="60867" y="1959"/>
                    </a:lnTo>
                    <a:lnTo>
                      <a:pt x="59760" y="1640"/>
                    </a:lnTo>
                    <a:lnTo>
                      <a:pt x="58738" y="1384"/>
                    </a:lnTo>
                    <a:lnTo>
                      <a:pt x="57694" y="1129"/>
                    </a:lnTo>
                    <a:lnTo>
                      <a:pt x="56651" y="916"/>
                    </a:lnTo>
                    <a:lnTo>
                      <a:pt x="55587" y="703"/>
                    </a:lnTo>
                    <a:lnTo>
                      <a:pt x="54501" y="533"/>
                    </a:lnTo>
                    <a:lnTo>
                      <a:pt x="53437" y="384"/>
                    </a:lnTo>
                    <a:lnTo>
                      <a:pt x="52330" y="256"/>
                    </a:lnTo>
                    <a:lnTo>
                      <a:pt x="51244" y="149"/>
                    </a:lnTo>
                    <a:lnTo>
                      <a:pt x="50307" y="86"/>
                    </a:lnTo>
                    <a:lnTo>
                      <a:pt x="49349" y="43"/>
                    </a:lnTo>
                    <a:lnTo>
                      <a:pt x="48391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637;p49">
                <a:extLst>
                  <a:ext uri="{FF2B5EF4-FFF2-40B4-BE49-F238E27FC236}">
                    <a16:creationId xmlns:a16="http://schemas.microsoft.com/office/drawing/2014/main" id="{7B80FB35-E7E8-F681-5B59-1BA3CE5C16AF}"/>
                  </a:ext>
                </a:extLst>
              </p:cNvPr>
              <p:cNvSpPr/>
              <p:nvPr/>
            </p:nvSpPr>
            <p:spPr>
              <a:xfrm>
                <a:off x="4582549" y="2987045"/>
                <a:ext cx="877744" cy="878737"/>
              </a:xfrm>
              <a:custGeom>
                <a:avLst/>
                <a:gdLst/>
                <a:ahLst/>
                <a:cxnLst/>
                <a:rect l="l" t="t" r="r" b="b"/>
                <a:pathLst>
                  <a:path w="94610" h="94717" fill="none" extrusionOk="0">
                    <a:moveTo>
                      <a:pt x="42622" y="235"/>
                    </a:moveTo>
                    <a:lnTo>
                      <a:pt x="42622" y="235"/>
                    </a:lnTo>
                    <a:lnTo>
                      <a:pt x="41515" y="362"/>
                    </a:lnTo>
                    <a:lnTo>
                      <a:pt x="40429" y="511"/>
                    </a:lnTo>
                    <a:lnTo>
                      <a:pt x="39322" y="682"/>
                    </a:lnTo>
                    <a:lnTo>
                      <a:pt x="38236" y="895"/>
                    </a:lnTo>
                    <a:lnTo>
                      <a:pt x="37150" y="1108"/>
                    </a:lnTo>
                    <a:lnTo>
                      <a:pt x="36065" y="1363"/>
                    </a:lnTo>
                    <a:lnTo>
                      <a:pt x="34979" y="1640"/>
                    </a:lnTo>
                    <a:lnTo>
                      <a:pt x="33914" y="1938"/>
                    </a:lnTo>
                    <a:lnTo>
                      <a:pt x="32850" y="2278"/>
                    </a:lnTo>
                    <a:lnTo>
                      <a:pt x="31785" y="2619"/>
                    </a:lnTo>
                    <a:lnTo>
                      <a:pt x="30742" y="3002"/>
                    </a:lnTo>
                    <a:lnTo>
                      <a:pt x="29699" y="3407"/>
                    </a:lnTo>
                    <a:lnTo>
                      <a:pt x="28677" y="3833"/>
                    </a:lnTo>
                    <a:lnTo>
                      <a:pt x="27655" y="4258"/>
                    </a:lnTo>
                    <a:lnTo>
                      <a:pt x="26655" y="4748"/>
                    </a:lnTo>
                    <a:lnTo>
                      <a:pt x="25675" y="5238"/>
                    </a:lnTo>
                    <a:lnTo>
                      <a:pt x="25675" y="5238"/>
                    </a:lnTo>
                    <a:lnTo>
                      <a:pt x="24696" y="5749"/>
                    </a:lnTo>
                    <a:lnTo>
                      <a:pt x="23696" y="6302"/>
                    </a:lnTo>
                    <a:lnTo>
                      <a:pt x="22716" y="6898"/>
                    </a:lnTo>
                    <a:lnTo>
                      <a:pt x="21737" y="7494"/>
                    </a:lnTo>
                    <a:lnTo>
                      <a:pt x="21737" y="7494"/>
                    </a:lnTo>
                    <a:lnTo>
                      <a:pt x="20864" y="8090"/>
                    </a:lnTo>
                    <a:lnTo>
                      <a:pt x="19970" y="8708"/>
                    </a:lnTo>
                    <a:lnTo>
                      <a:pt x="19055" y="9368"/>
                    </a:lnTo>
                    <a:lnTo>
                      <a:pt x="18139" y="10070"/>
                    </a:lnTo>
                    <a:lnTo>
                      <a:pt x="18139" y="10070"/>
                    </a:lnTo>
                    <a:lnTo>
                      <a:pt x="17288" y="10773"/>
                    </a:lnTo>
                    <a:lnTo>
                      <a:pt x="16436" y="11475"/>
                    </a:lnTo>
                    <a:lnTo>
                      <a:pt x="15606" y="12199"/>
                    </a:lnTo>
                    <a:lnTo>
                      <a:pt x="14797" y="12944"/>
                    </a:lnTo>
                    <a:lnTo>
                      <a:pt x="14009" y="13711"/>
                    </a:lnTo>
                    <a:lnTo>
                      <a:pt x="13221" y="14498"/>
                    </a:lnTo>
                    <a:lnTo>
                      <a:pt x="12455" y="15307"/>
                    </a:lnTo>
                    <a:lnTo>
                      <a:pt x="11710" y="16138"/>
                    </a:lnTo>
                    <a:lnTo>
                      <a:pt x="11710" y="16138"/>
                    </a:lnTo>
                    <a:lnTo>
                      <a:pt x="11050" y="16925"/>
                    </a:lnTo>
                    <a:lnTo>
                      <a:pt x="10390" y="17734"/>
                    </a:lnTo>
                    <a:lnTo>
                      <a:pt x="9730" y="18565"/>
                    </a:lnTo>
                    <a:lnTo>
                      <a:pt x="9070" y="19459"/>
                    </a:lnTo>
                    <a:lnTo>
                      <a:pt x="9070" y="19459"/>
                    </a:lnTo>
                    <a:lnTo>
                      <a:pt x="8431" y="20332"/>
                    </a:lnTo>
                    <a:lnTo>
                      <a:pt x="7814" y="21247"/>
                    </a:lnTo>
                    <a:lnTo>
                      <a:pt x="7196" y="22205"/>
                    </a:lnTo>
                    <a:lnTo>
                      <a:pt x="6600" y="23163"/>
                    </a:lnTo>
                    <a:lnTo>
                      <a:pt x="6600" y="23163"/>
                    </a:lnTo>
                    <a:lnTo>
                      <a:pt x="6068" y="24100"/>
                    </a:lnTo>
                    <a:lnTo>
                      <a:pt x="5557" y="25037"/>
                    </a:lnTo>
                    <a:lnTo>
                      <a:pt x="5046" y="25995"/>
                    </a:lnTo>
                    <a:lnTo>
                      <a:pt x="4578" y="26974"/>
                    </a:lnTo>
                    <a:lnTo>
                      <a:pt x="4109" y="27975"/>
                    </a:lnTo>
                    <a:lnTo>
                      <a:pt x="3684" y="28975"/>
                    </a:lnTo>
                    <a:lnTo>
                      <a:pt x="3258" y="30018"/>
                    </a:lnTo>
                    <a:lnTo>
                      <a:pt x="2853" y="31040"/>
                    </a:lnTo>
                    <a:lnTo>
                      <a:pt x="2853" y="31040"/>
                    </a:lnTo>
                    <a:lnTo>
                      <a:pt x="2491" y="32083"/>
                    </a:lnTo>
                    <a:lnTo>
                      <a:pt x="2151" y="33148"/>
                    </a:lnTo>
                    <a:lnTo>
                      <a:pt x="1832" y="34212"/>
                    </a:lnTo>
                    <a:lnTo>
                      <a:pt x="1533" y="35298"/>
                    </a:lnTo>
                    <a:lnTo>
                      <a:pt x="1257" y="36405"/>
                    </a:lnTo>
                    <a:lnTo>
                      <a:pt x="1023" y="37533"/>
                    </a:lnTo>
                    <a:lnTo>
                      <a:pt x="788" y="38662"/>
                    </a:lnTo>
                    <a:lnTo>
                      <a:pt x="597" y="39811"/>
                    </a:lnTo>
                    <a:lnTo>
                      <a:pt x="597" y="39811"/>
                    </a:lnTo>
                    <a:lnTo>
                      <a:pt x="448" y="40833"/>
                    </a:lnTo>
                    <a:lnTo>
                      <a:pt x="320" y="41876"/>
                    </a:lnTo>
                    <a:lnTo>
                      <a:pt x="192" y="42941"/>
                    </a:lnTo>
                    <a:lnTo>
                      <a:pt x="128" y="43984"/>
                    </a:lnTo>
                    <a:lnTo>
                      <a:pt x="65" y="45049"/>
                    </a:lnTo>
                    <a:lnTo>
                      <a:pt x="22" y="46092"/>
                    </a:lnTo>
                    <a:lnTo>
                      <a:pt x="1" y="47156"/>
                    </a:lnTo>
                    <a:lnTo>
                      <a:pt x="1" y="48221"/>
                    </a:lnTo>
                    <a:lnTo>
                      <a:pt x="1" y="48221"/>
                    </a:lnTo>
                    <a:lnTo>
                      <a:pt x="43" y="49264"/>
                    </a:lnTo>
                    <a:lnTo>
                      <a:pt x="107" y="50328"/>
                    </a:lnTo>
                    <a:lnTo>
                      <a:pt x="171" y="51393"/>
                    </a:lnTo>
                    <a:lnTo>
                      <a:pt x="277" y="52478"/>
                    </a:lnTo>
                    <a:lnTo>
                      <a:pt x="405" y="53543"/>
                    </a:lnTo>
                    <a:lnTo>
                      <a:pt x="575" y="54629"/>
                    </a:lnTo>
                    <a:lnTo>
                      <a:pt x="746" y="55693"/>
                    </a:lnTo>
                    <a:lnTo>
                      <a:pt x="959" y="56779"/>
                    </a:lnTo>
                    <a:lnTo>
                      <a:pt x="959" y="56779"/>
                    </a:lnTo>
                    <a:lnTo>
                      <a:pt x="1193" y="57843"/>
                    </a:lnTo>
                    <a:lnTo>
                      <a:pt x="1448" y="58929"/>
                    </a:lnTo>
                    <a:lnTo>
                      <a:pt x="1725" y="59994"/>
                    </a:lnTo>
                    <a:lnTo>
                      <a:pt x="2044" y="61079"/>
                    </a:lnTo>
                    <a:lnTo>
                      <a:pt x="2385" y="62144"/>
                    </a:lnTo>
                    <a:lnTo>
                      <a:pt x="2768" y="63208"/>
                    </a:lnTo>
                    <a:lnTo>
                      <a:pt x="3151" y="64273"/>
                    </a:lnTo>
                    <a:lnTo>
                      <a:pt x="3577" y="65337"/>
                    </a:lnTo>
                    <a:lnTo>
                      <a:pt x="3577" y="65337"/>
                    </a:lnTo>
                    <a:lnTo>
                      <a:pt x="4003" y="66338"/>
                    </a:lnTo>
                    <a:lnTo>
                      <a:pt x="4450" y="67317"/>
                    </a:lnTo>
                    <a:lnTo>
                      <a:pt x="4918" y="68296"/>
                    </a:lnTo>
                    <a:lnTo>
                      <a:pt x="5429" y="69276"/>
                    </a:lnTo>
                    <a:lnTo>
                      <a:pt x="5940" y="70212"/>
                    </a:lnTo>
                    <a:lnTo>
                      <a:pt x="6473" y="71170"/>
                    </a:lnTo>
                    <a:lnTo>
                      <a:pt x="7047" y="72086"/>
                    </a:lnTo>
                    <a:lnTo>
                      <a:pt x="7622" y="73001"/>
                    </a:lnTo>
                    <a:lnTo>
                      <a:pt x="7622" y="73001"/>
                    </a:lnTo>
                    <a:lnTo>
                      <a:pt x="8303" y="74023"/>
                    </a:lnTo>
                    <a:lnTo>
                      <a:pt x="8303" y="74023"/>
                    </a:lnTo>
                    <a:lnTo>
                      <a:pt x="8878" y="74853"/>
                    </a:lnTo>
                    <a:lnTo>
                      <a:pt x="9496" y="75705"/>
                    </a:lnTo>
                    <a:lnTo>
                      <a:pt x="10134" y="76514"/>
                    </a:lnTo>
                    <a:lnTo>
                      <a:pt x="10773" y="77344"/>
                    </a:lnTo>
                    <a:lnTo>
                      <a:pt x="11454" y="78153"/>
                    </a:lnTo>
                    <a:lnTo>
                      <a:pt x="12157" y="78941"/>
                    </a:lnTo>
                    <a:lnTo>
                      <a:pt x="12881" y="79729"/>
                    </a:lnTo>
                    <a:lnTo>
                      <a:pt x="13626" y="80516"/>
                    </a:lnTo>
                    <a:lnTo>
                      <a:pt x="13626" y="80516"/>
                    </a:lnTo>
                    <a:lnTo>
                      <a:pt x="14371" y="81262"/>
                    </a:lnTo>
                    <a:lnTo>
                      <a:pt x="15159" y="82007"/>
                    </a:lnTo>
                    <a:lnTo>
                      <a:pt x="15946" y="82730"/>
                    </a:lnTo>
                    <a:lnTo>
                      <a:pt x="16777" y="83454"/>
                    </a:lnTo>
                    <a:lnTo>
                      <a:pt x="17607" y="84157"/>
                    </a:lnTo>
                    <a:lnTo>
                      <a:pt x="18480" y="84838"/>
                    </a:lnTo>
                    <a:lnTo>
                      <a:pt x="19353" y="85498"/>
                    </a:lnTo>
                    <a:lnTo>
                      <a:pt x="20268" y="86158"/>
                    </a:lnTo>
                    <a:lnTo>
                      <a:pt x="20268" y="86158"/>
                    </a:lnTo>
                    <a:lnTo>
                      <a:pt x="21183" y="86797"/>
                    </a:lnTo>
                    <a:lnTo>
                      <a:pt x="22120" y="87414"/>
                    </a:lnTo>
                    <a:lnTo>
                      <a:pt x="23078" y="88010"/>
                    </a:lnTo>
                    <a:lnTo>
                      <a:pt x="24057" y="88564"/>
                    </a:lnTo>
                    <a:lnTo>
                      <a:pt x="25058" y="89117"/>
                    </a:lnTo>
                    <a:lnTo>
                      <a:pt x="26080" y="89649"/>
                    </a:lnTo>
                    <a:lnTo>
                      <a:pt x="27102" y="90160"/>
                    </a:lnTo>
                    <a:lnTo>
                      <a:pt x="28145" y="90629"/>
                    </a:lnTo>
                    <a:lnTo>
                      <a:pt x="28145" y="90629"/>
                    </a:lnTo>
                    <a:lnTo>
                      <a:pt x="29167" y="91076"/>
                    </a:lnTo>
                    <a:lnTo>
                      <a:pt x="30189" y="91480"/>
                    </a:lnTo>
                    <a:lnTo>
                      <a:pt x="31232" y="91885"/>
                    </a:lnTo>
                    <a:lnTo>
                      <a:pt x="32296" y="92247"/>
                    </a:lnTo>
                    <a:lnTo>
                      <a:pt x="33361" y="92587"/>
                    </a:lnTo>
                    <a:lnTo>
                      <a:pt x="34425" y="92907"/>
                    </a:lnTo>
                    <a:lnTo>
                      <a:pt x="35490" y="93205"/>
                    </a:lnTo>
                    <a:lnTo>
                      <a:pt x="36576" y="93460"/>
                    </a:lnTo>
                    <a:lnTo>
                      <a:pt x="36576" y="93460"/>
                    </a:lnTo>
                    <a:lnTo>
                      <a:pt x="37576" y="93694"/>
                    </a:lnTo>
                    <a:lnTo>
                      <a:pt x="38577" y="93886"/>
                    </a:lnTo>
                    <a:lnTo>
                      <a:pt x="39599" y="94078"/>
                    </a:lnTo>
                    <a:lnTo>
                      <a:pt x="40642" y="94227"/>
                    </a:lnTo>
                    <a:lnTo>
                      <a:pt x="41664" y="94354"/>
                    </a:lnTo>
                    <a:lnTo>
                      <a:pt x="42728" y="94482"/>
                    </a:lnTo>
                    <a:lnTo>
                      <a:pt x="43771" y="94567"/>
                    </a:lnTo>
                    <a:lnTo>
                      <a:pt x="44836" y="94631"/>
                    </a:lnTo>
                    <a:lnTo>
                      <a:pt x="44836" y="94631"/>
                    </a:lnTo>
                    <a:lnTo>
                      <a:pt x="46092" y="94695"/>
                    </a:lnTo>
                    <a:lnTo>
                      <a:pt x="47348" y="94716"/>
                    </a:lnTo>
                    <a:lnTo>
                      <a:pt x="47348" y="94716"/>
                    </a:lnTo>
                    <a:lnTo>
                      <a:pt x="48114" y="94695"/>
                    </a:lnTo>
                    <a:lnTo>
                      <a:pt x="48902" y="94674"/>
                    </a:lnTo>
                    <a:lnTo>
                      <a:pt x="49668" y="94652"/>
                    </a:lnTo>
                    <a:lnTo>
                      <a:pt x="50456" y="94610"/>
                    </a:lnTo>
                    <a:lnTo>
                      <a:pt x="52032" y="94482"/>
                    </a:lnTo>
                    <a:lnTo>
                      <a:pt x="53607" y="94291"/>
                    </a:lnTo>
                    <a:lnTo>
                      <a:pt x="53607" y="94291"/>
                    </a:lnTo>
                    <a:lnTo>
                      <a:pt x="54671" y="94141"/>
                    </a:lnTo>
                    <a:lnTo>
                      <a:pt x="55736" y="93950"/>
                    </a:lnTo>
                    <a:lnTo>
                      <a:pt x="56800" y="93758"/>
                    </a:lnTo>
                    <a:lnTo>
                      <a:pt x="57865" y="93524"/>
                    </a:lnTo>
                    <a:lnTo>
                      <a:pt x="58908" y="93269"/>
                    </a:lnTo>
                    <a:lnTo>
                      <a:pt x="59951" y="92992"/>
                    </a:lnTo>
                    <a:lnTo>
                      <a:pt x="61016" y="92694"/>
                    </a:lnTo>
                    <a:lnTo>
                      <a:pt x="62037" y="92353"/>
                    </a:lnTo>
                    <a:lnTo>
                      <a:pt x="62037" y="92353"/>
                    </a:lnTo>
                    <a:lnTo>
                      <a:pt x="63017" y="92034"/>
                    </a:lnTo>
                    <a:lnTo>
                      <a:pt x="63996" y="91672"/>
                    </a:lnTo>
                    <a:lnTo>
                      <a:pt x="64975" y="91267"/>
                    </a:lnTo>
                    <a:lnTo>
                      <a:pt x="65976" y="90863"/>
                    </a:lnTo>
                    <a:lnTo>
                      <a:pt x="65976" y="90863"/>
                    </a:lnTo>
                    <a:lnTo>
                      <a:pt x="66977" y="90416"/>
                    </a:lnTo>
                    <a:lnTo>
                      <a:pt x="67956" y="89948"/>
                    </a:lnTo>
                    <a:lnTo>
                      <a:pt x="68978" y="89437"/>
                    </a:lnTo>
                    <a:lnTo>
                      <a:pt x="70000" y="88883"/>
                    </a:lnTo>
                    <a:lnTo>
                      <a:pt x="70000" y="88883"/>
                    </a:lnTo>
                    <a:lnTo>
                      <a:pt x="70936" y="88351"/>
                    </a:lnTo>
                    <a:lnTo>
                      <a:pt x="71852" y="87797"/>
                    </a:lnTo>
                    <a:lnTo>
                      <a:pt x="72767" y="87222"/>
                    </a:lnTo>
                    <a:lnTo>
                      <a:pt x="73683" y="86605"/>
                    </a:lnTo>
                    <a:lnTo>
                      <a:pt x="74577" y="85988"/>
                    </a:lnTo>
                    <a:lnTo>
                      <a:pt x="75471" y="85328"/>
                    </a:lnTo>
                    <a:lnTo>
                      <a:pt x="76365" y="84625"/>
                    </a:lnTo>
                    <a:lnTo>
                      <a:pt x="77238" y="83923"/>
                    </a:lnTo>
                    <a:lnTo>
                      <a:pt x="77238" y="83923"/>
                    </a:lnTo>
                    <a:lnTo>
                      <a:pt x="78047" y="83241"/>
                    </a:lnTo>
                    <a:lnTo>
                      <a:pt x="78835" y="82539"/>
                    </a:lnTo>
                    <a:lnTo>
                      <a:pt x="79601" y="81815"/>
                    </a:lnTo>
                    <a:lnTo>
                      <a:pt x="80367" y="81070"/>
                    </a:lnTo>
                    <a:lnTo>
                      <a:pt x="80367" y="81070"/>
                    </a:lnTo>
                    <a:lnTo>
                      <a:pt x="81070" y="80367"/>
                    </a:lnTo>
                    <a:lnTo>
                      <a:pt x="81751" y="79644"/>
                    </a:lnTo>
                    <a:lnTo>
                      <a:pt x="82433" y="78898"/>
                    </a:lnTo>
                    <a:lnTo>
                      <a:pt x="83114" y="78153"/>
                    </a:lnTo>
                    <a:lnTo>
                      <a:pt x="83114" y="78153"/>
                    </a:lnTo>
                    <a:lnTo>
                      <a:pt x="83752" y="77387"/>
                    </a:lnTo>
                    <a:lnTo>
                      <a:pt x="84412" y="76578"/>
                    </a:lnTo>
                    <a:lnTo>
                      <a:pt x="85072" y="75726"/>
                    </a:lnTo>
                    <a:lnTo>
                      <a:pt x="85754" y="74811"/>
                    </a:lnTo>
                    <a:lnTo>
                      <a:pt x="85754" y="74811"/>
                    </a:lnTo>
                    <a:lnTo>
                      <a:pt x="86371" y="73917"/>
                    </a:lnTo>
                    <a:lnTo>
                      <a:pt x="86988" y="73023"/>
                    </a:lnTo>
                    <a:lnTo>
                      <a:pt x="87585" y="72086"/>
                    </a:lnTo>
                    <a:lnTo>
                      <a:pt x="88159" y="71128"/>
                    </a:lnTo>
                    <a:lnTo>
                      <a:pt x="88159" y="71128"/>
                    </a:lnTo>
                    <a:lnTo>
                      <a:pt x="88692" y="70212"/>
                    </a:lnTo>
                    <a:lnTo>
                      <a:pt x="89203" y="69254"/>
                    </a:lnTo>
                    <a:lnTo>
                      <a:pt x="89692" y="68296"/>
                    </a:lnTo>
                    <a:lnTo>
                      <a:pt x="90161" y="67296"/>
                    </a:lnTo>
                    <a:lnTo>
                      <a:pt x="90629" y="66295"/>
                    </a:lnTo>
                    <a:lnTo>
                      <a:pt x="91055" y="65273"/>
                    </a:lnTo>
                    <a:lnTo>
                      <a:pt x="91459" y="64230"/>
                    </a:lnTo>
                    <a:lnTo>
                      <a:pt x="91864" y="63166"/>
                    </a:lnTo>
                    <a:lnTo>
                      <a:pt x="91864" y="63166"/>
                    </a:lnTo>
                    <a:lnTo>
                      <a:pt x="92204" y="62165"/>
                    </a:lnTo>
                    <a:lnTo>
                      <a:pt x="92545" y="61122"/>
                    </a:lnTo>
                    <a:lnTo>
                      <a:pt x="92843" y="60036"/>
                    </a:lnTo>
                    <a:lnTo>
                      <a:pt x="93162" y="58929"/>
                    </a:lnTo>
                    <a:lnTo>
                      <a:pt x="93162" y="58929"/>
                    </a:lnTo>
                    <a:lnTo>
                      <a:pt x="93396" y="57950"/>
                    </a:lnTo>
                    <a:lnTo>
                      <a:pt x="93609" y="56928"/>
                    </a:lnTo>
                    <a:lnTo>
                      <a:pt x="93822" y="55842"/>
                    </a:lnTo>
                    <a:lnTo>
                      <a:pt x="94014" y="54714"/>
                    </a:lnTo>
                    <a:lnTo>
                      <a:pt x="94014" y="54714"/>
                    </a:lnTo>
                    <a:lnTo>
                      <a:pt x="94163" y="53692"/>
                    </a:lnTo>
                    <a:lnTo>
                      <a:pt x="94312" y="52670"/>
                    </a:lnTo>
                    <a:lnTo>
                      <a:pt x="94418" y="51627"/>
                    </a:lnTo>
                    <a:lnTo>
                      <a:pt x="94504" y="50584"/>
                    </a:lnTo>
                    <a:lnTo>
                      <a:pt x="94546" y="49541"/>
                    </a:lnTo>
                    <a:lnTo>
                      <a:pt x="94589" y="48497"/>
                    </a:lnTo>
                    <a:lnTo>
                      <a:pt x="94610" y="47433"/>
                    </a:lnTo>
                    <a:lnTo>
                      <a:pt x="94610" y="46390"/>
                    </a:lnTo>
                    <a:lnTo>
                      <a:pt x="94610" y="46390"/>
                    </a:lnTo>
                    <a:lnTo>
                      <a:pt x="94567" y="45304"/>
                    </a:lnTo>
                    <a:lnTo>
                      <a:pt x="94504" y="44218"/>
                    </a:lnTo>
                    <a:lnTo>
                      <a:pt x="94418" y="43111"/>
                    </a:lnTo>
                    <a:lnTo>
                      <a:pt x="94312" y="42004"/>
                    </a:lnTo>
                    <a:lnTo>
                      <a:pt x="94163" y="40918"/>
                    </a:lnTo>
                    <a:lnTo>
                      <a:pt x="94014" y="39811"/>
                    </a:lnTo>
                    <a:lnTo>
                      <a:pt x="93822" y="38704"/>
                    </a:lnTo>
                    <a:lnTo>
                      <a:pt x="93609" y="37597"/>
                    </a:lnTo>
                    <a:lnTo>
                      <a:pt x="93609" y="37597"/>
                    </a:lnTo>
                    <a:lnTo>
                      <a:pt x="93354" y="36490"/>
                    </a:lnTo>
                    <a:lnTo>
                      <a:pt x="93098" y="35404"/>
                    </a:lnTo>
                    <a:lnTo>
                      <a:pt x="92800" y="34319"/>
                    </a:lnTo>
                    <a:lnTo>
                      <a:pt x="92481" y="33254"/>
                    </a:lnTo>
                    <a:lnTo>
                      <a:pt x="92140" y="32190"/>
                    </a:lnTo>
                    <a:lnTo>
                      <a:pt x="91757" y="31147"/>
                    </a:lnTo>
                    <a:lnTo>
                      <a:pt x="91374" y="30103"/>
                    </a:lnTo>
                    <a:lnTo>
                      <a:pt x="90948" y="29082"/>
                    </a:lnTo>
                    <a:lnTo>
                      <a:pt x="90948" y="29082"/>
                    </a:lnTo>
                    <a:lnTo>
                      <a:pt x="90565" y="28187"/>
                    </a:lnTo>
                    <a:lnTo>
                      <a:pt x="90161" y="27293"/>
                    </a:lnTo>
                    <a:lnTo>
                      <a:pt x="89735" y="26420"/>
                    </a:lnTo>
                    <a:lnTo>
                      <a:pt x="89288" y="25526"/>
                    </a:lnTo>
                    <a:lnTo>
                      <a:pt x="89288" y="25526"/>
                    </a:lnTo>
                    <a:lnTo>
                      <a:pt x="89245" y="25441"/>
                    </a:lnTo>
                    <a:lnTo>
                      <a:pt x="89203" y="25399"/>
                    </a:lnTo>
                    <a:lnTo>
                      <a:pt x="89203" y="25399"/>
                    </a:lnTo>
                    <a:lnTo>
                      <a:pt x="88670" y="24398"/>
                    </a:lnTo>
                    <a:lnTo>
                      <a:pt x="88117" y="23419"/>
                    </a:lnTo>
                    <a:lnTo>
                      <a:pt x="87542" y="22461"/>
                    </a:lnTo>
                    <a:lnTo>
                      <a:pt x="86946" y="21503"/>
                    </a:lnTo>
                    <a:lnTo>
                      <a:pt x="86946" y="21503"/>
                    </a:lnTo>
                    <a:lnTo>
                      <a:pt x="86328" y="20608"/>
                    </a:lnTo>
                    <a:lnTo>
                      <a:pt x="85711" y="19714"/>
                    </a:lnTo>
                    <a:lnTo>
                      <a:pt x="85072" y="18820"/>
                    </a:lnTo>
                    <a:lnTo>
                      <a:pt x="84391" y="17969"/>
                    </a:lnTo>
                    <a:lnTo>
                      <a:pt x="83710" y="17117"/>
                    </a:lnTo>
                    <a:lnTo>
                      <a:pt x="83007" y="16265"/>
                    </a:lnTo>
                    <a:lnTo>
                      <a:pt x="82284" y="15456"/>
                    </a:lnTo>
                    <a:lnTo>
                      <a:pt x="81517" y="14647"/>
                    </a:lnTo>
                    <a:lnTo>
                      <a:pt x="81517" y="14647"/>
                    </a:lnTo>
                    <a:lnTo>
                      <a:pt x="80793" y="13902"/>
                    </a:lnTo>
                    <a:lnTo>
                      <a:pt x="80048" y="13157"/>
                    </a:lnTo>
                    <a:lnTo>
                      <a:pt x="79260" y="12433"/>
                    </a:lnTo>
                    <a:lnTo>
                      <a:pt x="78473" y="11731"/>
                    </a:lnTo>
                    <a:lnTo>
                      <a:pt x="77664" y="11028"/>
                    </a:lnTo>
                    <a:lnTo>
                      <a:pt x="76812" y="10347"/>
                    </a:lnTo>
                    <a:lnTo>
                      <a:pt x="75961" y="9666"/>
                    </a:lnTo>
                    <a:lnTo>
                      <a:pt x="75109" y="9027"/>
                    </a:lnTo>
                    <a:lnTo>
                      <a:pt x="75109" y="9027"/>
                    </a:lnTo>
                    <a:lnTo>
                      <a:pt x="74257" y="8410"/>
                    </a:lnTo>
                    <a:lnTo>
                      <a:pt x="73385" y="7835"/>
                    </a:lnTo>
                    <a:lnTo>
                      <a:pt x="72512" y="7260"/>
                    </a:lnTo>
                    <a:lnTo>
                      <a:pt x="71618" y="6707"/>
                    </a:lnTo>
                    <a:lnTo>
                      <a:pt x="70702" y="6174"/>
                    </a:lnTo>
                    <a:lnTo>
                      <a:pt x="69787" y="5663"/>
                    </a:lnTo>
                    <a:lnTo>
                      <a:pt x="68871" y="5174"/>
                    </a:lnTo>
                    <a:lnTo>
                      <a:pt x="67935" y="4705"/>
                    </a:lnTo>
                    <a:lnTo>
                      <a:pt x="67935" y="4705"/>
                    </a:lnTo>
                    <a:lnTo>
                      <a:pt x="66998" y="4258"/>
                    </a:lnTo>
                    <a:lnTo>
                      <a:pt x="66019" y="3833"/>
                    </a:lnTo>
                    <a:lnTo>
                      <a:pt x="65018" y="3407"/>
                    </a:lnTo>
                    <a:lnTo>
                      <a:pt x="63975" y="3002"/>
                    </a:lnTo>
                    <a:lnTo>
                      <a:pt x="63975" y="3002"/>
                    </a:lnTo>
                    <a:lnTo>
                      <a:pt x="62974" y="2640"/>
                    </a:lnTo>
                    <a:lnTo>
                      <a:pt x="61952" y="2300"/>
                    </a:lnTo>
                    <a:lnTo>
                      <a:pt x="60867" y="1959"/>
                    </a:lnTo>
                    <a:lnTo>
                      <a:pt x="59760" y="1640"/>
                    </a:lnTo>
                    <a:lnTo>
                      <a:pt x="59760" y="1640"/>
                    </a:lnTo>
                    <a:lnTo>
                      <a:pt x="58738" y="1384"/>
                    </a:lnTo>
                    <a:lnTo>
                      <a:pt x="57694" y="1129"/>
                    </a:lnTo>
                    <a:lnTo>
                      <a:pt x="56651" y="916"/>
                    </a:lnTo>
                    <a:lnTo>
                      <a:pt x="55587" y="703"/>
                    </a:lnTo>
                    <a:lnTo>
                      <a:pt x="54501" y="533"/>
                    </a:lnTo>
                    <a:lnTo>
                      <a:pt x="53437" y="384"/>
                    </a:lnTo>
                    <a:lnTo>
                      <a:pt x="52330" y="256"/>
                    </a:lnTo>
                    <a:lnTo>
                      <a:pt x="51244" y="149"/>
                    </a:lnTo>
                    <a:lnTo>
                      <a:pt x="51244" y="149"/>
                    </a:lnTo>
                    <a:lnTo>
                      <a:pt x="50307" y="86"/>
                    </a:lnTo>
                    <a:lnTo>
                      <a:pt x="49349" y="43"/>
                    </a:lnTo>
                    <a:lnTo>
                      <a:pt x="48391" y="0"/>
                    </a:lnTo>
                    <a:lnTo>
                      <a:pt x="47433" y="0"/>
                    </a:lnTo>
                    <a:lnTo>
                      <a:pt x="47433" y="0"/>
                    </a:lnTo>
                    <a:lnTo>
                      <a:pt x="46241" y="22"/>
                    </a:lnTo>
                    <a:lnTo>
                      <a:pt x="45049" y="64"/>
                    </a:lnTo>
                    <a:lnTo>
                      <a:pt x="43835" y="128"/>
                    </a:lnTo>
                    <a:lnTo>
                      <a:pt x="42622" y="2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638;p49">
                <a:extLst>
                  <a:ext uri="{FF2B5EF4-FFF2-40B4-BE49-F238E27FC236}">
                    <a16:creationId xmlns:a16="http://schemas.microsoft.com/office/drawing/2014/main" id="{96C2873E-F9BC-D134-0420-35C1D8F03954}"/>
                  </a:ext>
                </a:extLst>
              </p:cNvPr>
              <p:cNvSpPr/>
              <p:nvPr/>
            </p:nvSpPr>
            <p:spPr>
              <a:xfrm>
                <a:off x="4588671" y="2994744"/>
                <a:ext cx="864709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205" h="93099" fill="none" extrusionOk="0">
                    <a:moveTo>
                      <a:pt x="916" y="37406"/>
                    </a:moveTo>
                    <a:lnTo>
                      <a:pt x="916" y="37406"/>
                    </a:lnTo>
                    <a:lnTo>
                      <a:pt x="1065" y="36725"/>
                    </a:lnTo>
                    <a:lnTo>
                      <a:pt x="1214" y="36001"/>
                    </a:lnTo>
                    <a:lnTo>
                      <a:pt x="1619" y="34447"/>
                    </a:lnTo>
                    <a:lnTo>
                      <a:pt x="1619" y="34447"/>
                    </a:lnTo>
                    <a:lnTo>
                      <a:pt x="1810" y="33723"/>
                    </a:lnTo>
                    <a:lnTo>
                      <a:pt x="2023" y="32999"/>
                    </a:lnTo>
                    <a:lnTo>
                      <a:pt x="2257" y="32275"/>
                    </a:lnTo>
                    <a:lnTo>
                      <a:pt x="2513" y="31551"/>
                    </a:lnTo>
                    <a:lnTo>
                      <a:pt x="3045" y="30082"/>
                    </a:lnTo>
                    <a:lnTo>
                      <a:pt x="3620" y="28613"/>
                    </a:lnTo>
                    <a:lnTo>
                      <a:pt x="3641" y="28550"/>
                    </a:lnTo>
                    <a:lnTo>
                      <a:pt x="3641" y="28550"/>
                    </a:lnTo>
                    <a:lnTo>
                      <a:pt x="4258" y="27187"/>
                    </a:lnTo>
                    <a:lnTo>
                      <a:pt x="4897" y="25867"/>
                    </a:lnTo>
                    <a:lnTo>
                      <a:pt x="5557" y="24590"/>
                    </a:lnTo>
                    <a:lnTo>
                      <a:pt x="6238" y="23334"/>
                    </a:lnTo>
                    <a:lnTo>
                      <a:pt x="6238" y="23334"/>
                    </a:lnTo>
                    <a:lnTo>
                      <a:pt x="6622" y="22695"/>
                    </a:lnTo>
                    <a:lnTo>
                      <a:pt x="7026" y="22035"/>
                    </a:lnTo>
                    <a:lnTo>
                      <a:pt x="7856" y="20758"/>
                    </a:lnTo>
                    <a:lnTo>
                      <a:pt x="8729" y="19480"/>
                    </a:lnTo>
                    <a:lnTo>
                      <a:pt x="9666" y="18224"/>
                    </a:lnTo>
                    <a:lnTo>
                      <a:pt x="9666" y="18224"/>
                    </a:lnTo>
                    <a:lnTo>
                      <a:pt x="10581" y="17075"/>
                    </a:lnTo>
                    <a:lnTo>
                      <a:pt x="11518" y="15968"/>
                    </a:lnTo>
                    <a:lnTo>
                      <a:pt x="12519" y="14882"/>
                    </a:lnTo>
                    <a:lnTo>
                      <a:pt x="13519" y="13817"/>
                    </a:lnTo>
                    <a:lnTo>
                      <a:pt x="13519" y="13817"/>
                    </a:lnTo>
                    <a:lnTo>
                      <a:pt x="14073" y="13264"/>
                    </a:lnTo>
                    <a:lnTo>
                      <a:pt x="14605" y="12732"/>
                    </a:lnTo>
                    <a:lnTo>
                      <a:pt x="15755" y="11710"/>
                    </a:lnTo>
                    <a:lnTo>
                      <a:pt x="16926" y="10688"/>
                    </a:lnTo>
                    <a:lnTo>
                      <a:pt x="18139" y="9730"/>
                    </a:lnTo>
                    <a:lnTo>
                      <a:pt x="18139" y="9730"/>
                    </a:lnTo>
                    <a:lnTo>
                      <a:pt x="19353" y="8814"/>
                    </a:lnTo>
                    <a:lnTo>
                      <a:pt x="20587" y="7963"/>
                    </a:lnTo>
                    <a:lnTo>
                      <a:pt x="20587" y="7963"/>
                    </a:lnTo>
                    <a:lnTo>
                      <a:pt x="21162" y="7558"/>
                    </a:lnTo>
                    <a:lnTo>
                      <a:pt x="21801" y="7154"/>
                    </a:lnTo>
                    <a:lnTo>
                      <a:pt x="23185" y="6324"/>
                    </a:lnTo>
                    <a:lnTo>
                      <a:pt x="23185" y="6324"/>
                    </a:lnTo>
                    <a:lnTo>
                      <a:pt x="23823" y="5962"/>
                    </a:lnTo>
                    <a:lnTo>
                      <a:pt x="24483" y="5600"/>
                    </a:lnTo>
                    <a:lnTo>
                      <a:pt x="25824" y="4897"/>
                    </a:lnTo>
                    <a:lnTo>
                      <a:pt x="27251" y="4216"/>
                    </a:lnTo>
                    <a:lnTo>
                      <a:pt x="28720" y="3556"/>
                    </a:lnTo>
                    <a:lnTo>
                      <a:pt x="28720" y="3556"/>
                    </a:lnTo>
                    <a:lnTo>
                      <a:pt x="30104" y="3003"/>
                    </a:lnTo>
                    <a:lnTo>
                      <a:pt x="31509" y="2513"/>
                    </a:lnTo>
                    <a:lnTo>
                      <a:pt x="32914" y="2045"/>
                    </a:lnTo>
                    <a:lnTo>
                      <a:pt x="34340" y="1640"/>
                    </a:lnTo>
                    <a:lnTo>
                      <a:pt x="34340" y="1640"/>
                    </a:lnTo>
                    <a:lnTo>
                      <a:pt x="35767" y="1257"/>
                    </a:lnTo>
                    <a:lnTo>
                      <a:pt x="37214" y="937"/>
                    </a:lnTo>
                    <a:lnTo>
                      <a:pt x="38683" y="661"/>
                    </a:lnTo>
                    <a:lnTo>
                      <a:pt x="40152" y="448"/>
                    </a:lnTo>
                    <a:lnTo>
                      <a:pt x="40152" y="448"/>
                    </a:lnTo>
                    <a:lnTo>
                      <a:pt x="40982" y="341"/>
                    </a:lnTo>
                    <a:lnTo>
                      <a:pt x="41791" y="256"/>
                    </a:lnTo>
                    <a:lnTo>
                      <a:pt x="42600" y="171"/>
                    </a:lnTo>
                    <a:lnTo>
                      <a:pt x="43409" y="107"/>
                    </a:lnTo>
                    <a:lnTo>
                      <a:pt x="43409" y="107"/>
                    </a:lnTo>
                    <a:lnTo>
                      <a:pt x="44112" y="65"/>
                    </a:lnTo>
                    <a:lnTo>
                      <a:pt x="44857" y="43"/>
                    </a:lnTo>
                    <a:lnTo>
                      <a:pt x="46475" y="1"/>
                    </a:lnTo>
                    <a:lnTo>
                      <a:pt x="46603" y="1"/>
                    </a:lnTo>
                    <a:lnTo>
                      <a:pt x="46603" y="1"/>
                    </a:lnTo>
                    <a:lnTo>
                      <a:pt x="47987" y="22"/>
                    </a:lnTo>
                    <a:lnTo>
                      <a:pt x="49562" y="107"/>
                    </a:lnTo>
                    <a:lnTo>
                      <a:pt x="49562" y="107"/>
                    </a:lnTo>
                    <a:lnTo>
                      <a:pt x="50328" y="150"/>
                    </a:lnTo>
                    <a:lnTo>
                      <a:pt x="51095" y="235"/>
                    </a:lnTo>
                    <a:lnTo>
                      <a:pt x="52713" y="427"/>
                    </a:lnTo>
                    <a:lnTo>
                      <a:pt x="52713" y="427"/>
                    </a:lnTo>
                    <a:lnTo>
                      <a:pt x="54224" y="639"/>
                    </a:lnTo>
                    <a:lnTo>
                      <a:pt x="55715" y="916"/>
                    </a:lnTo>
                    <a:lnTo>
                      <a:pt x="57205" y="1236"/>
                    </a:lnTo>
                    <a:lnTo>
                      <a:pt x="58674" y="1619"/>
                    </a:lnTo>
                    <a:lnTo>
                      <a:pt x="58674" y="1619"/>
                    </a:lnTo>
                    <a:lnTo>
                      <a:pt x="59398" y="1810"/>
                    </a:lnTo>
                    <a:lnTo>
                      <a:pt x="60143" y="2023"/>
                    </a:lnTo>
                    <a:lnTo>
                      <a:pt x="60867" y="2257"/>
                    </a:lnTo>
                    <a:lnTo>
                      <a:pt x="61612" y="2492"/>
                    </a:lnTo>
                    <a:lnTo>
                      <a:pt x="62357" y="2768"/>
                    </a:lnTo>
                    <a:lnTo>
                      <a:pt x="63102" y="3045"/>
                    </a:lnTo>
                    <a:lnTo>
                      <a:pt x="64592" y="3620"/>
                    </a:lnTo>
                    <a:lnTo>
                      <a:pt x="64656" y="3663"/>
                    </a:lnTo>
                    <a:lnTo>
                      <a:pt x="64656" y="3663"/>
                    </a:lnTo>
                    <a:lnTo>
                      <a:pt x="66061" y="4280"/>
                    </a:lnTo>
                    <a:lnTo>
                      <a:pt x="67424" y="4940"/>
                    </a:lnTo>
                    <a:lnTo>
                      <a:pt x="68765" y="5642"/>
                    </a:lnTo>
                    <a:lnTo>
                      <a:pt x="70063" y="6366"/>
                    </a:lnTo>
                    <a:lnTo>
                      <a:pt x="70063" y="6366"/>
                    </a:lnTo>
                    <a:lnTo>
                      <a:pt x="70702" y="6749"/>
                    </a:lnTo>
                    <a:lnTo>
                      <a:pt x="71341" y="7133"/>
                    </a:lnTo>
                    <a:lnTo>
                      <a:pt x="72618" y="7963"/>
                    </a:lnTo>
                    <a:lnTo>
                      <a:pt x="73874" y="8857"/>
                    </a:lnTo>
                    <a:lnTo>
                      <a:pt x="75130" y="9773"/>
                    </a:lnTo>
                    <a:lnTo>
                      <a:pt x="75130" y="9773"/>
                    </a:lnTo>
                    <a:lnTo>
                      <a:pt x="76195" y="10645"/>
                    </a:lnTo>
                    <a:lnTo>
                      <a:pt x="77281" y="11561"/>
                    </a:lnTo>
                    <a:lnTo>
                      <a:pt x="77281" y="11561"/>
                    </a:lnTo>
                    <a:lnTo>
                      <a:pt x="78324" y="12498"/>
                    </a:lnTo>
                    <a:lnTo>
                      <a:pt x="79388" y="13519"/>
                    </a:lnTo>
                    <a:lnTo>
                      <a:pt x="79388" y="13519"/>
                    </a:lnTo>
                    <a:lnTo>
                      <a:pt x="80261" y="14414"/>
                    </a:lnTo>
                    <a:lnTo>
                      <a:pt x="81134" y="15329"/>
                    </a:lnTo>
                    <a:lnTo>
                      <a:pt x="81964" y="16266"/>
                    </a:lnTo>
                    <a:lnTo>
                      <a:pt x="82752" y="17245"/>
                    </a:lnTo>
                    <a:lnTo>
                      <a:pt x="82752" y="17245"/>
                    </a:lnTo>
                    <a:lnTo>
                      <a:pt x="83518" y="18203"/>
                    </a:lnTo>
                    <a:lnTo>
                      <a:pt x="83518" y="18182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4434" y="19417"/>
                    </a:lnTo>
                    <a:lnTo>
                      <a:pt x="85200" y="20502"/>
                    </a:lnTo>
                    <a:lnTo>
                      <a:pt x="85200" y="20502"/>
                    </a:lnTo>
                    <a:lnTo>
                      <a:pt x="85967" y="21652"/>
                    </a:lnTo>
                    <a:lnTo>
                      <a:pt x="86754" y="22951"/>
                    </a:lnTo>
                    <a:lnTo>
                      <a:pt x="86754" y="22951"/>
                    </a:lnTo>
                    <a:lnTo>
                      <a:pt x="87116" y="23568"/>
                    </a:lnTo>
                    <a:lnTo>
                      <a:pt x="87478" y="24185"/>
                    </a:lnTo>
                    <a:lnTo>
                      <a:pt x="87478" y="24185"/>
                    </a:lnTo>
                    <a:lnTo>
                      <a:pt x="88010" y="25207"/>
                    </a:lnTo>
                    <a:lnTo>
                      <a:pt x="88543" y="26250"/>
                    </a:lnTo>
                    <a:lnTo>
                      <a:pt x="89032" y="27315"/>
                    </a:lnTo>
                    <a:lnTo>
                      <a:pt x="89501" y="28401"/>
                    </a:lnTo>
                    <a:lnTo>
                      <a:pt x="89501" y="28401"/>
                    </a:lnTo>
                    <a:lnTo>
                      <a:pt x="90097" y="29870"/>
                    </a:lnTo>
                    <a:lnTo>
                      <a:pt x="90629" y="31296"/>
                    </a:lnTo>
                    <a:lnTo>
                      <a:pt x="90629" y="31296"/>
                    </a:lnTo>
                    <a:lnTo>
                      <a:pt x="90863" y="31977"/>
                    </a:lnTo>
                    <a:lnTo>
                      <a:pt x="91076" y="32680"/>
                    </a:lnTo>
                    <a:lnTo>
                      <a:pt x="91310" y="33425"/>
                    </a:lnTo>
                    <a:lnTo>
                      <a:pt x="91523" y="34213"/>
                    </a:lnTo>
                    <a:lnTo>
                      <a:pt x="91523" y="34213"/>
                    </a:lnTo>
                    <a:lnTo>
                      <a:pt x="91736" y="34936"/>
                    </a:lnTo>
                    <a:lnTo>
                      <a:pt x="91906" y="35703"/>
                    </a:lnTo>
                    <a:lnTo>
                      <a:pt x="92098" y="36448"/>
                    </a:lnTo>
                    <a:lnTo>
                      <a:pt x="92247" y="37214"/>
                    </a:lnTo>
                    <a:lnTo>
                      <a:pt x="92396" y="37981"/>
                    </a:lnTo>
                    <a:lnTo>
                      <a:pt x="92545" y="38768"/>
                    </a:lnTo>
                    <a:lnTo>
                      <a:pt x="92673" y="39556"/>
                    </a:lnTo>
                    <a:lnTo>
                      <a:pt x="92779" y="40344"/>
                    </a:lnTo>
                    <a:lnTo>
                      <a:pt x="92779" y="40344"/>
                    </a:lnTo>
                    <a:lnTo>
                      <a:pt x="92886" y="41110"/>
                    </a:lnTo>
                    <a:lnTo>
                      <a:pt x="92971" y="41877"/>
                    </a:lnTo>
                    <a:lnTo>
                      <a:pt x="93035" y="42664"/>
                    </a:lnTo>
                    <a:lnTo>
                      <a:pt x="93098" y="43452"/>
                    </a:lnTo>
                    <a:lnTo>
                      <a:pt x="93141" y="44261"/>
                    </a:lnTo>
                    <a:lnTo>
                      <a:pt x="93162" y="45049"/>
                    </a:lnTo>
                    <a:lnTo>
                      <a:pt x="93205" y="46667"/>
                    </a:lnTo>
                    <a:lnTo>
                      <a:pt x="93205" y="46667"/>
                    </a:lnTo>
                    <a:lnTo>
                      <a:pt x="93184" y="47944"/>
                    </a:lnTo>
                    <a:lnTo>
                      <a:pt x="93120" y="49243"/>
                    </a:lnTo>
                    <a:lnTo>
                      <a:pt x="93035" y="50541"/>
                    </a:lnTo>
                    <a:lnTo>
                      <a:pt x="92907" y="51840"/>
                    </a:lnTo>
                    <a:lnTo>
                      <a:pt x="92907" y="51840"/>
                    </a:lnTo>
                    <a:lnTo>
                      <a:pt x="92758" y="53054"/>
                    </a:lnTo>
                    <a:lnTo>
                      <a:pt x="92758" y="53032"/>
                    </a:lnTo>
                    <a:lnTo>
                      <a:pt x="92779" y="52968"/>
                    </a:lnTo>
                    <a:lnTo>
                      <a:pt x="92779" y="52968"/>
                    </a:lnTo>
                    <a:lnTo>
                      <a:pt x="92779" y="53011"/>
                    </a:lnTo>
                    <a:lnTo>
                      <a:pt x="92800" y="52968"/>
                    </a:lnTo>
                    <a:lnTo>
                      <a:pt x="92800" y="52968"/>
                    </a:lnTo>
                    <a:lnTo>
                      <a:pt x="92545" y="54437"/>
                    </a:lnTo>
                    <a:lnTo>
                      <a:pt x="92268" y="55906"/>
                    </a:lnTo>
                    <a:lnTo>
                      <a:pt x="91949" y="57354"/>
                    </a:lnTo>
                    <a:lnTo>
                      <a:pt x="91587" y="58802"/>
                    </a:lnTo>
                    <a:lnTo>
                      <a:pt x="91587" y="58802"/>
                    </a:lnTo>
                    <a:lnTo>
                      <a:pt x="91417" y="59462"/>
                    </a:lnTo>
                    <a:lnTo>
                      <a:pt x="91204" y="60143"/>
                    </a:lnTo>
                    <a:lnTo>
                      <a:pt x="90735" y="61633"/>
                    </a:lnTo>
                    <a:lnTo>
                      <a:pt x="90735" y="61633"/>
                    </a:lnTo>
                    <a:lnTo>
                      <a:pt x="90310" y="62804"/>
                    </a:lnTo>
                    <a:lnTo>
                      <a:pt x="89862" y="63954"/>
                    </a:lnTo>
                    <a:lnTo>
                      <a:pt x="89862" y="63954"/>
                    </a:lnTo>
                    <a:lnTo>
                      <a:pt x="89628" y="64528"/>
                    </a:lnTo>
                    <a:lnTo>
                      <a:pt x="89650" y="64507"/>
                    </a:lnTo>
                    <a:lnTo>
                      <a:pt x="89671" y="64486"/>
                    </a:lnTo>
                    <a:lnTo>
                      <a:pt x="89650" y="64507"/>
                    </a:lnTo>
                    <a:lnTo>
                      <a:pt x="89671" y="64486"/>
                    </a:lnTo>
                    <a:lnTo>
                      <a:pt x="89671" y="64486"/>
                    </a:lnTo>
                    <a:lnTo>
                      <a:pt x="89032" y="65912"/>
                    </a:lnTo>
                    <a:lnTo>
                      <a:pt x="88372" y="67296"/>
                    </a:lnTo>
                    <a:lnTo>
                      <a:pt x="87648" y="68680"/>
                    </a:lnTo>
                    <a:lnTo>
                      <a:pt x="86903" y="70000"/>
                    </a:lnTo>
                    <a:lnTo>
                      <a:pt x="86116" y="71320"/>
                    </a:lnTo>
                    <a:lnTo>
                      <a:pt x="85285" y="72597"/>
                    </a:lnTo>
                    <a:lnTo>
                      <a:pt x="84434" y="73853"/>
                    </a:lnTo>
                    <a:lnTo>
                      <a:pt x="83540" y="75067"/>
                    </a:lnTo>
                    <a:lnTo>
                      <a:pt x="83540" y="75067"/>
                    </a:lnTo>
                    <a:lnTo>
                      <a:pt x="82645" y="76174"/>
                    </a:lnTo>
                    <a:lnTo>
                      <a:pt x="81687" y="77302"/>
                    </a:lnTo>
                    <a:lnTo>
                      <a:pt x="81687" y="77302"/>
                    </a:lnTo>
                    <a:lnTo>
                      <a:pt x="81198" y="77856"/>
                    </a:lnTo>
                    <a:lnTo>
                      <a:pt x="80687" y="78430"/>
                    </a:lnTo>
                    <a:lnTo>
                      <a:pt x="79495" y="79665"/>
                    </a:lnTo>
                    <a:lnTo>
                      <a:pt x="79495" y="79665"/>
                    </a:lnTo>
                    <a:lnTo>
                      <a:pt x="79154" y="79984"/>
                    </a:lnTo>
                    <a:lnTo>
                      <a:pt x="79154" y="79984"/>
                    </a:lnTo>
                    <a:lnTo>
                      <a:pt x="78260" y="80815"/>
                    </a:lnTo>
                    <a:lnTo>
                      <a:pt x="77323" y="81645"/>
                    </a:lnTo>
                    <a:lnTo>
                      <a:pt x="76365" y="82454"/>
                    </a:lnTo>
                    <a:lnTo>
                      <a:pt x="75343" y="83263"/>
                    </a:lnTo>
                    <a:lnTo>
                      <a:pt x="75343" y="83263"/>
                    </a:lnTo>
                    <a:lnTo>
                      <a:pt x="74108" y="84178"/>
                    </a:lnTo>
                    <a:lnTo>
                      <a:pt x="72852" y="85051"/>
                    </a:lnTo>
                    <a:lnTo>
                      <a:pt x="71554" y="85882"/>
                    </a:lnTo>
                    <a:lnTo>
                      <a:pt x="70255" y="86691"/>
                    </a:lnTo>
                    <a:lnTo>
                      <a:pt x="68914" y="87436"/>
                    </a:lnTo>
                    <a:lnTo>
                      <a:pt x="67551" y="88138"/>
                    </a:lnTo>
                    <a:lnTo>
                      <a:pt x="66189" y="88798"/>
                    </a:lnTo>
                    <a:lnTo>
                      <a:pt x="64784" y="89416"/>
                    </a:lnTo>
                    <a:lnTo>
                      <a:pt x="64784" y="89416"/>
                    </a:lnTo>
                    <a:lnTo>
                      <a:pt x="63421" y="89969"/>
                    </a:lnTo>
                    <a:lnTo>
                      <a:pt x="62016" y="90480"/>
                    </a:lnTo>
                    <a:lnTo>
                      <a:pt x="62016" y="90480"/>
                    </a:lnTo>
                    <a:lnTo>
                      <a:pt x="61314" y="90736"/>
                    </a:lnTo>
                    <a:lnTo>
                      <a:pt x="60547" y="90970"/>
                    </a:lnTo>
                    <a:lnTo>
                      <a:pt x="59781" y="91204"/>
                    </a:lnTo>
                    <a:lnTo>
                      <a:pt x="58950" y="91438"/>
                    </a:lnTo>
                    <a:lnTo>
                      <a:pt x="58950" y="91438"/>
                    </a:lnTo>
                    <a:lnTo>
                      <a:pt x="58227" y="91630"/>
                    </a:lnTo>
                    <a:lnTo>
                      <a:pt x="57503" y="91821"/>
                    </a:lnTo>
                    <a:lnTo>
                      <a:pt x="55991" y="92141"/>
                    </a:lnTo>
                    <a:lnTo>
                      <a:pt x="54458" y="92439"/>
                    </a:lnTo>
                    <a:lnTo>
                      <a:pt x="52904" y="92694"/>
                    </a:lnTo>
                    <a:lnTo>
                      <a:pt x="52904" y="92694"/>
                    </a:lnTo>
                    <a:lnTo>
                      <a:pt x="51308" y="92864"/>
                    </a:lnTo>
                    <a:lnTo>
                      <a:pt x="49732" y="92992"/>
                    </a:lnTo>
                    <a:lnTo>
                      <a:pt x="48157" y="93077"/>
                    </a:lnTo>
                    <a:lnTo>
                      <a:pt x="46624" y="93099"/>
                    </a:lnTo>
                    <a:lnTo>
                      <a:pt x="46454" y="93099"/>
                    </a:lnTo>
                    <a:lnTo>
                      <a:pt x="46454" y="93099"/>
                    </a:lnTo>
                    <a:lnTo>
                      <a:pt x="44942" y="93077"/>
                    </a:lnTo>
                    <a:lnTo>
                      <a:pt x="43431" y="92992"/>
                    </a:lnTo>
                    <a:lnTo>
                      <a:pt x="41898" y="92864"/>
                    </a:lnTo>
                    <a:lnTo>
                      <a:pt x="40344" y="92694"/>
                    </a:lnTo>
                    <a:lnTo>
                      <a:pt x="40344" y="92694"/>
                    </a:lnTo>
                    <a:lnTo>
                      <a:pt x="38960" y="92481"/>
                    </a:lnTo>
                    <a:lnTo>
                      <a:pt x="37640" y="92247"/>
                    </a:lnTo>
                    <a:lnTo>
                      <a:pt x="37640" y="92247"/>
                    </a:lnTo>
                    <a:lnTo>
                      <a:pt x="36916" y="92098"/>
                    </a:lnTo>
                    <a:lnTo>
                      <a:pt x="36150" y="91928"/>
                    </a:lnTo>
                    <a:lnTo>
                      <a:pt x="34532" y="91544"/>
                    </a:lnTo>
                    <a:lnTo>
                      <a:pt x="34532" y="91544"/>
                    </a:lnTo>
                    <a:lnTo>
                      <a:pt x="33787" y="91332"/>
                    </a:lnTo>
                    <a:lnTo>
                      <a:pt x="33020" y="91119"/>
                    </a:lnTo>
                    <a:lnTo>
                      <a:pt x="32275" y="90885"/>
                    </a:lnTo>
                    <a:lnTo>
                      <a:pt x="31509" y="90629"/>
                    </a:lnTo>
                    <a:lnTo>
                      <a:pt x="30742" y="90352"/>
                    </a:lnTo>
                    <a:lnTo>
                      <a:pt x="29997" y="90076"/>
                    </a:lnTo>
                    <a:lnTo>
                      <a:pt x="29231" y="89777"/>
                    </a:lnTo>
                    <a:lnTo>
                      <a:pt x="28464" y="89458"/>
                    </a:lnTo>
                    <a:lnTo>
                      <a:pt x="28464" y="89458"/>
                    </a:lnTo>
                    <a:lnTo>
                      <a:pt x="27059" y="88841"/>
                    </a:lnTo>
                    <a:lnTo>
                      <a:pt x="25675" y="88181"/>
                    </a:lnTo>
                    <a:lnTo>
                      <a:pt x="24334" y="87457"/>
                    </a:lnTo>
                    <a:lnTo>
                      <a:pt x="22993" y="86712"/>
                    </a:lnTo>
                    <a:lnTo>
                      <a:pt x="22993" y="86712"/>
                    </a:lnTo>
                    <a:lnTo>
                      <a:pt x="21737" y="85945"/>
                    </a:lnTo>
                    <a:lnTo>
                      <a:pt x="20481" y="85136"/>
                    </a:lnTo>
                    <a:lnTo>
                      <a:pt x="19225" y="84264"/>
                    </a:lnTo>
                    <a:lnTo>
                      <a:pt x="18011" y="83348"/>
                    </a:lnTo>
                    <a:lnTo>
                      <a:pt x="18011" y="83348"/>
                    </a:lnTo>
                    <a:lnTo>
                      <a:pt x="16862" y="82433"/>
                    </a:lnTo>
                    <a:lnTo>
                      <a:pt x="15733" y="81453"/>
                    </a:lnTo>
                    <a:lnTo>
                      <a:pt x="14605" y="80453"/>
                    </a:lnTo>
                    <a:lnTo>
                      <a:pt x="13519" y="79388"/>
                    </a:lnTo>
                    <a:lnTo>
                      <a:pt x="13519" y="79388"/>
                    </a:lnTo>
                    <a:lnTo>
                      <a:pt x="12540" y="78388"/>
                    </a:lnTo>
                    <a:lnTo>
                      <a:pt x="11561" y="77323"/>
                    </a:lnTo>
                    <a:lnTo>
                      <a:pt x="10624" y="76216"/>
                    </a:lnTo>
                    <a:lnTo>
                      <a:pt x="9687" y="75067"/>
                    </a:lnTo>
                    <a:lnTo>
                      <a:pt x="9645" y="75024"/>
                    </a:lnTo>
                    <a:lnTo>
                      <a:pt x="9645" y="75024"/>
                    </a:lnTo>
                    <a:lnTo>
                      <a:pt x="8793" y="73832"/>
                    </a:lnTo>
                    <a:lnTo>
                      <a:pt x="8027" y="72767"/>
                    </a:lnTo>
                    <a:lnTo>
                      <a:pt x="7984" y="72704"/>
                    </a:lnTo>
                    <a:lnTo>
                      <a:pt x="7942" y="72618"/>
                    </a:lnTo>
                    <a:lnTo>
                      <a:pt x="7942" y="72618"/>
                    </a:lnTo>
                    <a:lnTo>
                      <a:pt x="7154" y="71426"/>
                    </a:lnTo>
                    <a:lnTo>
                      <a:pt x="6387" y="70170"/>
                    </a:lnTo>
                    <a:lnTo>
                      <a:pt x="6387" y="70170"/>
                    </a:lnTo>
                    <a:lnTo>
                      <a:pt x="5664" y="68871"/>
                    </a:lnTo>
                    <a:lnTo>
                      <a:pt x="4961" y="67530"/>
                    </a:lnTo>
                    <a:lnTo>
                      <a:pt x="4280" y="66168"/>
                    </a:lnTo>
                    <a:lnTo>
                      <a:pt x="3662" y="64741"/>
                    </a:lnTo>
                    <a:lnTo>
                      <a:pt x="3662" y="64741"/>
                    </a:lnTo>
                    <a:lnTo>
                      <a:pt x="3109" y="63379"/>
                    </a:lnTo>
                    <a:lnTo>
                      <a:pt x="2598" y="61995"/>
                    </a:lnTo>
                    <a:lnTo>
                      <a:pt x="2130" y="60590"/>
                    </a:lnTo>
                    <a:lnTo>
                      <a:pt x="1725" y="59164"/>
                    </a:lnTo>
                    <a:lnTo>
                      <a:pt x="1725" y="59164"/>
                    </a:lnTo>
                    <a:lnTo>
                      <a:pt x="1512" y="58440"/>
                    </a:lnTo>
                    <a:lnTo>
                      <a:pt x="1321" y="57673"/>
                    </a:lnTo>
                    <a:lnTo>
                      <a:pt x="1150" y="56928"/>
                    </a:lnTo>
                    <a:lnTo>
                      <a:pt x="980" y="56162"/>
                    </a:lnTo>
                    <a:lnTo>
                      <a:pt x="831" y="55374"/>
                    </a:lnTo>
                    <a:lnTo>
                      <a:pt x="682" y="54586"/>
                    </a:lnTo>
                    <a:lnTo>
                      <a:pt x="554" y="53799"/>
                    </a:lnTo>
                    <a:lnTo>
                      <a:pt x="426" y="52990"/>
                    </a:lnTo>
                    <a:lnTo>
                      <a:pt x="426" y="52990"/>
                    </a:lnTo>
                    <a:lnTo>
                      <a:pt x="341" y="52202"/>
                    </a:lnTo>
                    <a:lnTo>
                      <a:pt x="256" y="51414"/>
                    </a:lnTo>
                    <a:lnTo>
                      <a:pt x="171" y="50627"/>
                    </a:lnTo>
                    <a:lnTo>
                      <a:pt x="107" y="49839"/>
                    </a:lnTo>
                    <a:lnTo>
                      <a:pt x="64" y="49051"/>
                    </a:lnTo>
                    <a:lnTo>
                      <a:pt x="43" y="48242"/>
                    </a:lnTo>
                    <a:lnTo>
                      <a:pt x="22" y="47454"/>
                    </a:lnTo>
                    <a:lnTo>
                      <a:pt x="1" y="46667"/>
                    </a:lnTo>
                    <a:lnTo>
                      <a:pt x="1" y="46667"/>
                    </a:lnTo>
                    <a:lnTo>
                      <a:pt x="22" y="45347"/>
                    </a:lnTo>
                    <a:lnTo>
                      <a:pt x="86" y="44027"/>
                    </a:lnTo>
                    <a:lnTo>
                      <a:pt x="171" y="42686"/>
                    </a:lnTo>
                    <a:lnTo>
                      <a:pt x="299" y="41366"/>
                    </a:lnTo>
                    <a:lnTo>
                      <a:pt x="299" y="41366"/>
                    </a:lnTo>
                    <a:lnTo>
                      <a:pt x="448" y="40237"/>
                    </a:lnTo>
                    <a:lnTo>
                      <a:pt x="426" y="40259"/>
                    </a:lnTo>
                    <a:lnTo>
                      <a:pt x="405" y="40301"/>
                    </a:lnTo>
                    <a:lnTo>
                      <a:pt x="405" y="40301"/>
                    </a:lnTo>
                    <a:lnTo>
                      <a:pt x="426" y="40280"/>
                    </a:lnTo>
                    <a:lnTo>
                      <a:pt x="405" y="40301"/>
                    </a:lnTo>
                    <a:lnTo>
                      <a:pt x="405" y="40301"/>
                    </a:lnTo>
                    <a:lnTo>
                      <a:pt x="661" y="38726"/>
                    </a:lnTo>
                    <a:lnTo>
                      <a:pt x="916" y="3740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639;p49">
                <a:extLst>
                  <a:ext uri="{FF2B5EF4-FFF2-40B4-BE49-F238E27FC236}">
                    <a16:creationId xmlns:a16="http://schemas.microsoft.com/office/drawing/2014/main" id="{4A088297-69AD-B09A-D080-1CFA46817163}"/>
                  </a:ext>
                </a:extLst>
              </p:cNvPr>
              <p:cNvSpPr/>
              <p:nvPr/>
            </p:nvSpPr>
            <p:spPr>
              <a:xfrm>
                <a:off x="4588671" y="2994744"/>
                <a:ext cx="864515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184" h="93099" extrusionOk="0">
                    <a:moveTo>
                      <a:pt x="47114" y="8027"/>
                    </a:moveTo>
                    <a:lnTo>
                      <a:pt x="47795" y="8048"/>
                    </a:lnTo>
                    <a:lnTo>
                      <a:pt x="48476" y="8069"/>
                    </a:lnTo>
                    <a:lnTo>
                      <a:pt x="49328" y="8112"/>
                    </a:lnTo>
                    <a:lnTo>
                      <a:pt x="50222" y="8176"/>
                    </a:lnTo>
                    <a:lnTo>
                      <a:pt x="51095" y="8261"/>
                    </a:lnTo>
                    <a:lnTo>
                      <a:pt x="51989" y="8389"/>
                    </a:lnTo>
                    <a:lnTo>
                      <a:pt x="52883" y="8516"/>
                    </a:lnTo>
                    <a:lnTo>
                      <a:pt x="53777" y="8665"/>
                    </a:lnTo>
                    <a:lnTo>
                      <a:pt x="54671" y="8836"/>
                    </a:lnTo>
                    <a:lnTo>
                      <a:pt x="55566" y="9027"/>
                    </a:lnTo>
                    <a:lnTo>
                      <a:pt x="56460" y="9262"/>
                    </a:lnTo>
                    <a:lnTo>
                      <a:pt x="57333" y="9496"/>
                    </a:lnTo>
                    <a:lnTo>
                      <a:pt x="58205" y="9751"/>
                    </a:lnTo>
                    <a:lnTo>
                      <a:pt x="59078" y="10049"/>
                    </a:lnTo>
                    <a:lnTo>
                      <a:pt x="59972" y="10347"/>
                    </a:lnTo>
                    <a:lnTo>
                      <a:pt x="60867" y="10688"/>
                    </a:lnTo>
                    <a:lnTo>
                      <a:pt x="61739" y="11050"/>
                    </a:lnTo>
                    <a:lnTo>
                      <a:pt x="62591" y="11412"/>
                    </a:lnTo>
                    <a:lnTo>
                      <a:pt x="63443" y="11795"/>
                    </a:lnTo>
                    <a:lnTo>
                      <a:pt x="64273" y="12199"/>
                    </a:lnTo>
                    <a:lnTo>
                      <a:pt x="65082" y="12625"/>
                    </a:lnTo>
                    <a:lnTo>
                      <a:pt x="65891" y="13051"/>
                    </a:lnTo>
                    <a:lnTo>
                      <a:pt x="66678" y="13519"/>
                    </a:lnTo>
                    <a:lnTo>
                      <a:pt x="67466" y="14009"/>
                    </a:lnTo>
                    <a:lnTo>
                      <a:pt x="68254" y="14499"/>
                    </a:lnTo>
                    <a:lnTo>
                      <a:pt x="69020" y="15031"/>
                    </a:lnTo>
                    <a:lnTo>
                      <a:pt x="69765" y="15563"/>
                    </a:lnTo>
                    <a:lnTo>
                      <a:pt x="70489" y="16117"/>
                    </a:lnTo>
                    <a:lnTo>
                      <a:pt x="71213" y="16670"/>
                    </a:lnTo>
                    <a:lnTo>
                      <a:pt x="71916" y="17245"/>
                    </a:lnTo>
                    <a:lnTo>
                      <a:pt x="72576" y="17841"/>
                    </a:lnTo>
                    <a:lnTo>
                      <a:pt x="73236" y="18437"/>
                    </a:lnTo>
                    <a:lnTo>
                      <a:pt x="73874" y="19033"/>
                    </a:lnTo>
                    <a:lnTo>
                      <a:pt x="74492" y="19672"/>
                    </a:lnTo>
                    <a:lnTo>
                      <a:pt x="75109" y="20311"/>
                    </a:lnTo>
                    <a:lnTo>
                      <a:pt x="75705" y="20971"/>
                    </a:lnTo>
                    <a:lnTo>
                      <a:pt x="76280" y="21631"/>
                    </a:lnTo>
                    <a:lnTo>
                      <a:pt x="76855" y="22312"/>
                    </a:lnTo>
                    <a:lnTo>
                      <a:pt x="77408" y="23014"/>
                    </a:lnTo>
                    <a:lnTo>
                      <a:pt x="77940" y="23717"/>
                    </a:lnTo>
                    <a:lnTo>
                      <a:pt x="78451" y="24420"/>
                    </a:lnTo>
                    <a:lnTo>
                      <a:pt x="78920" y="25101"/>
                    </a:lnTo>
                    <a:lnTo>
                      <a:pt x="79473" y="25910"/>
                    </a:lnTo>
                    <a:lnTo>
                      <a:pt x="79963" y="26697"/>
                    </a:lnTo>
                    <a:lnTo>
                      <a:pt x="80431" y="27464"/>
                    </a:lnTo>
                    <a:lnTo>
                      <a:pt x="80857" y="28209"/>
                    </a:lnTo>
                    <a:lnTo>
                      <a:pt x="81325" y="29103"/>
                    </a:lnTo>
                    <a:lnTo>
                      <a:pt x="81773" y="30019"/>
                    </a:lnTo>
                    <a:lnTo>
                      <a:pt x="82198" y="30934"/>
                    </a:lnTo>
                    <a:lnTo>
                      <a:pt x="82624" y="31849"/>
                    </a:lnTo>
                    <a:lnTo>
                      <a:pt x="82688" y="31956"/>
                    </a:lnTo>
                    <a:lnTo>
                      <a:pt x="82731" y="32041"/>
                    </a:lnTo>
                    <a:lnTo>
                      <a:pt x="82752" y="32148"/>
                    </a:lnTo>
                    <a:lnTo>
                      <a:pt x="82794" y="32233"/>
                    </a:lnTo>
                    <a:lnTo>
                      <a:pt x="82901" y="32509"/>
                    </a:lnTo>
                    <a:lnTo>
                      <a:pt x="83071" y="32935"/>
                    </a:lnTo>
                    <a:lnTo>
                      <a:pt x="83433" y="33915"/>
                    </a:lnTo>
                    <a:lnTo>
                      <a:pt x="83752" y="34851"/>
                    </a:lnTo>
                    <a:lnTo>
                      <a:pt x="84050" y="35767"/>
                    </a:lnTo>
                    <a:lnTo>
                      <a:pt x="84306" y="36682"/>
                    </a:lnTo>
                    <a:lnTo>
                      <a:pt x="84540" y="37576"/>
                    </a:lnTo>
                    <a:lnTo>
                      <a:pt x="84753" y="38470"/>
                    </a:lnTo>
                    <a:lnTo>
                      <a:pt x="84945" y="39365"/>
                    </a:lnTo>
                    <a:lnTo>
                      <a:pt x="85009" y="39599"/>
                    </a:lnTo>
                    <a:lnTo>
                      <a:pt x="85179" y="40578"/>
                    </a:lnTo>
                    <a:lnTo>
                      <a:pt x="85328" y="41557"/>
                    </a:lnTo>
                    <a:lnTo>
                      <a:pt x="85456" y="42494"/>
                    </a:lnTo>
                    <a:lnTo>
                      <a:pt x="85562" y="43473"/>
                    </a:lnTo>
                    <a:lnTo>
                      <a:pt x="85647" y="44517"/>
                    </a:lnTo>
                    <a:lnTo>
                      <a:pt x="85690" y="45475"/>
                    </a:lnTo>
                    <a:lnTo>
                      <a:pt x="85711" y="46496"/>
                    </a:lnTo>
                    <a:lnTo>
                      <a:pt x="85732" y="47007"/>
                    </a:lnTo>
                    <a:lnTo>
                      <a:pt x="85732" y="47093"/>
                    </a:lnTo>
                    <a:lnTo>
                      <a:pt x="85732" y="47199"/>
                    </a:lnTo>
                    <a:lnTo>
                      <a:pt x="85732" y="47327"/>
                    </a:lnTo>
                    <a:lnTo>
                      <a:pt x="85711" y="48114"/>
                    </a:lnTo>
                    <a:lnTo>
                      <a:pt x="85690" y="48902"/>
                    </a:lnTo>
                    <a:lnTo>
                      <a:pt x="85647" y="49690"/>
                    </a:lnTo>
                    <a:lnTo>
                      <a:pt x="85583" y="50456"/>
                    </a:lnTo>
                    <a:lnTo>
                      <a:pt x="85519" y="51201"/>
                    </a:lnTo>
                    <a:lnTo>
                      <a:pt x="85434" y="51947"/>
                    </a:lnTo>
                    <a:lnTo>
                      <a:pt x="85328" y="52692"/>
                    </a:lnTo>
                    <a:lnTo>
                      <a:pt x="85221" y="53415"/>
                    </a:lnTo>
                    <a:lnTo>
                      <a:pt x="85094" y="54203"/>
                    </a:lnTo>
                    <a:lnTo>
                      <a:pt x="84945" y="54991"/>
                    </a:lnTo>
                    <a:lnTo>
                      <a:pt x="84774" y="55757"/>
                    </a:lnTo>
                    <a:lnTo>
                      <a:pt x="84583" y="56524"/>
                    </a:lnTo>
                    <a:lnTo>
                      <a:pt x="84391" y="57290"/>
                    </a:lnTo>
                    <a:lnTo>
                      <a:pt x="84178" y="58035"/>
                    </a:lnTo>
                    <a:lnTo>
                      <a:pt x="83965" y="58759"/>
                    </a:lnTo>
                    <a:lnTo>
                      <a:pt x="83710" y="59483"/>
                    </a:lnTo>
                    <a:lnTo>
                      <a:pt x="83284" y="60718"/>
                    </a:lnTo>
                    <a:lnTo>
                      <a:pt x="82816" y="61889"/>
                    </a:lnTo>
                    <a:lnTo>
                      <a:pt x="82539" y="62570"/>
                    </a:lnTo>
                    <a:lnTo>
                      <a:pt x="82241" y="63251"/>
                    </a:lnTo>
                    <a:lnTo>
                      <a:pt x="81943" y="63911"/>
                    </a:lnTo>
                    <a:lnTo>
                      <a:pt x="81645" y="64550"/>
                    </a:lnTo>
                    <a:lnTo>
                      <a:pt x="81198" y="65401"/>
                    </a:lnTo>
                    <a:lnTo>
                      <a:pt x="80772" y="66210"/>
                    </a:lnTo>
                    <a:lnTo>
                      <a:pt x="80325" y="66977"/>
                    </a:lnTo>
                    <a:lnTo>
                      <a:pt x="79878" y="67743"/>
                    </a:lnTo>
                    <a:lnTo>
                      <a:pt x="79367" y="68552"/>
                    </a:lnTo>
                    <a:lnTo>
                      <a:pt x="78835" y="69340"/>
                    </a:lnTo>
                    <a:lnTo>
                      <a:pt x="78324" y="70085"/>
                    </a:lnTo>
                    <a:lnTo>
                      <a:pt x="77791" y="70787"/>
                    </a:lnTo>
                    <a:lnTo>
                      <a:pt x="77259" y="71469"/>
                    </a:lnTo>
                    <a:lnTo>
                      <a:pt x="76727" y="72171"/>
                    </a:lnTo>
                    <a:lnTo>
                      <a:pt x="76152" y="72831"/>
                    </a:lnTo>
                    <a:lnTo>
                      <a:pt x="75556" y="73513"/>
                    </a:lnTo>
                    <a:lnTo>
                      <a:pt x="74960" y="74151"/>
                    </a:lnTo>
                    <a:lnTo>
                      <a:pt x="74343" y="74811"/>
                    </a:lnTo>
                    <a:lnTo>
                      <a:pt x="73704" y="75450"/>
                    </a:lnTo>
                    <a:lnTo>
                      <a:pt x="73065" y="76067"/>
                    </a:lnTo>
                    <a:lnTo>
                      <a:pt x="72341" y="76706"/>
                    </a:lnTo>
                    <a:lnTo>
                      <a:pt x="71639" y="77323"/>
                    </a:lnTo>
                    <a:lnTo>
                      <a:pt x="71000" y="77856"/>
                    </a:lnTo>
                    <a:lnTo>
                      <a:pt x="70340" y="78366"/>
                    </a:lnTo>
                    <a:lnTo>
                      <a:pt x="69659" y="78920"/>
                    </a:lnTo>
                    <a:lnTo>
                      <a:pt x="68935" y="79431"/>
                    </a:lnTo>
                    <a:lnTo>
                      <a:pt x="68190" y="79942"/>
                    </a:lnTo>
                    <a:lnTo>
                      <a:pt x="67424" y="80432"/>
                    </a:lnTo>
                    <a:lnTo>
                      <a:pt x="66678" y="80900"/>
                    </a:lnTo>
                    <a:lnTo>
                      <a:pt x="65933" y="81347"/>
                    </a:lnTo>
                    <a:lnTo>
                      <a:pt x="65146" y="81773"/>
                    </a:lnTo>
                    <a:lnTo>
                      <a:pt x="64379" y="82199"/>
                    </a:lnTo>
                    <a:lnTo>
                      <a:pt x="63570" y="82582"/>
                    </a:lnTo>
                    <a:lnTo>
                      <a:pt x="62761" y="82965"/>
                    </a:lnTo>
                    <a:lnTo>
                      <a:pt x="61952" y="83327"/>
                    </a:lnTo>
                    <a:lnTo>
                      <a:pt x="61122" y="83667"/>
                    </a:lnTo>
                    <a:lnTo>
                      <a:pt x="60207" y="84029"/>
                    </a:lnTo>
                    <a:lnTo>
                      <a:pt x="59291" y="84370"/>
                    </a:lnTo>
                    <a:lnTo>
                      <a:pt x="58418" y="84647"/>
                    </a:lnTo>
                    <a:lnTo>
                      <a:pt x="57545" y="84924"/>
                    </a:lnTo>
                    <a:lnTo>
                      <a:pt x="56651" y="85179"/>
                    </a:lnTo>
                    <a:lnTo>
                      <a:pt x="55715" y="85413"/>
                    </a:lnTo>
                    <a:lnTo>
                      <a:pt x="54863" y="85605"/>
                    </a:lnTo>
                    <a:lnTo>
                      <a:pt x="54671" y="85669"/>
                    </a:lnTo>
                    <a:lnTo>
                      <a:pt x="54480" y="85690"/>
                    </a:lnTo>
                    <a:lnTo>
                      <a:pt x="54309" y="85711"/>
                    </a:lnTo>
                    <a:lnTo>
                      <a:pt x="54224" y="85711"/>
                    </a:lnTo>
                    <a:lnTo>
                      <a:pt x="54139" y="85669"/>
                    </a:lnTo>
                    <a:lnTo>
                      <a:pt x="53394" y="85818"/>
                    </a:lnTo>
                    <a:lnTo>
                      <a:pt x="52628" y="85924"/>
                    </a:lnTo>
                    <a:lnTo>
                      <a:pt x="51882" y="86031"/>
                    </a:lnTo>
                    <a:lnTo>
                      <a:pt x="51116" y="86137"/>
                    </a:lnTo>
                    <a:lnTo>
                      <a:pt x="50350" y="86222"/>
                    </a:lnTo>
                    <a:lnTo>
                      <a:pt x="49605" y="86286"/>
                    </a:lnTo>
                    <a:lnTo>
                      <a:pt x="48838" y="86329"/>
                    </a:lnTo>
                    <a:lnTo>
                      <a:pt x="48093" y="86350"/>
                    </a:lnTo>
                    <a:lnTo>
                      <a:pt x="46752" y="86371"/>
                    </a:lnTo>
                    <a:lnTo>
                      <a:pt x="45325" y="86350"/>
                    </a:lnTo>
                    <a:lnTo>
                      <a:pt x="43899" y="86286"/>
                    </a:lnTo>
                    <a:lnTo>
                      <a:pt x="42494" y="86158"/>
                    </a:lnTo>
                    <a:lnTo>
                      <a:pt x="41110" y="85988"/>
                    </a:lnTo>
                    <a:lnTo>
                      <a:pt x="40173" y="85839"/>
                    </a:lnTo>
                    <a:lnTo>
                      <a:pt x="39279" y="85669"/>
                    </a:lnTo>
                    <a:lnTo>
                      <a:pt x="38364" y="85477"/>
                    </a:lnTo>
                    <a:lnTo>
                      <a:pt x="37470" y="85285"/>
                    </a:lnTo>
                    <a:lnTo>
                      <a:pt x="36597" y="85051"/>
                    </a:lnTo>
                    <a:lnTo>
                      <a:pt x="35724" y="84817"/>
                    </a:lnTo>
                    <a:lnTo>
                      <a:pt x="34872" y="84540"/>
                    </a:lnTo>
                    <a:lnTo>
                      <a:pt x="34021" y="84264"/>
                    </a:lnTo>
                    <a:lnTo>
                      <a:pt x="33233" y="83966"/>
                    </a:lnTo>
                    <a:lnTo>
                      <a:pt x="32254" y="83582"/>
                    </a:lnTo>
                    <a:lnTo>
                      <a:pt x="31274" y="83178"/>
                    </a:lnTo>
                    <a:lnTo>
                      <a:pt x="30295" y="82752"/>
                    </a:lnTo>
                    <a:lnTo>
                      <a:pt x="29358" y="82305"/>
                    </a:lnTo>
                    <a:lnTo>
                      <a:pt x="28528" y="81879"/>
                    </a:lnTo>
                    <a:lnTo>
                      <a:pt x="27698" y="81432"/>
                    </a:lnTo>
                    <a:lnTo>
                      <a:pt x="26910" y="80985"/>
                    </a:lnTo>
                    <a:lnTo>
                      <a:pt x="26123" y="80517"/>
                    </a:lnTo>
                    <a:lnTo>
                      <a:pt x="25356" y="80027"/>
                    </a:lnTo>
                    <a:lnTo>
                      <a:pt x="24590" y="79516"/>
                    </a:lnTo>
                    <a:lnTo>
                      <a:pt x="23866" y="79005"/>
                    </a:lnTo>
                    <a:lnTo>
                      <a:pt x="23142" y="78473"/>
                    </a:lnTo>
                    <a:lnTo>
                      <a:pt x="22439" y="77919"/>
                    </a:lnTo>
                    <a:lnTo>
                      <a:pt x="21737" y="77366"/>
                    </a:lnTo>
                    <a:lnTo>
                      <a:pt x="21056" y="76791"/>
                    </a:lnTo>
                    <a:lnTo>
                      <a:pt x="20374" y="76195"/>
                    </a:lnTo>
                    <a:lnTo>
                      <a:pt x="19736" y="75599"/>
                    </a:lnTo>
                    <a:lnTo>
                      <a:pt x="19076" y="74981"/>
                    </a:lnTo>
                    <a:lnTo>
                      <a:pt x="18458" y="74343"/>
                    </a:lnTo>
                    <a:lnTo>
                      <a:pt x="17841" y="73704"/>
                    </a:lnTo>
                    <a:lnTo>
                      <a:pt x="17266" y="73087"/>
                    </a:lnTo>
                    <a:lnTo>
                      <a:pt x="16713" y="72427"/>
                    </a:lnTo>
                    <a:lnTo>
                      <a:pt x="16159" y="71745"/>
                    </a:lnTo>
                    <a:lnTo>
                      <a:pt x="15584" y="71064"/>
                    </a:lnTo>
                    <a:lnTo>
                      <a:pt x="15052" y="70340"/>
                    </a:lnTo>
                    <a:lnTo>
                      <a:pt x="14520" y="69617"/>
                    </a:lnTo>
                    <a:lnTo>
                      <a:pt x="14030" y="68914"/>
                    </a:lnTo>
                    <a:lnTo>
                      <a:pt x="13562" y="68190"/>
                    </a:lnTo>
                    <a:lnTo>
                      <a:pt x="13072" y="67402"/>
                    </a:lnTo>
                    <a:lnTo>
                      <a:pt x="12625" y="66636"/>
                    </a:lnTo>
                    <a:lnTo>
                      <a:pt x="12199" y="65870"/>
                    </a:lnTo>
                    <a:lnTo>
                      <a:pt x="11795" y="65125"/>
                    </a:lnTo>
                    <a:lnTo>
                      <a:pt x="11390" y="64337"/>
                    </a:lnTo>
                    <a:lnTo>
                      <a:pt x="11007" y="63528"/>
                    </a:lnTo>
                    <a:lnTo>
                      <a:pt x="10645" y="62719"/>
                    </a:lnTo>
                    <a:lnTo>
                      <a:pt x="10305" y="61910"/>
                    </a:lnTo>
                    <a:lnTo>
                      <a:pt x="9985" y="61037"/>
                    </a:lnTo>
                    <a:lnTo>
                      <a:pt x="9666" y="60185"/>
                    </a:lnTo>
                    <a:lnTo>
                      <a:pt x="9368" y="59313"/>
                    </a:lnTo>
                    <a:lnTo>
                      <a:pt x="9091" y="58440"/>
                    </a:lnTo>
                    <a:lnTo>
                      <a:pt x="8836" y="57588"/>
                    </a:lnTo>
                    <a:lnTo>
                      <a:pt x="8623" y="56715"/>
                    </a:lnTo>
                    <a:lnTo>
                      <a:pt x="8410" y="55842"/>
                    </a:lnTo>
                    <a:lnTo>
                      <a:pt x="8218" y="54991"/>
                    </a:lnTo>
                    <a:lnTo>
                      <a:pt x="8069" y="54139"/>
                    </a:lnTo>
                    <a:lnTo>
                      <a:pt x="7920" y="53266"/>
                    </a:lnTo>
                    <a:lnTo>
                      <a:pt x="7792" y="52372"/>
                    </a:lnTo>
                    <a:lnTo>
                      <a:pt x="7686" y="51457"/>
                    </a:lnTo>
                    <a:lnTo>
                      <a:pt x="7601" y="50584"/>
                    </a:lnTo>
                    <a:lnTo>
                      <a:pt x="7537" y="49690"/>
                    </a:lnTo>
                    <a:lnTo>
                      <a:pt x="7473" y="48753"/>
                    </a:lnTo>
                    <a:lnTo>
                      <a:pt x="7452" y="47795"/>
                    </a:lnTo>
                    <a:lnTo>
                      <a:pt x="7431" y="46922"/>
                    </a:lnTo>
                    <a:lnTo>
                      <a:pt x="7452" y="46028"/>
                    </a:lnTo>
                    <a:lnTo>
                      <a:pt x="7494" y="45113"/>
                    </a:lnTo>
                    <a:lnTo>
                      <a:pt x="7558" y="44155"/>
                    </a:lnTo>
                    <a:lnTo>
                      <a:pt x="7622" y="43346"/>
                    </a:lnTo>
                    <a:lnTo>
                      <a:pt x="7729" y="42494"/>
                    </a:lnTo>
                    <a:lnTo>
                      <a:pt x="7835" y="41664"/>
                    </a:lnTo>
                    <a:lnTo>
                      <a:pt x="7963" y="40812"/>
                    </a:lnTo>
                    <a:lnTo>
                      <a:pt x="8112" y="39939"/>
                    </a:lnTo>
                    <a:lnTo>
                      <a:pt x="8303" y="39067"/>
                    </a:lnTo>
                    <a:lnTo>
                      <a:pt x="8495" y="38215"/>
                    </a:lnTo>
                    <a:lnTo>
                      <a:pt x="8708" y="37363"/>
                    </a:lnTo>
                    <a:lnTo>
                      <a:pt x="8921" y="36512"/>
                    </a:lnTo>
                    <a:lnTo>
                      <a:pt x="9176" y="35682"/>
                    </a:lnTo>
                    <a:lnTo>
                      <a:pt x="9432" y="34873"/>
                    </a:lnTo>
                    <a:lnTo>
                      <a:pt x="9730" y="34042"/>
                    </a:lnTo>
                    <a:lnTo>
                      <a:pt x="10049" y="33212"/>
                    </a:lnTo>
                    <a:lnTo>
                      <a:pt x="10368" y="32382"/>
                    </a:lnTo>
                    <a:lnTo>
                      <a:pt x="10730" y="31551"/>
                    </a:lnTo>
                    <a:lnTo>
                      <a:pt x="11114" y="30742"/>
                    </a:lnTo>
                    <a:lnTo>
                      <a:pt x="11582" y="29784"/>
                    </a:lnTo>
                    <a:lnTo>
                      <a:pt x="11986" y="28997"/>
                    </a:lnTo>
                    <a:lnTo>
                      <a:pt x="12391" y="28252"/>
                    </a:lnTo>
                    <a:lnTo>
                      <a:pt x="12881" y="27421"/>
                    </a:lnTo>
                    <a:lnTo>
                      <a:pt x="13349" y="26655"/>
                    </a:lnTo>
                    <a:lnTo>
                      <a:pt x="13839" y="25888"/>
                    </a:lnTo>
                    <a:lnTo>
                      <a:pt x="14350" y="25165"/>
                    </a:lnTo>
                    <a:lnTo>
                      <a:pt x="14860" y="24420"/>
                    </a:lnTo>
                    <a:lnTo>
                      <a:pt x="15393" y="23717"/>
                    </a:lnTo>
                    <a:lnTo>
                      <a:pt x="15946" y="23036"/>
                    </a:lnTo>
                    <a:lnTo>
                      <a:pt x="16478" y="22354"/>
                    </a:lnTo>
                    <a:lnTo>
                      <a:pt x="17053" y="21694"/>
                    </a:lnTo>
                    <a:lnTo>
                      <a:pt x="18011" y="20609"/>
                    </a:lnTo>
                    <a:lnTo>
                      <a:pt x="18480" y="20119"/>
                    </a:lnTo>
                    <a:lnTo>
                      <a:pt x="18948" y="19629"/>
                    </a:lnTo>
                    <a:lnTo>
                      <a:pt x="19587" y="19012"/>
                    </a:lnTo>
                    <a:lnTo>
                      <a:pt x="20247" y="18395"/>
                    </a:lnTo>
                    <a:lnTo>
                      <a:pt x="20907" y="17799"/>
                    </a:lnTo>
                    <a:lnTo>
                      <a:pt x="21588" y="17224"/>
                    </a:lnTo>
                    <a:lnTo>
                      <a:pt x="22269" y="16649"/>
                    </a:lnTo>
                    <a:lnTo>
                      <a:pt x="22972" y="16117"/>
                    </a:lnTo>
                    <a:lnTo>
                      <a:pt x="23696" y="15584"/>
                    </a:lnTo>
                    <a:lnTo>
                      <a:pt x="24419" y="15052"/>
                    </a:lnTo>
                    <a:lnTo>
                      <a:pt x="25186" y="14541"/>
                    </a:lnTo>
                    <a:lnTo>
                      <a:pt x="25973" y="14030"/>
                    </a:lnTo>
                    <a:lnTo>
                      <a:pt x="26761" y="13541"/>
                    </a:lnTo>
                    <a:lnTo>
                      <a:pt x="27570" y="13072"/>
                    </a:lnTo>
                    <a:lnTo>
                      <a:pt x="28358" y="12625"/>
                    </a:lnTo>
                    <a:lnTo>
                      <a:pt x="29167" y="12221"/>
                    </a:lnTo>
                    <a:lnTo>
                      <a:pt x="29976" y="11816"/>
                    </a:lnTo>
                    <a:lnTo>
                      <a:pt x="30785" y="11454"/>
                    </a:lnTo>
                    <a:lnTo>
                      <a:pt x="31679" y="11071"/>
                    </a:lnTo>
                    <a:lnTo>
                      <a:pt x="32531" y="10709"/>
                    </a:lnTo>
                    <a:lnTo>
                      <a:pt x="33382" y="10390"/>
                    </a:lnTo>
                    <a:lnTo>
                      <a:pt x="34191" y="10113"/>
                    </a:lnTo>
                    <a:lnTo>
                      <a:pt x="35085" y="9815"/>
                    </a:lnTo>
                    <a:lnTo>
                      <a:pt x="35958" y="9560"/>
                    </a:lnTo>
                    <a:lnTo>
                      <a:pt x="36831" y="9325"/>
                    </a:lnTo>
                    <a:lnTo>
                      <a:pt x="37704" y="9113"/>
                    </a:lnTo>
                    <a:lnTo>
                      <a:pt x="38619" y="8900"/>
                    </a:lnTo>
                    <a:lnTo>
                      <a:pt x="39535" y="8708"/>
                    </a:lnTo>
                    <a:lnTo>
                      <a:pt x="40429" y="8559"/>
                    </a:lnTo>
                    <a:lnTo>
                      <a:pt x="41323" y="8410"/>
                    </a:lnTo>
                    <a:lnTo>
                      <a:pt x="42345" y="8282"/>
                    </a:lnTo>
                    <a:lnTo>
                      <a:pt x="43303" y="8197"/>
                    </a:lnTo>
                    <a:lnTo>
                      <a:pt x="44176" y="8112"/>
                    </a:lnTo>
                    <a:lnTo>
                      <a:pt x="45006" y="8069"/>
                    </a:lnTo>
                    <a:lnTo>
                      <a:pt x="45964" y="8048"/>
                    </a:lnTo>
                    <a:lnTo>
                      <a:pt x="46901" y="8027"/>
                    </a:lnTo>
                    <a:close/>
                    <a:moveTo>
                      <a:pt x="46475" y="1"/>
                    </a:moveTo>
                    <a:lnTo>
                      <a:pt x="44857" y="43"/>
                    </a:lnTo>
                    <a:lnTo>
                      <a:pt x="44112" y="65"/>
                    </a:lnTo>
                    <a:lnTo>
                      <a:pt x="43409" y="107"/>
                    </a:lnTo>
                    <a:lnTo>
                      <a:pt x="42600" y="171"/>
                    </a:lnTo>
                    <a:lnTo>
                      <a:pt x="41791" y="256"/>
                    </a:lnTo>
                    <a:lnTo>
                      <a:pt x="40982" y="341"/>
                    </a:lnTo>
                    <a:lnTo>
                      <a:pt x="40152" y="448"/>
                    </a:lnTo>
                    <a:lnTo>
                      <a:pt x="38683" y="661"/>
                    </a:lnTo>
                    <a:lnTo>
                      <a:pt x="37214" y="937"/>
                    </a:lnTo>
                    <a:lnTo>
                      <a:pt x="35767" y="1257"/>
                    </a:lnTo>
                    <a:lnTo>
                      <a:pt x="34340" y="1640"/>
                    </a:lnTo>
                    <a:lnTo>
                      <a:pt x="32914" y="2045"/>
                    </a:lnTo>
                    <a:lnTo>
                      <a:pt x="31509" y="2513"/>
                    </a:lnTo>
                    <a:lnTo>
                      <a:pt x="30104" y="3003"/>
                    </a:lnTo>
                    <a:lnTo>
                      <a:pt x="28720" y="3556"/>
                    </a:lnTo>
                    <a:lnTo>
                      <a:pt x="27251" y="4216"/>
                    </a:lnTo>
                    <a:lnTo>
                      <a:pt x="25824" y="4897"/>
                    </a:lnTo>
                    <a:lnTo>
                      <a:pt x="24483" y="5600"/>
                    </a:lnTo>
                    <a:lnTo>
                      <a:pt x="23823" y="5962"/>
                    </a:lnTo>
                    <a:lnTo>
                      <a:pt x="23185" y="6324"/>
                    </a:lnTo>
                    <a:lnTo>
                      <a:pt x="21801" y="7154"/>
                    </a:lnTo>
                    <a:lnTo>
                      <a:pt x="21162" y="7558"/>
                    </a:lnTo>
                    <a:lnTo>
                      <a:pt x="20587" y="7963"/>
                    </a:lnTo>
                    <a:lnTo>
                      <a:pt x="19353" y="8814"/>
                    </a:lnTo>
                    <a:lnTo>
                      <a:pt x="18139" y="9730"/>
                    </a:lnTo>
                    <a:lnTo>
                      <a:pt x="16926" y="10688"/>
                    </a:lnTo>
                    <a:lnTo>
                      <a:pt x="15755" y="11710"/>
                    </a:lnTo>
                    <a:lnTo>
                      <a:pt x="14605" y="12732"/>
                    </a:lnTo>
                    <a:lnTo>
                      <a:pt x="14073" y="13264"/>
                    </a:lnTo>
                    <a:lnTo>
                      <a:pt x="13519" y="13817"/>
                    </a:lnTo>
                    <a:lnTo>
                      <a:pt x="12519" y="14882"/>
                    </a:lnTo>
                    <a:lnTo>
                      <a:pt x="11518" y="15968"/>
                    </a:lnTo>
                    <a:lnTo>
                      <a:pt x="10581" y="17075"/>
                    </a:lnTo>
                    <a:lnTo>
                      <a:pt x="9666" y="18224"/>
                    </a:lnTo>
                    <a:lnTo>
                      <a:pt x="8729" y="19480"/>
                    </a:lnTo>
                    <a:lnTo>
                      <a:pt x="7856" y="20758"/>
                    </a:lnTo>
                    <a:lnTo>
                      <a:pt x="7026" y="22035"/>
                    </a:lnTo>
                    <a:lnTo>
                      <a:pt x="6238" y="23334"/>
                    </a:lnTo>
                    <a:lnTo>
                      <a:pt x="5557" y="24590"/>
                    </a:lnTo>
                    <a:lnTo>
                      <a:pt x="4897" y="25867"/>
                    </a:lnTo>
                    <a:lnTo>
                      <a:pt x="4258" y="27187"/>
                    </a:lnTo>
                    <a:lnTo>
                      <a:pt x="3641" y="28550"/>
                    </a:lnTo>
                    <a:lnTo>
                      <a:pt x="3620" y="28613"/>
                    </a:lnTo>
                    <a:lnTo>
                      <a:pt x="3045" y="30082"/>
                    </a:lnTo>
                    <a:lnTo>
                      <a:pt x="2513" y="31551"/>
                    </a:lnTo>
                    <a:lnTo>
                      <a:pt x="2023" y="32999"/>
                    </a:lnTo>
                    <a:lnTo>
                      <a:pt x="1810" y="33723"/>
                    </a:lnTo>
                    <a:lnTo>
                      <a:pt x="1619" y="34447"/>
                    </a:lnTo>
                    <a:lnTo>
                      <a:pt x="1214" y="36001"/>
                    </a:lnTo>
                    <a:lnTo>
                      <a:pt x="916" y="37406"/>
                    </a:lnTo>
                    <a:lnTo>
                      <a:pt x="661" y="38726"/>
                    </a:lnTo>
                    <a:lnTo>
                      <a:pt x="405" y="40301"/>
                    </a:lnTo>
                    <a:lnTo>
                      <a:pt x="448" y="40216"/>
                    </a:lnTo>
                    <a:lnTo>
                      <a:pt x="341" y="41025"/>
                    </a:lnTo>
                    <a:lnTo>
                      <a:pt x="256" y="41834"/>
                    </a:lnTo>
                    <a:lnTo>
                      <a:pt x="171" y="42643"/>
                    </a:lnTo>
                    <a:lnTo>
                      <a:pt x="107" y="43452"/>
                    </a:lnTo>
                    <a:lnTo>
                      <a:pt x="64" y="44261"/>
                    </a:lnTo>
                    <a:lnTo>
                      <a:pt x="22" y="45049"/>
                    </a:lnTo>
                    <a:lnTo>
                      <a:pt x="1" y="45858"/>
                    </a:lnTo>
                    <a:lnTo>
                      <a:pt x="1" y="46667"/>
                    </a:lnTo>
                    <a:lnTo>
                      <a:pt x="22" y="47454"/>
                    </a:lnTo>
                    <a:lnTo>
                      <a:pt x="43" y="48242"/>
                    </a:lnTo>
                    <a:lnTo>
                      <a:pt x="64" y="49051"/>
                    </a:lnTo>
                    <a:lnTo>
                      <a:pt x="107" y="49839"/>
                    </a:lnTo>
                    <a:lnTo>
                      <a:pt x="171" y="50627"/>
                    </a:lnTo>
                    <a:lnTo>
                      <a:pt x="256" y="51414"/>
                    </a:lnTo>
                    <a:lnTo>
                      <a:pt x="341" y="52202"/>
                    </a:lnTo>
                    <a:lnTo>
                      <a:pt x="426" y="52990"/>
                    </a:lnTo>
                    <a:lnTo>
                      <a:pt x="554" y="53799"/>
                    </a:lnTo>
                    <a:lnTo>
                      <a:pt x="682" y="54586"/>
                    </a:lnTo>
                    <a:lnTo>
                      <a:pt x="831" y="55374"/>
                    </a:lnTo>
                    <a:lnTo>
                      <a:pt x="980" y="56162"/>
                    </a:lnTo>
                    <a:lnTo>
                      <a:pt x="1150" y="56928"/>
                    </a:lnTo>
                    <a:lnTo>
                      <a:pt x="1321" y="57673"/>
                    </a:lnTo>
                    <a:lnTo>
                      <a:pt x="1512" y="58440"/>
                    </a:lnTo>
                    <a:lnTo>
                      <a:pt x="1704" y="59164"/>
                    </a:lnTo>
                    <a:lnTo>
                      <a:pt x="2130" y="60590"/>
                    </a:lnTo>
                    <a:lnTo>
                      <a:pt x="2598" y="61995"/>
                    </a:lnTo>
                    <a:lnTo>
                      <a:pt x="3109" y="63379"/>
                    </a:lnTo>
                    <a:lnTo>
                      <a:pt x="3662" y="64741"/>
                    </a:lnTo>
                    <a:lnTo>
                      <a:pt x="4280" y="66168"/>
                    </a:lnTo>
                    <a:lnTo>
                      <a:pt x="4961" y="67530"/>
                    </a:lnTo>
                    <a:lnTo>
                      <a:pt x="5642" y="68871"/>
                    </a:lnTo>
                    <a:lnTo>
                      <a:pt x="6025" y="69531"/>
                    </a:lnTo>
                    <a:lnTo>
                      <a:pt x="6387" y="70170"/>
                    </a:lnTo>
                    <a:lnTo>
                      <a:pt x="7154" y="71426"/>
                    </a:lnTo>
                    <a:lnTo>
                      <a:pt x="7942" y="72618"/>
                    </a:lnTo>
                    <a:lnTo>
                      <a:pt x="7984" y="72704"/>
                    </a:lnTo>
                    <a:lnTo>
                      <a:pt x="8027" y="72767"/>
                    </a:lnTo>
                    <a:lnTo>
                      <a:pt x="8793" y="73832"/>
                    </a:lnTo>
                    <a:lnTo>
                      <a:pt x="9645" y="75024"/>
                    </a:lnTo>
                    <a:lnTo>
                      <a:pt x="9687" y="75067"/>
                    </a:lnTo>
                    <a:lnTo>
                      <a:pt x="10624" y="76216"/>
                    </a:lnTo>
                    <a:lnTo>
                      <a:pt x="11561" y="77323"/>
                    </a:lnTo>
                    <a:lnTo>
                      <a:pt x="12540" y="78388"/>
                    </a:lnTo>
                    <a:lnTo>
                      <a:pt x="13519" y="79388"/>
                    </a:lnTo>
                    <a:lnTo>
                      <a:pt x="14605" y="80453"/>
                    </a:lnTo>
                    <a:lnTo>
                      <a:pt x="15733" y="81453"/>
                    </a:lnTo>
                    <a:lnTo>
                      <a:pt x="16862" y="82433"/>
                    </a:lnTo>
                    <a:lnTo>
                      <a:pt x="18011" y="83348"/>
                    </a:lnTo>
                    <a:lnTo>
                      <a:pt x="19225" y="84264"/>
                    </a:lnTo>
                    <a:lnTo>
                      <a:pt x="20481" y="85136"/>
                    </a:lnTo>
                    <a:lnTo>
                      <a:pt x="21737" y="85945"/>
                    </a:lnTo>
                    <a:lnTo>
                      <a:pt x="22993" y="86712"/>
                    </a:lnTo>
                    <a:lnTo>
                      <a:pt x="24334" y="87457"/>
                    </a:lnTo>
                    <a:lnTo>
                      <a:pt x="25675" y="88181"/>
                    </a:lnTo>
                    <a:lnTo>
                      <a:pt x="27059" y="88841"/>
                    </a:lnTo>
                    <a:lnTo>
                      <a:pt x="28464" y="89458"/>
                    </a:lnTo>
                    <a:lnTo>
                      <a:pt x="29231" y="89777"/>
                    </a:lnTo>
                    <a:lnTo>
                      <a:pt x="29997" y="90076"/>
                    </a:lnTo>
                    <a:lnTo>
                      <a:pt x="30742" y="90352"/>
                    </a:lnTo>
                    <a:lnTo>
                      <a:pt x="31509" y="90629"/>
                    </a:lnTo>
                    <a:lnTo>
                      <a:pt x="32275" y="90885"/>
                    </a:lnTo>
                    <a:lnTo>
                      <a:pt x="33020" y="91119"/>
                    </a:lnTo>
                    <a:lnTo>
                      <a:pt x="33787" y="91332"/>
                    </a:lnTo>
                    <a:lnTo>
                      <a:pt x="34532" y="91544"/>
                    </a:lnTo>
                    <a:lnTo>
                      <a:pt x="36150" y="91928"/>
                    </a:lnTo>
                    <a:lnTo>
                      <a:pt x="36895" y="92098"/>
                    </a:lnTo>
                    <a:lnTo>
                      <a:pt x="37640" y="92247"/>
                    </a:lnTo>
                    <a:lnTo>
                      <a:pt x="38960" y="92481"/>
                    </a:lnTo>
                    <a:lnTo>
                      <a:pt x="40344" y="92694"/>
                    </a:lnTo>
                    <a:lnTo>
                      <a:pt x="41898" y="92864"/>
                    </a:lnTo>
                    <a:lnTo>
                      <a:pt x="43431" y="92992"/>
                    </a:lnTo>
                    <a:lnTo>
                      <a:pt x="44942" y="93077"/>
                    </a:lnTo>
                    <a:lnTo>
                      <a:pt x="45709" y="93099"/>
                    </a:lnTo>
                    <a:lnTo>
                      <a:pt x="46624" y="93099"/>
                    </a:lnTo>
                    <a:lnTo>
                      <a:pt x="48157" y="93077"/>
                    </a:lnTo>
                    <a:lnTo>
                      <a:pt x="49732" y="92992"/>
                    </a:lnTo>
                    <a:lnTo>
                      <a:pt x="51308" y="92864"/>
                    </a:lnTo>
                    <a:lnTo>
                      <a:pt x="52904" y="92694"/>
                    </a:lnTo>
                    <a:lnTo>
                      <a:pt x="54458" y="92439"/>
                    </a:lnTo>
                    <a:lnTo>
                      <a:pt x="55991" y="92141"/>
                    </a:lnTo>
                    <a:lnTo>
                      <a:pt x="57503" y="91821"/>
                    </a:lnTo>
                    <a:lnTo>
                      <a:pt x="58227" y="91630"/>
                    </a:lnTo>
                    <a:lnTo>
                      <a:pt x="58950" y="91438"/>
                    </a:lnTo>
                    <a:lnTo>
                      <a:pt x="59781" y="91204"/>
                    </a:lnTo>
                    <a:lnTo>
                      <a:pt x="60547" y="90970"/>
                    </a:lnTo>
                    <a:lnTo>
                      <a:pt x="61314" y="90736"/>
                    </a:lnTo>
                    <a:lnTo>
                      <a:pt x="62016" y="90480"/>
                    </a:lnTo>
                    <a:lnTo>
                      <a:pt x="63421" y="89969"/>
                    </a:lnTo>
                    <a:lnTo>
                      <a:pt x="64784" y="89416"/>
                    </a:lnTo>
                    <a:lnTo>
                      <a:pt x="66189" y="88798"/>
                    </a:lnTo>
                    <a:lnTo>
                      <a:pt x="67551" y="88138"/>
                    </a:lnTo>
                    <a:lnTo>
                      <a:pt x="68914" y="87436"/>
                    </a:lnTo>
                    <a:lnTo>
                      <a:pt x="70255" y="86691"/>
                    </a:lnTo>
                    <a:lnTo>
                      <a:pt x="71554" y="85882"/>
                    </a:lnTo>
                    <a:lnTo>
                      <a:pt x="72852" y="85051"/>
                    </a:lnTo>
                    <a:lnTo>
                      <a:pt x="74108" y="84178"/>
                    </a:lnTo>
                    <a:lnTo>
                      <a:pt x="75343" y="83263"/>
                    </a:lnTo>
                    <a:lnTo>
                      <a:pt x="76365" y="82454"/>
                    </a:lnTo>
                    <a:lnTo>
                      <a:pt x="77323" y="81645"/>
                    </a:lnTo>
                    <a:lnTo>
                      <a:pt x="78260" y="80815"/>
                    </a:lnTo>
                    <a:lnTo>
                      <a:pt x="79154" y="79984"/>
                    </a:lnTo>
                    <a:lnTo>
                      <a:pt x="79495" y="79665"/>
                    </a:lnTo>
                    <a:lnTo>
                      <a:pt x="80687" y="78430"/>
                    </a:lnTo>
                    <a:lnTo>
                      <a:pt x="81198" y="77856"/>
                    </a:lnTo>
                    <a:lnTo>
                      <a:pt x="81687" y="77302"/>
                    </a:lnTo>
                    <a:lnTo>
                      <a:pt x="82645" y="76174"/>
                    </a:lnTo>
                    <a:lnTo>
                      <a:pt x="83540" y="75067"/>
                    </a:lnTo>
                    <a:lnTo>
                      <a:pt x="84434" y="73853"/>
                    </a:lnTo>
                    <a:lnTo>
                      <a:pt x="85285" y="72597"/>
                    </a:lnTo>
                    <a:lnTo>
                      <a:pt x="86116" y="71320"/>
                    </a:lnTo>
                    <a:lnTo>
                      <a:pt x="86903" y="70000"/>
                    </a:lnTo>
                    <a:lnTo>
                      <a:pt x="87648" y="68680"/>
                    </a:lnTo>
                    <a:lnTo>
                      <a:pt x="88372" y="67296"/>
                    </a:lnTo>
                    <a:lnTo>
                      <a:pt x="89032" y="65912"/>
                    </a:lnTo>
                    <a:lnTo>
                      <a:pt x="89671" y="64486"/>
                    </a:lnTo>
                    <a:lnTo>
                      <a:pt x="89607" y="64550"/>
                    </a:lnTo>
                    <a:lnTo>
                      <a:pt x="89905" y="63826"/>
                    </a:lnTo>
                    <a:lnTo>
                      <a:pt x="90203" y="63102"/>
                    </a:lnTo>
                    <a:lnTo>
                      <a:pt x="90480" y="62378"/>
                    </a:lnTo>
                    <a:lnTo>
                      <a:pt x="90735" y="61633"/>
                    </a:lnTo>
                    <a:lnTo>
                      <a:pt x="91204" y="60143"/>
                    </a:lnTo>
                    <a:lnTo>
                      <a:pt x="91417" y="59462"/>
                    </a:lnTo>
                    <a:lnTo>
                      <a:pt x="91587" y="58802"/>
                    </a:lnTo>
                    <a:lnTo>
                      <a:pt x="91949" y="57354"/>
                    </a:lnTo>
                    <a:lnTo>
                      <a:pt x="92268" y="55906"/>
                    </a:lnTo>
                    <a:lnTo>
                      <a:pt x="92545" y="54437"/>
                    </a:lnTo>
                    <a:lnTo>
                      <a:pt x="92800" y="52968"/>
                    </a:lnTo>
                    <a:lnTo>
                      <a:pt x="92800" y="52968"/>
                    </a:lnTo>
                    <a:lnTo>
                      <a:pt x="92736" y="53075"/>
                    </a:lnTo>
                    <a:lnTo>
                      <a:pt x="92736" y="53075"/>
                    </a:lnTo>
                    <a:lnTo>
                      <a:pt x="92843" y="52266"/>
                    </a:lnTo>
                    <a:lnTo>
                      <a:pt x="92949" y="51457"/>
                    </a:lnTo>
                    <a:lnTo>
                      <a:pt x="93013" y="50648"/>
                    </a:lnTo>
                    <a:lnTo>
                      <a:pt x="93077" y="49839"/>
                    </a:lnTo>
                    <a:lnTo>
                      <a:pt x="93120" y="49051"/>
                    </a:lnTo>
                    <a:lnTo>
                      <a:pt x="93162" y="48242"/>
                    </a:lnTo>
                    <a:lnTo>
                      <a:pt x="93184" y="47454"/>
                    </a:lnTo>
                    <a:lnTo>
                      <a:pt x="93184" y="46667"/>
                    </a:lnTo>
                    <a:lnTo>
                      <a:pt x="93162" y="45049"/>
                    </a:lnTo>
                    <a:lnTo>
                      <a:pt x="93141" y="44261"/>
                    </a:lnTo>
                    <a:lnTo>
                      <a:pt x="93098" y="43452"/>
                    </a:lnTo>
                    <a:lnTo>
                      <a:pt x="93035" y="42664"/>
                    </a:lnTo>
                    <a:lnTo>
                      <a:pt x="92971" y="41877"/>
                    </a:lnTo>
                    <a:lnTo>
                      <a:pt x="92886" y="41110"/>
                    </a:lnTo>
                    <a:lnTo>
                      <a:pt x="92779" y="40344"/>
                    </a:lnTo>
                    <a:lnTo>
                      <a:pt x="92673" y="39556"/>
                    </a:lnTo>
                    <a:lnTo>
                      <a:pt x="92545" y="38768"/>
                    </a:lnTo>
                    <a:lnTo>
                      <a:pt x="92396" y="37981"/>
                    </a:lnTo>
                    <a:lnTo>
                      <a:pt x="92247" y="37214"/>
                    </a:lnTo>
                    <a:lnTo>
                      <a:pt x="92098" y="36448"/>
                    </a:lnTo>
                    <a:lnTo>
                      <a:pt x="91906" y="35703"/>
                    </a:lnTo>
                    <a:lnTo>
                      <a:pt x="91736" y="34936"/>
                    </a:lnTo>
                    <a:lnTo>
                      <a:pt x="91523" y="34213"/>
                    </a:lnTo>
                    <a:lnTo>
                      <a:pt x="91310" y="33425"/>
                    </a:lnTo>
                    <a:lnTo>
                      <a:pt x="91076" y="32680"/>
                    </a:lnTo>
                    <a:lnTo>
                      <a:pt x="90863" y="31977"/>
                    </a:lnTo>
                    <a:lnTo>
                      <a:pt x="90629" y="31296"/>
                    </a:lnTo>
                    <a:lnTo>
                      <a:pt x="90097" y="29870"/>
                    </a:lnTo>
                    <a:lnTo>
                      <a:pt x="89501" y="28401"/>
                    </a:lnTo>
                    <a:lnTo>
                      <a:pt x="89032" y="27315"/>
                    </a:lnTo>
                    <a:lnTo>
                      <a:pt x="88543" y="26250"/>
                    </a:lnTo>
                    <a:lnTo>
                      <a:pt x="88010" y="25207"/>
                    </a:lnTo>
                    <a:lnTo>
                      <a:pt x="87478" y="24185"/>
                    </a:lnTo>
                    <a:lnTo>
                      <a:pt x="87116" y="23568"/>
                    </a:lnTo>
                    <a:lnTo>
                      <a:pt x="86754" y="22951"/>
                    </a:lnTo>
                    <a:lnTo>
                      <a:pt x="85967" y="21652"/>
                    </a:lnTo>
                    <a:lnTo>
                      <a:pt x="85200" y="20502"/>
                    </a:lnTo>
                    <a:lnTo>
                      <a:pt x="84434" y="19417"/>
                    </a:lnTo>
                    <a:lnTo>
                      <a:pt x="83518" y="18160"/>
                    </a:lnTo>
                    <a:lnTo>
                      <a:pt x="83518" y="18224"/>
                    </a:lnTo>
                    <a:lnTo>
                      <a:pt x="83050" y="17607"/>
                    </a:lnTo>
                    <a:lnTo>
                      <a:pt x="82560" y="16990"/>
                    </a:lnTo>
                    <a:lnTo>
                      <a:pt x="82049" y="16393"/>
                    </a:lnTo>
                    <a:lnTo>
                      <a:pt x="81538" y="15797"/>
                    </a:lnTo>
                    <a:lnTo>
                      <a:pt x="81006" y="15223"/>
                    </a:lnTo>
                    <a:lnTo>
                      <a:pt x="80474" y="14648"/>
                    </a:lnTo>
                    <a:lnTo>
                      <a:pt x="79942" y="14073"/>
                    </a:lnTo>
                    <a:lnTo>
                      <a:pt x="79388" y="13519"/>
                    </a:lnTo>
                    <a:lnTo>
                      <a:pt x="78324" y="12498"/>
                    </a:lnTo>
                    <a:lnTo>
                      <a:pt x="77281" y="11561"/>
                    </a:lnTo>
                    <a:lnTo>
                      <a:pt x="76195" y="10645"/>
                    </a:lnTo>
                    <a:lnTo>
                      <a:pt x="75109" y="9773"/>
                    </a:lnTo>
                    <a:lnTo>
                      <a:pt x="73874" y="8857"/>
                    </a:lnTo>
                    <a:lnTo>
                      <a:pt x="72618" y="7963"/>
                    </a:lnTo>
                    <a:lnTo>
                      <a:pt x="71341" y="7133"/>
                    </a:lnTo>
                    <a:lnTo>
                      <a:pt x="70702" y="6749"/>
                    </a:lnTo>
                    <a:lnTo>
                      <a:pt x="70063" y="6366"/>
                    </a:lnTo>
                    <a:lnTo>
                      <a:pt x="68765" y="5642"/>
                    </a:lnTo>
                    <a:lnTo>
                      <a:pt x="67424" y="4940"/>
                    </a:lnTo>
                    <a:lnTo>
                      <a:pt x="66061" y="4280"/>
                    </a:lnTo>
                    <a:lnTo>
                      <a:pt x="64656" y="3663"/>
                    </a:lnTo>
                    <a:lnTo>
                      <a:pt x="64592" y="3620"/>
                    </a:lnTo>
                    <a:lnTo>
                      <a:pt x="63102" y="3045"/>
                    </a:lnTo>
                    <a:lnTo>
                      <a:pt x="62357" y="2768"/>
                    </a:lnTo>
                    <a:lnTo>
                      <a:pt x="61612" y="2492"/>
                    </a:lnTo>
                    <a:lnTo>
                      <a:pt x="60867" y="2257"/>
                    </a:lnTo>
                    <a:lnTo>
                      <a:pt x="60143" y="2023"/>
                    </a:lnTo>
                    <a:lnTo>
                      <a:pt x="59398" y="1810"/>
                    </a:lnTo>
                    <a:lnTo>
                      <a:pt x="58674" y="1619"/>
                    </a:lnTo>
                    <a:lnTo>
                      <a:pt x="57205" y="1236"/>
                    </a:lnTo>
                    <a:lnTo>
                      <a:pt x="55715" y="916"/>
                    </a:lnTo>
                    <a:lnTo>
                      <a:pt x="54224" y="639"/>
                    </a:lnTo>
                    <a:lnTo>
                      <a:pt x="52713" y="405"/>
                    </a:lnTo>
                    <a:lnTo>
                      <a:pt x="51095" y="235"/>
                    </a:lnTo>
                    <a:lnTo>
                      <a:pt x="50328" y="171"/>
                    </a:lnTo>
                    <a:lnTo>
                      <a:pt x="49562" y="107"/>
                    </a:lnTo>
                    <a:lnTo>
                      <a:pt x="47987" y="22"/>
                    </a:lnTo>
                    <a:lnTo>
                      <a:pt x="46603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640;p49">
                <a:extLst>
                  <a:ext uri="{FF2B5EF4-FFF2-40B4-BE49-F238E27FC236}">
                    <a16:creationId xmlns:a16="http://schemas.microsoft.com/office/drawing/2014/main" id="{07B77C98-37C3-FC47-C14B-4AE46246231F}"/>
                  </a:ext>
                </a:extLst>
              </p:cNvPr>
              <p:cNvSpPr/>
              <p:nvPr/>
            </p:nvSpPr>
            <p:spPr>
              <a:xfrm>
                <a:off x="4588671" y="2994744"/>
                <a:ext cx="864515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184" h="93099" fill="none" extrusionOk="0">
                    <a:moveTo>
                      <a:pt x="46475" y="1"/>
                    </a:moveTo>
                    <a:lnTo>
                      <a:pt x="46475" y="1"/>
                    </a:lnTo>
                    <a:lnTo>
                      <a:pt x="44857" y="43"/>
                    </a:lnTo>
                    <a:lnTo>
                      <a:pt x="44112" y="65"/>
                    </a:lnTo>
                    <a:lnTo>
                      <a:pt x="43409" y="107"/>
                    </a:lnTo>
                    <a:lnTo>
                      <a:pt x="43409" y="107"/>
                    </a:lnTo>
                    <a:lnTo>
                      <a:pt x="42600" y="171"/>
                    </a:lnTo>
                    <a:lnTo>
                      <a:pt x="41791" y="256"/>
                    </a:lnTo>
                    <a:lnTo>
                      <a:pt x="40982" y="341"/>
                    </a:lnTo>
                    <a:lnTo>
                      <a:pt x="40152" y="448"/>
                    </a:lnTo>
                    <a:lnTo>
                      <a:pt x="40152" y="448"/>
                    </a:lnTo>
                    <a:lnTo>
                      <a:pt x="38683" y="661"/>
                    </a:lnTo>
                    <a:lnTo>
                      <a:pt x="37214" y="937"/>
                    </a:lnTo>
                    <a:lnTo>
                      <a:pt x="35767" y="1257"/>
                    </a:lnTo>
                    <a:lnTo>
                      <a:pt x="34340" y="1640"/>
                    </a:lnTo>
                    <a:lnTo>
                      <a:pt x="34340" y="1640"/>
                    </a:lnTo>
                    <a:lnTo>
                      <a:pt x="32914" y="2045"/>
                    </a:lnTo>
                    <a:lnTo>
                      <a:pt x="31509" y="2513"/>
                    </a:lnTo>
                    <a:lnTo>
                      <a:pt x="30104" y="3003"/>
                    </a:lnTo>
                    <a:lnTo>
                      <a:pt x="28720" y="3556"/>
                    </a:lnTo>
                    <a:lnTo>
                      <a:pt x="28720" y="3556"/>
                    </a:lnTo>
                    <a:lnTo>
                      <a:pt x="27251" y="4216"/>
                    </a:lnTo>
                    <a:lnTo>
                      <a:pt x="25824" y="4897"/>
                    </a:lnTo>
                    <a:lnTo>
                      <a:pt x="24483" y="5600"/>
                    </a:lnTo>
                    <a:lnTo>
                      <a:pt x="23823" y="5962"/>
                    </a:lnTo>
                    <a:lnTo>
                      <a:pt x="23185" y="6324"/>
                    </a:lnTo>
                    <a:lnTo>
                      <a:pt x="23185" y="6324"/>
                    </a:lnTo>
                    <a:lnTo>
                      <a:pt x="21801" y="7154"/>
                    </a:lnTo>
                    <a:lnTo>
                      <a:pt x="21162" y="7558"/>
                    </a:lnTo>
                    <a:lnTo>
                      <a:pt x="20587" y="7963"/>
                    </a:lnTo>
                    <a:lnTo>
                      <a:pt x="20587" y="7963"/>
                    </a:lnTo>
                    <a:lnTo>
                      <a:pt x="19353" y="8814"/>
                    </a:lnTo>
                    <a:lnTo>
                      <a:pt x="18139" y="9730"/>
                    </a:lnTo>
                    <a:lnTo>
                      <a:pt x="18139" y="9730"/>
                    </a:lnTo>
                    <a:lnTo>
                      <a:pt x="16926" y="10688"/>
                    </a:lnTo>
                    <a:lnTo>
                      <a:pt x="15755" y="11710"/>
                    </a:lnTo>
                    <a:lnTo>
                      <a:pt x="14605" y="12732"/>
                    </a:lnTo>
                    <a:lnTo>
                      <a:pt x="14073" y="13264"/>
                    </a:lnTo>
                    <a:lnTo>
                      <a:pt x="13519" y="13817"/>
                    </a:lnTo>
                    <a:lnTo>
                      <a:pt x="13519" y="13817"/>
                    </a:lnTo>
                    <a:lnTo>
                      <a:pt x="12519" y="14882"/>
                    </a:lnTo>
                    <a:lnTo>
                      <a:pt x="11518" y="15968"/>
                    </a:lnTo>
                    <a:lnTo>
                      <a:pt x="10581" y="17075"/>
                    </a:lnTo>
                    <a:lnTo>
                      <a:pt x="9666" y="18224"/>
                    </a:lnTo>
                    <a:lnTo>
                      <a:pt x="9666" y="18224"/>
                    </a:lnTo>
                    <a:lnTo>
                      <a:pt x="8729" y="19480"/>
                    </a:lnTo>
                    <a:lnTo>
                      <a:pt x="7856" y="20758"/>
                    </a:lnTo>
                    <a:lnTo>
                      <a:pt x="7026" y="22035"/>
                    </a:lnTo>
                    <a:lnTo>
                      <a:pt x="6238" y="23334"/>
                    </a:lnTo>
                    <a:lnTo>
                      <a:pt x="6238" y="23334"/>
                    </a:lnTo>
                    <a:lnTo>
                      <a:pt x="5557" y="24590"/>
                    </a:lnTo>
                    <a:lnTo>
                      <a:pt x="4897" y="25867"/>
                    </a:lnTo>
                    <a:lnTo>
                      <a:pt x="4258" y="27187"/>
                    </a:lnTo>
                    <a:lnTo>
                      <a:pt x="3641" y="28550"/>
                    </a:lnTo>
                    <a:lnTo>
                      <a:pt x="3620" y="28613"/>
                    </a:lnTo>
                    <a:lnTo>
                      <a:pt x="3620" y="28613"/>
                    </a:lnTo>
                    <a:lnTo>
                      <a:pt x="3045" y="30082"/>
                    </a:lnTo>
                    <a:lnTo>
                      <a:pt x="2513" y="31551"/>
                    </a:lnTo>
                    <a:lnTo>
                      <a:pt x="2023" y="32999"/>
                    </a:lnTo>
                    <a:lnTo>
                      <a:pt x="1810" y="33723"/>
                    </a:lnTo>
                    <a:lnTo>
                      <a:pt x="1619" y="34447"/>
                    </a:lnTo>
                    <a:lnTo>
                      <a:pt x="1619" y="34447"/>
                    </a:lnTo>
                    <a:lnTo>
                      <a:pt x="1214" y="36001"/>
                    </a:lnTo>
                    <a:lnTo>
                      <a:pt x="916" y="37406"/>
                    </a:lnTo>
                    <a:lnTo>
                      <a:pt x="916" y="37406"/>
                    </a:lnTo>
                    <a:lnTo>
                      <a:pt x="661" y="38726"/>
                    </a:lnTo>
                    <a:lnTo>
                      <a:pt x="405" y="40301"/>
                    </a:lnTo>
                    <a:lnTo>
                      <a:pt x="448" y="40216"/>
                    </a:lnTo>
                    <a:lnTo>
                      <a:pt x="448" y="40216"/>
                    </a:lnTo>
                    <a:lnTo>
                      <a:pt x="341" y="41025"/>
                    </a:lnTo>
                    <a:lnTo>
                      <a:pt x="256" y="41834"/>
                    </a:lnTo>
                    <a:lnTo>
                      <a:pt x="171" y="42643"/>
                    </a:lnTo>
                    <a:lnTo>
                      <a:pt x="107" y="43452"/>
                    </a:lnTo>
                    <a:lnTo>
                      <a:pt x="64" y="44261"/>
                    </a:lnTo>
                    <a:lnTo>
                      <a:pt x="22" y="45049"/>
                    </a:lnTo>
                    <a:lnTo>
                      <a:pt x="1" y="45858"/>
                    </a:lnTo>
                    <a:lnTo>
                      <a:pt x="1" y="46667"/>
                    </a:lnTo>
                    <a:lnTo>
                      <a:pt x="1" y="46667"/>
                    </a:lnTo>
                    <a:lnTo>
                      <a:pt x="22" y="47454"/>
                    </a:lnTo>
                    <a:lnTo>
                      <a:pt x="43" y="48242"/>
                    </a:lnTo>
                    <a:lnTo>
                      <a:pt x="64" y="49051"/>
                    </a:lnTo>
                    <a:lnTo>
                      <a:pt x="107" y="49839"/>
                    </a:lnTo>
                    <a:lnTo>
                      <a:pt x="171" y="50627"/>
                    </a:lnTo>
                    <a:lnTo>
                      <a:pt x="256" y="51414"/>
                    </a:lnTo>
                    <a:lnTo>
                      <a:pt x="341" y="52202"/>
                    </a:lnTo>
                    <a:lnTo>
                      <a:pt x="426" y="52990"/>
                    </a:lnTo>
                    <a:lnTo>
                      <a:pt x="426" y="52990"/>
                    </a:lnTo>
                    <a:lnTo>
                      <a:pt x="554" y="53799"/>
                    </a:lnTo>
                    <a:lnTo>
                      <a:pt x="682" y="54586"/>
                    </a:lnTo>
                    <a:lnTo>
                      <a:pt x="831" y="55374"/>
                    </a:lnTo>
                    <a:lnTo>
                      <a:pt x="980" y="56162"/>
                    </a:lnTo>
                    <a:lnTo>
                      <a:pt x="1150" y="56928"/>
                    </a:lnTo>
                    <a:lnTo>
                      <a:pt x="1321" y="57673"/>
                    </a:lnTo>
                    <a:lnTo>
                      <a:pt x="1512" y="58440"/>
                    </a:lnTo>
                    <a:lnTo>
                      <a:pt x="1704" y="59164"/>
                    </a:lnTo>
                    <a:lnTo>
                      <a:pt x="1704" y="59164"/>
                    </a:lnTo>
                    <a:lnTo>
                      <a:pt x="2130" y="60590"/>
                    </a:lnTo>
                    <a:lnTo>
                      <a:pt x="2598" y="61995"/>
                    </a:lnTo>
                    <a:lnTo>
                      <a:pt x="3109" y="63379"/>
                    </a:lnTo>
                    <a:lnTo>
                      <a:pt x="3662" y="64741"/>
                    </a:lnTo>
                    <a:lnTo>
                      <a:pt x="3662" y="64741"/>
                    </a:lnTo>
                    <a:lnTo>
                      <a:pt x="4280" y="66168"/>
                    </a:lnTo>
                    <a:lnTo>
                      <a:pt x="4961" y="67530"/>
                    </a:lnTo>
                    <a:lnTo>
                      <a:pt x="5642" y="68871"/>
                    </a:lnTo>
                    <a:lnTo>
                      <a:pt x="6025" y="69531"/>
                    </a:lnTo>
                    <a:lnTo>
                      <a:pt x="6387" y="70170"/>
                    </a:lnTo>
                    <a:lnTo>
                      <a:pt x="6387" y="70170"/>
                    </a:lnTo>
                    <a:lnTo>
                      <a:pt x="7154" y="71426"/>
                    </a:lnTo>
                    <a:lnTo>
                      <a:pt x="7942" y="72618"/>
                    </a:lnTo>
                    <a:lnTo>
                      <a:pt x="7984" y="72704"/>
                    </a:lnTo>
                    <a:lnTo>
                      <a:pt x="8027" y="72767"/>
                    </a:lnTo>
                    <a:lnTo>
                      <a:pt x="8027" y="72767"/>
                    </a:lnTo>
                    <a:lnTo>
                      <a:pt x="8793" y="73832"/>
                    </a:lnTo>
                    <a:lnTo>
                      <a:pt x="9645" y="75024"/>
                    </a:lnTo>
                    <a:lnTo>
                      <a:pt x="9687" y="75067"/>
                    </a:lnTo>
                    <a:lnTo>
                      <a:pt x="9687" y="75067"/>
                    </a:lnTo>
                    <a:lnTo>
                      <a:pt x="10624" y="76216"/>
                    </a:lnTo>
                    <a:lnTo>
                      <a:pt x="11561" y="77323"/>
                    </a:lnTo>
                    <a:lnTo>
                      <a:pt x="12540" y="78388"/>
                    </a:lnTo>
                    <a:lnTo>
                      <a:pt x="13519" y="79388"/>
                    </a:lnTo>
                    <a:lnTo>
                      <a:pt x="13519" y="79388"/>
                    </a:lnTo>
                    <a:lnTo>
                      <a:pt x="14605" y="80453"/>
                    </a:lnTo>
                    <a:lnTo>
                      <a:pt x="15733" y="81453"/>
                    </a:lnTo>
                    <a:lnTo>
                      <a:pt x="16862" y="82433"/>
                    </a:lnTo>
                    <a:lnTo>
                      <a:pt x="18011" y="83348"/>
                    </a:lnTo>
                    <a:lnTo>
                      <a:pt x="18011" y="83348"/>
                    </a:lnTo>
                    <a:lnTo>
                      <a:pt x="19225" y="84264"/>
                    </a:lnTo>
                    <a:lnTo>
                      <a:pt x="20481" y="85136"/>
                    </a:lnTo>
                    <a:lnTo>
                      <a:pt x="21737" y="85945"/>
                    </a:lnTo>
                    <a:lnTo>
                      <a:pt x="22993" y="86712"/>
                    </a:lnTo>
                    <a:lnTo>
                      <a:pt x="22993" y="86712"/>
                    </a:lnTo>
                    <a:lnTo>
                      <a:pt x="24334" y="87457"/>
                    </a:lnTo>
                    <a:lnTo>
                      <a:pt x="25675" y="88181"/>
                    </a:lnTo>
                    <a:lnTo>
                      <a:pt x="27059" y="88841"/>
                    </a:lnTo>
                    <a:lnTo>
                      <a:pt x="28464" y="89458"/>
                    </a:lnTo>
                    <a:lnTo>
                      <a:pt x="28464" y="89458"/>
                    </a:lnTo>
                    <a:lnTo>
                      <a:pt x="29231" y="89777"/>
                    </a:lnTo>
                    <a:lnTo>
                      <a:pt x="29997" y="90076"/>
                    </a:lnTo>
                    <a:lnTo>
                      <a:pt x="30742" y="90352"/>
                    </a:lnTo>
                    <a:lnTo>
                      <a:pt x="31509" y="90629"/>
                    </a:lnTo>
                    <a:lnTo>
                      <a:pt x="32275" y="90885"/>
                    </a:lnTo>
                    <a:lnTo>
                      <a:pt x="33020" y="91119"/>
                    </a:lnTo>
                    <a:lnTo>
                      <a:pt x="33787" y="91332"/>
                    </a:lnTo>
                    <a:lnTo>
                      <a:pt x="34532" y="91544"/>
                    </a:lnTo>
                    <a:lnTo>
                      <a:pt x="34532" y="91544"/>
                    </a:lnTo>
                    <a:lnTo>
                      <a:pt x="36150" y="91928"/>
                    </a:lnTo>
                    <a:lnTo>
                      <a:pt x="36895" y="92098"/>
                    </a:lnTo>
                    <a:lnTo>
                      <a:pt x="37640" y="92247"/>
                    </a:lnTo>
                    <a:lnTo>
                      <a:pt x="37640" y="92247"/>
                    </a:lnTo>
                    <a:lnTo>
                      <a:pt x="38960" y="92481"/>
                    </a:lnTo>
                    <a:lnTo>
                      <a:pt x="40344" y="92694"/>
                    </a:lnTo>
                    <a:lnTo>
                      <a:pt x="40344" y="92694"/>
                    </a:lnTo>
                    <a:lnTo>
                      <a:pt x="41898" y="92864"/>
                    </a:lnTo>
                    <a:lnTo>
                      <a:pt x="43431" y="92992"/>
                    </a:lnTo>
                    <a:lnTo>
                      <a:pt x="44942" y="93077"/>
                    </a:lnTo>
                    <a:lnTo>
                      <a:pt x="45709" y="93099"/>
                    </a:lnTo>
                    <a:lnTo>
                      <a:pt x="46454" y="93099"/>
                    </a:lnTo>
                    <a:lnTo>
                      <a:pt x="46624" y="93099"/>
                    </a:lnTo>
                    <a:lnTo>
                      <a:pt x="46624" y="93099"/>
                    </a:lnTo>
                    <a:lnTo>
                      <a:pt x="48157" y="93077"/>
                    </a:lnTo>
                    <a:lnTo>
                      <a:pt x="49732" y="92992"/>
                    </a:lnTo>
                    <a:lnTo>
                      <a:pt x="51308" y="92864"/>
                    </a:lnTo>
                    <a:lnTo>
                      <a:pt x="52904" y="92694"/>
                    </a:lnTo>
                    <a:lnTo>
                      <a:pt x="52904" y="92694"/>
                    </a:lnTo>
                    <a:lnTo>
                      <a:pt x="54458" y="92439"/>
                    </a:lnTo>
                    <a:lnTo>
                      <a:pt x="55991" y="92141"/>
                    </a:lnTo>
                    <a:lnTo>
                      <a:pt x="57503" y="91821"/>
                    </a:lnTo>
                    <a:lnTo>
                      <a:pt x="58227" y="91630"/>
                    </a:lnTo>
                    <a:lnTo>
                      <a:pt x="58950" y="91438"/>
                    </a:lnTo>
                    <a:lnTo>
                      <a:pt x="58950" y="91438"/>
                    </a:lnTo>
                    <a:lnTo>
                      <a:pt x="59781" y="91204"/>
                    </a:lnTo>
                    <a:lnTo>
                      <a:pt x="60547" y="90970"/>
                    </a:lnTo>
                    <a:lnTo>
                      <a:pt x="61314" y="90736"/>
                    </a:lnTo>
                    <a:lnTo>
                      <a:pt x="62016" y="90480"/>
                    </a:lnTo>
                    <a:lnTo>
                      <a:pt x="62016" y="90480"/>
                    </a:lnTo>
                    <a:lnTo>
                      <a:pt x="63421" y="89969"/>
                    </a:lnTo>
                    <a:lnTo>
                      <a:pt x="64784" y="89416"/>
                    </a:lnTo>
                    <a:lnTo>
                      <a:pt x="64784" y="89416"/>
                    </a:lnTo>
                    <a:lnTo>
                      <a:pt x="66189" y="88798"/>
                    </a:lnTo>
                    <a:lnTo>
                      <a:pt x="67551" y="88138"/>
                    </a:lnTo>
                    <a:lnTo>
                      <a:pt x="68914" y="87436"/>
                    </a:lnTo>
                    <a:lnTo>
                      <a:pt x="70255" y="86691"/>
                    </a:lnTo>
                    <a:lnTo>
                      <a:pt x="71554" y="85882"/>
                    </a:lnTo>
                    <a:lnTo>
                      <a:pt x="72852" y="85051"/>
                    </a:lnTo>
                    <a:lnTo>
                      <a:pt x="74108" y="84178"/>
                    </a:lnTo>
                    <a:lnTo>
                      <a:pt x="75343" y="83263"/>
                    </a:lnTo>
                    <a:lnTo>
                      <a:pt x="75343" y="83263"/>
                    </a:lnTo>
                    <a:lnTo>
                      <a:pt x="76365" y="82454"/>
                    </a:lnTo>
                    <a:lnTo>
                      <a:pt x="77323" y="81645"/>
                    </a:lnTo>
                    <a:lnTo>
                      <a:pt x="78260" y="80815"/>
                    </a:lnTo>
                    <a:lnTo>
                      <a:pt x="79154" y="79984"/>
                    </a:lnTo>
                    <a:lnTo>
                      <a:pt x="79154" y="79984"/>
                    </a:lnTo>
                    <a:lnTo>
                      <a:pt x="79495" y="79665"/>
                    </a:lnTo>
                    <a:lnTo>
                      <a:pt x="79495" y="79665"/>
                    </a:lnTo>
                    <a:lnTo>
                      <a:pt x="80687" y="78430"/>
                    </a:lnTo>
                    <a:lnTo>
                      <a:pt x="81198" y="77856"/>
                    </a:lnTo>
                    <a:lnTo>
                      <a:pt x="81687" y="77302"/>
                    </a:lnTo>
                    <a:lnTo>
                      <a:pt x="81687" y="77302"/>
                    </a:lnTo>
                    <a:lnTo>
                      <a:pt x="82645" y="76174"/>
                    </a:lnTo>
                    <a:lnTo>
                      <a:pt x="83540" y="75067"/>
                    </a:lnTo>
                    <a:lnTo>
                      <a:pt x="83540" y="75067"/>
                    </a:lnTo>
                    <a:lnTo>
                      <a:pt x="84434" y="73853"/>
                    </a:lnTo>
                    <a:lnTo>
                      <a:pt x="85285" y="72597"/>
                    </a:lnTo>
                    <a:lnTo>
                      <a:pt x="86116" y="71320"/>
                    </a:lnTo>
                    <a:lnTo>
                      <a:pt x="86903" y="70000"/>
                    </a:lnTo>
                    <a:lnTo>
                      <a:pt x="87648" y="68680"/>
                    </a:lnTo>
                    <a:lnTo>
                      <a:pt x="88372" y="67296"/>
                    </a:lnTo>
                    <a:lnTo>
                      <a:pt x="89032" y="65912"/>
                    </a:lnTo>
                    <a:lnTo>
                      <a:pt x="89671" y="64486"/>
                    </a:lnTo>
                    <a:lnTo>
                      <a:pt x="89607" y="64550"/>
                    </a:lnTo>
                    <a:lnTo>
                      <a:pt x="89607" y="64550"/>
                    </a:lnTo>
                    <a:lnTo>
                      <a:pt x="89905" y="63826"/>
                    </a:lnTo>
                    <a:lnTo>
                      <a:pt x="90203" y="63102"/>
                    </a:lnTo>
                    <a:lnTo>
                      <a:pt x="90480" y="62378"/>
                    </a:lnTo>
                    <a:lnTo>
                      <a:pt x="90735" y="61633"/>
                    </a:lnTo>
                    <a:lnTo>
                      <a:pt x="90735" y="61633"/>
                    </a:lnTo>
                    <a:lnTo>
                      <a:pt x="91204" y="60143"/>
                    </a:lnTo>
                    <a:lnTo>
                      <a:pt x="91417" y="59462"/>
                    </a:lnTo>
                    <a:lnTo>
                      <a:pt x="91587" y="58802"/>
                    </a:lnTo>
                    <a:lnTo>
                      <a:pt x="91587" y="58802"/>
                    </a:lnTo>
                    <a:lnTo>
                      <a:pt x="91949" y="57354"/>
                    </a:lnTo>
                    <a:lnTo>
                      <a:pt x="92268" y="55906"/>
                    </a:lnTo>
                    <a:lnTo>
                      <a:pt x="92545" y="54437"/>
                    </a:lnTo>
                    <a:lnTo>
                      <a:pt x="92800" y="52968"/>
                    </a:lnTo>
                    <a:lnTo>
                      <a:pt x="92736" y="53075"/>
                    </a:lnTo>
                    <a:lnTo>
                      <a:pt x="92736" y="53075"/>
                    </a:lnTo>
                    <a:lnTo>
                      <a:pt x="92843" y="52266"/>
                    </a:lnTo>
                    <a:lnTo>
                      <a:pt x="92949" y="51457"/>
                    </a:lnTo>
                    <a:lnTo>
                      <a:pt x="93013" y="50648"/>
                    </a:lnTo>
                    <a:lnTo>
                      <a:pt x="93077" y="49839"/>
                    </a:lnTo>
                    <a:lnTo>
                      <a:pt x="93120" y="49051"/>
                    </a:lnTo>
                    <a:lnTo>
                      <a:pt x="93162" y="48242"/>
                    </a:lnTo>
                    <a:lnTo>
                      <a:pt x="93184" y="47454"/>
                    </a:lnTo>
                    <a:lnTo>
                      <a:pt x="93184" y="46667"/>
                    </a:lnTo>
                    <a:lnTo>
                      <a:pt x="93184" y="46667"/>
                    </a:lnTo>
                    <a:lnTo>
                      <a:pt x="93162" y="45049"/>
                    </a:lnTo>
                    <a:lnTo>
                      <a:pt x="93141" y="44261"/>
                    </a:lnTo>
                    <a:lnTo>
                      <a:pt x="93098" y="43452"/>
                    </a:lnTo>
                    <a:lnTo>
                      <a:pt x="93035" y="42664"/>
                    </a:lnTo>
                    <a:lnTo>
                      <a:pt x="92971" y="41877"/>
                    </a:lnTo>
                    <a:lnTo>
                      <a:pt x="92886" y="41110"/>
                    </a:lnTo>
                    <a:lnTo>
                      <a:pt x="92779" y="40344"/>
                    </a:lnTo>
                    <a:lnTo>
                      <a:pt x="92779" y="40344"/>
                    </a:lnTo>
                    <a:lnTo>
                      <a:pt x="92673" y="39556"/>
                    </a:lnTo>
                    <a:lnTo>
                      <a:pt x="92545" y="38768"/>
                    </a:lnTo>
                    <a:lnTo>
                      <a:pt x="92396" y="37981"/>
                    </a:lnTo>
                    <a:lnTo>
                      <a:pt x="92247" y="37214"/>
                    </a:lnTo>
                    <a:lnTo>
                      <a:pt x="92098" y="36448"/>
                    </a:lnTo>
                    <a:lnTo>
                      <a:pt x="91906" y="35703"/>
                    </a:lnTo>
                    <a:lnTo>
                      <a:pt x="91736" y="34936"/>
                    </a:lnTo>
                    <a:lnTo>
                      <a:pt x="91523" y="34213"/>
                    </a:lnTo>
                    <a:lnTo>
                      <a:pt x="91523" y="34213"/>
                    </a:lnTo>
                    <a:lnTo>
                      <a:pt x="91310" y="33425"/>
                    </a:lnTo>
                    <a:lnTo>
                      <a:pt x="91076" y="32680"/>
                    </a:lnTo>
                    <a:lnTo>
                      <a:pt x="90863" y="31977"/>
                    </a:lnTo>
                    <a:lnTo>
                      <a:pt x="90629" y="31296"/>
                    </a:lnTo>
                    <a:lnTo>
                      <a:pt x="90629" y="31296"/>
                    </a:lnTo>
                    <a:lnTo>
                      <a:pt x="90097" y="29870"/>
                    </a:lnTo>
                    <a:lnTo>
                      <a:pt x="89501" y="28401"/>
                    </a:lnTo>
                    <a:lnTo>
                      <a:pt x="89501" y="28401"/>
                    </a:lnTo>
                    <a:lnTo>
                      <a:pt x="89032" y="27315"/>
                    </a:lnTo>
                    <a:lnTo>
                      <a:pt x="88543" y="26250"/>
                    </a:lnTo>
                    <a:lnTo>
                      <a:pt x="88010" y="25207"/>
                    </a:lnTo>
                    <a:lnTo>
                      <a:pt x="87478" y="24185"/>
                    </a:lnTo>
                    <a:lnTo>
                      <a:pt x="87478" y="24185"/>
                    </a:lnTo>
                    <a:lnTo>
                      <a:pt x="87116" y="23568"/>
                    </a:lnTo>
                    <a:lnTo>
                      <a:pt x="86754" y="22951"/>
                    </a:lnTo>
                    <a:lnTo>
                      <a:pt x="86754" y="22951"/>
                    </a:lnTo>
                    <a:lnTo>
                      <a:pt x="85967" y="21652"/>
                    </a:lnTo>
                    <a:lnTo>
                      <a:pt x="85200" y="20502"/>
                    </a:lnTo>
                    <a:lnTo>
                      <a:pt x="85200" y="20502"/>
                    </a:lnTo>
                    <a:lnTo>
                      <a:pt x="84434" y="19417"/>
                    </a:lnTo>
                    <a:lnTo>
                      <a:pt x="83518" y="18160"/>
                    </a:lnTo>
                    <a:lnTo>
                      <a:pt x="83518" y="18224"/>
                    </a:lnTo>
                    <a:lnTo>
                      <a:pt x="83518" y="18224"/>
                    </a:lnTo>
                    <a:lnTo>
                      <a:pt x="83050" y="17607"/>
                    </a:lnTo>
                    <a:lnTo>
                      <a:pt x="82560" y="16990"/>
                    </a:lnTo>
                    <a:lnTo>
                      <a:pt x="82049" y="16393"/>
                    </a:lnTo>
                    <a:lnTo>
                      <a:pt x="81538" y="15797"/>
                    </a:lnTo>
                    <a:lnTo>
                      <a:pt x="81006" y="15223"/>
                    </a:lnTo>
                    <a:lnTo>
                      <a:pt x="80474" y="14648"/>
                    </a:lnTo>
                    <a:lnTo>
                      <a:pt x="79942" y="14073"/>
                    </a:lnTo>
                    <a:lnTo>
                      <a:pt x="79388" y="13519"/>
                    </a:lnTo>
                    <a:lnTo>
                      <a:pt x="79388" y="13519"/>
                    </a:lnTo>
                    <a:lnTo>
                      <a:pt x="78324" y="12498"/>
                    </a:lnTo>
                    <a:lnTo>
                      <a:pt x="77281" y="11561"/>
                    </a:lnTo>
                    <a:lnTo>
                      <a:pt x="77281" y="11561"/>
                    </a:lnTo>
                    <a:lnTo>
                      <a:pt x="76195" y="10645"/>
                    </a:lnTo>
                    <a:lnTo>
                      <a:pt x="75109" y="9773"/>
                    </a:lnTo>
                    <a:lnTo>
                      <a:pt x="75109" y="9773"/>
                    </a:lnTo>
                    <a:lnTo>
                      <a:pt x="73874" y="8857"/>
                    </a:lnTo>
                    <a:lnTo>
                      <a:pt x="72618" y="7963"/>
                    </a:lnTo>
                    <a:lnTo>
                      <a:pt x="71341" y="7133"/>
                    </a:lnTo>
                    <a:lnTo>
                      <a:pt x="70702" y="6749"/>
                    </a:lnTo>
                    <a:lnTo>
                      <a:pt x="70063" y="6366"/>
                    </a:lnTo>
                    <a:lnTo>
                      <a:pt x="70063" y="6366"/>
                    </a:lnTo>
                    <a:lnTo>
                      <a:pt x="68765" y="5642"/>
                    </a:lnTo>
                    <a:lnTo>
                      <a:pt x="67424" y="4940"/>
                    </a:lnTo>
                    <a:lnTo>
                      <a:pt x="66061" y="4280"/>
                    </a:lnTo>
                    <a:lnTo>
                      <a:pt x="64656" y="3663"/>
                    </a:lnTo>
                    <a:lnTo>
                      <a:pt x="64592" y="3620"/>
                    </a:lnTo>
                    <a:lnTo>
                      <a:pt x="64592" y="3620"/>
                    </a:lnTo>
                    <a:lnTo>
                      <a:pt x="63102" y="3045"/>
                    </a:lnTo>
                    <a:lnTo>
                      <a:pt x="62357" y="2768"/>
                    </a:lnTo>
                    <a:lnTo>
                      <a:pt x="61612" y="2492"/>
                    </a:lnTo>
                    <a:lnTo>
                      <a:pt x="60867" y="2257"/>
                    </a:lnTo>
                    <a:lnTo>
                      <a:pt x="60143" y="2023"/>
                    </a:lnTo>
                    <a:lnTo>
                      <a:pt x="59398" y="1810"/>
                    </a:lnTo>
                    <a:lnTo>
                      <a:pt x="58674" y="1619"/>
                    </a:lnTo>
                    <a:lnTo>
                      <a:pt x="58674" y="1619"/>
                    </a:lnTo>
                    <a:lnTo>
                      <a:pt x="57205" y="1236"/>
                    </a:lnTo>
                    <a:lnTo>
                      <a:pt x="55715" y="916"/>
                    </a:lnTo>
                    <a:lnTo>
                      <a:pt x="54224" y="639"/>
                    </a:lnTo>
                    <a:lnTo>
                      <a:pt x="52713" y="405"/>
                    </a:lnTo>
                    <a:lnTo>
                      <a:pt x="52713" y="405"/>
                    </a:lnTo>
                    <a:lnTo>
                      <a:pt x="51095" y="235"/>
                    </a:lnTo>
                    <a:lnTo>
                      <a:pt x="50328" y="171"/>
                    </a:lnTo>
                    <a:lnTo>
                      <a:pt x="49562" y="107"/>
                    </a:lnTo>
                    <a:lnTo>
                      <a:pt x="49562" y="107"/>
                    </a:lnTo>
                    <a:lnTo>
                      <a:pt x="47987" y="22"/>
                    </a:lnTo>
                    <a:lnTo>
                      <a:pt x="46603" y="1"/>
                    </a:lnTo>
                    <a:lnTo>
                      <a:pt x="464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641;p49">
                <a:extLst>
                  <a:ext uri="{FF2B5EF4-FFF2-40B4-BE49-F238E27FC236}">
                    <a16:creationId xmlns:a16="http://schemas.microsoft.com/office/drawing/2014/main" id="{4F40AE89-C303-40AF-5EEC-A702A8CB7187}"/>
                  </a:ext>
                </a:extLst>
              </p:cNvPr>
              <p:cNvSpPr/>
              <p:nvPr/>
            </p:nvSpPr>
            <p:spPr>
              <a:xfrm>
                <a:off x="4657597" y="3069199"/>
                <a:ext cx="726456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303" h="78346" fill="none" extrusionOk="0">
                    <a:moveTo>
                      <a:pt x="33680" y="77962"/>
                    </a:moveTo>
                    <a:lnTo>
                      <a:pt x="33680" y="77962"/>
                    </a:lnTo>
                    <a:lnTo>
                      <a:pt x="32743" y="77813"/>
                    </a:lnTo>
                    <a:lnTo>
                      <a:pt x="31849" y="77643"/>
                    </a:lnTo>
                    <a:lnTo>
                      <a:pt x="30934" y="77451"/>
                    </a:lnTo>
                    <a:lnTo>
                      <a:pt x="30040" y="77259"/>
                    </a:lnTo>
                    <a:lnTo>
                      <a:pt x="29167" y="77025"/>
                    </a:lnTo>
                    <a:lnTo>
                      <a:pt x="28294" y="76791"/>
                    </a:lnTo>
                    <a:lnTo>
                      <a:pt x="27442" y="76514"/>
                    </a:lnTo>
                    <a:lnTo>
                      <a:pt x="26591" y="76238"/>
                    </a:lnTo>
                    <a:lnTo>
                      <a:pt x="26591" y="76238"/>
                    </a:lnTo>
                    <a:lnTo>
                      <a:pt x="25803" y="75940"/>
                    </a:lnTo>
                    <a:lnTo>
                      <a:pt x="25803" y="75940"/>
                    </a:lnTo>
                    <a:lnTo>
                      <a:pt x="24824" y="75556"/>
                    </a:lnTo>
                    <a:lnTo>
                      <a:pt x="23844" y="75152"/>
                    </a:lnTo>
                    <a:lnTo>
                      <a:pt x="22865" y="74726"/>
                    </a:lnTo>
                    <a:lnTo>
                      <a:pt x="21928" y="74279"/>
                    </a:lnTo>
                    <a:lnTo>
                      <a:pt x="21928" y="74279"/>
                    </a:lnTo>
                    <a:lnTo>
                      <a:pt x="21098" y="73853"/>
                    </a:lnTo>
                    <a:lnTo>
                      <a:pt x="20268" y="73406"/>
                    </a:lnTo>
                    <a:lnTo>
                      <a:pt x="19480" y="72959"/>
                    </a:lnTo>
                    <a:lnTo>
                      <a:pt x="18693" y="72491"/>
                    </a:lnTo>
                    <a:lnTo>
                      <a:pt x="17926" y="72001"/>
                    </a:lnTo>
                    <a:lnTo>
                      <a:pt x="17160" y="71490"/>
                    </a:lnTo>
                    <a:lnTo>
                      <a:pt x="16436" y="70979"/>
                    </a:lnTo>
                    <a:lnTo>
                      <a:pt x="15712" y="70447"/>
                    </a:lnTo>
                    <a:lnTo>
                      <a:pt x="15712" y="70447"/>
                    </a:lnTo>
                    <a:lnTo>
                      <a:pt x="15009" y="69893"/>
                    </a:lnTo>
                    <a:lnTo>
                      <a:pt x="14307" y="69340"/>
                    </a:lnTo>
                    <a:lnTo>
                      <a:pt x="13626" y="68765"/>
                    </a:lnTo>
                    <a:lnTo>
                      <a:pt x="12944" y="68169"/>
                    </a:lnTo>
                    <a:lnTo>
                      <a:pt x="12306" y="67573"/>
                    </a:lnTo>
                    <a:lnTo>
                      <a:pt x="11646" y="66955"/>
                    </a:lnTo>
                    <a:lnTo>
                      <a:pt x="11028" y="66317"/>
                    </a:lnTo>
                    <a:lnTo>
                      <a:pt x="10411" y="65678"/>
                    </a:lnTo>
                    <a:lnTo>
                      <a:pt x="10411" y="65678"/>
                    </a:lnTo>
                    <a:lnTo>
                      <a:pt x="9836" y="65061"/>
                    </a:lnTo>
                    <a:lnTo>
                      <a:pt x="9283" y="64401"/>
                    </a:lnTo>
                    <a:lnTo>
                      <a:pt x="8729" y="63719"/>
                    </a:lnTo>
                    <a:lnTo>
                      <a:pt x="8154" y="63038"/>
                    </a:lnTo>
                    <a:lnTo>
                      <a:pt x="8154" y="63038"/>
                    </a:lnTo>
                    <a:lnTo>
                      <a:pt x="7622" y="62314"/>
                    </a:lnTo>
                    <a:lnTo>
                      <a:pt x="7090" y="61591"/>
                    </a:lnTo>
                    <a:lnTo>
                      <a:pt x="6600" y="60888"/>
                    </a:lnTo>
                    <a:lnTo>
                      <a:pt x="6132" y="60164"/>
                    </a:lnTo>
                    <a:lnTo>
                      <a:pt x="6132" y="60164"/>
                    </a:lnTo>
                    <a:lnTo>
                      <a:pt x="5642" y="59376"/>
                    </a:lnTo>
                    <a:lnTo>
                      <a:pt x="5195" y="58610"/>
                    </a:lnTo>
                    <a:lnTo>
                      <a:pt x="4769" y="57844"/>
                    </a:lnTo>
                    <a:lnTo>
                      <a:pt x="4365" y="57099"/>
                    </a:lnTo>
                    <a:lnTo>
                      <a:pt x="4365" y="57099"/>
                    </a:lnTo>
                    <a:lnTo>
                      <a:pt x="3960" y="56311"/>
                    </a:lnTo>
                    <a:lnTo>
                      <a:pt x="3577" y="55502"/>
                    </a:lnTo>
                    <a:lnTo>
                      <a:pt x="3215" y="54693"/>
                    </a:lnTo>
                    <a:lnTo>
                      <a:pt x="2875" y="53884"/>
                    </a:lnTo>
                    <a:lnTo>
                      <a:pt x="2875" y="53884"/>
                    </a:lnTo>
                    <a:lnTo>
                      <a:pt x="2555" y="53011"/>
                    </a:lnTo>
                    <a:lnTo>
                      <a:pt x="2236" y="52159"/>
                    </a:lnTo>
                    <a:lnTo>
                      <a:pt x="1938" y="51287"/>
                    </a:lnTo>
                    <a:lnTo>
                      <a:pt x="1661" y="50414"/>
                    </a:lnTo>
                    <a:lnTo>
                      <a:pt x="1406" y="49562"/>
                    </a:lnTo>
                    <a:lnTo>
                      <a:pt x="1193" y="48689"/>
                    </a:lnTo>
                    <a:lnTo>
                      <a:pt x="980" y="47816"/>
                    </a:lnTo>
                    <a:lnTo>
                      <a:pt x="788" y="46965"/>
                    </a:lnTo>
                    <a:lnTo>
                      <a:pt x="788" y="46965"/>
                    </a:lnTo>
                    <a:lnTo>
                      <a:pt x="639" y="46113"/>
                    </a:lnTo>
                    <a:lnTo>
                      <a:pt x="490" y="45240"/>
                    </a:lnTo>
                    <a:lnTo>
                      <a:pt x="362" y="44346"/>
                    </a:lnTo>
                    <a:lnTo>
                      <a:pt x="256" y="43431"/>
                    </a:lnTo>
                    <a:lnTo>
                      <a:pt x="256" y="43431"/>
                    </a:lnTo>
                    <a:lnTo>
                      <a:pt x="171" y="42558"/>
                    </a:lnTo>
                    <a:lnTo>
                      <a:pt x="107" y="41664"/>
                    </a:lnTo>
                    <a:lnTo>
                      <a:pt x="43" y="40727"/>
                    </a:lnTo>
                    <a:lnTo>
                      <a:pt x="22" y="39769"/>
                    </a:lnTo>
                    <a:lnTo>
                      <a:pt x="22" y="39769"/>
                    </a:lnTo>
                    <a:lnTo>
                      <a:pt x="1" y="38896"/>
                    </a:lnTo>
                    <a:lnTo>
                      <a:pt x="22" y="38002"/>
                    </a:lnTo>
                    <a:lnTo>
                      <a:pt x="64" y="37087"/>
                    </a:lnTo>
                    <a:lnTo>
                      <a:pt x="128" y="36129"/>
                    </a:lnTo>
                    <a:lnTo>
                      <a:pt x="128" y="36129"/>
                    </a:lnTo>
                    <a:lnTo>
                      <a:pt x="192" y="35320"/>
                    </a:lnTo>
                    <a:lnTo>
                      <a:pt x="299" y="34468"/>
                    </a:lnTo>
                    <a:lnTo>
                      <a:pt x="405" y="33638"/>
                    </a:lnTo>
                    <a:lnTo>
                      <a:pt x="533" y="32786"/>
                    </a:lnTo>
                    <a:lnTo>
                      <a:pt x="533" y="32786"/>
                    </a:lnTo>
                    <a:lnTo>
                      <a:pt x="682" y="31913"/>
                    </a:lnTo>
                    <a:lnTo>
                      <a:pt x="873" y="31041"/>
                    </a:lnTo>
                    <a:lnTo>
                      <a:pt x="1065" y="30189"/>
                    </a:lnTo>
                    <a:lnTo>
                      <a:pt x="1278" y="29337"/>
                    </a:lnTo>
                    <a:lnTo>
                      <a:pt x="1491" y="28486"/>
                    </a:lnTo>
                    <a:lnTo>
                      <a:pt x="1746" y="27656"/>
                    </a:lnTo>
                    <a:lnTo>
                      <a:pt x="2002" y="26847"/>
                    </a:lnTo>
                    <a:lnTo>
                      <a:pt x="2300" y="26016"/>
                    </a:lnTo>
                    <a:lnTo>
                      <a:pt x="2300" y="26016"/>
                    </a:lnTo>
                    <a:lnTo>
                      <a:pt x="2619" y="25186"/>
                    </a:lnTo>
                    <a:lnTo>
                      <a:pt x="2938" y="24356"/>
                    </a:lnTo>
                    <a:lnTo>
                      <a:pt x="3300" y="23525"/>
                    </a:lnTo>
                    <a:lnTo>
                      <a:pt x="3684" y="22716"/>
                    </a:lnTo>
                    <a:lnTo>
                      <a:pt x="3684" y="22716"/>
                    </a:lnTo>
                    <a:lnTo>
                      <a:pt x="4152" y="21758"/>
                    </a:lnTo>
                    <a:lnTo>
                      <a:pt x="4556" y="20971"/>
                    </a:lnTo>
                    <a:lnTo>
                      <a:pt x="4556" y="20971"/>
                    </a:lnTo>
                    <a:lnTo>
                      <a:pt x="4961" y="20226"/>
                    </a:lnTo>
                    <a:lnTo>
                      <a:pt x="5451" y="19395"/>
                    </a:lnTo>
                    <a:lnTo>
                      <a:pt x="5451" y="19395"/>
                    </a:lnTo>
                    <a:lnTo>
                      <a:pt x="5919" y="18629"/>
                    </a:lnTo>
                    <a:lnTo>
                      <a:pt x="6409" y="17862"/>
                    </a:lnTo>
                    <a:lnTo>
                      <a:pt x="6920" y="17139"/>
                    </a:lnTo>
                    <a:lnTo>
                      <a:pt x="7430" y="16394"/>
                    </a:lnTo>
                    <a:lnTo>
                      <a:pt x="7963" y="15691"/>
                    </a:lnTo>
                    <a:lnTo>
                      <a:pt x="8516" y="15010"/>
                    </a:lnTo>
                    <a:lnTo>
                      <a:pt x="9048" y="14328"/>
                    </a:lnTo>
                    <a:lnTo>
                      <a:pt x="9623" y="13668"/>
                    </a:lnTo>
                    <a:lnTo>
                      <a:pt x="9623" y="13668"/>
                    </a:lnTo>
                    <a:lnTo>
                      <a:pt x="10581" y="12583"/>
                    </a:lnTo>
                    <a:lnTo>
                      <a:pt x="11050" y="12093"/>
                    </a:lnTo>
                    <a:lnTo>
                      <a:pt x="11518" y="11603"/>
                    </a:lnTo>
                    <a:lnTo>
                      <a:pt x="11518" y="11603"/>
                    </a:lnTo>
                    <a:lnTo>
                      <a:pt x="12157" y="10986"/>
                    </a:lnTo>
                    <a:lnTo>
                      <a:pt x="12817" y="10369"/>
                    </a:lnTo>
                    <a:lnTo>
                      <a:pt x="13477" y="9773"/>
                    </a:lnTo>
                    <a:lnTo>
                      <a:pt x="14158" y="9198"/>
                    </a:lnTo>
                    <a:lnTo>
                      <a:pt x="14839" y="8623"/>
                    </a:lnTo>
                    <a:lnTo>
                      <a:pt x="15542" y="8091"/>
                    </a:lnTo>
                    <a:lnTo>
                      <a:pt x="16266" y="7558"/>
                    </a:lnTo>
                    <a:lnTo>
                      <a:pt x="16989" y="7026"/>
                    </a:lnTo>
                    <a:lnTo>
                      <a:pt x="16989" y="7026"/>
                    </a:lnTo>
                    <a:lnTo>
                      <a:pt x="17756" y="6515"/>
                    </a:lnTo>
                    <a:lnTo>
                      <a:pt x="18543" y="6004"/>
                    </a:lnTo>
                    <a:lnTo>
                      <a:pt x="19331" y="5515"/>
                    </a:lnTo>
                    <a:lnTo>
                      <a:pt x="20140" y="5046"/>
                    </a:lnTo>
                    <a:lnTo>
                      <a:pt x="20928" y="4599"/>
                    </a:lnTo>
                    <a:lnTo>
                      <a:pt x="21737" y="4195"/>
                    </a:lnTo>
                    <a:lnTo>
                      <a:pt x="22546" y="3790"/>
                    </a:lnTo>
                    <a:lnTo>
                      <a:pt x="23355" y="3428"/>
                    </a:lnTo>
                    <a:lnTo>
                      <a:pt x="23355" y="3428"/>
                    </a:lnTo>
                    <a:lnTo>
                      <a:pt x="24249" y="3045"/>
                    </a:lnTo>
                    <a:lnTo>
                      <a:pt x="25101" y="2683"/>
                    </a:lnTo>
                    <a:lnTo>
                      <a:pt x="25952" y="2364"/>
                    </a:lnTo>
                    <a:lnTo>
                      <a:pt x="26761" y="2087"/>
                    </a:lnTo>
                    <a:lnTo>
                      <a:pt x="26761" y="2087"/>
                    </a:lnTo>
                    <a:lnTo>
                      <a:pt x="27655" y="1789"/>
                    </a:lnTo>
                    <a:lnTo>
                      <a:pt x="28528" y="1534"/>
                    </a:lnTo>
                    <a:lnTo>
                      <a:pt x="29401" y="1299"/>
                    </a:lnTo>
                    <a:lnTo>
                      <a:pt x="30274" y="1087"/>
                    </a:lnTo>
                    <a:lnTo>
                      <a:pt x="30274" y="1087"/>
                    </a:lnTo>
                    <a:lnTo>
                      <a:pt x="31189" y="874"/>
                    </a:lnTo>
                    <a:lnTo>
                      <a:pt x="32105" y="682"/>
                    </a:lnTo>
                    <a:lnTo>
                      <a:pt x="32999" y="533"/>
                    </a:lnTo>
                    <a:lnTo>
                      <a:pt x="33893" y="384"/>
                    </a:lnTo>
                    <a:lnTo>
                      <a:pt x="33893" y="384"/>
                    </a:lnTo>
                    <a:lnTo>
                      <a:pt x="34915" y="256"/>
                    </a:lnTo>
                    <a:lnTo>
                      <a:pt x="35873" y="171"/>
                    </a:lnTo>
                    <a:lnTo>
                      <a:pt x="36746" y="86"/>
                    </a:lnTo>
                    <a:lnTo>
                      <a:pt x="37576" y="43"/>
                    </a:lnTo>
                    <a:lnTo>
                      <a:pt x="37576" y="43"/>
                    </a:lnTo>
                    <a:lnTo>
                      <a:pt x="38534" y="22"/>
                    </a:lnTo>
                    <a:lnTo>
                      <a:pt x="39471" y="1"/>
                    </a:lnTo>
                    <a:lnTo>
                      <a:pt x="39684" y="1"/>
                    </a:lnTo>
                    <a:lnTo>
                      <a:pt x="39684" y="1"/>
                    </a:lnTo>
                    <a:lnTo>
                      <a:pt x="40365" y="22"/>
                    </a:lnTo>
                    <a:lnTo>
                      <a:pt x="41046" y="43"/>
                    </a:lnTo>
                    <a:lnTo>
                      <a:pt x="41046" y="43"/>
                    </a:lnTo>
                    <a:lnTo>
                      <a:pt x="41898" y="86"/>
                    </a:lnTo>
                    <a:lnTo>
                      <a:pt x="42792" y="150"/>
                    </a:lnTo>
                    <a:lnTo>
                      <a:pt x="43665" y="235"/>
                    </a:lnTo>
                    <a:lnTo>
                      <a:pt x="44559" y="363"/>
                    </a:lnTo>
                    <a:lnTo>
                      <a:pt x="44559" y="363"/>
                    </a:lnTo>
                    <a:lnTo>
                      <a:pt x="45453" y="490"/>
                    </a:lnTo>
                    <a:lnTo>
                      <a:pt x="46347" y="639"/>
                    </a:lnTo>
                    <a:lnTo>
                      <a:pt x="47241" y="810"/>
                    </a:lnTo>
                    <a:lnTo>
                      <a:pt x="48136" y="1001"/>
                    </a:lnTo>
                    <a:lnTo>
                      <a:pt x="49030" y="1236"/>
                    </a:lnTo>
                    <a:lnTo>
                      <a:pt x="49903" y="1470"/>
                    </a:lnTo>
                    <a:lnTo>
                      <a:pt x="50775" y="1725"/>
                    </a:lnTo>
                    <a:lnTo>
                      <a:pt x="51648" y="2023"/>
                    </a:lnTo>
                    <a:lnTo>
                      <a:pt x="51648" y="2023"/>
                    </a:lnTo>
                    <a:lnTo>
                      <a:pt x="52542" y="2321"/>
                    </a:lnTo>
                    <a:lnTo>
                      <a:pt x="53437" y="2662"/>
                    </a:lnTo>
                    <a:lnTo>
                      <a:pt x="54309" y="3024"/>
                    </a:lnTo>
                    <a:lnTo>
                      <a:pt x="55161" y="3386"/>
                    </a:lnTo>
                    <a:lnTo>
                      <a:pt x="56013" y="3769"/>
                    </a:lnTo>
                    <a:lnTo>
                      <a:pt x="56843" y="4173"/>
                    </a:lnTo>
                    <a:lnTo>
                      <a:pt x="57652" y="4599"/>
                    </a:lnTo>
                    <a:lnTo>
                      <a:pt x="58461" y="5025"/>
                    </a:lnTo>
                    <a:lnTo>
                      <a:pt x="58461" y="5025"/>
                    </a:lnTo>
                    <a:lnTo>
                      <a:pt x="59248" y="5493"/>
                    </a:lnTo>
                    <a:lnTo>
                      <a:pt x="60036" y="5983"/>
                    </a:lnTo>
                    <a:lnTo>
                      <a:pt x="60824" y="6473"/>
                    </a:lnTo>
                    <a:lnTo>
                      <a:pt x="61590" y="7005"/>
                    </a:lnTo>
                    <a:lnTo>
                      <a:pt x="62335" y="7537"/>
                    </a:lnTo>
                    <a:lnTo>
                      <a:pt x="63059" y="8091"/>
                    </a:lnTo>
                    <a:lnTo>
                      <a:pt x="63783" y="8644"/>
                    </a:lnTo>
                    <a:lnTo>
                      <a:pt x="64486" y="9219"/>
                    </a:lnTo>
                    <a:lnTo>
                      <a:pt x="64486" y="9219"/>
                    </a:lnTo>
                    <a:lnTo>
                      <a:pt x="65146" y="9815"/>
                    </a:lnTo>
                    <a:lnTo>
                      <a:pt x="65806" y="10411"/>
                    </a:lnTo>
                    <a:lnTo>
                      <a:pt x="66444" y="11007"/>
                    </a:lnTo>
                    <a:lnTo>
                      <a:pt x="67062" y="11646"/>
                    </a:lnTo>
                    <a:lnTo>
                      <a:pt x="67679" y="12285"/>
                    </a:lnTo>
                    <a:lnTo>
                      <a:pt x="68275" y="12945"/>
                    </a:lnTo>
                    <a:lnTo>
                      <a:pt x="68850" y="13605"/>
                    </a:lnTo>
                    <a:lnTo>
                      <a:pt x="69425" y="14286"/>
                    </a:lnTo>
                    <a:lnTo>
                      <a:pt x="69425" y="14286"/>
                    </a:lnTo>
                    <a:lnTo>
                      <a:pt x="69978" y="14988"/>
                    </a:lnTo>
                    <a:lnTo>
                      <a:pt x="70510" y="15691"/>
                    </a:lnTo>
                    <a:lnTo>
                      <a:pt x="71021" y="16394"/>
                    </a:lnTo>
                    <a:lnTo>
                      <a:pt x="71490" y="17075"/>
                    </a:lnTo>
                    <a:lnTo>
                      <a:pt x="71490" y="17075"/>
                    </a:lnTo>
                    <a:lnTo>
                      <a:pt x="72043" y="17884"/>
                    </a:lnTo>
                    <a:lnTo>
                      <a:pt x="72533" y="18671"/>
                    </a:lnTo>
                    <a:lnTo>
                      <a:pt x="73001" y="19438"/>
                    </a:lnTo>
                    <a:lnTo>
                      <a:pt x="73427" y="20183"/>
                    </a:lnTo>
                    <a:lnTo>
                      <a:pt x="73427" y="20183"/>
                    </a:lnTo>
                    <a:lnTo>
                      <a:pt x="73895" y="21077"/>
                    </a:lnTo>
                    <a:lnTo>
                      <a:pt x="74343" y="21993"/>
                    </a:lnTo>
                    <a:lnTo>
                      <a:pt x="74768" y="22908"/>
                    </a:lnTo>
                    <a:lnTo>
                      <a:pt x="75194" y="23823"/>
                    </a:lnTo>
                    <a:lnTo>
                      <a:pt x="75194" y="23823"/>
                    </a:lnTo>
                    <a:lnTo>
                      <a:pt x="75258" y="23930"/>
                    </a:lnTo>
                    <a:lnTo>
                      <a:pt x="75301" y="24015"/>
                    </a:lnTo>
                    <a:lnTo>
                      <a:pt x="75301" y="24015"/>
                    </a:lnTo>
                    <a:lnTo>
                      <a:pt x="75322" y="24122"/>
                    </a:lnTo>
                    <a:lnTo>
                      <a:pt x="75364" y="24207"/>
                    </a:lnTo>
                    <a:lnTo>
                      <a:pt x="75471" y="24483"/>
                    </a:lnTo>
                    <a:lnTo>
                      <a:pt x="75641" y="24909"/>
                    </a:lnTo>
                    <a:lnTo>
                      <a:pt x="75641" y="24909"/>
                    </a:lnTo>
                    <a:lnTo>
                      <a:pt x="76003" y="25889"/>
                    </a:lnTo>
                    <a:lnTo>
                      <a:pt x="76003" y="25889"/>
                    </a:lnTo>
                    <a:lnTo>
                      <a:pt x="76322" y="26825"/>
                    </a:lnTo>
                    <a:lnTo>
                      <a:pt x="76620" y="27741"/>
                    </a:lnTo>
                    <a:lnTo>
                      <a:pt x="76620" y="27741"/>
                    </a:lnTo>
                    <a:lnTo>
                      <a:pt x="76876" y="28656"/>
                    </a:lnTo>
                    <a:lnTo>
                      <a:pt x="77110" y="29550"/>
                    </a:lnTo>
                    <a:lnTo>
                      <a:pt x="77323" y="30444"/>
                    </a:lnTo>
                    <a:lnTo>
                      <a:pt x="77515" y="31339"/>
                    </a:lnTo>
                    <a:lnTo>
                      <a:pt x="77579" y="31573"/>
                    </a:lnTo>
                    <a:lnTo>
                      <a:pt x="77579" y="31573"/>
                    </a:lnTo>
                    <a:lnTo>
                      <a:pt x="77749" y="32552"/>
                    </a:lnTo>
                    <a:lnTo>
                      <a:pt x="77898" y="33531"/>
                    </a:lnTo>
                    <a:lnTo>
                      <a:pt x="77898" y="33531"/>
                    </a:lnTo>
                    <a:lnTo>
                      <a:pt x="78026" y="34468"/>
                    </a:lnTo>
                    <a:lnTo>
                      <a:pt x="78132" y="35447"/>
                    </a:lnTo>
                    <a:lnTo>
                      <a:pt x="78132" y="35447"/>
                    </a:lnTo>
                    <a:lnTo>
                      <a:pt x="78217" y="36491"/>
                    </a:lnTo>
                    <a:lnTo>
                      <a:pt x="78260" y="37449"/>
                    </a:lnTo>
                    <a:lnTo>
                      <a:pt x="78260" y="37449"/>
                    </a:lnTo>
                    <a:lnTo>
                      <a:pt x="78281" y="38470"/>
                    </a:lnTo>
                    <a:lnTo>
                      <a:pt x="78281" y="38470"/>
                    </a:lnTo>
                    <a:lnTo>
                      <a:pt x="78302" y="38981"/>
                    </a:lnTo>
                    <a:lnTo>
                      <a:pt x="78302" y="39067"/>
                    </a:lnTo>
                    <a:lnTo>
                      <a:pt x="78302" y="39173"/>
                    </a:lnTo>
                    <a:lnTo>
                      <a:pt x="78302" y="39173"/>
                    </a:lnTo>
                    <a:lnTo>
                      <a:pt x="78302" y="39301"/>
                    </a:lnTo>
                    <a:lnTo>
                      <a:pt x="78302" y="39301"/>
                    </a:lnTo>
                    <a:lnTo>
                      <a:pt x="78281" y="40088"/>
                    </a:lnTo>
                    <a:lnTo>
                      <a:pt x="78260" y="40876"/>
                    </a:lnTo>
                    <a:lnTo>
                      <a:pt x="78217" y="41664"/>
                    </a:lnTo>
                    <a:lnTo>
                      <a:pt x="78153" y="42430"/>
                    </a:lnTo>
                    <a:lnTo>
                      <a:pt x="78089" y="43175"/>
                    </a:lnTo>
                    <a:lnTo>
                      <a:pt x="78004" y="43921"/>
                    </a:lnTo>
                    <a:lnTo>
                      <a:pt x="77898" y="44666"/>
                    </a:lnTo>
                    <a:lnTo>
                      <a:pt x="77791" y="45389"/>
                    </a:lnTo>
                    <a:lnTo>
                      <a:pt x="77791" y="45389"/>
                    </a:lnTo>
                    <a:lnTo>
                      <a:pt x="77664" y="46177"/>
                    </a:lnTo>
                    <a:lnTo>
                      <a:pt x="77515" y="46965"/>
                    </a:lnTo>
                    <a:lnTo>
                      <a:pt x="77344" y="47731"/>
                    </a:lnTo>
                    <a:lnTo>
                      <a:pt x="77153" y="48498"/>
                    </a:lnTo>
                    <a:lnTo>
                      <a:pt x="76961" y="49264"/>
                    </a:lnTo>
                    <a:lnTo>
                      <a:pt x="76748" y="50009"/>
                    </a:lnTo>
                    <a:lnTo>
                      <a:pt x="76535" y="50733"/>
                    </a:lnTo>
                    <a:lnTo>
                      <a:pt x="76280" y="51457"/>
                    </a:lnTo>
                    <a:lnTo>
                      <a:pt x="76280" y="51457"/>
                    </a:lnTo>
                    <a:lnTo>
                      <a:pt x="75854" y="52692"/>
                    </a:lnTo>
                    <a:lnTo>
                      <a:pt x="75386" y="53863"/>
                    </a:lnTo>
                    <a:lnTo>
                      <a:pt x="75386" y="53863"/>
                    </a:lnTo>
                    <a:lnTo>
                      <a:pt x="75109" y="54544"/>
                    </a:lnTo>
                    <a:lnTo>
                      <a:pt x="74811" y="55225"/>
                    </a:lnTo>
                    <a:lnTo>
                      <a:pt x="74513" y="55885"/>
                    </a:lnTo>
                    <a:lnTo>
                      <a:pt x="74215" y="56524"/>
                    </a:lnTo>
                    <a:lnTo>
                      <a:pt x="74215" y="56524"/>
                    </a:lnTo>
                    <a:lnTo>
                      <a:pt x="73768" y="57375"/>
                    </a:lnTo>
                    <a:lnTo>
                      <a:pt x="73342" y="58184"/>
                    </a:lnTo>
                    <a:lnTo>
                      <a:pt x="72895" y="58951"/>
                    </a:lnTo>
                    <a:lnTo>
                      <a:pt x="72448" y="59717"/>
                    </a:lnTo>
                    <a:lnTo>
                      <a:pt x="72448" y="59717"/>
                    </a:lnTo>
                    <a:lnTo>
                      <a:pt x="71937" y="60526"/>
                    </a:lnTo>
                    <a:lnTo>
                      <a:pt x="71405" y="61314"/>
                    </a:lnTo>
                    <a:lnTo>
                      <a:pt x="70894" y="62059"/>
                    </a:lnTo>
                    <a:lnTo>
                      <a:pt x="70361" y="62761"/>
                    </a:lnTo>
                    <a:lnTo>
                      <a:pt x="70361" y="62761"/>
                    </a:lnTo>
                    <a:lnTo>
                      <a:pt x="69829" y="63443"/>
                    </a:lnTo>
                    <a:lnTo>
                      <a:pt x="69297" y="64145"/>
                    </a:lnTo>
                    <a:lnTo>
                      <a:pt x="68722" y="64805"/>
                    </a:lnTo>
                    <a:lnTo>
                      <a:pt x="68126" y="65487"/>
                    </a:lnTo>
                    <a:lnTo>
                      <a:pt x="67530" y="66125"/>
                    </a:lnTo>
                    <a:lnTo>
                      <a:pt x="66913" y="66785"/>
                    </a:lnTo>
                    <a:lnTo>
                      <a:pt x="66274" y="67424"/>
                    </a:lnTo>
                    <a:lnTo>
                      <a:pt x="65635" y="68041"/>
                    </a:lnTo>
                    <a:lnTo>
                      <a:pt x="65635" y="68041"/>
                    </a:lnTo>
                    <a:lnTo>
                      <a:pt x="64911" y="68680"/>
                    </a:lnTo>
                    <a:lnTo>
                      <a:pt x="64209" y="69297"/>
                    </a:lnTo>
                    <a:lnTo>
                      <a:pt x="64209" y="69297"/>
                    </a:lnTo>
                    <a:lnTo>
                      <a:pt x="63570" y="69830"/>
                    </a:lnTo>
                    <a:lnTo>
                      <a:pt x="62910" y="70340"/>
                    </a:lnTo>
                    <a:lnTo>
                      <a:pt x="62910" y="70340"/>
                    </a:lnTo>
                    <a:lnTo>
                      <a:pt x="62229" y="70894"/>
                    </a:lnTo>
                    <a:lnTo>
                      <a:pt x="61505" y="71405"/>
                    </a:lnTo>
                    <a:lnTo>
                      <a:pt x="60760" y="71916"/>
                    </a:lnTo>
                    <a:lnTo>
                      <a:pt x="59994" y="72406"/>
                    </a:lnTo>
                    <a:lnTo>
                      <a:pt x="59994" y="72406"/>
                    </a:lnTo>
                    <a:lnTo>
                      <a:pt x="59248" y="72874"/>
                    </a:lnTo>
                    <a:lnTo>
                      <a:pt x="58503" y="73321"/>
                    </a:lnTo>
                    <a:lnTo>
                      <a:pt x="57716" y="73747"/>
                    </a:lnTo>
                    <a:lnTo>
                      <a:pt x="56949" y="74173"/>
                    </a:lnTo>
                    <a:lnTo>
                      <a:pt x="56140" y="74556"/>
                    </a:lnTo>
                    <a:lnTo>
                      <a:pt x="55331" y="74939"/>
                    </a:lnTo>
                    <a:lnTo>
                      <a:pt x="54522" y="75301"/>
                    </a:lnTo>
                    <a:lnTo>
                      <a:pt x="53692" y="75641"/>
                    </a:lnTo>
                    <a:lnTo>
                      <a:pt x="53692" y="75641"/>
                    </a:lnTo>
                    <a:lnTo>
                      <a:pt x="52777" y="76003"/>
                    </a:lnTo>
                    <a:lnTo>
                      <a:pt x="51861" y="76344"/>
                    </a:lnTo>
                    <a:lnTo>
                      <a:pt x="50988" y="76621"/>
                    </a:lnTo>
                    <a:lnTo>
                      <a:pt x="50115" y="76898"/>
                    </a:lnTo>
                    <a:lnTo>
                      <a:pt x="50115" y="76898"/>
                    </a:lnTo>
                    <a:lnTo>
                      <a:pt x="49221" y="77153"/>
                    </a:lnTo>
                    <a:lnTo>
                      <a:pt x="48285" y="77387"/>
                    </a:lnTo>
                    <a:lnTo>
                      <a:pt x="48285" y="77387"/>
                    </a:lnTo>
                    <a:lnTo>
                      <a:pt x="47433" y="77579"/>
                    </a:lnTo>
                    <a:lnTo>
                      <a:pt x="47241" y="77643"/>
                    </a:lnTo>
                    <a:lnTo>
                      <a:pt x="47241" y="77643"/>
                    </a:lnTo>
                    <a:lnTo>
                      <a:pt x="47050" y="77664"/>
                    </a:lnTo>
                    <a:lnTo>
                      <a:pt x="46879" y="77685"/>
                    </a:lnTo>
                    <a:lnTo>
                      <a:pt x="46879" y="77685"/>
                    </a:lnTo>
                    <a:lnTo>
                      <a:pt x="46794" y="77685"/>
                    </a:lnTo>
                    <a:lnTo>
                      <a:pt x="46709" y="77643"/>
                    </a:lnTo>
                    <a:lnTo>
                      <a:pt x="46709" y="77643"/>
                    </a:lnTo>
                    <a:lnTo>
                      <a:pt x="45964" y="77792"/>
                    </a:lnTo>
                    <a:lnTo>
                      <a:pt x="45198" y="77898"/>
                    </a:lnTo>
                    <a:lnTo>
                      <a:pt x="44452" y="78005"/>
                    </a:lnTo>
                    <a:lnTo>
                      <a:pt x="43686" y="78111"/>
                    </a:lnTo>
                    <a:lnTo>
                      <a:pt x="42920" y="78196"/>
                    </a:lnTo>
                    <a:lnTo>
                      <a:pt x="42175" y="78260"/>
                    </a:lnTo>
                    <a:lnTo>
                      <a:pt x="41408" y="78303"/>
                    </a:lnTo>
                    <a:lnTo>
                      <a:pt x="40663" y="78324"/>
                    </a:lnTo>
                    <a:lnTo>
                      <a:pt x="40663" y="78324"/>
                    </a:lnTo>
                    <a:lnTo>
                      <a:pt x="39322" y="78345"/>
                    </a:lnTo>
                    <a:lnTo>
                      <a:pt x="39322" y="78345"/>
                    </a:lnTo>
                    <a:lnTo>
                      <a:pt x="37895" y="78324"/>
                    </a:lnTo>
                    <a:lnTo>
                      <a:pt x="36469" y="78260"/>
                    </a:lnTo>
                    <a:lnTo>
                      <a:pt x="35064" y="78132"/>
                    </a:lnTo>
                    <a:lnTo>
                      <a:pt x="33680" y="7796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642;p49">
                <a:extLst>
                  <a:ext uri="{FF2B5EF4-FFF2-40B4-BE49-F238E27FC236}">
                    <a16:creationId xmlns:a16="http://schemas.microsoft.com/office/drawing/2014/main" id="{0EBD236F-EB38-4384-0876-EEDCB3FAFDFD}"/>
                  </a:ext>
                </a:extLst>
              </p:cNvPr>
              <p:cNvSpPr/>
              <p:nvPr/>
            </p:nvSpPr>
            <p:spPr>
              <a:xfrm>
                <a:off x="4657792" y="3069199"/>
                <a:ext cx="726261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282" h="78346" extrusionOk="0">
                    <a:moveTo>
                      <a:pt x="39194" y="938"/>
                    </a:moveTo>
                    <a:lnTo>
                      <a:pt x="40131" y="959"/>
                    </a:lnTo>
                    <a:lnTo>
                      <a:pt x="40344" y="980"/>
                    </a:lnTo>
                    <a:lnTo>
                      <a:pt x="41579" y="1044"/>
                    </a:lnTo>
                    <a:lnTo>
                      <a:pt x="42877" y="1150"/>
                    </a:lnTo>
                    <a:lnTo>
                      <a:pt x="44155" y="1299"/>
                    </a:lnTo>
                    <a:lnTo>
                      <a:pt x="45411" y="1470"/>
                    </a:lnTo>
                    <a:lnTo>
                      <a:pt x="46646" y="1704"/>
                    </a:lnTo>
                    <a:lnTo>
                      <a:pt x="47880" y="1981"/>
                    </a:lnTo>
                    <a:lnTo>
                      <a:pt x="49115" y="2279"/>
                    </a:lnTo>
                    <a:lnTo>
                      <a:pt x="50307" y="2619"/>
                    </a:lnTo>
                    <a:lnTo>
                      <a:pt x="51521" y="3003"/>
                    </a:lnTo>
                    <a:lnTo>
                      <a:pt x="52713" y="3428"/>
                    </a:lnTo>
                    <a:lnTo>
                      <a:pt x="53905" y="3897"/>
                    </a:lnTo>
                    <a:lnTo>
                      <a:pt x="54054" y="3961"/>
                    </a:lnTo>
                    <a:lnTo>
                      <a:pt x="55161" y="4450"/>
                    </a:lnTo>
                    <a:lnTo>
                      <a:pt x="56290" y="4982"/>
                    </a:lnTo>
                    <a:lnTo>
                      <a:pt x="57375" y="5579"/>
                    </a:lnTo>
                    <a:lnTo>
                      <a:pt x="58461" y="6175"/>
                    </a:lnTo>
                    <a:lnTo>
                      <a:pt x="59526" y="6835"/>
                    </a:lnTo>
                    <a:lnTo>
                      <a:pt x="60569" y="7516"/>
                    </a:lnTo>
                    <a:lnTo>
                      <a:pt x="61612" y="8240"/>
                    </a:lnTo>
                    <a:lnTo>
                      <a:pt x="62612" y="8985"/>
                    </a:lnTo>
                    <a:lnTo>
                      <a:pt x="63570" y="9751"/>
                    </a:lnTo>
                    <a:lnTo>
                      <a:pt x="64507" y="10539"/>
                    </a:lnTo>
                    <a:lnTo>
                      <a:pt x="65401" y="11348"/>
                    </a:lnTo>
                    <a:lnTo>
                      <a:pt x="66274" y="12157"/>
                    </a:lnTo>
                    <a:lnTo>
                      <a:pt x="66381" y="12263"/>
                    </a:lnTo>
                    <a:lnTo>
                      <a:pt x="67232" y="13158"/>
                    </a:lnTo>
                    <a:lnTo>
                      <a:pt x="68063" y="14073"/>
                    </a:lnTo>
                    <a:lnTo>
                      <a:pt x="68893" y="15010"/>
                    </a:lnTo>
                    <a:lnTo>
                      <a:pt x="69680" y="15989"/>
                    </a:lnTo>
                    <a:lnTo>
                      <a:pt x="70404" y="16968"/>
                    </a:lnTo>
                    <a:lnTo>
                      <a:pt x="71107" y="17990"/>
                    </a:lnTo>
                    <a:lnTo>
                      <a:pt x="71767" y="19012"/>
                    </a:lnTo>
                    <a:lnTo>
                      <a:pt x="72406" y="20055"/>
                    </a:lnTo>
                    <a:lnTo>
                      <a:pt x="73044" y="21162"/>
                    </a:lnTo>
                    <a:lnTo>
                      <a:pt x="73640" y="22312"/>
                    </a:lnTo>
                    <a:lnTo>
                      <a:pt x="73725" y="22504"/>
                    </a:lnTo>
                    <a:lnTo>
                      <a:pt x="74109" y="23270"/>
                    </a:lnTo>
                    <a:lnTo>
                      <a:pt x="74492" y="24185"/>
                    </a:lnTo>
                    <a:lnTo>
                      <a:pt x="74513" y="24249"/>
                    </a:lnTo>
                    <a:lnTo>
                      <a:pt x="74534" y="24334"/>
                    </a:lnTo>
                    <a:lnTo>
                      <a:pt x="74620" y="24505"/>
                    </a:lnTo>
                    <a:lnTo>
                      <a:pt x="74790" y="24888"/>
                    </a:lnTo>
                    <a:lnTo>
                      <a:pt x="74875" y="25080"/>
                    </a:lnTo>
                    <a:lnTo>
                      <a:pt x="74896" y="25143"/>
                    </a:lnTo>
                    <a:lnTo>
                      <a:pt x="74982" y="25314"/>
                    </a:lnTo>
                    <a:lnTo>
                      <a:pt x="75003" y="25378"/>
                    </a:lnTo>
                    <a:lnTo>
                      <a:pt x="75045" y="25527"/>
                    </a:lnTo>
                    <a:lnTo>
                      <a:pt x="75088" y="25590"/>
                    </a:lnTo>
                    <a:lnTo>
                      <a:pt x="75131" y="25761"/>
                    </a:lnTo>
                    <a:lnTo>
                      <a:pt x="75173" y="25825"/>
                    </a:lnTo>
                    <a:lnTo>
                      <a:pt x="75216" y="25974"/>
                    </a:lnTo>
                    <a:lnTo>
                      <a:pt x="75258" y="26059"/>
                    </a:lnTo>
                    <a:lnTo>
                      <a:pt x="75301" y="26187"/>
                    </a:lnTo>
                    <a:lnTo>
                      <a:pt x="75343" y="26272"/>
                    </a:lnTo>
                    <a:lnTo>
                      <a:pt x="75365" y="26357"/>
                    </a:lnTo>
                    <a:lnTo>
                      <a:pt x="75429" y="26548"/>
                    </a:lnTo>
                    <a:lnTo>
                      <a:pt x="75450" y="26591"/>
                    </a:lnTo>
                    <a:lnTo>
                      <a:pt x="75684" y="27294"/>
                    </a:lnTo>
                    <a:lnTo>
                      <a:pt x="75918" y="27996"/>
                    </a:lnTo>
                    <a:lnTo>
                      <a:pt x="76131" y="28699"/>
                    </a:lnTo>
                    <a:lnTo>
                      <a:pt x="76323" y="29423"/>
                    </a:lnTo>
                    <a:lnTo>
                      <a:pt x="76514" y="30125"/>
                    </a:lnTo>
                    <a:lnTo>
                      <a:pt x="76685" y="30849"/>
                    </a:lnTo>
                    <a:lnTo>
                      <a:pt x="76834" y="31573"/>
                    </a:lnTo>
                    <a:lnTo>
                      <a:pt x="76983" y="32318"/>
                    </a:lnTo>
                    <a:lnTo>
                      <a:pt x="77132" y="33212"/>
                    </a:lnTo>
                    <a:lnTo>
                      <a:pt x="77217" y="33978"/>
                    </a:lnTo>
                    <a:lnTo>
                      <a:pt x="77259" y="34234"/>
                    </a:lnTo>
                    <a:lnTo>
                      <a:pt x="77281" y="34191"/>
                    </a:lnTo>
                    <a:lnTo>
                      <a:pt x="77281" y="34213"/>
                    </a:lnTo>
                    <a:lnTo>
                      <a:pt x="77302" y="34191"/>
                    </a:lnTo>
                    <a:lnTo>
                      <a:pt x="77451" y="35639"/>
                    </a:lnTo>
                    <a:lnTo>
                      <a:pt x="77558" y="36725"/>
                    </a:lnTo>
                    <a:lnTo>
                      <a:pt x="77579" y="37385"/>
                    </a:lnTo>
                    <a:lnTo>
                      <a:pt x="77621" y="38023"/>
                    </a:lnTo>
                    <a:lnTo>
                      <a:pt x="77621" y="38747"/>
                    </a:lnTo>
                    <a:lnTo>
                      <a:pt x="77621" y="38875"/>
                    </a:lnTo>
                    <a:lnTo>
                      <a:pt x="77643" y="39003"/>
                    </a:lnTo>
                    <a:lnTo>
                      <a:pt x="77643" y="39067"/>
                    </a:lnTo>
                    <a:lnTo>
                      <a:pt x="77621" y="39173"/>
                    </a:lnTo>
                    <a:lnTo>
                      <a:pt x="77643" y="39258"/>
                    </a:lnTo>
                    <a:lnTo>
                      <a:pt x="77643" y="39428"/>
                    </a:lnTo>
                    <a:lnTo>
                      <a:pt x="77621" y="40706"/>
                    </a:lnTo>
                    <a:lnTo>
                      <a:pt x="77558" y="41983"/>
                    </a:lnTo>
                    <a:lnTo>
                      <a:pt x="77451" y="43261"/>
                    </a:lnTo>
                    <a:lnTo>
                      <a:pt x="77302" y="44538"/>
                    </a:lnTo>
                    <a:lnTo>
                      <a:pt x="77110" y="45794"/>
                    </a:lnTo>
                    <a:lnTo>
                      <a:pt x="76876" y="47029"/>
                    </a:lnTo>
                    <a:lnTo>
                      <a:pt x="76599" y="48285"/>
                    </a:lnTo>
                    <a:lnTo>
                      <a:pt x="76280" y="49520"/>
                    </a:lnTo>
                    <a:lnTo>
                      <a:pt x="75961" y="50648"/>
                    </a:lnTo>
                    <a:lnTo>
                      <a:pt x="75514" y="52010"/>
                    </a:lnTo>
                    <a:lnTo>
                      <a:pt x="75237" y="52798"/>
                    </a:lnTo>
                    <a:lnTo>
                      <a:pt x="74896" y="53671"/>
                    </a:lnTo>
                    <a:lnTo>
                      <a:pt x="74747" y="54075"/>
                    </a:lnTo>
                    <a:lnTo>
                      <a:pt x="74236" y="55204"/>
                    </a:lnTo>
                    <a:lnTo>
                      <a:pt x="73704" y="56332"/>
                    </a:lnTo>
                    <a:lnTo>
                      <a:pt x="73129" y="57439"/>
                    </a:lnTo>
                    <a:lnTo>
                      <a:pt x="72512" y="58525"/>
                    </a:lnTo>
                    <a:lnTo>
                      <a:pt x="71873" y="59589"/>
                    </a:lnTo>
                    <a:lnTo>
                      <a:pt x="71213" y="60611"/>
                    </a:lnTo>
                    <a:lnTo>
                      <a:pt x="70511" y="61612"/>
                    </a:lnTo>
                    <a:lnTo>
                      <a:pt x="69787" y="62591"/>
                    </a:lnTo>
                    <a:lnTo>
                      <a:pt x="68978" y="63592"/>
                    </a:lnTo>
                    <a:lnTo>
                      <a:pt x="68233" y="64486"/>
                    </a:lnTo>
                    <a:lnTo>
                      <a:pt x="67488" y="65316"/>
                    </a:lnTo>
                    <a:lnTo>
                      <a:pt x="66551" y="66274"/>
                    </a:lnTo>
                    <a:lnTo>
                      <a:pt x="65699" y="67104"/>
                    </a:lnTo>
                    <a:lnTo>
                      <a:pt x="64827" y="67913"/>
                    </a:lnTo>
                    <a:lnTo>
                      <a:pt x="63869" y="68701"/>
                    </a:lnTo>
                    <a:lnTo>
                      <a:pt x="62868" y="69510"/>
                    </a:lnTo>
                    <a:lnTo>
                      <a:pt x="62336" y="69915"/>
                    </a:lnTo>
                    <a:lnTo>
                      <a:pt x="61825" y="70277"/>
                    </a:lnTo>
                    <a:lnTo>
                      <a:pt x="61058" y="70809"/>
                    </a:lnTo>
                    <a:lnTo>
                      <a:pt x="60973" y="70873"/>
                    </a:lnTo>
                    <a:lnTo>
                      <a:pt x="60909" y="70894"/>
                    </a:lnTo>
                    <a:lnTo>
                      <a:pt x="59909" y="71575"/>
                    </a:lnTo>
                    <a:lnTo>
                      <a:pt x="58759" y="72256"/>
                    </a:lnTo>
                    <a:lnTo>
                      <a:pt x="57716" y="72874"/>
                    </a:lnTo>
                    <a:lnTo>
                      <a:pt x="56609" y="73449"/>
                    </a:lnTo>
                    <a:lnTo>
                      <a:pt x="55459" y="74002"/>
                    </a:lnTo>
                    <a:lnTo>
                      <a:pt x="54267" y="74534"/>
                    </a:lnTo>
                    <a:lnTo>
                      <a:pt x="53330" y="74918"/>
                    </a:lnTo>
                    <a:lnTo>
                      <a:pt x="52394" y="75280"/>
                    </a:lnTo>
                    <a:lnTo>
                      <a:pt x="51436" y="75599"/>
                    </a:lnTo>
                    <a:lnTo>
                      <a:pt x="50456" y="75918"/>
                    </a:lnTo>
                    <a:lnTo>
                      <a:pt x="49434" y="76216"/>
                    </a:lnTo>
                    <a:lnTo>
                      <a:pt x="48391" y="76472"/>
                    </a:lnTo>
                    <a:lnTo>
                      <a:pt x="47561" y="76663"/>
                    </a:lnTo>
                    <a:lnTo>
                      <a:pt x="47476" y="76685"/>
                    </a:lnTo>
                    <a:lnTo>
                      <a:pt x="47263" y="76727"/>
                    </a:lnTo>
                    <a:lnTo>
                      <a:pt x="47071" y="76770"/>
                    </a:lnTo>
                    <a:lnTo>
                      <a:pt x="46965" y="76791"/>
                    </a:lnTo>
                    <a:lnTo>
                      <a:pt x="46858" y="76812"/>
                    </a:lnTo>
                    <a:lnTo>
                      <a:pt x="46773" y="76834"/>
                    </a:lnTo>
                    <a:lnTo>
                      <a:pt x="46646" y="76876"/>
                    </a:lnTo>
                    <a:lnTo>
                      <a:pt x="46539" y="76983"/>
                    </a:lnTo>
                    <a:lnTo>
                      <a:pt x="45389" y="77174"/>
                    </a:lnTo>
                    <a:lnTo>
                      <a:pt x="44176" y="77366"/>
                    </a:lnTo>
                    <a:lnTo>
                      <a:pt x="42920" y="77494"/>
                    </a:lnTo>
                    <a:lnTo>
                      <a:pt x="41643" y="77600"/>
                    </a:lnTo>
                    <a:lnTo>
                      <a:pt x="40387" y="77664"/>
                    </a:lnTo>
                    <a:lnTo>
                      <a:pt x="39109" y="77685"/>
                    </a:lnTo>
                    <a:lnTo>
                      <a:pt x="38960" y="77685"/>
                    </a:lnTo>
                    <a:lnTo>
                      <a:pt x="37704" y="77664"/>
                    </a:lnTo>
                    <a:lnTo>
                      <a:pt x="36448" y="77600"/>
                    </a:lnTo>
                    <a:lnTo>
                      <a:pt x="35192" y="77494"/>
                    </a:lnTo>
                    <a:lnTo>
                      <a:pt x="33957" y="77345"/>
                    </a:lnTo>
                    <a:lnTo>
                      <a:pt x="33915" y="77345"/>
                    </a:lnTo>
                    <a:lnTo>
                      <a:pt x="32659" y="77132"/>
                    </a:lnTo>
                    <a:lnTo>
                      <a:pt x="31424" y="76919"/>
                    </a:lnTo>
                    <a:lnTo>
                      <a:pt x="30232" y="76642"/>
                    </a:lnTo>
                    <a:lnTo>
                      <a:pt x="29061" y="76365"/>
                    </a:lnTo>
                    <a:lnTo>
                      <a:pt x="28188" y="76110"/>
                    </a:lnTo>
                    <a:lnTo>
                      <a:pt x="27336" y="75854"/>
                    </a:lnTo>
                    <a:lnTo>
                      <a:pt x="26485" y="75578"/>
                    </a:lnTo>
                    <a:lnTo>
                      <a:pt x="25654" y="75280"/>
                    </a:lnTo>
                    <a:lnTo>
                      <a:pt x="24973" y="75003"/>
                    </a:lnTo>
                    <a:lnTo>
                      <a:pt x="24334" y="74747"/>
                    </a:lnTo>
                    <a:lnTo>
                      <a:pt x="23206" y="74258"/>
                    </a:lnTo>
                    <a:lnTo>
                      <a:pt x="22078" y="73704"/>
                    </a:lnTo>
                    <a:lnTo>
                      <a:pt x="20949" y="73129"/>
                    </a:lnTo>
                    <a:lnTo>
                      <a:pt x="19842" y="72512"/>
                    </a:lnTo>
                    <a:lnTo>
                      <a:pt x="18842" y="71916"/>
                    </a:lnTo>
                    <a:lnTo>
                      <a:pt x="17841" y="71256"/>
                    </a:lnTo>
                    <a:lnTo>
                      <a:pt x="16819" y="70553"/>
                    </a:lnTo>
                    <a:lnTo>
                      <a:pt x="15819" y="69808"/>
                    </a:lnTo>
                    <a:lnTo>
                      <a:pt x="14839" y="69021"/>
                    </a:lnTo>
                    <a:lnTo>
                      <a:pt x="13945" y="68275"/>
                    </a:lnTo>
                    <a:lnTo>
                      <a:pt x="13051" y="67466"/>
                    </a:lnTo>
                    <a:lnTo>
                      <a:pt x="12136" y="66572"/>
                    </a:lnTo>
                    <a:lnTo>
                      <a:pt x="11305" y="65742"/>
                    </a:lnTo>
                    <a:lnTo>
                      <a:pt x="10518" y="64848"/>
                    </a:lnTo>
                    <a:lnTo>
                      <a:pt x="9709" y="63911"/>
                    </a:lnTo>
                    <a:lnTo>
                      <a:pt x="8921" y="62932"/>
                    </a:lnTo>
                    <a:lnTo>
                      <a:pt x="8176" y="61910"/>
                    </a:lnTo>
                    <a:lnTo>
                      <a:pt x="7452" y="60888"/>
                    </a:lnTo>
                    <a:lnTo>
                      <a:pt x="6771" y="59824"/>
                    </a:lnTo>
                    <a:lnTo>
                      <a:pt x="6111" y="58738"/>
                    </a:lnTo>
                    <a:lnTo>
                      <a:pt x="5493" y="57652"/>
                    </a:lnTo>
                    <a:lnTo>
                      <a:pt x="4897" y="56524"/>
                    </a:lnTo>
                    <a:lnTo>
                      <a:pt x="4365" y="55395"/>
                    </a:lnTo>
                    <a:lnTo>
                      <a:pt x="3854" y="54246"/>
                    </a:lnTo>
                    <a:lnTo>
                      <a:pt x="3365" y="53054"/>
                    </a:lnTo>
                    <a:lnTo>
                      <a:pt x="2939" y="51840"/>
                    </a:lnTo>
                    <a:lnTo>
                      <a:pt x="2534" y="50627"/>
                    </a:lnTo>
                    <a:lnTo>
                      <a:pt x="2194" y="49434"/>
                    </a:lnTo>
                    <a:lnTo>
                      <a:pt x="1917" y="48391"/>
                    </a:lnTo>
                    <a:lnTo>
                      <a:pt x="1683" y="47327"/>
                    </a:lnTo>
                    <a:lnTo>
                      <a:pt x="1470" y="46241"/>
                    </a:lnTo>
                    <a:lnTo>
                      <a:pt x="1278" y="45155"/>
                    </a:lnTo>
                    <a:lnTo>
                      <a:pt x="1236" y="44836"/>
                    </a:lnTo>
                    <a:lnTo>
                      <a:pt x="1214" y="44517"/>
                    </a:lnTo>
                    <a:lnTo>
                      <a:pt x="1193" y="44431"/>
                    </a:lnTo>
                    <a:lnTo>
                      <a:pt x="1193" y="44389"/>
                    </a:lnTo>
                    <a:lnTo>
                      <a:pt x="1172" y="44431"/>
                    </a:lnTo>
                    <a:lnTo>
                      <a:pt x="1172" y="44410"/>
                    </a:lnTo>
                    <a:lnTo>
                      <a:pt x="1150" y="44431"/>
                    </a:lnTo>
                    <a:lnTo>
                      <a:pt x="1023" y="43218"/>
                    </a:lnTo>
                    <a:lnTo>
                      <a:pt x="916" y="42004"/>
                    </a:lnTo>
                    <a:lnTo>
                      <a:pt x="852" y="40770"/>
                    </a:lnTo>
                    <a:lnTo>
                      <a:pt x="831" y="39535"/>
                    </a:lnTo>
                    <a:lnTo>
                      <a:pt x="852" y="38215"/>
                    </a:lnTo>
                    <a:lnTo>
                      <a:pt x="916" y="36874"/>
                    </a:lnTo>
                    <a:lnTo>
                      <a:pt x="1023" y="35554"/>
                    </a:lnTo>
                    <a:lnTo>
                      <a:pt x="1172" y="34213"/>
                    </a:lnTo>
                    <a:lnTo>
                      <a:pt x="1363" y="32957"/>
                    </a:lnTo>
                    <a:lnTo>
                      <a:pt x="1598" y="31722"/>
                    </a:lnTo>
                    <a:lnTo>
                      <a:pt x="1853" y="30487"/>
                    </a:lnTo>
                    <a:lnTo>
                      <a:pt x="2172" y="29295"/>
                    </a:lnTo>
                    <a:lnTo>
                      <a:pt x="2513" y="28039"/>
                    </a:lnTo>
                    <a:lnTo>
                      <a:pt x="2939" y="26761"/>
                    </a:lnTo>
                    <a:lnTo>
                      <a:pt x="3386" y="25505"/>
                    </a:lnTo>
                    <a:lnTo>
                      <a:pt x="3897" y="24228"/>
                    </a:lnTo>
                    <a:lnTo>
                      <a:pt x="3918" y="24185"/>
                    </a:lnTo>
                    <a:lnTo>
                      <a:pt x="4429" y="23057"/>
                    </a:lnTo>
                    <a:lnTo>
                      <a:pt x="4961" y="21907"/>
                    </a:lnTo>
                    <a:lnTo>
                      <a:pt x="5536" y="20843"/>
                    </a:lnTo>
                    <a:lnTo>
                      <a:pt x="6175" y="19672"/>
                    </a:lnTo>
                    <a:lnTo>
                      <a:pt x="6260" y="19566"/>
                    </a:lnTo>
                    <a:lnTo>
                      <a:pt x="6281" y="19480"/>
                    </a:lnTo>
                    <a:lnTo>
                      <a:pt x="6366" y="19374"/>
                    </a:lnTo>
                    <a:lnTo>
                      <a:pt x="6430" y="19246"/>
                    </a:lnTo>
                    <a:lnTo>
                      <a:pt x="6558" y="19033"/>
                    </a:lnTo>
                    <a:lnTo>
                      <a:pt x="6686" y="18842"/>
                    </a:lnTo>
                    <a:lnTo>
                      <a:pt x="6750" y="18735"/>
                    </a:lnTo>
                    <a:lnTo>
                      <a:pt x="6813" y="18629"/>
                    </a:lnTo>
                    <a:lnTo>
                      <a:pt x="6941" y="18437"/>
                    </a:lnTo>
                    <a:lnTo>
                      <a:pt x="6984" y="18352"/>
                    </a:lnTo>
                    <a:lnTo>
                      <a:pt x="7026" y="18288"/>
                    </a:lnTo>
                    <a:lnTo>
                      <a:pt x="7069" y="18246"/>
                    </a:lnTo>
                    <a:lnTo>
                      <a:pt x="7111" y="18161"/>
                    </a:lnTo>
                    <a:lnTo>
                      <a:pt x="7133" y="18118"/>
                    </a:lnTo>
                    <a:lnTo>
                      <a:pt x="7197" y="18011"/>
                    </a:lnTo>
                    <a:lnTo>
                      <a:pt x="7473" y="17628"/>
                    </a:lnTo>
                    <a:lnTo>
                      <a:pt x="8006" y="16862"/>
                    </a:lnTo>
                    <a:lnTo>
                      <a:pt x="8176" y="16628"/>
                    </a:lnTo>
                    <a:lnTo>
                      <a:pt x="8197" y="16564"/>
                    </a:lnTo>
                    <a:lnTo>
                      <a:pt x="8261" y="16500"/>
                    </a:lnTo>
                    <a:lnTo>
                      <a:pt x="8304" y="16457"/>
                    </a:lnTo>
                    <a:lnTo>
                      <a:pt x="8325" y="16394"/>
                    </a:lnTo>
                    <a:lnTo>
                      <a:pt x="8410" y="16308"/>
                    </a:lnTo>
                    <a:lnTo>
                      <a:pt x="8921" y="15606"/>
                    </a:lnTo>
                    <a:lnTo>
                      <a:pt x="9709" y="14648"/>
                    </a:lnTo>
                    <a:lnTo>
                      <a:pt x="10454" y="13754"/>
                    </a:lnTo>
                    <a:lnTo>
                      <a:pt x="11156" y="12987"/>
                    </a:lnTo>
                    <a:lnTo>
                      <a:pt x="11902" y="12221"/>
                    </a:lnTo>
                    <a:lnTo>
                      <a:pt x="12029" y="12072"/>
                    </a:lnTo>
                    <a:lnTo>
                      <a:pt x="12902" y="11242"/>
                    </a:lnTo>
                    <a:lnTo>
                      <a:pt x="13818" y="10433"/>
                    </a:lnTo>
                    <a:lnTo>
                      <a:pt x="13903" y="10347"/>
                    </a:lnTo>
                    <a:lnTo>
                      <a:pt x="13945" y="10305"/>
                    </a:lnTo>
                    <a:lnTo>
                      <a:pt x="15010" y="9432"/>
                    </a:lnTo>
                    <a:lnTo>
                      <a:pt x="15074" y="9368"/>
                    </a:lnTo>
                    <a:lnTo>
                      <a:pt x="15350" y="9155"/>
                    </a:lnTo>
                    <a:lnTo>
                      <a:pt x="15606" y="8921"/>
                    </a:lnTo>
                    <a:lnTo>
                      <a:pt x="16628" y="8176"/>
                    </a:lnTo>
                    <a:lnTo>
                      <a:pt x="17650" y="7473"/>
                    </a:lnTo>
                    <a:lnTo>
                      <a:pt x="18672" y="6792"/>
                    </a:lnTo>
                    <a:lnTo>
                      <a:pt x="19715" y="6175"/>
                    </a:lnTo>
                    <a:lnTo>
                      <a:pt x="20779" y="5579"/>
                    </a:lnTo>
                    <a:lnTo>
                      <a:pt x="21865" y="5004"/>
                    </a:lnTo>
                    <a:lnTo>
                      <a:pt x="22993" y="4450"/>
                    </a:lnTo>
                    <a:lnTo>
                      <a:pt x="24164" y="3939"/>
                    </a:lnTo>
                    <a:lnTo>
                      <a:pt x="25314" y="3492"/>
                    </a:lnTo>
                    <a:lnTo>
                      <a:pt x="26485" y="3066"/>
                    </a:lnTo>
                    <a:lnTo>
                      <a:pt x="27677" y="2662"/>
                    </a:lnTo>
                    <a:lnTo>
                      <a:pt x="28912" y="2300"/>
                    </a:lnTo>
                    <a:lnTo>
                      <a:pt x="30125" y="1981"/>
                    </a:lnTo>
                    <a:lnTo>
                      <a:pt x="31360" y="1725"/>
                    </a:lnTo>
                    <a:lnTo>
                      <a:pt x="32616" y="1491"/>
                    </a:lnTo>
                    <a:lnTo>
                      <a:pt x="33893" y="1278"/>
                    </a:lnTo>
                    <a:lnTo>
                      <a:pt x="35171" y="1150"/>
                    </a:lnTo>
                    <a:lnTo>
                      <a:pt x="36491" y="1044"/>
                    </a:lnTo>
                    <a:lnTo>
                      <a:pt x="37832" y="959"/>
                    </a:lnTo>
                    <a:lnTo>
                      <a:pt x="39194" y="938"/>
                    </a:lnTo>
                    <a:close/>
                    <a:moveTo>
                      <a:pt x="39450" y="1"/>
                    </a:moveTo>
                    <a:lnTo>
                      <a:pt x="38513" y="22"/>
                    </a:lnTo>
                    <a:lnTo>
                      <a:pt x="37555" y="43"/>
                    </a:lnTo>
                    <a:lnTo>
                      <a:pt x="36725" y="86"/>
                    </a:lnTo>
                    <a:lnTo>
                      <a:pt x="35852" y="171"/>
                    </a:lnTo>
                    <a:lnTo>
                      <a:pt x="34894" y="256"/>
                    </a:lnTo>
                    <a:lnTo>
                      <a:pt x="33872" y="384"/>
                    </a:lnTo>
                    <a:lnTo>
                      <a:pt x="32978" y="533"/>
                    </a:lnTo>
                    <a:lnTo>
                      <a:pt x="32084" y="682"/>
                    </a:lnTo>
                    <a:lnTo>
                      <a:pt x="31168" y="874"/>
                    </a:lnTo>
                    <a:lnTo>
                      <a:pt x="30253" y="1087"/>
                    </a:lnTo>
                    <a:lnTo>
                      <a:pt x="29380" y="1299"/>
                    </a:lnTo>
                    <a:lnTo>
                      <a:pt x="28507" y="1534"/>
                    </a:lnTo>
                    <a:lnTo>
                      <a:pt x="27634" y="1789"/>
                    </a:lnTo>
                    <a:lnTo>
                      <a:pt x="26740" y="2087"/>
                    </a:lnTo>
                    <a:lnTo>
                      <a:pt x="25931" y="2364"/>
                    </a:lnTo>
                    <a:lnTo>
                      <a:pt x="25080" y="2683"/>
                    </a:lnTo>
                    <a:lnTo>
                      <a:pt x="24228" y="3045"/>
                    </a:lnTo>
                    <a:lnTo>
                      <a:pt x="23355" y="3428"/>
                    </a:lnTo>
                    <a:lnTo>
                      <a:pt x="22525" y="3790"/>
                    </a:lnTo>
                    <a:lnTo>
                      <a:pt x="21716" y="4195"/>
                    </a:lnTo>
                    <a:lnTo>
                      <a:pt x="20907" y="4599"/>
                    </a:lnTo>
                    <a:lnTo>
                      <a:pt x="20119" y="5046"/>
                    </a:lnTo>
                    <a:lnTo>
                      <a:pt x="19310" y="5515"/>
                    </a:lnTo>
                    <a:lnTo>
                      <a:pt x="18522" y="6004"/>
                    </a:lnTo>
                    <a:lnTo>
                      <a:pt x="17735" y="6515"/>
                    </a:lnTo>
                    <a:lnTo>
                      <a:pt x="16968" y="7026"/>
                    </a:lnTo>
                    <a:lnTo>
                      <a:pt x="16245" y="7558"/>
                    </a:lnTo>
                    <a:lnTo>
                      <a:pt x="15521" y="8091"/>
                    </a:lnTo>
                    <a:lnTo>
                      <a:pt x="14818" y="8623"/>
                    </a:lnTo>
                    <a:lnTo>
                      <a:pt x="14137" y="9198"/>
                    </a:lnTo>
                    <a:lnTo>
                      <a:pt x="13456" y="9773"/>
                    </a:lnTo>
                    <a:lnTo>
                      <a:pt x="12796" y="10369"/>
                    </a:lnTo>
                    <a:lnTo>
                      <a:pt x="12136" y="10986"/>
                    </a:lnTo>
                    <a:lnTo>
                      <a:pt x="11497" y="11603"/>
                    </a:lnTo>
                    <a:lnTo>
                      <a:pt x="11029" y="12093"/>
                    </a:lnTo>
                    <a:lnTo>
                      <a:pt x="10560" y="12583"/>
                    </a:lnTo>
                    <a:lnTo>
                      <a:pt x="9602" y="13668"/>
                    </a:lnTo>
                    <a:lnTo>
                      <a:pt x="9027" y="14328"/>
                    </a:lnTo>
                    <a:lnTo>
                      <a:pt x="8495" y="15010"/>
                    </a:lnTo>
                    <a:lnTo>
                      <a:pt x="7942" y="15691"/>
                    </a:lnTo>
                    <a:lnTo>
                      <a:pt x="7409" y="16394"/>
                    </a:lnTo>
                    <a:lnTo>
                      <a:pt x="6899" y="17139"/>
                    </a:lnTo>
                    <a:lnTo>
                      <a:pt x="6388" y="17862"/>
                    </a:lnTo>
                    <a:lnTo>
                      <a:pt x="5898" y="18629"/>
                    </a:lnTo>
                    <a:lnTo>
                      <a:pt x="5430" y="19395"/>
                    </a:lnTo>
                    <a:lnTo>
                      <a:pt x="4940" y="20226"/>
                    </a:lnTo>
                    <a:lnTo>
                      <a:pt x="4535" y="20971"/>
                    </a:lnTo>
                    <a:lnTo>
                      <a:pt x="4131" y="21758"/>
                    </a:lnTo>
                    <a:lnTo>
                      <a:pt x="3663" y="22716"/>
                    </a:lnTo>
                    <a:lnTo>
                      <a:pt x="3279" y="23525"/>
                    </a:lnTo>
                    <a:lnTo>
                      <a:pt x="2917" y="24356"/>
                    </a:lnTo>
                    <a:lnTo>
                      <a:pt x="2598" y="25186"/>
                    </a:lnTo>
                    <a:lnTo>
                      <a:pt x="2279" y="26016"/>
                    </a:lnTo>
                    <a:lnTo>
                      <a:pt x="1981" y="26847"/>
                    </a:lnTo>
                    <a:lnTo>
                      <a:pt x="1725" y="27656"/>
                    </a:lnTo>
                    <a:lnTo>
                      <a:pt x="1470" y="28486"/>
                    </a:lnTo>
                    <a:lnTo>
                      <a:pt x="1257" y="29337"/>
                    </a:lnTo>
                    <a:lnTo>
                      <a:pt x="1044" y="30189"/>
                    </a:lnTo>
                    <a:lnTo>
                      <a:pt x="852" y="31041"/>
                    </a:lnTo>
                    <a:lnTo>
                      <a:pt x="661" y="31913"/>
                    </a:lnTo>
                    <a:lnTo>
                      <a:pt x="512" y="32786"/>
                    </a:lnTo>
                    <a:lnTo>
                      <a:pt x="384" y="33638"/>
                    </a:lnTo>
                    <a:lnTo>
                      <a:pt x="278" y="34468"/>
                    </a:lnTo>
                    <a:lnTo>
                      <a:pt x="171" y="35320"/>
                    </a:lnTo>
                    <a:lnTo>
                      <a:pt x="107" y="36129"/>
                    </a:lnTo>
                    <a:lnTo>
                      <a:pt x="43" y="37087"/>
                    </a:lnTo>
                    <a:lnTo>
                      <a:pt x="1" y="38002"/>
                    </a:lnTo>
                    <a:lnTo>
                      <a:pt x="1" y="38896"/>
                    </a:lnTo>
                    <a:lnTo>
                      <a:pt x="1" y="39769"/>
                    </a:lnTo>
                    <a:lnTo>
                      <a:pt x="22" y="40727"/>
                    </a:lnTo>
                    <a:lnTo>
                      <a:pt x="86" y="41664"/>
                    </a:lnTo>
                    <a:lnTo>
                      <a:pt x="150" y="42558"/>
                    </a:lnTo>
                    <a:lnTo>
                      <a:pt x="235" y="43431"/>
                    </a:lnTo>
                    <a:lnTo>
                      <a:pt x="341" y="44346"/>
                    </a:lnTo>
                    <a:lnTo>
                      <a:pt x="469" y="45240"/>
                    </a:lnTo>
                    <a:lnTo>
                      <a:pt x="618" y="46113"/>
                    </a:lnTo>
                    <a:lnTo>
                      <a:pt x="767" y="46965"/>
                    </a:lnTo>
                    <a:lnTo>
                      <a:pt x="959" y="47816"/>
                    </a:lnTo>
                    <a:lnTo>
                      <a:pt x="1172" y="48689"/>
                    </a:lnTo>
                    <a:lnTo>
                      <a:pt x="1385" y="49562"/>
                    </a:lnTo>
                    <a:lnTo>
                      <a:pt x="1640" y="50414"/>
                    </a:lnTo>
                    <a:lnTo>
                      <a:pt x="1917" y="51287"/>
                    </a:lnTo>
                    <a:lnTo>
                      <a:pt x="2215" y="52159"/>
                    </a:lnTo>
                    <a:lnTo>
                      <a:pt x="2534" y="53011"/>
                    </a:lnTo>
                    <a:lnTo>
                      <a:pt x="2854" y="53884"/>
                    </a:lnTo>
                    <a:lnTo>
                      <a:pt x="3216" y="54693"/>
                    </a:lnTo>
                    <a:lnTo>
                      <a:pt x="3556" y="55502"/>
                    </a:lnTo>
                    <a:lnTo>
                      <a:pt x="3939" y="56311"/>
                    </a:lnTo>
                    <a:lnTo>
                      <a:pt x="4344" y="57099"/>
                    </a:lnTo>
                    <a:lnTo>
                      <a:pt x="4748" y="57844"/>
                    </a:lnTo>
                    <a:lnTo>
                      <a:pt x="5174" y="58610"/>
                    </a:lnTo>
                    <a:lnTo>
                      <a:pt x="5621" y="59376"/>
                    </a:lnTo>
                    <a:lnTo>
                      <a:pt x="6111" y="60164"/>
                    </a:lnTo>
                    <a:lnTo>
                      <a:pt x="6579" y="60888"/>
                    </a:lnTo>
                    <a:lnTo>
                      <a:pt x="7090" y="61591"/>
                    </a:lnTo>
                    <a:lnTo>
                      <a:pt x="7601" y="62314"/>
                    </a:lnTo>
                    <a:lnTo>
                      <a:pt x="8133" y="63038"/>
                    </a:lnTo>
                    <a:lnTo>
                      <a:pt x="8708" y="63719"/>
                    </a:lnTo>
                    <a:lnTo>
                      <a:pt x="9262" y="64401"/>
                    </a:lnTo>
                    <a:lnTo>
                      <a:pt x="9836" y="65061"/>
                    </a:lnTo>
                    <a:lnTo>
                      <a:pt x="10390" y="65678"/>
                    </a:lnTo>
                    <a:lnTo>
                      <a:pt x="11007" y="66317"/>
                    </a:lnTo>
                    <a:lnTo>
                      <a:pt x="11625" y="66955"/>
                    </a:lnTo>
                    <a:lnTo>
                      <a:pt x="12285" y="67573"/>
                    </a:lnTo>
                    <a:lnTo>
                      <a:pt x="12923" y="68169"/>
                    </a:lnTo>
                    <a:lnTo>
                      <a:pt x="13605" y="68765"/>
                    </a:lnTo>
                    <a:lnTo>
                      <a:pt x="14286" y="69340"/>
                    </a:lnTo>
                    <a:lnTo>
                      <a:pt x="14988" y="69893"/>
                    </a:lnTo>
                    <a:lnTo>
                      <a:pt x="15691" y="70447"/>
                    </a:lnTo>
                    <a:lnTo>
                      <a:pt x="16415" y="70979"/>
                    </a:lnTo>
                    <a:lnTo>
                      <a:pt x="17139" y="71490"/>
                    </a:lnTo>
                    <a:lnTo>
                      <a:pt x="17905" y="72001"/>
                    </a:lnTo>
                    <a:lnTo>
                      <a:pt x="18672" y="72491"/>
                    </a:lnTo>
                    <a:lnTo>
                      <a:pt x="19459" y="72959"/>
                    </a:lnTo>
                    <a:lnTo>
                      <a:pt x="20247" y="73406"/>
                    </a:lnTo>
                    <a:lnTo>
                      <a:pt x="21077" y="73853"/>
                    </a:lnTo>
                    <a:lnTo>
                      <a:pt x="21907" y="74279"/>
                    </a:lnTo>
                    <a:lnTo>
                      <a:pt x="22844" y="74726"/>
                    </a:lnTo>
                    <a:lnTo>
                      <a:pt x="23823" y="75173"/>
                    </a:lnTo>
                    <a:lnTo>
                      <a:pt x="24803" y="75556"/>
                    </a:lnTo>
                    <a:lnTo>
                      <a:pt x="25782" y="75940"/>
                    </a:lnTo>
                    <a:lnTo>
                      <a:pt x="26570" y="76238"/>
                    </a:lnTo>
                    <a:lnTo>
                      <a:pt x="27421" y="76514"/>
                    </a:lnTo>
                    <a:lnTo>
                      <a:pt x="28273" y="76791"/>
                    </a:lnTo>
                    <a:lnTo>
                      <a:pt x="29146" y="77025"/>
                    </a:lnTo>
                    <a:lnTo>
                      <a:pt x="30019" y="77259"/>
                    </a:lnTo>
                    <a:lnTo>
                      <a:pt x="30913" y="77472"/>
                    </a:lnTo>
                    <a:lnTo>
                      <a:pt x="31828" y="77643"/>
                    </a:lnTo>
                    <a:lnTo>
                      <a:pt x="32722" y="77813"/>
                    </a:lnTo>
                    <a:lnTo>
                      <a:pt x="33659" y="77962"/>
                    </a:lnTo>
                    <a:lnTo>
                      <a:pt x="35043" y="78132"/>
                    </a:lnTo>
                    <a:lnTo>
                      <a:pt x="36448" y="78260"/>
                    </a:lnTo>
                    <a:lnTo>
                      <a:pt x="37874" y="78324"/>
                    </a:lnTo>
                    <a:lnTo>
                      <a:pt x="39301" y="78345"/>
                    </a:lnTo>
                    <a:lnTo>
                      <a:pt x="40642" y="78345"/>
                    </a:lnTo>
                    <a:lnTo>
                      <a:pt x="41387" y="78303"/>
                    </a:lnTo>
                    <a:lnTo>
                      <a:pt x="42154" y="78260"/>
                    </a:lnTo>
                    <a:lnTo>
                      <a:pt x="42899" y="78196"/>
                    </a:lnTo>
                    <a:lnTo>
                      <a:pt x="43665" y="78111"/>
                    </a:lnTo>
                    <a:lnTo>
                      <a:pt x="44431" y="78026"/>
                    </a:lnTo>
                    <a:lnTo>
                      <a:pt x="45177" y="77898"/>
                    </a:lnTo>
                    <a:lnTo>
                      <a:pt x="45943" y="77792"/>
                    </a:lnTo>
                    <a:lnTo>
                      <a:pt x="46688" y="77643"/>
                    </a:lnTo>
                    <a:lnTo>
                      <a:pt x="46773" y="77685"/>
                    </a:lnTo>
                    <a:lnTo>
                      <a:pt x="46858" y="77685"/>
                    </a:lnTo>
                    <a:lnTo>
                      <a:pt x="47029" y="77664"/>
                    </a:lnTo>
                    <a:lnTo>
                      <a:pt x="47220" y="77643"/>
                    </a:lnTo>
                    <a:lnTo>
                      <a:pt x="47412" y="77579"/>
                    </a:lnTo>
                    <a:lnTo>
                      <a:pt x="48264" y="77387"/>
                    </a:lnTo>
                    <a:lnTo>
                      <a:pt x="49200" y="77153"/>
                    </a:lnTo>
                    <a:lnTo>
                      <a:pt x="50094" y="76898"/>
                    </a:lnTo>
                    <a:lnTo>
                      <a:pt x="50967" y="76642"/>
                    </a:lnTo>
                    <a:lnTo>
                      <a:pt x="51840" y="76344"/>
                    </a:lnTo>
                    <a:lnTo>
                      <a:pt x="52756" y="76003"/>
                    </a:lnTo>
                    <a:lnTo>
                      <a:pt x="53671" y="75641"/>
                    </a:lnTo>
                    <a:lnTo>
                      <a:pt x="54501" y="75301"/>
                    </a:lnTo>
                    <a:lnTo>
                      <a:pt x="55310" y="74939"/>
                    </a:lnTo>
                    <a:lnTo>
                      <a:pt x="56119" y="74556"/>
                    </a:lnTo>
                    <a:lnTo>
                      <a:pt x="56928" y="74173"/>
                    </a:lnTo>
                    <a:lnTo>
                      <a:pt x="57695" y="73747"/>
                    </a:lnTo>
                    <a:lnTo>
                      <a:pt x="58482" y="73321"/>
                    </a:lnTo>
                    <a:lnTo>
                      <a:pt x="59227" y="72874"/>
                    </a:lnTo>
                    <a:lnTo>
                      <a:pt x="59973" y="72406"/>
                    </a:lnTo>
                    <a:lnTo>
                      <a:pt x="60739" y="71916"/>
                    </a:lnTo>
                    <a:lnTo>
                      <a:pt x="61484" y="71405"/>
                    </a:lnTo>
                    <a:lnTo>
                      <a:pt x="62208" y="70894"/>
                    </a:lnTo>
                    <a:lnTo>
                      <a:pt x="62889" y="70362"/>
                    </a:lnTo>
                    <a:lnTo>
                      <a:pt x="63549" y="69830"/>
                    </a:lnTo>
                    <a:lnTo>
                      <a:pt x="64188" y="69297"/>
                    </a:lnTo>
                    <a:lnTo>
                      <a:pt x="64890" y="68680"/>
                    </a:lnTo>
                    <a:lnTo>
                      <a:pt x="65614" y="68041"/>
                    </a:lnTo>
                    <a:lnTo>
                      <a:pt x="66253" y="67424"/>
                    </a:lnTo>
                    <a:lnTo>
                      <a:pt x="66892" y="66785"/>
                    </a:lnTo>
                    <a:lnTo>
                      <a:pt x="67509" y="66125"/>
                    </a:lnTo>
                    <a:lnTo>
                      <a:pt x="68105" y="65487"/>
                    </a:lnTo>
                    <a:lnTo>
                      <a:pt x="68701" y="64805"/>
                    </a:lnTo>
                    <a:lnTo>
                      <a:pt x="69276" y="64145"/>
                    </a:lnTo>
                    <a:lnTo>
                      <a:pt x="69830" y="63443"/>
                    </a:lnTo>
                    <a:lnTo>
                      <a:pt x="70340" y="62761"/>
                    </a:lnTo>
                    <a:lnTo>
                      <a:pt x="70873" y="62059"/>
                    </a:lnTo>
                    <a:lnTo>
                      <a:pt x="71384" y="61314"/>
                    </a:lnTo>
                    <a:lnTo>
                      <a:pt x="71916" y="60526"/>
                    </a:lnTo>
                    <a:lnTo>
                      <a:pt x="72427" y="59717"/>
                    </a:lnTo>
                    <a:lnTo>
                      <a:pt x="72874" y="58951"/>
                    </a:lnTo>
                    <a:lnTo>
                      <a:pt x="73321" y="58184"/>
                    </a:lnTo>
                    <a:lnTo>
                      <a:pt x="73747" y="57375"/>
                    </a:lnTo>
                    <a:lnTo>
                      <a:pt x="74194" y="56524"/>
                    </a:lnTo>
                    <a:lnTo>
                      <a:pt x="74492" y="55885"/>
                    </a:lnTo>
                    <a:lnTo>
                      <a:pt x="74790" y="55225"/>
                    </a:lnTo>
                    <a:lnTo>
                      <a:pt x="75088" y="54544"/>
                    </a:lnTo>
                    <a:lnTo>
                      <a:pt x="75365" y="53863"/>
                    </a:lnTo>
                    <a:lnTo>
                      <a:pt x="75833" y="52692"/>
                    </a:lnTo>
                    <a:lnTo>
                      <a:pt x="76259" y="51457"/>
                    </a:lnTo>
                    <a:lnTo>
                      <a:pt x="76514" y="50733"/>
                    </a:lnTo>
                    <a:lnTo>
                      <a:pt x="76727" y="50009"/>
                    </a:lnTo>
                    <a:lnTo>
                      <a:pt x="76940" y="49264"/>
                    </a:lnTo>
                    <a:lnTo>
                      <a:pt x="77132" y="48498"/>
                    </a:lnTo>
                    <a:lnTo>
                      <a:pt x="77323" y="47731"/>
                    </a:lnTo>
                    <a:lnTo>
                      <a:pt x="77494" y="46965"/>
                    </a:lnTo>
                    <a:lnTo>
                      <a:pt x="77643" y="46177"/>
                    </a:lnTo>
                    <a:lnTo>
                      <a:pt x="77770" y="45389"/>
                    </a:lnTo>
                    <a:lnTo>
                      <a:pt x="77877" y="44666"/>
                    </a:lnTo>
                    <a:lnTo>
                      <a:pt x="77983" y="43921"/>
                    </a:lnTo>
                    <a:lnTo>
                      <a:pt x="78068" y="43175"/>
                    </a:lnTo>
                    <a:lnTo>
                      <a:pt x="78132" y="42430"/>
                    </a:lnTo>
                    <a:lnTo>
                      <a:pt x="78196" y="41664"/>
                    </a:lnTo>
                    <a:lnTo>
                      <a:pt x="78239" y="40876"/>
                    </a:lnTo>
                    <a:lnTo>
                      <a:pt x="78260" y="40088"/>
                    </a:lnTo>
                    <a:lnTo>
                      <a:pt x="78281" y="39301"/>
                    </a:lnTo>
                    <a:lnTo>
                      <a:pt x="78281" y="39173"/>
                    </a:lnTo>
                    <a:lnTo>
                      <a:pt x="78281" y="39067"/>
                    </a:lnTo>
                    <a:lnTo>
                      <a:pt x="78281" y="38981"/>
                    </a:lnTo>
                    <a:lnTo>
                      <a:pt x="78260" y="38470"/>
                    </a:lnTo>
                    <a:lnTo>
                      <a:pt x="78239" y="37449"/>
                    </a:lnTo>
                    <a:lnTo>
                      <a:pt x="78196" y="36491"/>
                    </a:lnTo>
                    <a:lnTo>
                      <a:pt x="78111" y="35447"/>
                    </a:lnTo>
                    <a:lnTo>
                      <a:pt x="78005" y="34468"/>
                    </a:lnTo>
                    <a:lnTo>
                      <a:pt x="77877" y="33531"/>
                    </a:lnTo>
                    <a:lnTo>
                      <a:pt x="77728" y="32552"/>
                    </a:lnTo>
                    <a:lnTo>
                      <a:pt x="77558" y="31573"/>
                    </a:lnTo>
                    <a:lnTo>
                      <a:pt x="77494" y="31339"/>
                    </a:lnTo>
                    <a:lnTo>
                      <a:pt x="77302" y="30444"/>
                    </a:lnTo>
                    <a:lnTo>
                      <a:pt x="77089" y="29550"/>
                    </a:lnTo>
                    <a:lnTo>
                      <a:pt x="76855" y="28656"/>
                    </a:lnTo>
                    <a:lnTo>
                      <a:pt x="76599" y="27762"/>
                    </a:lnTo>
                    <a:lnTo>
                      <a:pt x="76301" y="26825"/>
                    </a:lnTo>
                    <a:lnTo>
                      <a:pt x="75982" y="25889"/>
                    </a:lnTo>
                    <a:lnTo>
                      <a:pt x="75620" y="24909"/>
                    </a:lnTo>
                    <a:lnTo>
                      <a:pt x="75450" y="24483"/>
                    </a:lnTo>
                    <a:lnTo>
                      <a:pt x="75343" y="24207"/>
                    </a:lnTo>
                    <a:lnTo>
                      <a:pt x="75301" y="24122"/>
                    </a:lnTo>
                    <a:lnTo>
                      <a:pt x="75280" y="24036"/>
                    </a:lnTo>
                    <a:lnTo>
                      <a:pt x="75237" y="23930"/>
                    </a:lnTo>
                    <a:lnTo>
                      <a:pt x="75173" y="23823"/>
                    </a:lnTo>
                    <a:lnTo>
                      <a:pt x="74747" y="22908"/>
                    </a:lnTo>
                    <a:lnTo>
                      <a:pt x="74322" y="21993"/>
                    </a:lnTo>
                    <a:lnTo>
                      <a:pt x="73874" y="21077"/>
                    </a:lnTo>
                    <a:lnTo>
                      <a:pt x="73406" y="20183"/>
                    </a:lnTo>
                    <a:lnTo>
                      <a:pt x="72980" y="19438"/>
                    </a:lnTo>
                    <a:lnTo>
                      <a:pt x="72512" y="18671"/>
                    </a:lnTo>
                    <a:lnTo>
                      <a:pt x="72022" y="17884"/>
                    </a:lnTo>
                    <a:lnTo>
                      <a:pt x="71469" y="17075"/>
                    </a:lnTo>
                    <a:lnTo>
                      <a:pt x="71000" y="16394"/>
                    </a:lnTo>
                    <a:lnTo>
                      <a:pt x="70489" y="15691"/>
                    </a:lnTo>
                    <a:lnTo>
                      <a:pt x="69957" y="14988"/>
                    </a:lnTo>
                    <a:lnTo>
                      <a:pt x="69404" y="14286"/>
                    </a:lnTo>
                    <a:lnTo>
                      <a:pt x="68829" y="13605"/>
                    </a:lnTo>
                    <a:lnTo>
                      <a:pt x="68254" y="12945"/>
                    </a:lnTo>
                    <a:lnTo>
                      <a:pt x="67658" y="12285"/>
                    </a:lnTo>
                    <a:lnTo>
                      <a:pt x="67041" y="11646"/>
                    </a:lnTo>
                    <a:lnTo>
                      <a:pt x="66423" y="11007"/>
                    </a:lnTo>
                    <a:lnTo>
                      <a:pt x="65785" y="10411"/>
                    </a:lnTo>
                    <a:lnTo>
                      <a:pt x="65125" y="9815"/>
                    </a:lnTo>
                    <a:lnTo>
                      <a:pt x="64465" y="9240"/>
                    </a:lnTo>
                    <a:lnTo>
                      <a:pt x="63762" y="8644"/>
                    </a:lnTo>
                    <a:lnTo>
                      <a:pt x="63038" y="8091"/>
                    </a:lnTo>
                    <a:lnTo>
                      <a:pt x="62314" y="7537"/>
                    </a:lnTo>
                    <a:lnTo>
                      <a:pt x="61569" y="7005"/>
                    </a:lnTo>
                    <a:lnTo>
                      <a:pt x="60803" y="6473"/>
                    </a:lnTo>
                    <a:lnTo>
                      <a:pt x="60015" y="5983"/>
                    </a:lnTo>
                    <a:lnTo>
                      <a:pt x="59227" y="5493"/>
                    </a:lnTo>
                    <a:lnTo>
                      <a:pt x="58440" y="5025"/>
                    </a:lnTo>
                    <a:lnTo>
                      <a:pt x="57631" y="4599"/>
                    </a:lnTo>
                    <a:lnTo>
                      <a:pt x="56822" y="4173"/>
                    </a:lnTo>
                    <a:lnTo>
                      <a:pt x="55992" y="3769"/>
                    </a:lnTo>
                    <a:lnTo>
                      <a:pt x="55140" y="3386"/>
                    </a:lnTo>
                    <a:lnTo>
                      <a:pt x="54288" y="3024"/>
                    </a:lnTo>
                    <a:lnTo>
                      <a:pt x="53416" y="2662"/>
                    </a:lnTo>
                    <a:lnTo>
                      <a:pt x="52521" y="2321"/>
                    </a:lnTo>
                    <a:lnTo>
                      <a:pt x="51627" y="2023"/>
                    </a:lnTo>
                    <a:lnTo>
                      <a:pt x="50754" y="1725"/>
                    </a:lnTo>
                    <a:lnTo>
                      <a:pt x="49882" y="1470"/>
                    </a:lnTo>
                    <a:lnTo>
                      <a:pt x="49009" y="1236"/>
                    </a:lnTo>
                    <a:lnTo>
                      <a:pt x="48115" y="1001"/>
                    </a:lnTo>
                    <a:lnTo>
                      <a:pt x="47220" y="810"/>
                    </a:lnTo>
                    <a:lnTo>
                      <a:pt x="46326" y="639"/>
                    </a:lnTo>
                    <a:lnTo>
                      <a:pt x="45453" y="490"/>
                    </a:lnTo>
                    <a:lnTo>
                      <a:pt x="44538" y="363"/>
                    </a:lnTo>
                    <a:lnTo>
                      <a:pt x="43665" y="235"/>
                    </a:lnTo>
                    <a:lnTo>
                      <a:pt x="42771" y="150"/>
                    </a:lnTo>
                    <a:lnTo>
                      <a:pt x="41898" y="86"/>
                    </a:lnTo>
                    <a:lnTo>
                      <a:pt x="41025" y="43"/>
                    </a:lnTo>
                    <a:lnTo>
                      <a:pt x="40344" y="22"/>
                    </a:lnTo>
                    <a:lnTo>
                      <a:pt x="39663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643;p49">
                <a:extLst>
                  <a:ext uri="{FF2B5EF4-FFF2-40B4-BE49-F238E27FC236}">
                    <a16:creationId xmlns:a16="http://schemas.microsoft.com/office/drawing/2014/main" id="{22854E69-3CA2-C025-823C-8883DC198495}"/>
                  </a:ext>
                </a:extLst>
              </p:cNvPr>
              <p:cNvSpPr/>
              <p:nvPr/>
            </p:nvSpPr>
            <p:spPr>
              <a:xfrm>
                <a:off x="4657792" y="3069199"/>
                <a:ext cx="726261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282" h="78346" fill="none" extrusionOk="0">
                    <a:moveTo>
                      <a:pt x="39450" y="1"/>
                    </a:moveTo>
                    <a:lnTo>
                      <a:pt x="39450" y="1"/>
                    </a:lnTo>
                    <a:lnTo>
                      <a:pt x="38513" y="22"/>
                    </a:lnTo>
                    <a:lnTo>
                      <a:pt x="37555" y="43"/>
                    </a:lnTo>
                    <a:lnTo>
                      <a:pt x="37555" y="43"/>
                    </a:lnTo>
                    <a:lnTo>
                      <a:pt x="36725" y="86"/>
                    </a:lnTo>
                    <a:lnTo>
                      <a:pt x="35852" y="171"/>
                    </a:lnTo>
                    <a:lnTo>
                      <a:pt x="34894" y="256"/>
                    </a:lnTo>
                    <a:lnTo>
                      <a:pt x="33872" y="384"/>
                    </a:lnTo>
                    <a:lnTo>
                      <a:pt x="33872" y="384"/>
                    </a:lnTo>
                    <a:lnTo>
                      <a:pt x="32978" y="533"/>
                    </a:lnTo>
                    <a:lnTo>
                      <a:pt x="32084" y="682"/>
                    </a:lnTo>
                    <a:lnTo>
                      <a:pt x="31168" y="874"/>
                    </a:lnTo>
                    <a:lnTo>
                      <a:pt x="30253" y="1087"/>
                    </a:lnTo>
                    <a:lnTo>
                      <a:pt x="30253" y="1087"/>
                    </a:lnTo>
                    <a:lnTo>
                      <a:pt x="29380" y="1299"/>
                    </a:lnTo>
                    <a:lnTo>
                      <a:pt x="28507" y="1534"/>
                    </a:lnTo>
                    <a:lnTo>
                      <a:pt x="27634" y="1789"/>
                    </a:lnTo>
                    <a:lnTo>
                      <a:pt x="26740" y="2087"/>
                    </a:lnTo>
                    <a:lnTo>
                      <a:pt x="26740" y="2087"/>
                    </a:lnTo>
                    <a:lnTo>
                      <a:pt x="25931" y="2364"/>
                    </a:lnTo>
                    <a:lnTo>
                      <a:pt x="25080" y="2683"/>
                    </a:lnTo>
                    <a:lnTo>
                      <a:pt x="24228" y="3045"/>
                    </a:lnTo>
                    <a:lnTo>
                      <a:pt x="23355" y="3428"/>
                    </a:lnTo>
                    <a:lnTo>
                      <a:pt x="23355" y="3428"/>
                    </a:lnTo>
                    <a:lnTo>
                      <a:pt x="22525" y="3790"/>
                    </a:lnTo>
                    <a:lnTo>
                      <a:pt x="21716" y="4195"/>
                    </a:lnTo>
                    <a:lnTo>
                      <a:pt x="20907" y="4599"/>
                    </a:lnTo>
                    <a:lnTo>
                      <a:pt x="20119" y="5046"/>
                    </a:lnTo>
                    <a:lnTo>
                      <a:pt x="19310" y="5515"/>
                    </a:lnTo>
                    <a:lnTo>
                      <a:pt x="18522" y="6004"/>
                    </a:lnTo>
                    <a:lnTo>
                      <a:pt x="17735" y="6515"/>
                    </a:lnTo>
                    <a:lnTo>
                      <a:pt x="16968" y="7026"/>
                    </a:lnTo>
                    <a:lnTo>
                      <a:pt x="16968" y="7026"/>
                    </a:lnTo>
                    <a:lnTo>
                      <a:pt x="16245" y="7558"/>
                    </a:lnTo>
                    <a:lnTo>
                      <a:pt x="15521" y="8091"/>
                    </a:lnTo>
                    <a:lnTo>
                      <a:pt x="14818" y="8623"/>
                    </a:lnTo>
                    <a:lnTo>
                      <a:pt x="14137" y="9198"/>
                    </a:lnTo>
                    <a:lnTo>
                      <a:pt x="13456" y="9773"/>
                    </a:lnTo>
                    <a:lnTo>
                      <a:pt x="12796" y="10369"/>
                    </a:lnTo>
                    <a:lnTo>
                      <a:pt x="12136" y="10986"/>
                    </a:lnTo>
                    <a:lnTo>
                      <a:pt x="11497" y="11603"/>
                    </a:lnTo>
                    <a:lnTo>
                      <a:pt x="11497" y="11603"/>
                    </a:lnTo>
                    <a:lnTo>
                      <a:pt x="11029" y="12093"/>
                    </a:lnTo>
                    <a:lnTo>
                      <a:pt x="10560" y="12583"/>
                    </a:lnTo>
                    <a:lnTo>
                      <a:pt x="9602" y="13668"/>
                    </a:lnTo>
                    <a:lnTo>
                      <a:pt x="9602" y="13668"/>
                    </a:lnTo>
                    <a:lnTo>
                      <a:pt x="9027" y="14328"/>
                    </a:lnTo>
                    <a:lnTo>
                      <a:pt x="8495" y="15010"/>
                    </a:lnTo>
                    <a:lnTo>
                      <a:pt x="7942" y="15691"/>
                    </a:lnTo>
                    <a:lnTo>
                      <a:pt x="7409" y="16394"/>
                    </a:lnTo>
                    <a:lnTo>
                      <a:pt x="6899" y="17139"/>
                    </a:lnTo>
                    <a:lnTo>
                      <a:pt x="6388" y="17862"/>
                    </a:lnTo>
                    <a:lnTo>
                      <a:pt x="5898" y="18629"/>
                    </a:lnTo>
                    <a:lnTo>
                      <a:pt x="5430" y="19395"/>
                    </a:lnTo>
                    <a:lnTo>
                      <a:pt x="5430" y="19395"/>
                    </a:lnTo>
                    <a:lnTo>
                      <a:pt x="4940" y="20226"/>
                    </a:lnTo>
                    <a:lnTo>
                      <a:pt x="4535" y="20971"/>
                    </a:lnTo>
                    <a:lnTo>
                      <a:pt x="4535" y="20971"/>
                    </a:lnTo>
                    <a:lnTo>
                      <a:pt x="4131" y="21758"/>
                    </a:lnTo>
                    <a:lnTo>
                      <a:pt x="3663" y="22716"/>
                    </a:lnTo>
                    <a:lnTo>
                      <a:pt x="3663" y="22716"/>
                    </a:lnTo>
                    <a:lnTo>
                      <a:pt x="3279" y="23525"/>
                    </a:lnTo>
                    <a:lnTo>
                      <a:pt x="2917" y="24356"/>
                    </a:lnTo>
                    <a:lnTo>
                      <a:pt x="2598" y="25186"/>
                    </a:lnTo>
                    <a:lnTo>
                      <a:pt x="2279" y="26016"/>
                    </a:lnTo>
                    <a:lnTo>
                      <a:pt x="2279" y="26016"/>
                    </a:lnTo>
                    <a:lnTo>
                      <a:pt x="1981" y="26847"/>
                    </a:lnTo>
                    <a:lnTo>
                      <a:pt x="1725" y="27656"/>
                    </a:lnTo>
                    <a:lnTo>
                      <a:pt x="1470" y="28486"/>
                    </a:lnTo>
                    <a:lnTo>
                      <a:pt x="1257" y="29337"/>
                    </a:lnTo>
                    <a:lnTo>
                      <a:pt x="1044" y="30189"/>
                    </a:lnTo>
                    <a:lnTo>
                      <a:pt x="852" y="31041"/>
                    </a:lnTo>
                    <a:lnTo>
                      <a:pt x="661" y="31913"/>
                    </a:lnTo>
                    <a:lnTo>
                      <a:pt x="512" y="32786"/>
                    </a:lnTo>
                    <a:lnTo>
                      <a:pt x="512" y="32786"/>
                    </a:lnTo>
                    <a:lnTo>
                      <a:pt x="384" y="33638"/>
                    </a:lnTo>
                    <a:lnTo>
                      <a:pt x="278" y="34468"/>
                    </a:lnTo>
                    <a:lnTo>
                      <a:pt x="171" y="35320"/>
                    </a:lnTo>
                    <a:lnTo>
                      <a:pt x="107" y="36129"/>
                    </a:lnTo>
                    <a:lnTo>
                      <a:pt x="107" y="36129"/>
                    </a:lnTo>
                    <a:lnTo>
                      <a:pt x="43" y="37087"/>
                    </a:lnTo>
                    <a:lnTo>
                      <a:pt x="1" y="38002"/>
                    </a:lnTo>
                    <a:lnTo>
                      <a:pt x="1" y="38896"/>
                    </a:lnTo>
                    <a:lnTo>
                      <a:pt x="1" y="39769"/>
                    </a:lnTo>
                    <a:lnTo>
                      <a:pt x="1" y="39769"/>
                    </a:lnTo>
                    <a:lnTo>
                      <a:pt x="22" y="40727"/>
                    </a:lnTo>
                    <a:lnTo>
                      <a:pt x="86" y="41664"/>
                    </a:lnTo>
                    <a:lnTo>
                      <a:pt x="150" y="42558"/>
                    </a:lnTo>
                    <a:lnTo>
                      <a:pt x="235" y="43431"/>
                    </a:lnTo>
                    <a:lnTo>
                      <a:pt x="235" y="43431"/>
                    </a:lnTo>
                    <a:lnTo>
                      <a:pt x="341" y="44346"/>
                    </a:lnTo>
                    <a:lnTo>
                      <a:pt x="469" y="45240"/>
                    </a:lnTo>
                    <a:lnTo>
                      <a:pt x="618" y="46113"/>
                    </a:lnTo>
                    <a:lnTo>
                      <a:pt x="767" y="46965"/>
                    </a:lnTo>
                    <a:lnTo>
                      <a:pt x="767" y="46965"/>
                    </a:lnTo>
                    <a:lnTo>
                      <a:pt x="959" y="47816"/>
                    </a:lnTo>
                    <a:lnTo>
                      <a:pt x="1172" y="48689"/>
                    </a:lnTo>
                    <a:lnTo>
                      <a:pt x="1385" y="49562"/>
                    </a:lnTo>
                    <a:lnTo>
                      <a:pt x="1640" y="50414"/>
                    </a:lnTo>
                    <a:lnTo>
                      <a:pt x="1917" y="51287"/>
                    </a:lnTo>
                    <a:lnTo>
                      <a:pt x="2215" y="52159"/>
                    </a:lnTo>
                    <a:lnTo>
                      <a:pt x="2534" y="53011"/>
                    </a:lnTo>
                    <a:lnTo>
                      <a:pt x="2854" y="53884"/>
                    </a:lnTo>
                    <a:lnTo>
                      <a:pt x="2854" y="53884"/>
                    </a:lnTo>
                    <a:lnTo>
                      <a:pt x="3216" y="54693"/>
                    </a:lnTo>
                    <a:lnTo>
                      <a:pt x="3556" y="55502"/>
                    </a:lnTo>
                    <a:lnTo>
                      <a:pt x="3939" y="56311"/>
                    </a:lnTo>
                    <a:lnTo>
                      <a:pt x="4344" y="57099"/>
                    </a:lnTo>
                    <a:lnTo>
                      <a:pt x="4344" y="57099"/>
                    </a:lnTo>
                    <a:lnTo>
                      <a:pt x="4748" y="57844"/>
                    </a:lnTo>
                    <a:lnTo>
                      <a:pt x="5174" y="58610"/>
                    </a:lnTo>
                    <a:lnTo>
                      <a:pt x="5621" y="59376"/>
                    </a:lnTo>
                    <a:lnTo>
                      <a:pt x="6111" y="60164"/>
                    </a:lnTo>
                    <a:lnTo>
                      <a:pt x="6111" y="60164"/>
                    </a:lnTo>
                    <a:lnTo>
                      <a:pt x="6579" y="60888"/>
                    </a:lnTo>
                    <a:lnTo>
                      <a:pt x="7090" y="61591"/>
                    </a:lnTo>
                    <a:lnTo>
                      <a:pt x="7601" y="62314"/>
                    </a:lnTo>
                    <a:lnTo>
                      <a:pt x="8133" y="63038"/>
                    </a:lnTo>
                    <a:lnTo>
                      <a:pt x="8133" y="63038"/>
                    </a:lnTo>
                    <a:lnTo>
                      <a:pt x="8708" y="63719"/>
                    </a:lnTo>
                    <a:lnTo>
                      <a:pt x="9262" y="64401"/>
                    </a:lnTo>
                    <a:lnTo>
                      <a:pt x="9836" y="65061"/>
                    </a:lnTo>
                    <a:lnTo>
                      <a:pt x="10390" y="65678"/>
                    </a:lnTo>
                    <a:lnTo>
                      <a:pt x="10390" y="65678"/>
                    </a:lnTo>
                    <a:lnTo>
                      <a:pt x="11007" y="66317"/>
                    </a:lnTo>
                    <a:lnTo>
                      <a:pt x="11625" y="66955"/>
                    </a:lnTo>
                    <a:lnTo>
                      <a:pt x="12285" y="67573"/>
                    </a:lnTo>
                    <a:lnTo>
                      <a:pt x="12923" y="68169"/>
                    </a:lnTo>
                    <a:lnTo>
                      <a:pt x="13605" y="68765"/>
                    </a:lnTo>
                    <a:lnTo>
                      <a:pt x="14286" y="69340"/>
                    </a:lnTo>
                    <a:lnTo>
                      <a:pt x="14988" y="69893"/>
                    </a:lnTo>
                    <a:lnTo>
                      <a:pt x="15691" y="70447"/>
                    </a:lnTo>
                    <a:lnTo>
                      <a:pt x="15691" y="70447"/>
                    </a:lnTo>
                    <a:lnTo>
                      <a:pt x="16415" y="70979"/>
                    </a:lnTo>
                    <a:lnTo>
                      <a:pt x="17139" y="71490"/>
                    </a:lnTo>
                    <a:lnTo>
                      <a:pt x="17905" y="72001"/>
                    </a:lnTo>
                    <a:lnTo>
                      <a:pt x="18672" y="72491"/>
                    </a:lnTo>
                    <a:lnTo>
                      <a:pt x="19459" y="72959"/>
                    </a:lnTo>
                    <a:lnTo>
                      <a:pt x="20247" y="73406"/>
                    </a:lnTo>
                    <a:lnTo>
                      <a:pt x="21077" y="73853"/>
                    </a:lnTo>
                    <a:lnTo>
                      <a:pt x="21907" y="74279"/>
                    </a:lnTo>
                    <a:lnTo>
                      <a:pt x="21907" y="74279"/>
                    </a:lnTo>
                    <a:lnTo>
                      <a:pt x="22844" y="74726"/>
                    </a:lnTo>
                    <a:lnTo>
                      <a:pt x="23823" y="75173"/>
                    </a:lnTo>
                    <a:lnTo>
                      <a:pt x="24803" y="75556"/>
                    </a:lnTo>
                    <a:lnTo>
                      <a:pt x="25782" y="75940"/>
                    </a:lnTo>
                    <a:lnTo>
                      <a:pt x="25782" y="75940"/>
                    </a:lnTo>
                    <a:lnTo>
                      <a:pt x="26570" y="76238"/>
                    </a:lnTo>
                    <a:lnTo>
                      <a:pt x="26570" y="76238"/>
                    </a:lnTo>
                    <a:lnTo>
                      <a:pt x="27421" y="76514"/>
                    </a:lnTo>
                    <a:lnTo>
                      <a:pt x="28273" y="76791"/>
                    </a:lnTo>
                    <a:lnTo>
                      <a:pt x="29146" y="77025"/>
                    </a:lnTo>
                    <a:lnTo>
                      <a:pt x="30019" y="77259"/>
                    </a:lnTo>
                    <a:lnTo>
                      <a:pt x="30913" y="77472"/>
                    </a:lnTo>
                    <a:lnTo>
                      <a:pt x="31828" y="77643"/>
                    </a:lnTo>
                    <a:lnTo>
                      <a:pt x="32722" y="77813"/>
                    </a:lnTo>
                    <a:lnTo>
                      <a:pt x="33659" y="77962"/>
                    </a:lnTo>
                    <a:lnTo>
                      <a:pt x="33659" y="77962"/>
                    </a:lnTo>
                    <a:lnTo>
                      <a:pt x="35043" y="78132"/>
                    </a:lnTo>
                    <a:lnTo>
                      <a:pt x="36448" y="78260"/>
                    </a:lnTo>
                    <a:lnTo>
                      <a:pt x="37874" y="78324"/>
                    </a:lnTo>
                    <a:lnTo>
                      <a:pt x="39301" y="78345"/>
                    </a:lnTo>
                    <a:lnTo>
                      <a:pt x="39301" y="78345"/>
                    </a:lnTo>
                    <a:lnTo>
                      <a:pt x="40642" y="78345"/>
                    </a:lnTo>
                    <a:lnTo>
                      <a:pt x="40642" y="78345"/>
                    </a:lnTo>
                    <a:lnTo>
                      <a:pt x="41387" y="78303"/>
                    </a:lnTo>
                    <a:lnTo>
                      <a:pt x="42154" y="78260"/>
                    </a:lnTo>
                    <a:lnTo>
                      <a:pt x="42899" y="78196"/>
                    </a:lnTo>
                    <a:lnTo>
                      <a:pt x="43665" y="78111"/>
                    </a:lnTo>
                    <a:lnTo>
                      <a:pt x="44431" y="78026"/>
                    </a:lnTo>
                    <a:lnTo>
                      <a:pt x="45177" y="77898"/>
                    </a:lnTo>
                    <a:lnTo>
                      <a:pt x="45943" y="77792"/>
                    </a:lnTo>
                    <a:lnTo>
                      <a:pt x="46688" y="77643"/>
                    </a:lnTo>
                    <a:lnTo>
                      <a:pt x="46688" y="77643"/>
                    </a:lnTo>
                    <a:lnTo>
                      <a:pt x="46773" y="77685"/>
                    </a:lnTo>
                    <a:lnTo>
                      <a:pt x="46858" y="77685"/>
                    </a:lnTo>
                    <a:lnTo>
                      <a:pt x="46858" y="77685"/>
                    </a:lnTo>
                    <a:lnTo>
                      <a:pt x="47029" y="77664"/>
                    </a:lnTo>
                    <a:lnTo>
                      <a:pt x="47220" y="77643"/>
                    </a:lnTo>
                    <a:lnTo>
                      <a:pt x="47412" y="77579"/>
                    </a:lnTo>
                    <a:lnTo>
                      <a:pt x="47412" y="77579"/>
                    </a:lnTo>
                    <a:lnTo>
                      <a:pt x="48264" y="77387"/>
                    </a:lnTo>
                    <a:lnTo>
                      <a:pt x="48264" y="77387"/>
                    </a:lnTo>
                    <a:lnTo>
                      <a:pt x="49200" y="77153"/>
                    </a:lnTo>
                    <a:lnTo>
                      <a:pt x="50094" y="76898"/>
                    </a:lnTo>
                    <a:lnTo>
                      <a:pt x="50094" y="76898"/>
                    </a:lnTo>
                    <a:lnTo>
                      <a:pt x="50967" y="76642"/>
                    </a:lnTo>
                    <a:lnTo>
                      <a:pt x="51840" y="76344"/>
                    </a:lnTo>
                    <a:lnTo>
                      <a:pt x="52756" y="76003"/>
                    </a:lnTo>
                    <a:lnTo>
                      <a:pt x="53671" y="75641"/>
                    </a:lnTo>
                    <a:lnTo>
                      <a:pt x="53671" y="75641"/>
                    </a:lnTo>
                    <a:lnTo>
                      <a:pt x="54501" y="75301"/>
                    </a:lnTo>
                    <a:lnTo>
                      <a:pt x="55310" y="74939"/>
                    </a:lnTo>
                    <a:lnTo>
                      <a:pt x="56119" y="74556"/>
                    </a:lnTo>
                    <a:lnTo>
                      <a:pt x="56928" y="74173"/>
                    </a:lnTo>
                    <a:lnTo>
                      <a:pt x="57695" y="73747"/>
                    </a:lnTo>
                    <a:lnTo>
                      <a:pt x="58482" y="73321"/>
                    </a:lnTo>
                    <a:lnTo>
                      <a:pt x="59227" y="72874"/>
                    </a:lnTo>
                    <a:lnTo>
                      <a:pt x="59973" y="72406"/>
                    </a:lnTo>
                    <a:lnTo>
                      <a:pt x="59973" y="72406"/>
                    </a:lnTo>
                    <a:lnTo>
                      <a:pt x="60739" y="71916"/>
                    </a:lnTo>
                    <a:lnTo>
                      <a:pt x="61484" y="71405"/>
                    </a:lnTo>
                    <a:lnTo>
                      <a:pt x="62208" y="70894"/>
                    </a:lnTo>
                    <a:lnTo>
                      <a:pt x="62889" y="70362"/>
                    </a:lnTo>
                    <a:lnTo>
                      <a:pt x="62889" y="70362"/>
                    </a:lnTo>
                    <a:lnTo>
                      <a:pt x="63549" y="69830"/>
                    </a:lnTo>
                    <a:lnTo>
                      <a:pt x="64188" y="69297"/>
                    </a:lnTo>
                    <a:lnTo>
                      <a:pt x="64188" y="69297"/>
                    </a:lnTo>
                    <a:lnTo>
                      <a:pt x="64890" y="68680"/>
                    </a:lnTo>
                    <a:lnTo>
                      <a:pt x="65614" y="68041"/>
                    </a:lnTo>
                    <a:lnTo>
                      <a:pt x="65614" y="68041"/>
                    </a:lnTo>
                    <a:lnTo>
                      <a:pt x="66253" y="67424"/>
                    </a:lnTo>
                    <a:lnTo>
                      <a:pt x="66892" y="66785"/>
                    </a:lnTo>
                    <a:lnTo>
                      <a:pt x="67509" y="66125"/>
                    </a:lnTo>
                    <a:lnTo>
                      <a:pt x="68105" y="65487"/>
                    </a:lnTo>
                    <a:lnTo>
                      <a:pt x="68701" y="64805"/>
                    </a:lnTo>
                    <a:lnTo>
                      <a:pt x="69276" y="64145"/>
                    </a:lnTo>
                    <a:lnTo>
                      <a:pt x="69830" y="63443"/>
                    </a:lnTo>
                    <a:lnTo>
                      <a:pt x="70340" y="62761"/>
                    </a:lnTo>
                    <a:lnTo>
                      <a:pt x="70340" y="62761"/>
                    </a:lnTo>
                    <a:lnTo>
                      <a:pt x="70873" y="62059"/>
                    </a:lnTo>
                    <a:lnTo>
                      <a:pt x="71384" y="61314"/>
                    </a:lnTo>
                    <a:lnTo>
                      <a:pt x="71916" y="60526"/>
                    </a:lnTo>
                    <a:lnTo>
                      <a:pt x="72427" y="59717"/>
                    </a:lnTo>
                    <a:lnTo>
                      <a:pt x="72427" y="59717"/>
                    </a:lnTo>
                    <a:lnTo>
                      <a:pt x="72874" y="58951"/>
                    </a:lnTo>
                    <a:lnTo>
                      <a:pt x="73321" y="58184"/>
                    </a:lnTo>
                    <a:lnTo>
                      <a:pt x="73747" y="57375"/>
                    </a:lnTo>
                    <a:lnTo>
                      <a:pt x="74194" y="56524"/>
                    </a:lnTo>
                    <a:lnTo>
                      <a:pt x="74194" y="56524"/>
                    </a:lnTo>
                    <a:lnTo>
                      <a:pt x="74492" y="55885"/>
                    </a:lnTo>
                    <a:lnTo>
                      <a:pt x="74790" y="55225"/>
                    </a:lnTo>
                    <a:lnTo>
                      <a:pt x="75088" y="54544"/>
                    </a:lnTo>
                    <a:lnTo>
                      <a:pt x="75365" y="53863"/>
                    </a:lnTo>
                    <a:lnTo>
                      <a:pt x="75365" y="53863"/>
                    </a:lnTo>
                    <a:lnTo>
                      <a:pt x="75833" y="52692"/>
                    </a:lnTo>
                    <a:lnTo>
                      <a:pt x="76259" y="51457"/>
                    </a:lnTo>
                    <a:lnTo>
                      <a:pt x="76259" y="51457"/>
                    </a:lnTo>
                    <a:lnTo>
                      <a:pt x="76514" y="50733"/>
                    </a:lnTo>
                    <a:lnTo>
                      <a:pt x="76727" y="50009"/>
                    </a:lnTo>
                    <a:lnTo>
                      <a:pt x="76940" y="49264"/>
                    </a:lnTo>
                    <a:lnTo>
                      <a:pt x="77132" y="48498"/>
                    </a:lnTo>
                    <a:lnTo>
                      <a:pt x="77323" y="47731"/>
                    </a:lnTo>
                    <a:lnTo>
                      <a:pt x="77494" y="46965"/>
                    </a:lnTo>
                    <a:lnTo>
                      <a:pt x="77643" y="46177"/>
                    </a:lnTo>
                    <a:lnTo>
                      <a:pt x="77770" y="45389"/>
                    </a:lnTo>
                    <a:lnTo>
                      <a:pt x="77770" y="45389"/>
                    </a:lnTo>
                    <a:lnTo>
                      <a:pt x="77877" y="44666"/>
                    </a:lnTo>
                    <a:lnTo>
                      <a:pt x="77983" y="43921"/>
                    </a:lnTo>
                    <a:lnTo>
                      <a:pt x="78068" y="43175"/>
                    </a:lnTo>
                    <a:lnTo>
                      <a:pt x="78132" y="42430"/>
                    </a:lnTo>
                    <a:lnTo>
                      <a:pt x="78196" y="41664"/>
                    </a:lnTo>
                    <a:lnTo>
                      <a:pt x="78239" y="40876"/>
                    </a:lnTo>
                    <a:lnTo>
                      <a:pt x="78260" y="40088"/>
                    </a:lnTo>
                    <a:lnTo>
                      <a:pt x="78281" y="39301"/>
                    </a:lnTo>
                    <a:lnTo>
                      <a:pt x="78281" y="39301"/>
                    </a:lnTo>
                    <a:lnTo>
                      <a:pt x="78281" y="39173"/>
                    </a:lnTo>
                    <a:lnTo>
                      <a:pt x="78281" y="39067"/>
                    </a:lnTo>
                    <a:lnTo>
                      <a:pt x="78281" y="38981"/>
                    </a:lnTo>
                    <a:lnTo>
                      <a:pt x="78281" y="38981"/>
                    </a:lnTo>
                    <a:lnTo>
                      <a:pt x="78260" y="38470"/>
                    </a:lnTo>
                    <a:lnTo>
                      <a:pt x="78260" y="38470"/>
                    </a:lnTo>
                    <a:lnTo>
                      <a:pt x="78239" y="37449"/>
                    </a:lnTo>
                    <a:lnTo>
                      <a:pt x="78239" y="37449"/>
                    </a:lnTo>
                    <a:lnTo>
                      <a:pt x="78196" y="36491"/>
                    </a:lnTo>
                    <a:lnTo>
                      <a:pt x="78111" y="35447"/>
                    </a:lnTo>
                    <a:lnTo>
                      <a:pt x="78111" y="35447"/>
                    </a:lnTo>
                    <a:lnTo>
                      <a:pt x="78005" y="34468"/>
                    </a:lnTo>
                    <a:lnTo>
                      <a:pt x="77877" y="33531"/>
                    </a:lnTo>
                    <a:lnTo>
                      <a:pt x="77877" y="33531"/>
                    </a:lnTo>
                    <a:lnTo>
                      <a:pt x="77728" y="32552"/>
                    </a:lnTo>
                    <a:lnTo>
                      <a:pt x="77558" y="31573"/>
                    </a:lnTo>
                    <a:lnTo>
                      <a:pt x="77494" y="31339"/>
                    </a:lnTo>
                    <a:lnTo>
                      <a:pt x="77494" y="31339"/>
                    </a:lnTo>
                    <a:lnTo>
                      <a:pt x="77302" y="30444"/>
                    </a:lnTo>
                    <a:lnTo>
                      <a:pt x="77089" y="29550"/>
                    </a:lnTo>
                    <a:lnTo>
                      <a:pt x="76855" y="28656"/>
                    </a:lnTo>
                    <a:lnTo>
                      <a:pt x="76599" y="27762"/>
                    </a:lnTo>
                    <a:lnTo>
                      <a:pt x="76599" y="27762"/>
                    </a:lnTo>
                    <a:lnTo>
                      <a:pt x="76301" y="26825"/>
                    </a:lnTo>
                    <a:lnTo>
                      <a:pt x="75982" y="25889"/>
                    </a:lnTo>
                    <a:lnTo>
                      <a:pt x="75982" y="25889"/>
                    </a:lnTo>
                    <a:lnTo>
                      <a:pt x="75620" y="24909"/>
                    </a:lnTo>
                    <a:lnTo>
                      <a:pt x="75450" y="24483"/>
                    </a:lnTo>
                    <a:lnTo>
                      <a:pt x="75343" y="24207"/>
                    </a:lnTo>
                    <a:lnTo>
                      <a:pt x="75343" y="24207"/>
                    </a:lnTo>
                    <a:lnTo>
                      <a:pt x="75301" y="24122"/>
                    </a:lnTo>
                    <a:lnTo>
                      <a:pt x="75280" y="24036"/>
                    </a:lnTo>
                    <a:lnTo>
                      <a:pt x="75280" y="24036"/>
                    </a:lnTo>
                    <a:lnTo>
                      <a:pt x="75237" y="23930"/>
                    </a:lnTo>
                    <a:lnTo>
                      <a:pt x="75173" y="23823"/>
                    </a:lnTo>
                    <a:lnTo>
                      <a:pt x="75173" y="23823"/>
                    </a:lnTo>
                    <a:lnTo>
                      <a:pt x="74747" y="22908"/>
                    </a:lnTo>
                    <a:lnTo>
                      <a:pt x="74322" y="21993"/>
                    </a:lnTo>
                    <a:lnTo>
                      <a:pt x="73874" y="21077"/>
                    </a:lnTo>
                    <a:lnTo>
                      <a:pt x="73406" y="20183"/>
                    </a:lnTo>
                    <a:lnTo>
                      <a:pt x="73406" y="20183"/>
                    </a:lnTo>
                    <a:lnTo>
                      <a:pt x="72980" y="19438"/>
                    </a:lnTo>
                    <a:lnTo>
                      <a:pt x="72512" y="18671"/>
                    </a:lnTo>
                    <a:lnTo>
                      <a:pt x="72022" y="17884"/>
                    </a:lnTo>
                    <a:lnTo>
                      <a:pt x="71469" y="17075"/>
                    </a:lnTo>
                    <a:lnTo>
                      <a:pt x="71469" y="17075"/>
                    </a:lnTo>
                    <a:lnTo>
                      <a:pt x="71000" y="16394"/>
                    </a:lnTo>
                    <a:lnTo>
                      <a:pt x="70489" y="15691"/>
                    </a:lnTo>
                    <a:lnTo>
                      <a:pt x="69957" y="14988"/>
                    </a:lnTo>
                    <a:lnTo>
                      <a:pt x="69404" y="14286"/>
                    </a:lnTo>
                    <a:lnTo>
                      <a:pt x="69404" y="14286"/>
                    </a:lnTo>
                    <a:lnTo>
                      <a:pt x="68829" y="13605"/>
                    </a:lnTo>
                    <a:lnTo>
                      <a:pt x="68254" y="12945"/>
                    </a:lnTo>
                    <a:lnTo>
                      <a:pt x="67658" y="12285"/>
                    </a:lnTo>
                    <a:lnTo>
                      <a:pt x="67041" y="11646"/>
                    </a:lnTo>
                    <a:lnTo>
                      <a:pt x="66423" y="11007"/>
                    </a:lnTo>
                    <a:lnTo>
                      <a:pt x="65785" y="10411"/>
                    </a:lnTo>
                    <a:lnTo>
                      <a:pt x="65125" y="9815"/>
                    </a:lnTo>
                    <a:lnTo>
                      <a:pt x="64465" y="9240"/>
                    </a:lnTo>
                    <a:lnTo>
                      <a:pt x="64465" y="9240"/>
                    </a:lnTo>
                    <a:lnTo>
                      <a:pt x="63762" y="8644"/>
                    </a:lnTo>
                    <a:lnTo>
                      <a:pt x="63038" y="8091"/>
                    </a:lnTo>
                    <a:lnTo>
                      <a:pt x="62314" y="7537"/>
                    </a:lnTo>
                    <a:lnTo>
                      <a:pt x="61569" y="7005"/>
                    </a:lnTo>
                    <a:lnTo>
                      <a:pt x="60803" y="6473"/>
                    </a:lnTo>
                    <a:lnTo>
                      <a:pt x="60015" y="5983"/>
                    </a:lnTo>
                    <a:lnTo>
                      <a:pt x="59227" y="5493"/>
                    </a:lnTo>
                    <a:lnTo>
                      <a:pt x="58440" y="5025"/>
                    </a:lnTo>
                    <a:lnTo>
                      <a:pt x="58440" y="5025"/>
                    </a:lnTo>
                    <a:lnTo>
                      <a:pt x="57631" y="4599"/>
                    </a:lnTo>
                    <a:lnTo>
                      <a:pt x="56822" y="4173"/>
                    </a:lnTo>
                    <a:lnTo>
                      <a:pt x="55992" y="3769"/>
                    </a:lnTo>
                    <a:lnTo>
                      <a:pt x="55140" y="3386"/>
                    </a:lnTo>
                    <a:lnTo>
                      <a:pt x="54288" y="3024"/>
                    </a:lnTo>
                    <a:lnTo>
                      <a:pt x="53416" y="2662"/>
                    </a:lnTo>
                    <a:lnTo>
                      <a:pt x="52521" y="2321"/>
                    </a:lnTo>
                    <a:lnTo>
                      <a:pt x="51627" y="2023"/>
                    </a:lnTo>
                    <a:lnTo>
                      <a:pt x="51627" y="2023"/>
                    </a:lnTo>
                    <a:lnTo>
                      <a:pt x="50754" y="1725"/>
                    </a:lnTo>
                    <a:lnTo>
                      <a:pt x="49882" y="1470"/>
                    </a:lnTo>
                    <a:lnTo>
                      <a:pt x="49009" y="1236"/>
                    </a:lnTo>
                    <a:lnTo>
                      <a:pt x="48115" y="1001"/>
                    </a:lnTo>
                    <a:lnTo>
                      <a:pt x="47220" y="810"/>
                    </a:lnTo>
                    <a:lnTo>
                      <a:pt x="46326" y="639"/>
                    </a:lnTo>
                    <a:lnTo>
                      <a:pt x="45453" y="490"/>
                    </a:lnTo>
                    <a:lnTo>
                      <a:pt x="44538" y="363"/>
                    </a:lnTo>
                    <a:lnTo>
                      <a:pt x="44538" y="363"/>
                    </a:lnTo>
                    <a:lnTo>
                      <a:pt x="43665" y="235"/>
                    </a:lnTo>
                    <a:lnTo>
                      <a:pt x="42771" y="150"/>
                    </a:lnTo>
                    <a:lnTo>
                      <a:pt x="41898" y="86"/>
                    </a:lnTo>
                    <a:lnTo>
                      <a:pt x="41025" y="43"/>
                    </a:lnTo>
                    <a:lnTo>
                      <a:pt x="41025" y="43"/>
                    </a:lnTo>
                    <a:lnTo>
                      <a:pt x="40344" y="22"/>
                    </a:lnTo>
                    <a:lnTo>
                      <a:pt x="39663" y="1"/>
                    </a:lnTo>
                    <a:lnTo>
                      <a:pt x="394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644;p49">
                <a:extLst>
                  <a:ext uri="{FF2B5EF4-FFF2-40B4-BE49-F238E27FC236}">
                    <a16:creationId xmlns:a16="http://schemas.microsoft.com/office/drawing/2014/main" id="{6B985B96-E46C-311C-2E6E-E2DC2F419C82}"/>
                  </a:ext>
                </a:extLst>
              </p:cNvPr>
              <p:cNvSpPr/>
              <p:nvPr/>
            </p:nvSpPr>
            <p:spPr>
              <a:xfrm>
                <a:off x="4665501" y="3077891"/>
                <a:ext cx="712623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812" h="76749" fill="none" extrusionOk="0">
                    <a:moveTo>
                      <a:pt x="0" y="38598"/>
                    </a:moveTo>
                    <a:lnTo>
                      <a:pt x="0" y="38598"/>
                    </a:lnTo>
                    <a:lnTo>
                      <a:pt x="21" y="37278"/>
                    </a:lnTo>
                    <a:lnTo>
                      <a:pt x="85" y="35937"/>
                    </a:lnTo>
                    <a:lnTo>
                      <a:pt x="192" y="34617"/>
                    </a:lnTo>
                    <a:lnTo>
                      <a:pt x="341" y="33276"/>
                    </a:lnTo>
                    <a:lnTo>
                      <a:pt x="341" y="33276"/>
                    </a:lnTo>
                    <a:lnTo>
                      <a:pt x="532" y="32020"/>
                    </a:lnTo>
                    <a:lnTo>
                      <a:pt x="767" y="30785"/>
                    </a:lnTo>
                    <a:lnTo>
                      <a:pt x="1022" y="29550"/>
                    </a:lnTo>
                    <a:lnTo>
                      <a:pt x="1341" y="28358"/>
                    </a:lnTo>
                    <a:lnTo>
                      <a:pt x="1341" y="28358"/>
                    </a:lnTo>
                    <a:lnTo>
                      <a:pt x="1682" y="27102"/>
                    </a:lnTo>
                    <a:lnTo>
                      <a:pt x="2108" y="25824"/>
                    </a:lnTo>
                    <a:lnTo>
                      <a:pt x="2555" y="24568"/>
                    </a:lnTo>
                    <a:lnTo>
                      <a:pt x="3066" y="23291"/>
                    </a:lnTo>
                    <a:lnTo>
                      <a:pt x="3087" y="23248"/>
                    </a:lnTo>
                    <a:lnTo>
                      <a:pt x="3087" y="23248"/>
                    </a:lnTo>
                    <a:lnTo>
                      <a:pt x="3598" y="22120"/>
                    </a:lnTo>
                    <a:lnTo>
                      <a:pt x="4130" y="20970"/>
                    </a:lnTo>
                    <a:lnTo>
                      <a:pt x="4130" y="20970"/>
                    </a:lnTo>
                    <a:lnTo>
                      <a:pt x="4705" y="19906"/>
                    </a:lnTo>
                    <a:lnTo>
                      <a:pt x="5344" y="18735"/>
                    </a:lnTo>
                    <a:lnTo>
                      <a:pt x="5429" y="18629"/>
                    </a:lnTo>
                    <a:lnTo>
                      <a:pt x="5450" y="18543"/>
                    </a:lnTo>
                    <a:lnTo>
                      <a:pt x="5535" y="18437"/>
                    </a:lnTo>
                    <a:lnTo>
                      <a:pt x="5599" y="18309"/>
                    </a:lnTo>
                    <a:lnTo>
                      <a:pt x="5727" y="18096"/>
                    </a:lnTo>
                    <a:lnTo>
                      <a:pt x="5855" y="17905"/>
                    </a:lnTo>
                    <a:lnTo>
                      <a:pt x="5919" y="17798"/>
                    </a:lnTo>
                    <a:lnTo>
                      <a:pt x="5982" y="17692"/>
                    </a:lnTo>
                    <a:lnTo>
                      <a:pt x="6110" y="17500"/>
                    </a:lnTo>
                    <a:lnTo>
                      <a:pt x="6153" y="17415"/>
                    </a:lnTo>
                    <a:lnTo>
                      <a:pt x="6195" y="17351"/>
                    </a:lnTo>
                    <a:lnTo>
                      <a:pt x="6238" y="17309"/>
                    </a:lnTo>
                    <a:lnTo>
                      <a:pt x="6280" y="17224"/>
                    </a:lnTo>
                    <a:lnTo>
                      <a:pt x="6302" y="17181"/>
                    </a:lnTo>
                    <a:lnTo>
                      <a:pt x="6366" y="17074"/>
                    </a:lnTo>
                    <a:lnTo>
                      <a:pt x="6366" y="17074"/>
                    </a:lnTo>
                    <a:lnTo>
                      <a:pt x="6642" y="16691"/>
                    </a:lnTo>
                    <a:lnTo>
                      <a:pt x="6642" y="16691"/>
                    </a:lnTo>
                    <a:lnTo>
                      <a:pt x="7175" y="15925"/>
                    </a:lnTo>
                    <a:lnTo>
                      <a:pt x="7345" y="15691"/>
                    </a:lnTo>
                    <a:lnTo>
                      <a:pt x="7345" y="15691"/>
                    </a:lnTo>
                    <a:lnTo>
                      <a:pt x="7366" y="15627"/>
                    </a:lnTo>
                    <a:lnTo>
                      <a:pt x="7430" y="15563"/>
                    </a:lnTo>
                    <a:lnTo>
                      <a:pt x="7473" y="15520"/>
                    </a:lnTo>
                    <a:lnTo>
                      <a:pt x="7494" y="15457"/>
                    </a:lnTo>
                    <a:lnTo>
                      <a:pt x="7579" y="15371"/>
                    </a:lnTo>
                    <a:lnTo>
                      <a:pt x="7579" y="15371"/>
                    </a:lnTo>
                    <a:lnTo>
                      <a:pt x="8090" y="14669"/>
                    </a:lnTo>
                    <a:lnTo>
                      <a:pt x="8090" y="14669"/>
                    </a:lnTo>
                    <a:lnTo>
                      <a:pt x="8878" y="13711"/>
                    </a:lnTo>
                    <a:lnTo>
                      <a:pt x="9623" y="12817"/>
                    </a:lnTo>
                    <a:lnTo>
                      <a:pt x="9623" y="12817"/>
                    </a:lnTo>
                    <a:lnTo>
                      <a:pt x="10325" y="12050"/>
                    </a:lnTo>
                    <a:lnTo>
                      <a:pt x="11071" y="11284"/>
                    </a:lnTo>
                    <a:lnTo>
                      <a:pt x="11198" y="11135"/>
                    </a:lnTo>
                    <a:lnTo>
                      <a:pt x="11198" y="11135"/>
                    </a:lnTo>
                    <a:lnTo>
                      <a:pt x="12071" y="10305"/>
                    </a:lnTo>
                    <a:lnTo>
                      <a:pt x="12987" y="9496"/>
                    </a:lnTo>
                    <a:lnTo>
                      <a:pt x="13072" y="9410"/>
                    </a:lnTo>
                    <a:lnTo>
                      <a:pt x="13114" y="9368"/>
                    </a:lnTo>
                    <a:lnTo>
                      <a:pt x="13114" y="9368"/>
                    </a:lnTo>
                    <a:lnTo>
                      <a:pt x="14179" y="8495"/>
                    </a:lnTo>
                    <a:lnTo>
                      <a:pt x="14243" y="8431"/>
                    </a:lnTo>
                    <a:lnTo>
                      <a:pt x="14243" y="8431"/>
                    </a:lnTo>
                    <a:lnTo>
                      <a:pt x="14519" y="8218"/>
                    </a:lnTo>
                    <a:lnTo>
                      <a:pt x="14775" y="7984"/>
                    </a:lnTo>
                    <a:lnTo>
                      <a:pt x="14775" y="7984"/>
                    </a:lnTo>
                    <a:lnTo>
                      <a:pt x="15797" y="7239"/>
                    </a:lnTo>
                    <a:lnTo>
                      <a:pt x="16819" y="6536"/>
                    </a:lnTo>
                    <a:lnTo>
                      <a:pt x="17841" y="5855"/>
                    </a:lnTo>
                    <a:lnTo>
                      <a:pt x="18884" y="5238"/>
                    </a:lnTo>
                    <a:lnTo>
                      <a:pt x="18884" y="5238"/>
                    </a:lnTo>
                    <a:lnTo>
                      <a:pt x="19948" y="4642"/>
                    </a:lnTo>
                    <a:lnTo>
                      <a:pt x="21034" y="4067"/>
                    </a:lnTo>
                    <a:lnTo>
                      <a:pt x="22162" y="3513"/>
                    </a:lnTo>
                    <a:lnTo>
                      <a:pt x="23333" y="3002"/>
                    </a:lnTo>
                    <a:lnTo>
                      <a:pt x="23333" y="3002"/>
                    </a:lnTo>
                    <a:lnTo>
                      <a:pt x="24483" y="2555"/>
                    </a:lnTo>
                    <a:lnTo>
                      <a:pt x="25654" y="2129"/>
                    </a:lnTo>
                    <a:lnTo>
                      <a:pt x="26846" y="1725"/>
                    </a:lnTo>
                    <a:lnTo>
                      <a:pt x="28081" y="1363"/>
                    </a:lnTo>
                    <a:lnTo>
                      <a:pt x="28081" y="1363"/>
                    </a:lnTo>
                    <a:lnTo>
                      <a:pt x="29294" y="1044"/>
                    </a:lnTo>
                    <a:lnTo>
                      <a:pt x="30529" y="788"/>
                    </a:lnTo>
                    <a:lnTo>
                      <a:pt x="31785" y="554"/>
                    </a:lnTo>
                    <a:lnTo>
                      <a:pt x="33062" y="341"/>
                    </a:lnTo>
                    <a:lnTo>
                      <a:pt x="33062" y="341"/>
                    </a:lnTo>
                    <a:lnTo>
                      <a:pt x="34340" y="213"/>
                    </a:lnTo>
                    <a:lnTo>
                      <a:pt x="35660" y="107"/>
                    </a:lnTo>
                    <a:lnTo>
                      <a:pt x="37001" y="22"/>
                    </a:lnTo>
                    <a:lnTo>
                      <a:pt x="38363" y="1"/>
                    </a:lnTo>
                    <a:lnTo>
                      <a:pt x="38363" y="1"/>
                    </a:lnTo>
                    <a:lnTo>
                      <a:pt x="39300" y="22"/>
                    </a:lnTo>
                    <a:lnTo>
                      <a:pt x="39513" y="43"/>
                    </a:lnTo>
                    <a:lnTo>
                      <a:pt x="39513" y="43"/>
                    </a:lnTo>
                    <a:lnTo>
                      <a:pt x="40748" y="107"/>
                    </a:lnTo>
                    <a:lnTo>
                      <a:pt x="40748" y="107"/>
                    </a:lnTo>
                    <a:lnTo>
                      <a:pt x="42046" y="213"/>
                    </a:lnTo>
                    <a:lnTo>
                      <a:pt x="43324" y="362"/>
                    </a:lnTo>
                    <a:lnTo>
                      <a:pt x="43324" y="362"/>
                    </a:lnTo>
                    <a:lnTo>
                      <a:pt x="44580" y="533"/>
                    </a:lnTo>
                    <a:lnTo>
                      <a:pt x="45815" y="767"/>
                    </a:lnTo>
                    <a:lnTo>
                      <a:pt x="47049" y="1044"/>
                    </a:lnTo>
                    <a:lnTo>
                      <a:pt x="48284" y="1342"/>
                    </a:lnTo>
                    <a:lnTo>
                      <a:pt x="48284" y="1342"/>
                    </a:lnTo>
                    <a:lnTo>
                      <a:pt x="49476" y="1682"/>
                    </a:lnTo>
                    <a:lnTo>
                      <a:pt x="50690" y="2066"/>
                    </a:lnTo>
                    <a:lnTo>
                      <a:pt x="51882" y="2491"/>
                    </a:lnTo>
                    <a:lnTo>
                      <a:pt x="53074" y="2960"/>
                    </a:lnTo>
                    <a:lnTo>
                      <a:pt x="53223" y="3024"/>
                    </a:lnTo>
                    <a:lnTo>
                      <a:pt x="53223" y="3024"/>
                    </a:lnTo>
                    <a:lnTo>
                      <a:pt x="54330" y="3513"/>
                    </a:lnTo>
                    <a:lnTo>
                      <a:pt x="55459" y="4045"/>
                    </a:lnTo>
                    <a:lnTo>
                      <a:pt x="56544" y="4642"/>
                    </a:lnTo>
                    <a:lnTo>
                      <a:pt x="57630" y="5238"/>
                    </a:lnTo>
                    <a:lnTo>
                      <a:pt x="58695" y="5898"/>
                    </a:lnTo>
                    <a:lnTo>
                      <a:pt x="59738" y="6579"/>
                    </a:lnTo>
                    <a:lnTo>
                      <a:pt x="60781" y="7303"/>
                    </a:lnTo>
                    <a:lnTo>
                      <a:pt x="61781" y="8048"/>
                    </a:lnTo>
                    <a:lnTo>
                      <a:pt x="61781" y="8048"/>
                    </a:lnTo>
                    <a:lnTo>
                      <a:pt x="62739" y="8814"/>
                    </a:lnTo>
                    <a:lnTo>
                      <a:pt x="63676" y="9602"/>
                    </a:lnTo>
                    <a:lnTo>
                      <a:pt x="64570" y="10411"/>
                    </a:lnTo>
                    <a:lnTo>
                      <a:pt x="65443" y="11220"/>
                    </a:lnTo>
                    <a:lnTo>
                      <a:pt x="65550" y="11326"/>
                    </a:lnTo>
                    <a:lnTo>
                      <a:pt x="65550" y="11326"/>
                    </a:lnTo>
                    <a:lnTo>
                      <a:pt x="66401" y="12221"/>
                    </a:lnTo>
                    <a:lnTo>
                      <a:pt x="67232" y="13136"/>
                    </a:lnTo>
                    <a:lnTo>
                      <a:pt x="68062" y="14073"/>
                    </a:lnTo>
                    <a:lnTo>
                      <a:pt x="68849" y="15052"/>
                    </a:lnTo>
                    <a:lnTo>
                      <a:pt x="68849" y="15052"/>
                    </a:lnTo>
                    <a:lnTo>
                      <a:pt x="69573" y="16031"/>
                    </a:lnTo>
                    <a:lnTo>
                      <a:pt x="70276" y="17053"/>
                    </a:lnTo>
                    <a:lnTo>
                      <a:pt x="70936" y="18075"/>
                    </a:lnTo>
                    <a:lnTo>
                      <a:pt x="71575" y="19118"/>
                    </a:lnTo>
                    <a:lnTo>
                      <a:pt x="71575" y="19118"/>
                    </a:lnTo>
                    <a:lnTo>
                      <a:pt x="72213" y="20225"/>
                    </a:lnTo>
                    <a:lnTo>
                      <a:pt x="72809" y="21375"/>
                    </a:lnTo>
                    <a:lnTo>
                      <a:pt x="72894" y="21567"/>
                    </a:lnTo>
                    <a:lnTo>
                      <a:pt x="72894" y="21567"/>
                    </a:lnTo>
                    <a:lnTo>
                      <a:pt x="73278" y="22333"/>
                    </a:lnTo>
                    <a:lnTo>
                      <a:pt x="73661" y="23248"/>
                    </a:lnTo>
                    <a:lnTo>
                      <a:pt x="73661" y="23248"/>
                    </a:lnTo>
                    <a:lnTo>
                      <a:pt x="73682" y="23312"/>
                    </a:lnTo>
                    <a:lnTo>
                      <a:pt x="73703" y="23397"/>
                    </a:lnTo>
                    <a:lnTo>
                      <a:pt x="73703" y="23397"/>
                    </a:lnTo>
                    <a:lnTo>
                      <a:pt x="73789" y="23568"/>
                    </a:lnTo>
                    <a:lnTo>
                      <a:pt x="73789" y="23568"/>
                    </a:lnTo>
                    <a:lnTo>
                      <a:pt x="73959" y="23951"/>
                    </a:lnTo>
                    <a:lnTo>
                      <a:pt x="74044" y="24143"/>
                    </a:lnTo>
                    <a:lnTo>
                      <a:pt x="74065" y="24206"/>
                    </a:lnTo>
                    <a:lnTo>
                      <a:pt x="74151" y="24377"/>
                    </a:lnTo>
                    <a:lnTo>
                      <a:pt x="74172" y="24441"/>
                    </a:lnTo>
                    <a:lnTo>
                      <a:pt x="74214" y="24590"/>
                    </a:lnTo>
                    <a:lnTo>
                      <a:pt x="74257" y="24653"/>
                    </a:lnTo>
                    <a:lnTo>
                      <a:pt x="74300" y="24824"/>
                    </a:lnTo>
                    <a:lnTo>
                      <a:pt x="74342" y="24888"/>
                    </a:lnTo>
                    <a:lnTo>
                      <a:pt x="74385" y="25037"/>
                    </a:lnTo>
                    <a:lnTo>
                      <a:pt x="74427" y="25122"/>
                    </a:lnTo>
                    <a:lnTo>
                      <a:pt x="74470" y="25250"/>
                    </a:lnTo>
                    <a:lnTo>
                      <a:pt x="74512" y="25335"/>
                    </a:lnTo>
                    <a:lnTo>
                      <a:pt x="74534" y="25420"/>
                    </a:lnTo>
                    <a:lnTo>
                      <a:pt x="74598" y="25611"/>
                    </a:lnTo>
                    <a:lnTo>
                      <a:pt x="74619" y="25654"/>
                    </a:lnTo>
                    <a:lnTo>
                      <a:pt x="74619" y="25654"/>
                    </a:lnTo>
                    <a:lnTo>
                      <a:pt x="74853" y="26357"/>
                    </a:lnTo>
                    <a:lnTo>
                      <a:pt x="75087" y="27059"/>
                    </a:lnTo>
                    <a:lnTo>
                      <a:pt x="75300" y="27762"/>
                    </a:lnTo>
                    <a:lnTo>
                      <a:pt x="75492" y="28486"/>
                    </a:lnTo>
                    <a:lnTo>
                      <a:pt x="75683" y="29188"/>
                    </a:lnTo>
                    <a:lnTo>
                      <a:pt x="75854" y="29912"/>
                    </a:lnTo>
                    <a:lnTo>
                      <a:pt x="76003" y="30636"/>
                    </a:lnTo>
                    <a:lnTo>
                      <a:pt x="76152" y="31381"/>
                    </a:lnTo>
                    <a:lnTo>
                      <a:pt x="76152" y="31381"/>
                    </a:lnTo>
                    <a:lnTo>
                      <a:pt x="76301" y="32275"/>
                    </a:lnTo>
                    <a:lnTo>
                      <a:pt x="76386" y="33041"/>
                    </a:lnTo>
                    <a:lnTo>
                      <a:pt x="76386" y="33041"/>
                    </a:lnTo>
                    <a:lnTo>
                      <a:pt x="76428" y="33297"/>
                    </a:lnTo>
                    <a:lnTo>
                      <a:pt x="76428" y="33297"/>
                    </a:lnTo>
                    <a:lnTo>
                      <a:pt x="76428" y="33297"/>
                    </a:lnTo>
                    <a:lnTo>
                      <a:pt x="76450" y="33254"/>
                    </a:lnTo>
                    <a:lnTo>
                      <a:pt x="76450" y="33276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620" y="34702"/>
                    </a:lnTo>
                    <a:lnTo>
                      <a:pt x="76727" y="35788"/>
                    </a:lnTo>
                    <a:lnTo>
                      <a:pt x="76727" y="35788"/>
                    </a:lnTo>
                    <a:lnTo>
                      <a:pt x="76748" y="36448"/>
                    </a:lnTo>
                    <a:lnTo>
                      <a:pt x="76790" y="37086"/>
                    </a:lnTo>
                    <a:lnTo>
                      <a:pt x="76790" y="37086"/>
                    </a:lnTo>
                    <a:lnTo>
                      <a:pt x="76790" y="37810"/>
                    </a:lnTo>
                    <a:lnTo>
                      <a:pt x="76790" y="37938"/>
                    </a:lnTo>
                    <a:lnTo>
                      <a:pt x="76812" y="38066"/>
                    </a:lnTo>
                    <a:lnTo>
                      <a:pt x="76812" y="38130"/>
                    </a:lnTo>
                    <a:lnTo>
                      <a:pt x="76790" y="38236"/>
                    </a:lnTo>
                    <a:lnTo>
                      <a:pt x="76790" y="38236"/>
                    </a:lnTo>
                    <a:lnTo>
                      <a:pt x="76812" y="38321"/>
                    </a:lnTo>
                    <a:lnTo>
                      <a:pt x="76812" y="38491"/>
                    </a:lnTo>
                    <a:lnTo>
                      <a:pt x="76812" y="38491"/>
                    </a:lnTo>
                    <a:lnTo>
                      <a:pt x="76790" y="39769"/>
                    </a:lnTo>
                    <a:lnTo>
                      <a:pt x="76727" y="41046"/>
                    </a:lnTo>
                    <a:lnTo>
                      <a:pt x="76620" y="42324"/>
                    </a:lnTo>
                    <a:lnTo>
                      <a:pt x="76471" y="43601"/>
                    </a:lnTo>
                    <a:lnTo>
                      <a:pt x="76471" y="43601"/>
                    </a:lnTo>
                    <a:lnTo>
                      <a:pt x="76279" y="44857"/>
                    </a:lnTo>
                    <a:lnTo>
                      <a:pt x="76045" y="46092"/>
                    </a:lnTo>
                    <a:lnTo>
                      <a:pt x="75768" y="47348"/>
                    </a:lnTo>
                    <a:lnTo>
                      <a:pt x="75449" y="48583"/>
                    </a:lnTo>
                    <a:lnTo>
                      <a:pt x="75449" y="48583"/>
                    </a:lnTo>
                    <a:lnTo>
                      <a:pt x="75130" y="49711"/>
                    </a:lnTo>
                    <a:lnTo>
                      <a:pt x="74683" y="51073"/>
                    </a:lnTo>
                    <a:lnTo>
                      <a:pt x="74683" y="51073"/>
                    </a:lnTo>
                    <a:lnTo>
                      <a:pt x="74406" y="51861"/>
                    </a:lnTo>
                    <a:lnTo>
                      <a:pt x="74065" y="52734"/>
                    </a:lnTo>
                    <a:lnTo>
                      <a:pt x="74065" y="52734"/>
                    </a:lnTo>
                    <a:lnTo>
                      <a:pt x="73916" y="53138"/>
                    </a:lnTo>
                    <a:lnTo>
                      <a:pt x="73916" y="53138"/>
                    </a:lnTo>
                    <a:lnTo>
                      <a:pt x="73405" y="54267"/>
                    </a:lnTo>
                    <a:lnTo>
                      <a:pt x="72873" y="55395"/>
                    </a:lnTo>
                    <a:lnTo>
                      <a:pt x="72298" y="56502"/>
                    </a:lnTo>
                    <a:lnTo>
                      <a:pt x="71681" y="57588"/>
                    </a:lnTo>
                    <a:lnTo>
                      <a:pt x="71042" y="58652"/>
                    </a:lnTo>
                    <a:lnTo>
                      <a:pt x="70382" y="59674"/>
                    </a:lnTo>
                    <a:lnTo>
                      <a:pt x="69680" y="60675"/>
                    </a:lnTo>
                    <a:lnTo>
                      <a:pt x="68956" y="61654"/>
                    </a:lnTo>
                    <a:lnTo>
                      <a:pt x="68956" y="61654"/>
                    </a:lnTo>
                    <a:lnTo>
                      <a:pt x="68147" y="62655"/>
                    </a:lnTo>
                    <a:lnTo>
                      <a:pt x="67402" y="63549"/>
                    </a:lnTo>
                    <a:lnTo>
                      <a:pt x="67402" y="63549"/>
                    </a:lnTo>
                    <a:lnTo>
                      <a:pt x="66657" y="64379"/>
                    </a:lnTo>
                    <a:lnTo>
                      <a:pt x="65720" y="65337"/>
                    </a:lnTo>
                    <a:lnTo>
                      <a:pt x="65720" y="65337"/>
                    </a:lnTo>
                    <a:lnTo>
                      <a:pt x="64868" y="66167"/>
                    </a:lnTo>
                    <a:lnTo>
                      <a:pt x="63996" y="66976"/>
                    </a:lnTo>
                    <a:lnTo>
                      <a:pt x="63038" y="67764"/>
                    </a:lnTo>
                    <a:lnTo>
                      <a:pt x="62037" y="68573"/>
                    </a:lnTo>
                    <a:lnTo>
                      <a:pt x="62037" y="68573"/>
                    </a:lnTo>
                    <a:lnTo>
                      <a:pt x="61505" y="68978"/>
                    </a:lnTo>
                    <a:lnTo>
                      <a:pt x="60994" y="69340"/>
                    </a:lnTo>
                    <a:lnTo>
                      <a:pt x="60227" y="69872"/>
                    </a:lnTo>
                    <a:lnTo>
                      <a:pt x="60142" y="69936"/>
                    </a:lnTo>
                    <a:lnTo>
                      <a:pt x="60078" y="69957"/>
                    </a:lnTo>
                    <a:lnTo>
                      <a:pt x="60078" y="69957"/>
                    </a:lnTo>
                    <a:lnTo>
                      <a:pt x="59078" y="70638"/>
                    </a:lnTo>
                    <a:lnTo>
                      <a:pt x="57928" y="71319"/>
                    </a:lnTo>
                    <a:lnTo>
                      <a:pt x="57928" y="71319"/>
                    </a:lnTo>
                    <a:lnTo>
                      <a:pt x="56885" y="71937"/>
                    </a:lnTo>
                    <a:lnTo>
                      <a:pt x="55778" y="72512"/>
                    </a:lnTo>
                    <a:lnTo>
                      <a:pt x="54628" y="73065"/>
                    </a:lnTo>
                    <a:lnTo>
                      <a:pt x="53436" y="73597"/>
                    </a:lnTo>
                    <a:lnTo>
                      <a:pt x="53436" y="73597"/>
                    </a:lnTo>
                    <a:lnTo>
                      <a:pt x="52499" y="73981"/>
                    </a:lnTo>
                    <a:lnTo>
                      <a:pt x="51563" y="74343"/>
                    </a:lnTo>
                    <a:lnTo>
                      <a:pt x="50605" y="74662"/>
                    </a:lnTo>
                    <a:lnTo>
                      <a:pt x="49625" y="74981"/>
                    </a:lnTo>
                    <a:lnTo>
                      <a:pt x="49625" y="74981"/>
                    </a:lnTo>
                    <a:lnTo>
                      <a:pt x="48603" y="75279"/>
                    </a:lnTo>
                    <a:lnTo>
                      <a:pt x="47560" y="75535"/>
                    </a:lnTo>
                    <a:lnTo>
                      <a:pt x="46730" y="75726"/>
                    </a:lnTo>
                    <a:lnTo>
                      <a:pt x="46645" y="75748"/>
                    </a:lnTo>
                    <a:lnTo>
                      <a:pt x="46432" y="75790"/>
                    </a:lnTo>
                    <a:lnTo>
                      <a:pt x="46240" y="75833"/>
                    </a:lnTo>
                    <a:lnTo>
                      <a:pt x="46134" y="75854"/>
                    </a:lnTo>
                    <a:lnTo>
                      <a:pt x="46027" y="75875"/>
                    </a:lnTo>
                    <a:lnTo>
                      <a:pt x="46027" y="75875"/>
                    </a:lnTo>
                    <a:lnTo>
                      <a:pt x="45942" y="75897"/>
                    </a:lnTo>
                    <a:lnTo>
                      <a:pt x="45942" y="75897"/>
                    </a:lnTo>
                    <a:lnTo>
                      <a:pt x="45815" y="75939"/>
                    </a:lnTo>
                    <a:lnTo>
                      <a:pt x="45708" y="76046"/>
                    </a:lnTo>
                    <a:lnTo>
                      <a:pt x="45708" y="76046"/>
                    </a:lnTo>
                    <a:lnTo>
                      <a:pt x="44558" y="76237"/>
                    </a:lnTo>
                    <a:lnTo>
                      <a:pt x="43345" y="76429"/>
                    </a:lnTo>
                    <a:lnTo>
                      <a:pt x="43345" y="76429"/>
                    </a:lnTo>
                    <a:lnTo>
                      <a:pt x="42089" y="76557"/>
                    </a:lnTo>
                    <a:lnTo>
                      <a:pt x="40812" y="76663"/>
                    </a:lnTo>
                    <a:lnTo>
                      <a:pt x="39556" y="76727"/>
                    </a:lnTo>
                    <a:lnTo>
                      <a:pt x="38278" y="76748"/>
                    </a:lnTo>
                    <a:lnTo>
                      <a:pt x="38129" y="76748"/>
                    </a:lnTo>
                    <a:lnTo>
                      <a:pt x="38129" y="76748"/>
                    </a:lnTo>
                    <a:lnTo>
                      <a:pt x="36873" y="76727"/>
                    </a:lnTo>
                    <a:lnTo>
                      <a:pt x="35617" y="76663"/>
                    </a:lnTo>
                    <a:lnTo>
                      <a:pt x="34361" y="76557"/>
                    </a:lnTo>
                    <a:lnTo>
                      <a:pt x="33126" y="76408"/>
                    </a:lnTo>
                    <a:lnTo>
                      <a:pt x="33084" y="76408"/>
                    </a:lnTo>
                    <a:lnTo>
                      <a:pt x="33084" y="76408"/>
                    </a:lnTo>
                    <a:lnTo>
                      <a:pt x="31828" y="76195"/>
                    </a:lnTo>
                    <a:lnTo>
                      <a:pt x="30593" y="75982"/>
                    </a:lnTo>
                    <a:lnTo>
                      <a:pt x="29401" y="75705"/>
                    </a:lnTo>
                    <a:lnTo>
                      <a:pt x="28230" y="75428"/>
                    </a:lnTo>
                    <a:lnTo>
                      <a:pt x="28230" y="75428"/>
                    </a:lnTo>
                    <a:lnTo>
                      <a:pt x="27357" y="75173"/>
                    </a:lnTo>
                    <a:lnTo>
                      <a:pt x="26505" y="74917"/>
                    </a:lnTo>
                    <a:lnTo>
                      <a:pt x="25654" y="74641"/>
                    </a:lnTo>
                    <a:lnTo>
                      <a:pt x="24823" y="74343"/>
                    </a:lnTo>
                    <a:lnTo>
                      <a:pt x="24823" y="74343"/>
                    </a:lnTo>
                    <a:lnTo>
                      <a:pt x="24142" y="74066"/>
                    </a:lnTo>
                    <a:lnTo>
                      <a:pt x="23503" y="73810"/>
                    </a:lnTo>
                    <a:lnTo>
                      <a:pt x="23503" y="73810"/>
                    </a:lnTo>
                    <a:lnTo>
                      <a:pt x="22375" y="73321"/>
                    </a:lnTo>
                    <a:lnTo>
                      <a:pt x="21247" y="72767"/>
                    </a:lnTo>
                    <a:lnTo>
                      <a:pt x="20118" y="72192"/>
                    </a:lnTo>
                    <a:lnTo>
                      <a:pt x="19011" y="71575"/>
                    </a:lnTo>
                    <a:lnTo>
                      <a:pt x="19011" y="71575"/>
                    </a:lnTo>
                    <a:lnTo>
                      <a:pt x="18011" y="70979"/>
                    </a:lnTo>
                    <a:lnTo>
                      <a:pt x="17010" y="70319"/>
                    </a:lnTo>
                    <a:lnTo>
                      <a:pt x="15988" y="69616"/>
                    </a:lnTo>
                    <a:lnTo>
                      <a:pt x="14988" y="68871"/>
                    </a:lnTo>
                    <a:lnTo>
                      <a:pt x="14988" y="68871"/>
                    </a:lnTo>
                    <a:lnTo>
                      <a:pt x="14008" y="68084"/>
                    </a:lnTo>
                    <a:lnTo>
                      <a:pt x="13114" y="67338"/>
                    </a:lnTo>
                    <a:lnTo>
                      <a:pt x="13114" y="67338"/>
                    </a:lnTo>
                    <a:lnTo>
                      <a:pt x="12220" y="66529"/>
                    </a:lnTo>
                    <a:lnTo>
                      <a:pt x="11305" y="65635"/>
                    </a:lnTo>
                    <a:lnTo>
                      <a:pt x="11305" y="65635"/>
                    </a:lnTo>
                    <a:lnTo>
                      <a:pt x="10474" y="64805"/>
                    </a:lnTo>
                    <a:lnTo>
                      <a:pt x="9687" y="63911"/>
                    </a:lnTo>
                    <a:lnTo>
                      <a:pt x="8878" y="62974"/>
                    </a:lnTo>
                    <a:lnTo>
                      <a:pt x="8090" y="61995"/>
                    </a:lnTo>
                    <a:lnTo>
                      <a:pt x="8090" y="61995"/>
                    </a:lnTo>
                    <a:lnTo>
                      <a:pt x="7345" y="60973"/>
                    </a:lnTo>
                    <a:lnTo>
                      <a:pt x="6621" y="59951"/>
                    </a:lnTo>
                    <a:lnTo>
                      <a:pt x="5940" y="58887"/>
                    </a:lnTo>
                    <a:lnTo>
                      <a:pt x="5280" y="57801"/>
                    </a:lnTo>
                    <a:lnTo>
                      <a:pt x="4662" y="56715"/>
                    </a:lnTo>
                    <a:lnTo>
                      <a:pt x="4066" y="55587"/>
                    </a:lnTo>
                    <a:lnTo>
                      <a:pt x="3534" y="54458"/>
                    </a:lnTo>
                    <a:lnTo>
                      <a:pt x="3023" y="53309"/>
                    </a:lnTo>
                    <a:lnTo>
                      <a:pt x="3023" y="53309"/>
                    </a:lnTo>
                    <a:lnTo>
                      <a:pt x="2534" y="52117"/>
                    </a:lnTo>
                    <a:lnTo>
                      <a:pt x="2108" y="50903"/>
                    </a:lnTo>
                    <a:lnTo>
                      <a:pt x="1703" y="49690"/>
                    </a:lnTo>
                    <a:lnTo>
                      <a:pt x="1363" y="48497"/>
                    </a:lnTo>
                    <a:lnTo>
                      <a:pt x="1363" y="48497"/>
                    </a:lnTo>
                    <a:lnTo>
                      <a:pt x="1086" y="47454"/>
                    </a:lnTo>
                    <a:lnTo>
                      <a:pt x="852" y="46390"/>
                    </a:lnTo>
                    <a:lnTo>
                      <a:pt x="639" y="45304"/>
                    </a:lnTo>
                    <a:lnTo>
                      <a:pt x="447" y="44218"/>
                    </a:lnTo>
                    <a:lnTo>
                      <a:pt x="447" y="44218"/>
                    </a:lnTo>
                    <a:lnTo>
                      <a:pt x="405" y="43899"/>
                    </a:lnTo>
                    <a:lnTo>
                      <a:pt x="383" y="43580"/>
                    </a:lnTo>
                    <a:lnTo>
                      <a:pt x="383" y="43580"/>
                    </a:lnTo>
                    <a:lnTo>
                      <a:pt x="362" y="43494"/>
                    </a:lnTo>
                    <a:lnTo>
                      <a:pt x="362" y="43494"/>
                    </a:lnTo>
                    <a:lnTo>
                      <a:pt x="362" y="43452"/>
                    </a:lnTo>
                    <a:lnTo>
                      <a:pt x="341" y="43494"/>
                    </a:lnTo>
                    <a:lnTo>
                      <a:pt x="341" y="43473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192" y="42281"/>
                    </a:lnTo>
                    <a:lnTo>
                      <a:pt x="85" y="41067"/>
                    </a:lnTo>
                    <a:lnTo>
                      <a:pt x="21" y="39833"/>
                    </a:lnTo>
                    <a:lnTo>
                      <a:pt x="0" y="3859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645;p49">
                <a:extLst>
                  <a:ext uri="{FF2B5EF4-FFF2-40B4-BE49-F238E27FC236}">
                    <a16:creationId xmlns:a16="http://schemas.microsoft.com/office/drawing/2014/main" id="{0B230903-A8BF-AC50-EDF3-E736414ED4D8}"/>
                  </a:ext>
                </a:extLst>
              </p:cNvPr>
              <p:cNvSpPr/>
              <p:nvPr/>
            </p:nvSpPr>
            <p:spPr>
              <a:xfrm>
                <a:off x="4665696" y="3077891"/>
                <a:ext cx="712429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791" h="76749" extrusionOk="0">
                    <a:moveTo>
                      <a:pt x="38342" y="1"/>
                    </a:moveTo>
                    <a:lnTo>
                      <a:pt x="36980" y="43"/>
                    </a:lnTo>
                    <a:lnTo>
                      <a:pt x="35639" y="107"/>
                    </a:lnTo>
                    <a:lnTo>
                      <a:pt x="34319" y="213"/>
                    </a:lnTo>
                    <a:lnTo>
                      <a:pt x="33041" y="341"/>
                    </a:lnTo>
                    <a:lnTo>
                      <a:pt x="31764" y="554"/>
                    </a:lnTo>
                    <a:lnTo>
                      <a:pt x="30508" y="788"/>
                    </a:lnTo>
                    <a:lnTo>
                      <a:pt x="29273" y="1044"/>
                    </a:lnTo>
                    <a:lnTo>
                      <a:pt x="28060" y="1363"/>
                    </a:lnTo>
                    <a:lnTo>
                      <a:pt x="26825" y="1725"/>
                    </a:lnTo>
                    <a:lnTo>
                      <a:pt x="25633" y="2129"/>
                    </a:lnTo>
                    <a:lnTo>
                      <a:pt x="24462" y="2555"/>
                    </a:lnTo>
                    <a:lnTo>
                      <a:pt x="23312" y="3002"/>
                    </a:lnTo>
                    <a:lnTo>
                      <a:pt x="22141" y="3513"/>
                    </a:lnTo>
                    <a:lnTo>
                      <a:pt x="21013" y="4067"/>
                    </a:lnTo>
                    <a:lnTo>
                      <a:pt x="19927" y="4642"/>
                    </a:lnTo>
                    <a:lnTo>
                      <a:pt x="18863" y="5238"/>
                    </a:lnTo>
                    <a:lnTo>
                      <a:pt x="17820" y="5855"/>
                    </a:lnTo>
                    <a:lnTo>
                      <a:pt x="16798" y="6536"/>
                    </a:lnTo>
                    <a:lnTo>
                      <a:pt x="15776" y="7239"/>
                    </a:lnTo>
                    <a:lnTo>
                      <a:pt x="14775" y="7984"/>
                    </a:lnTo>
                    <a:lnTo>
                      <a:pt x="14498" y="8218"/>
                    </a:lnTo>
                    <a:lnTo>
                      <a:pt x="14222" y="8431"/>
                    </a:lnTo>
                    <a:lnTo>
                      <a:pt x="14158" y="8495"/>
                    </a:lnTo>
                    <a:lnTo>
                      <a:pt x="13093" y="9368"/>
                    </a:lnTo>
                    <a:lnTo>
                      <a:pt x="13051" y="9410"/>
                    </a:lnTo>
                    <a:lnTo>
                      <a:pt x="12966" y="9496"/>
                    </a:lnTo>
                    <a:lnTo>
                      <a:pt x="12050" y="10305"/>
                    </a:lnTo>
                    <a:lnTo>
                      <a:pt x="11177" y="11135"/>
                    </a:lnTo>
                    <a:lnTo>
                      <a:pt x="11050" y="11284"/>
                    </a:lnTo>
                    <a:lnTo>
                      <a:pt x="10304" y="12050"/>
                    </a:lnTo>
                    <a:lnTo>
                      <a:pt x="9602" y="12817"/>
                    </a:lnTo>
                    <a:lnTo>
                      <a:pt x="8857" y="13711"/>
                    </a:lnTo>
                    <a:lnTo>
                      <a:pt x="8069" y="14690"/>
                    </a:lnTo>
                    <a:lnTo>
                      <a:pt x="7558" y="15371"/>
                    </a:lnTo>
                    <a:lnTo>
                      <a:pt x="7473" y="15457"/>
                    </a:lnTo>
                    <a:lnTo>
                      <a:pt x="7452" y="15520"/>
                    </a:lnTo>
                    <a:lnTo>
                      <a:pt x="7409" y="15563"/>
                    </a:lnTo>
                    <a:lnTo>
                      <a:pt x="7345" y="15627"/>
                    </a:lnTo>
                    <a:lnTo>
                      <a:pt x="7324" y="15691"/>
                    </a:lnTo>
                    <a:lnTo>
                      <a:pt x="7154" y="15925"/>
                    </a:lnTo>
                    <a:lnTo>
                      <a:pt x="6621" y="16691"/>
                    </a:lnTo>
                    <a:lnTo>
                      <a:pt x="6345" y="17074"/>
                    </a:lnTo>
                    <a:lnTo>
                      <a:pt x="6281" y="17181"/>
                    </a:lnTo>
                    <a:lnTo>
                      <a:pt x="6259" y="17224"/>
                    </a:lnTo>
                    <a:lnTo>
                      <a:pt x="6217" y="17309"/>
                    </a:lnTo>
                    <a:lnTo>
                      <a:pt x="6174" y="17351"/>
                    </a:lnTo>
                    <a:lnTo>
                      <a:pt x="6132" y="17415"/>
                    </a:lnTo>
                    <a:lnTo>
                      <a:pt x="6089" y="17500"/>
                    </a:lnTo>
                    <a:lnTo>
                      <a:pt x="5961" y="17692"/>
                    </a:lnTo>
                    <a:lnTo>
                      <a:pt x="5898" y="17798"/>
                    </a:lnTo>
                    <a:lnTo>
                      <a:pt x="5834" y="17905"/>
                    </a:lnTo>
                    <a:lnTo>
                      <a:pt x="5706" y="18096"/>
                    </a:lnTo>
                    <a:lnTo>
                      <a:pt x="5578" y="18309"/>
                    </a:lnTo>
                    <a:lnTo>
                      <a:pt x="5514" y="18437"/>
                    </a:lnTo>
                    <a:lnTo>
                      <a:pt x="5429" y="18543"/>
                    </a:lnTo>
                    <a:lnTo>
                      <a:pt x="5387" y="18629"/>
                    </a:lnTo>
                    <a:lnTo>
                      <a:pt x="5323" y="18735"/>
                    </a:lnTo>
                    <a:lnTo>
                      <a:pt x="4684" y="19906"/>
                    </a:lnTo>
                    <a:lnTo>
                      <a:pt x="4109" y="20970"/>
                    </a:lnTo>
                    <a:lnTo>
                      <a:pt x="3577" y="22120"/>
                    </a:lnTo>
                    <a:lnTo>
                      <a:pt x="3066" y="23248"/>
                    </a:lnTo>
                    <a:lnTo>
                      <a:pt x="3045" y="23291"/>
                    </a:lnTo>
                    <a:lnTo>
                      <a:pt x="2534" y="24568"/>
                    </a:lnTo>
                    <a:lnTo>
                      <a:pt x="2087" y="25824"/>
                    </a:lnTo>
                    <a:lnTo>
                      <a:pt x="1661" y="27102"/>
                    </a:lnTo>
                    <a:lnTo>
                      <a:pt x="1299" y="28358"/>
                    </a:lnTo>
                    <a:lnTo>
                      <a:pt x="1001" y="29550"/>
                    </a:lnTo>
                    <a:lnTo>
                      <a:pt x="746" y="30785"/>
                    </a:lnTo>
                    <a:lnTo>
                      <a:pt x="511" y="32020"/>
                    </a:lnTo>
                    <a:lnTo>
                      <a:pt x="320" y="33276"/>
                    </a:lnTo>
                    <a:lnTo>
                      <a:pt x="171" y="34617"/>
                    </a:lnTo>
                    <a:lnTo>
                      <a:pt x="64" y="35937"/>
                    </a:lnTo>
                    <a:lnTo>
                      <a:pt x="0" y="37278"/>
                    </a:lnTo>
                    <a:lnTo>
                      <a:pt x="0" y="38598"/>
                    </a:lnTo>
                    <a:lnTo>
                      <a:pt x="0" y="39833"/>
                    </a:lnTo>
                    <a:lnTo>
                      <a:pt x="64" y="41067"/>
                    </a:lnTo>
                    <a:lnTo>
                      <a:pt x="171" y="42281"/>
                    </a:lnTo>
                    <a:lnTo>
                      <a:pt x="298" y="43494"/>
                    </a:lnTo>
                    <a:lnTo>
                      <a:pt x="341" y="43431"/>
                    </a:lnTo>
                    <a:lnTo>
                      <a:pt x="384" y="43835"/>
                    </a:lnTo>
                    <a:lnTo>
                      <a:pt x="426" y="44218"/>
                    </a:lnTo>
                    <a:lnTo>
                      <a:pt x="618" y="45304"/>
                    </a:lnTo>
                    <a:lnTo>
                      <a:pt x="831" y="46390"/>
                    </a:lnTo>
                    <a:lnTo>
                      <a:pt x="1065" y="47454"/>
                    </a:lnTo>
                    <a:lnTo>
                      <a:pt x="1342" y="48497"/>
                    </a:lnTo>
                    <a:lnTo>
                      <a:pt x="1682" y="49690"/>
                    </a:lnTo>
                    <a:lnTo>
                      <a:pt x="2087" y="50903"/>
                    </a:lnTo>
                    <a:lnTo>
                      <a:pt x="2513" y="52117"/>
                    </a:lnTo>
                    <a:lnTo>
                      <a:pt x="2981" y="53309"/>
                    </a:lnTo>
                    <a:lnTo>
                      <a:pt x="3513" y="54458"/>
                    </a:lnTo>
                    <a:lnTo>
                      <a:pt x="4045" y="55587"/>
                    </a:lnTo>
                    <a:lnTo>
                      <a:pt x="4641" y="56715"/>
                    </a:lnTo>
                    <a:lnTo>
                      <a:pt x="5259" y="57801"/>
                    </a:lnTo>
                    <a:lnTo>
                      <a:pt x="5919" y="58887"/>
                    </a:lnTo>
                    <a:lnTo>
                      <a:pt x="6600" y="59951"/>
                    </a:lnTo>
                    <a:lnTo>
                      <a:pt x="7324" y="60973"/>
                    </a:lnTo>
                    <a:lnTo>
                      <a:pt x="8069" y="61995"/>
                    </a:lnTo>
                    <a:lnTo>
                      <a:pt x="8857" y="62974"/>
                    </a:lnTo>
                    <a:lnTo>
                      <a:pt x="9666" y="63911"/>
                    </a:lnTo>
                    <a:lnTo>
                      <a:pt x="10475" y="64805"/>
                    </a:lnTo>
                    <a:lnTo>
                      <a:pt x="11284" y="65635"/>
                    </a:lnTo>
                    <a:lnTo>
                      <a:pt x="12199" y="66529"/>
                    </a:lnTo>
                    <a:lnTo>
                      <a:pt x="13093" y="67338"/>
                    </a:lnTo>
                    <a:lnTo>
                      <a:pt x="13987" y="68084"/>
                    </a:lnTo>
                    <a:lnTo>
                      <a:pt x="14967" y="68871"/>
                    </a:lnTo>
                    <a:lnTo>
                      <a:pt x="15967" y="69616"/>
                    </a:lnTo>
                    <a:lnTo>
                      <a:pt x="16989" y="70319"/>
                    </a:lnTo>
                    <a:lnTo>
                      <a:pt x="17990" y="70979"/>
                    </a:lnTo>
                    <a:lnTo>
                      <a:pt x="18990" y="71575"/>
                    </a:lnTo>
                    <a:lnTo>
                      <a:pt x="20097" y="72192"/>
                    </a:lnTo>
                    <a:lnTo>
                      <a:pt x="21226" y="72767"/>
                    </a:lnTo>
                    <a:lnTo>
                      <a:pt x="22354" y="73321"/>
                    </a:lnTo>
                    <a:lnTo>
                      <a:pt x="23482" y="73810"/>
                    </a:lnTo>
                    <a:lnTo>
                      <a:pt x="24121" y="74066"/>
                    </a:lnTo>
                    <a:lnTo>
                      <a:pt x="24802" y="74343"/>
                    </a:lnTo>
                    <a:lnTo>
                      <a:pt x="25633" y="74641"/>
                    </a:lnTo>
                    <a:lnTo>
                      <a:pt x="26484" y="74917"/>
                    </a:lnTo>
                    <a:lnTo>
                      <a:pt x="27336" y="75173"/>
                    </a:lnTo>
                    <a:lnTo>
                      <a:pt x="28209" y="75428"/>
                    </a:lnTo>
                    <a:lnTo>
                      <a:pt x="29380" y="75705"/>
                    </a:lnTo>
                    <a:lnTo>
                      <a:pt x="30572" y="75982"/>
                    </a:lnTo>
                    <a:lnTo>
                      <a:pt x="31807" y="76195"/>
                    </a:lnTo>
                    <a:lnTo>
                      <a:pt x="33063" y="76408"/>
                    </a:lnTo>
                    <a:lnTo>
                      <a:pt x="33105" y="76408"/>
                    </a:lnTo>
                    <a:lnTo>
                      <a:pt x="34340" y="76557"/>
                    </a:lnTo>
                    <a:lnTo>
                      <a:pt x="35596" y="76642"/>
                    </a:lnTo>
                    <a:lnTo>
                      <a:pt x="36852" y="76706"/>
                    </a:lnTo>
                    <a:lnTo>
                      <a:pt x="38108" y="76748"/>
                    </a:lnTo>
                    <a:lnTo>
                      <a:pt x="38257" y="76748"/>
                    </a:lnTo>
                    <a:lnTo>
                      <a:pt x="39535" y="76727"/>
                    </a:lnTo>
                    <a:lnTo>
                      <a:pt x="40791" y="76663"/>
                    </a:lnTo>
                    <a:lnTo>
                      <a:pt x="42068" y="76557"/>
                    </a:lnTo>
                    <a:lnTo>
                      <a:pt x="43324" y="76408"/>
                    </a:lnTo>
                    <a:lnTo>
                      <a:pt x="44537" y="76237"/>
                    </a:lnTo>
                    <a:lnTo>
                      <a:pt x="45687" y="76046"/>
                    </a:lnTo>
                    <a:lnTo>
                      <a:pt x="45794" y="75939"/>
                    </a:lnTo>
                    <a:lnTo>
                      <a:pt x="45921" y="75897"/>
                    </a:lnTo>
                    <a:lnTo>
                      <a:pt x="46006" y="75875"/>
                    </a:lnTo>
                    <a:lnTo>
                      <a:pt x="46113" y="75854"/>
                    </a:lnTo>
                    <a:lnTo>
                      <a:pt x="46219" y="75833"/>
                    </a:lnTo>
                    <a:lnTo>
                      <a:pt x="46411" y="75790"/>
                    </a:lnTo>
                    <a:lnTo>
                      <a:pt x="46624" y="75748"/>
                    </a:lnTo>
                    <a:lnTo>
                      <a:pt x="46709" y="75726"/>
                    </a:lnTo>
                    <a:lnTo>
                      <a:pt x="47539" y="75535"/>
                    </a:lnTo>
                    <a:lnTo>
                      <a:pt x="48582" y="75279"/>
                    </a:lnTo>
                    <a:lnTo>
                      <a:pt x="49604" y="74981"/>
                    </a:lnTo>
                    <a:lnTo>
                      <a:pt x="50584" y="74662"/>
                    </a:lnTo>
                    <a:lnTo>
                      <a:pt x="51542" y="74343"/>
                    </a:lnTo>
                    <a:lnTo>
                      <a:pt x="52478" y="73981"/>
                    </a:lnTo>
                    <a:lnTo>
                      <a:pt x="53415" y="73597"/>
                    </a:lnTo>
                    <a:lnTo>
                      <a:pt x="54607" y="73065"/>
                    </a:lnTo>
                    <a:lnTo>
                      <a:pt x="55757" y="72512"/>
                    </a:lnTo>
                    <a:lnTo>
                      <a:pt x="56864" y="71937"/>
                    </a:lnTo>
                    <a:lnTo>
                      <a:pt x="57907" y="71319"/>
                    </a:lnTo>
                    <a:lnTo>
                      <a:pt x="59057" y="70638"/>
                    </a:lnTo>
                    <a:lnTo>
                      <a:pt x="60057" y="69957"/>
                    </a:lnTo>
                    <a:lnTo>
                      <a:pt x="60121" y="69936"/>
                    </a:lnTo>
                    <a:lnTo>
                      <a:pt x="60206" y="69872"/>
                    </a:lnTo>
                    <a:lnTo>
                      <a:pt x="60973" y="69340"/>
                    </a:lnTo>
                    <a:lnTo>
                      <a:pt x="61484" y="68978"/>
                    </a:lnTo>
                    <a:lnTo>
                      <a:pt x="61995" y="68573"/>
                    </a:lnTo>
                    <a:lnTo>
                      <a:pt x="63017" y="67764"/>
                    </a:lnTo>
                    <a:lnTo>
                      <a:pt x="63975" y="66976"/>
                    </a:lnTo>
                    <a:lnTo>
                      <a:pt x="64847" y="66167"/>
                    </a:lnTo>
                    <a:lnTo>
                      <a:pt x="65699" y="65337"/>
                    </a:lnTo>
                    <a:lnTo>
                      <a:pt x="66636" y="64379"/>
                    </a:lnTo>
                    <a:lnTo>
                      <a:pt x="67381" y="63549"/>
                    </a:lnTo>
                    <a:lnTo>
                      <a:pt x="68126" y="62655"/>
                    </a:lnTo>
                    <a:lnTo>
                      <a:pt x="68935" y="61654"/>
                    </a:lnTo>
                    <a:lnTo>
                      <a:pt x="69659" y="60675"/>
                    </a:lnTo>
                    <a:lnTo>
                      <a:pt x="70361" y="59674"/>
                    </a:lnTo>
                    <a:lnTo>
                      <a:pt x="71021" y="58652"/>
                    </a:lnTo>
                    <a:lnTo>
                      <a:pt x="71660" y="57588"/>
                    </a:lnTo>
                    <a:lnTo>
                      <a:pt x="72277" y="56502"/>
                    </a:lnTo>
                    <a:lnTo>
                      <a:pt x="72852" y="55395"/>
                    </a:lnTo>
                    <a:lnTo>
                      <a:pt x="73384" y="54267"/>
                    </a:lnTo>
                    <a:lnTo>
                      <a:pt x="73895" y="53138"/>
                    </a:lnTo>
                    <a:lnTo>
                      <a:pt x="74066" y="52734"/>
                    </a:lnTo>
                    <a:lnTo>
                      <a:pt x="74385" y="51861"/>
                    </a:lnTo>
                    <a:lnTo>
                      <a:pt x="74683" y="51073"/>
                    </a:lnTo>
                    <a:lnTo>
                      <a:pt x="75109" y="49711"/>
                    </a:lnTo>
                    <a:lnTo>
                      <a:pt x="75428" y="48583"/>
                    </a:lnTo>
                    <a:lnTo>
                      <a:pt x="75747" y="47348"/>
                    </a:lnTo>
                    <a:lnTo>
                      <a:pt x="76024" y="46092"/>
                    </a:lnTo>
                    <a:lnTo>
                      <a:pt x="76237" y="44857"/>
                    </a:lnTo>
                    <a:lnTo>
                      <a:pt x="76450" y="43601"/>
                    </a:lnTo>
                    <a:lnTo>
                      <a:pt x="76599" y="42324"/>
                    </a:lnTo>
                    <a:lnTo>
                      <a:pt x="76706" y="41046"/>
                    </a:lnTo>
                    <a:lnTo>
                      <a:pt x="76769" y="39769"/>
                    </a:lnTo>
                    <a:lnTo>
                      <a:pt x="76791" y="38491"/>
                    </a:lnTo>
                    <a:lnTo>
                      <a:pt x="76791" y="38321"/>
                    </a:lnTo>
                    <a:lnTo>
                      <a:pt x="76769" y="38236"/>
                    </a:lnTo>
                    <a:lnTo>
                      <a:pt x="76769" y="38130"/>
                    </a:lnTo>
                    <a:lnTo>
                      <a:pt x="76769" y="38066"/>
                    </a:lnTo>
                    <a:lnTo>
                      <a:pt x="76769" y="37938"/>
                    </a:lnTo>
                    <a:lnTo>
                      <a:pt x="76769" y="37810"/>
                    </a:lnTo>
                    <a:lnTo>
                      <a:pt x="76769" y="37086"/>
                    </a:lnTo>
                    <a:lnTo>
                      <a:pt x="76727" y="36448"/>
                    </a:lnTo>
                    <a:lnTo>
                      <a:pt x="76706" y="35788"/>
                    </a:lnTo>
                    <a:lnTo>
                      <a:pt x="76599" y="34702"/>
                    </a:lnTo>
                    <a:lnTo>
                      <a:pt x="76450" y="33254"/>
                    </a:lnTo>
                    <a:lnTo>
                      <a:pt x="76386" y="33318"/>
                    </a:lnTo>
                    <a:lnTo>
                      <a:pt x="76365" y="32892"/>
                    </a:lnTo>
                    <a:lnTo>
                      <a:pt x="76301" y="32445"/>
                    </a:lnTo>
                    <a:lnTo>
                      <a:pt x="76109" y="31381"/>
                    </a:lnTo>
                    <a:lnTo>
                      <a:pt x="75982" y="30636"/>
                    </a:lnTo>
                    <a:lnTo>
                      <a:pt x="75833" y="29912"/>
                    </a:lnTo>
                    <a:lnTo>
                      <a:pt x="75662" y="29188"/>
                    </a:lnTo>
                    <a:lnTo>
                      <a:pt x="75471" y="28486"/>
                    </a:lnTo>
                    <a:lnTo>
                      <a:pt x="75279" y="27762"/>
                    </a:lnTo>
                    <a:lnTo>
                      <a:pt x="75066" y="27059"/>
                    </a:lnTo>
                    <a:lnTo>
                      <a:pt x="74832" y="26357"/>
                    </a:lnTo>
                    <a:lnTo>
                      <a:pt x="74598" y="25654"/>
                    </a:lnTo>
                    <a:lnTo>
                      <a:pt x="74577" y="25611"/>
                    </a:lnTo>
                    <a:lnTo>
                      <a:pt x="74513" y="25420"/>
                    </a:lnTo>
                    <a:lnTo>
                      <a:pt x="74491" y="25335"/>
                    </a:lnTo>
                    <a:lnTo>
                      <a:pt x="74449" y="25250"/>
                    </a:lnTo>
                    <a:lnTo>
                      <a:pt x="74406" y="25122"/>
                    </a:lnTo>
                    <a:lnTo>
                      <a:pt x="74364" y="25037"/>
                    </a:lnTo>
                    <a:lnTo>
                      <a:pt x="74321" y="24888"/>
                    </a:lnTo>
                    <a:lnTo>
                      <a:pt x="74279" y="24824"/>
                    </a:lnTo>
                    <a:lnTo>
                      <a:pt x="74236" y="24653"/>
                    </a:lnTo>
                    <a:lnTo>
                      <a:pt x="74193" y="24590"/>
                    </a:lnTo>
                    <a:lnTo>
                      <a:pt x="74151" y="24441"/>
                    </a:lnTo>
                    <a:lnTo>
                      <a:pt x="74130" y="24377"/>
                    </a:lnTo>
                    <a:lnTo>
                      <a:pt x="74044" y="24206"/>
                    </a:lnTo>
                    <a:lnTo>
                      <a:pt x="74023" y="24143"/>
                    </a:lnTo>
                    <a:lnTo>
                      <a:pt x="73938" y="23951"/>
                    </a:lnTo>
                    <a:lnTo>
                      <a:pt x="73768" y="23568"/>
                    </a:lnTo>
                    <a:lnTo>
                      <a:pt x="73682" y="23397"/>
                    </a:lnTo>
                    <a:lnTo>
                      <a:pt x="73661" y="23312"/>
                    </a:lnTo>
                    <a:lnTo>
                      <a:pt x="73640" y="23248"/>
                    </a:lnTo>
                    <a:lnTo>
                      <a:pt x="73257" y="22333"/>
                    </a:lnTo>
                    <a:lnTo>
                      <a:pt x="72873" y="21567"/>
                    </a:lnTo>
                    <a:lnTo>
                      <a:pt x="72788" y="21375"/>
                    </a:lnTo>
                    <a:lnTo>
                      <a:pt x="72192" y="20225"/>
                    </a:lnTo>
                    <a:lnTo>
                      <a:pt x="71554" y="19118"/>
                    </a:lnTo>
                    <a:lnTo>
                      <a:pt x="70915" y="18075"/>
                    </a:lnTo>
                    <a:lnTo>
                      <a:pt x="70255" y="17053"/>
                    </a:lnTo>
                    <a:lnTo>
                      <a:pt x="69552" y="16031"/>
                    </a:lnTo>
                    <a:lnTo>
                      <a:pt x="68828" y="15052"/>
                    </a:lnTo>
                    <a:lnTo>
                      <a:pt x="68041" y="14073"/>
                    </a:lnTo>
                    <a:lnTo>
                      <a:pt x="67211" y="13136"/>
                    </a:lnTo>
                    <a:lnTo>
                      <a:pt x="66380" y="12221"/>
                    </a:lnTo>
                    <a:lnTo>
                      <a:pt x="65529" y="11326"/>
                    </a:lnTo>
                    <a:lnTo>
                      <a:pt x="65422" y="11220"/>
                    </a:lnTo>
                    <a:lnTo>
                      <a:pt x="64549" y="10411"/>
                    </a:lnTo>
                    <a:lnTo>
                      <a:pt x="63655" y="9602"/>
                    </a:lnTo>
                    <a:lnTo>
                      <a:pt x="62718" y="8814"/>
                    </a:lnTo>
                    <a:lnTo>
                      <a:pt x="61760" y="8048"/>
                    </a:lnTo>
                    <a:lnTo>
                      <a:pt x="60760" y="7303"/>
                    </a:lnTo>
                    <a:lnTo>
                      <a:pt x="59717" y="6579"/>
                    </a:lnTo>
                    <a:lnTo>
                      <a:pt x="58674" y="5898"/>
                    </a:lnTo>
                    <a:lnTo>
                      <a:pt x="57609" y="5238"/>
                    </a:lnTo>
                    <a:lnTo>
                      <a:pt x="56523" y="4642"/>
                    </a:lnTo>
                    <a:lnTo>
                      <a:pt x="55416" y="4067"/>
                    </a:lnTo>
                    <a:lnTo>
                      <a:pt x="54309" y="3513"/>
                    </a:lnTo>
                    <a:lnTo>
                      <a:pt x="53202" y="3024"/>
                    </a:lnTo>
                    <a:lnTo>
                      <a:pt x="53053" y="2960"/>
                    </a:lnTo>
                    <a:lnTo>
                      <a:pt x="51861" y="2491"/>
                    </a:lnTo>
                    <a:lnTo>
                      <a:pt x="50669" y="2066"/>
                    </a:lnTo>
                    <a:lnTo>
                      <a:pt x="49455" y="1682"/>
                    </a:lnTo>
                    <a:lnTo>
                      <a:pt x="48263" y="1342"/>
                    </a:lnTo>
                    <a:lnTo>
                      <a:pt x="47028" y="1044"/>
                    </a:lnTo>
                    <a:lnTo>
                      <a:pt x="45794" y="767"/>
                    </a:lnTo>
                    <a:lnTo>
                      <a:pt x="44559" y="554"/>
                    </a:lnTo>
                    <a:lnTo>
                      <a:pt x="43303" y="362"/>
                    </a:lnTo>
                    <a:lnTo>
                      <a:pt x="42025" y="213"/>
                    </a:lnTo>
                    <a:lnTo>
                      <a:pt x="40727" y="107"/>
                    </a:lnTo>
                    <a:lnTo>
                      <a:pt x="39492" y="43"/>
                    </a:lnTo>
                    <a:lnTo>
                      <a:pt x="39279" y="22"/>
                    </a:lnTo>
                    <a:lnTo>
                      <a:pt x="38342" y="1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646;p49">
                <a:extLst>
                  <a:ext uri="{FF2B5EF4-FFF2-40B4-BE49-F238E27FC236}">
                    <a16:creationId xmlns:a16="http://schemas.microsoft.com/office/drawing/2014/main" id="{2C574AA3-126A-3A5D-6013-3CA6DCBF96C8}"/>
                  </a:ext>
                </a:extLst>
              </p:cNvPr>
              <p:cNvSpPr/>
              <p:nvPr/>
            </p:nvSpPr>
            <p:spPr>
              <a:xfrm>
                <a:off x="4665696" y="3077891"/>
                <a:ext cx="712429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791" h="76749" fill="none" extrusionOk="0">
                    <a:moveTo>
                      <a:pt x="38342" y="1"/>
                    </a:moveTo>
                    <a:lnTo>
                      <a:pt x="38342" y="1"/>
                    </a:lnTo>
                    <a:lnTo>
                      <a:pt x="36980" y="43"/>
                    </a:lnTo>
                    <a:lnTo>
                      <a:pt x="35639" y="107"/>
                    </a:lnTo>
                    <a:lnTo>
                      <a:pt x="34319" y="213"/>
                    </a:lnTo>
                    <a:lnTo>
                      <a:pt x="33041" y="341"/>
                    </a:lnTo>
                    <a:lnTo>
                      <a:pt x="33041" y="341"/>
                    </a:lnTo>
                    <a:lnTo>
                      <a:pt x="31764" y="554"/>
                    </a:lnTo>
                    <a:lnTo>
                      <a:pt x="30508" y="788"/>
                    </a:lnTo>
                    <a:lnTo>
                      <a:pt x="29273" y="1044"/>
                    </a:lnTo>
                    <a:lnTo>
                      <a:pt x="28060" y="1363"/>
                    </a:lnTo>
                    <a:lnTo>
                      <a:pt x="28060" y="1363"/>
                    </a:lnTo>
                    <a:lnTo>
                      <a:pt x="26825" y="1725"/>
                    </a:lnTo>
                    <a:lnTo>
                      <a:pt x="25633" y="2129"/>
                    </a:lnTo>
                    <a:lnTo>
                      <a:pt x="24462" y="2555"/>
                    </a:lnTo>
                    <a:lnTo>
                      <a:pt x="23312" y="3002"/>
                    </a:lnTo>
                    <a:lnTo>
                      <a:pt x="23312" y="3002"/>
                    </a:lnTo>
                    <a:lnTo>
                      <a:pt x="22141" y="3513"/>
                    </a:lnTo>
                    <a:lnTo>
                      <a:pt x="21013" y="4067"/>
                    </a:lnTo>
                    <a:lnTo>
                      <a:pt x="19927" y="4642"/>
                    </a:lnTo>
                    <a:lnTo>
                      <a:pt x="18863" y="5238"/>
                    </a:lnTo>
                    <a:lnTo>
                      <a:pt x="18863" y="5238"/>
                    </a:lnTo>
                    <a:lnTo>
                      <a:pt x="17820" y="5855"/>
                    </a:lnTo>
                    <a:lnTo>
                      <a:pt x="16798" y="6536"/>
                    </a:lnTo>
                    <a:lnTo>
                      <a:pt x="15776" y="7239"/>
                    </a:lnTo>
                    <a:lnTo>
                      <a:pt x="14775" y="7984"/>
                    </a:lnTo>
                    <a:lnTo>
                      <a:pt x="14775" y="7984"/>
                    </a:lnTo>
                    <a:lnTo>
                      <a:pt x="14498" y="8218"/>
                    </a:lnTo>
                    <a:lnTo>
                      <a:pt x="14222" y="8431"/>
                    </a:lnTo>
                    <a:lnTo>
                      <a:pt x="14158" y="8495"/>
                    </a:lnTo>
                    <a:lnTo>
                      <a:pt x="14158" y="8495"/>
                    </a:lnTo>
                    <a:lnTo>
                      <a:pt x="13093" y="9368"/>
                    </a:lnTo>
                    <a:lnTo>
                      <a:pt x="13051" y="9410"/>
                    </a:lnTo>
                    <a:lnTo>
                      <a:pt x="12966" y="9496"/>
                    </a:lnTo>
                    <a:lnTo>
                      <a:pt x="12966" y="9496"/>
                    </a:lnTo>
                    <a:lnTo>
                      <a:pt x="12050" y="10305"/>
                    </a:lnTo>
                    <a:lnTo>
                      <a:pt x="11177" y="11135"/>
                    </a:lnTo>
                    <a:lnTo>
                      <a:pt x="11050" y="11284"/>
                    </a:lnTo>
                    <a:lnTo>
                      <a:pt x="11050" y="11284"/>
                    </a:lnTo>
                    <a:lnTo>
                      <a:pt x="10304" y="12050"/>
                    </a:lnTo>
                    <a:lnTo>
                      <a:pt x="9602" y="12817"/>
                    </a:lnTo>
                    <a:lnTo>
                      <a:pt x="9602" y="12817"/>
                    </a:lnTo>
                    <a:lnTo>
                      <a:pt x="8857" y="13711"/>
                    </a:lnTo>
                    <a:lnTo>
                      <a:pt x="8069" y="14690"/>
                    </a:lnTo>
                    <a:lnTo>
                      <a:pt x="8069" y="14690"/>
                    </a:lnTo>
                    <a:lnTo>
                      <a:pt x="7558" y="15371"/>
                    </a:lnTo>
                    <a:lnTo>
                      <a:pt x="7473" y="15457"/>
                    </a:lnTo>
                    <a:lnTo>
                      <a:pt x="7452" y="15520"/>
                    </a:lnTo>
                    <a:lnTo>
                      <a:pt x="7409" y="15563"/>
                    </a:lnTo>
                    <a:lnTo>
                      <a:pt x="7345" y="15627"/>
                    </a:lnTo>
                    <a:lnTo>
                      <a:pt x="7345" y="15627"/>
                    </a:lnTo>
                    <a:lnTo>
                      <a:pt x="7324" y="15691"/>
                    </a:lnTo>
                    <a:lnTo>
                      <a:pt x="7154" y="15925"/>
                    </a:lnTo>
                    <a:lnTo>
                      <a:pt x="7154" y="15925"/>
                    </a:lnTo>
                    <a:lnTo>
                      <a:pt x="6621" y="16691"/>
                    </a:lnTo>
                    <a:lnTo>
                      <a:pt x="6621" y="16691"/>
                    </a:lnTo>
                    <a:lnTo>
                      <a:pt x="6345" y="17074"/>
                    </a:lnTo>
                    <a:lnTo>
                      <a:pt x="6281" y="17181"/>
                    </a:lnTo>
                    <a:lnTo>
                      <a:pt x="6259" y="17224"/>
                    </a:lnTo>
                    <a:lnTo>
                      <a:pt x="6217" y="17309"/>
                    </a:lnTo>
                    <a:lnTo>
                      <a:pt x="6174" y="17351"/>
                    </a:lnTo>
                    <a:lnTo>
                      <a:pt x="6132" y="17415"/>
                    </a:lnTo>
                    <a:lnTo>
                      <a:pt x="6089" y="17500"/>
                    </a:lnTo>
                    <a:lnTo>
                      <a:pt x="5961" y="17692"/>
                    </a:lnTo>
                    <a:lnTo>
                      <a:pt x="5898" y="17798"/>
                    </a:lnTo>
                    <a:lnTo>
                      <a:pt x="5834" y="17905"/>
                    </a:lnTo>
                    <a:lnTo>
                      <a:pt x="5706" y="18096"/>
                    </a:lnTo>
                    <a:lnTo>
                      <a:pt x="5578" y="18309"/>
                    </a:lnTo>
                    <a:lnTo>
                      <a:pt x="5514" y="18437"/>
                    </a:lnTo>
                    <a:lnTo>
                      <a:pt x="5429" y="18543"/>
                    </a:lnTo>
                    <a:lnTo>
                      <a:pt x="5387" y="18629"/>
                    </a:lnTo>
                    <a:lnTo>
                      <a:pt x="5323" y="18735"/>
                    </a:lnTo>
                    <a:lnTo>
                      <a:pt x="5323" y="18735"/>
                    </a:lnTo>
                    <a:lnTo>
                      <a:pt x="4684" y="19906"/>
                    </a:lnTo>
                    <a:lnTo>
                      <a:pt x="4109" y="20970"/>
                    </a:lnTo>
                    <a:lnTo>
                      <a:pt x="4109" y="20970"/>
                    </a:lnTo>
                    <a:lnTo>
                      <a:pt x="3577" y="22120"/>
                    </a:lnTo>
                    <a:lnTo>
                      <a:pt x="3066" y="23248"/>
                    </a:lnTo>
                    <a:lnTo>
                      <a:pt x="3045" y="23291"/>
                    </a:lnTo>
                    <a:lnTo>
                      <a:pt x="3045" y="23291"/>
                    </a:lnTo>
                    <a:lnTo>
                      <a:pt x="2534" y="24568"/>
                    </a:lnTo>
                    <a:lnTo>
                      <a:pt x="2087" y="25824"/>
                    </a:lnTo>
                    <a:lnTo>
                      <a:pt x="1661" y="27102"/>
                    </a:lnTo>
                    <a:lnTo>
                      <a:pt x="1299" y="28358"/>
                    </a:lnTo>
                    <a:lnTo>
                      <a:pt x="1299" y="28358"/>
                    </a:lnTo>
                    <a:lnTo>
                      <a:pt x="1001" y="29550"/>
                    </a:lnTo>
                    <a:lnTo>
                      <a:pt x="746" y="30785"/>
                    </a:lnTo>
                    <a:lnTo>
                      <a:pt x="511" y="32020"/>
                    </a:lnTo>
                    <a:lnTo>
                      <a:pt x="320" y="33276"/>
                    </a:lnTo>
                    <a:lnTo>
                      <a:pt x="320" y="33276"/>
                    </a:lnTo>
                    <a:lnTo>
                      <a:pt x="171" y="34617"/>
                    </a:lnTo>
                    <a:lnTo>
                      <a:pt x="64" y="35937"/>
                    </a:lnTo>
                    <a:lnTo>
                      <a:pt x="0" y="37278"/>
                    </a:lnTo>
                    <a:lnTo>
                      <a:pt x="0" y="38598"/>
                    </a:lnTo>
                    <a:lnTo>
                      <a:pt x="0" y="38598"/>
                    </a:lnTo>
                    <a:lnTo>
                      <a:pt x="0" y="39833"/>
                    </a:lnTo>
                    <a:lnTo>
                      <a:pt x="64" y="41067"/>
                    </a:lnTo>
                    <a:lnTo>
                      <a:pt x="171" y="42281"/>
                    </a:lnTo>
                    <a:lnTo>
                      <a:pt x="298" y="43494"/>
                    </a:lnTo>
                    <a:lnTo>
                      <a:pt x="341" y="43431"/>
                    </a:lnTo>
                    <a:lnTo>
                      <a:pt x="341" y="43431"/>
                    </a:lnTo>
                    <a:lnTo>
                      <a:pt x="384" y="43835"/>
                    </a:lnTo>
                    <a:lnTo>
                      <a:pt x="426" y="44218"/>
                    </a:lnTo>
                    <a:lnTo>
                      <a:pt x="426" y="44218"/>
                    </a:lnTo>
                    <a:lnTo>
                      <a:pt x="618" y="45304"/>
                    </a:lnTo>
                    <a:lnTo>
                      <a:pt x="831" y="46390"/>
                    </a:lnTo>
                    <a:lnTo>
                      <a:pt x="1065" y="47454"/>
                    </a:lnTo>
                    <a:lnTo>
                      <a:pt x="1342" y="48497"/>
                    </a:lnTo>
                    <a:lnTo>
                      <a:pt x="1342" y="48497"/>
                    </a:lnTo>
                    <a:lnTo>
                      <a:pt x="1682" y="49690"/>
                    </a:lnTo>
                    <a:lnTo>
                      <a:pt x="2087" y="50903"/>
                    </a:lnTo>
                    <a:lnTo>
                      <a:pt x="2513" y="52117"/>
                    </a:lnTo>
                    <a:lnTo>
                      <a:pt x="2981" y="53309"/>
                    </a:lnTo>
                    <a:lnTo>
                      <a:pt x="2981" y="53309"/>
                    </a:lnTo>
                    <a:lnTo>
                      <a:pt x="3513" y="54458"/>
                    </a:lnTo>
                    <a:lnTo>
                      <a:pt x="4045" y="55587"/>
                    </a:lnTo>
                    <a:lnTo>
                      <a:pt x="4641" y="56715"/>
                    </a:lnTo>
                    <a:lnTo>
                      <a:pt x="5259" y="57801"/>
                    </a:lnTo>
                    <a:lnTo>
                      <a:pt x="5919" y="58887"/>
                    </a:lnTo>
                    <a:lnTo>
                      <a:pt x="6600" y="59951"/>
                    </a:lnTo>
                    <a:lnTo>
                      <a:pt x="7324" y="60973"/>
                    </a:lnTo>
                    <a:lnTo>
                      <a:pt x="8069" y="61995"/>
                    </a:lnTo>
                    <a:lnTo>
                      <a:pt x="8069" y="61995"/>
                    </a:lnTo>
                    <a:lnTo>
                      <a:pt x="8857" y="62974"/>
                    </a:lnTo>
                    <a:lnTo>
                      <a:pt x="9666" y="63911"/>
                    </a:lnTo>
                    <a:lnTo>
                      <a:pt x="10475" y="64805"/>
                    </a:lnTo>
                    <a:lnTo>
                      <a:pt x="11284" y="65635"/>
                    </a:lnTo>
                    <a:lnTo>
                      <a:pt x="11284" y="65635"/>
                    </a:lnTo>
                    <a:lnTo>
                      <a:pt x="12199" y="66529"/>
                    </a:lnTo>
                    <a:lnTo>
                      <a:pt x="13093" y="67338"/>
                    </a:lnTo>
                    <a:lnTo>
                      <a:pt x="13093" y="67338"/>
                    </a:lnTo>
                    <a:lnTo>
                      <a:pt x="13987" y="68084"/>
                    </a:lnTo>
                    <a:lnTo>
                      <a:pt x="14967" y="68871"/>
                    </a:lnTo>
                    <a:lnTo>
                      <a:pt x="14967" y="68871"/>
                    </a:lnTo>
                    <a:lnTo>
                      <a:pt x="15967" y="69616"/>
                    </a:lnTo>
                    <a:lnTo>
                      <a:pt x="16989" y="70319"/>
                    </a:lnTo>
                    <a:lnTo>
                      <a:pt x="17990" y="70979"/>
                    </a:lnTo>
                    <a:lnTo>
                      <a:pt x="18990" y="71575"/>
                    </a:lnTo>
                    <a:lnTo>
                      <a:pt x="18990" y="71575"/>
                    </a:lnTo>
                    <a:lnTo>
                      <a:pt x="20097" y="72192"/>
                    </a:lnTo>
                    <a:lnTo>
                      <a:pt x="21226" y="72767"/>
                    </a:lnTo>
                    <a:lnTo>
                      <a:pt x="22354" y="73321"/>
                    </a:lnTo>
                    <a:lnTo>
                      <a:pt x="23482" y="73810"/>
                    </a:lnTo>
                    <a:lnTo>
                      <a:pt x="23482" y="73810"/>
                    </a:lnTo>
                    <a:lnTo>
                      <a:pt x="24121" y="74066"/>
                    </a:lnTo>
                    <a:lnTo>
                      <a:pt x="24802" y="74343"/>
                    </a:lnTo>
                    <a:lnTo>
                      <a:pt x="24802" y="74343"/>
                    </a:lnTo>
                    <a:lnTo>
                      <a:pt x="25633" y="74641"/>
                    </a:lnTo>
                    <a:lnTo>
                      <a:pt x="26484" y="74917"/>
                    </a:lnTo>
                    <a:lnTo>
                      <a:pt x="27336" y="75173"/>
                    </a:lnTo>
                    <a:lnTo>
                      <a:pt x="28209" y="75428"/>
                    </a:lnTo>
                    <a:lnTo>
                      <a:pt x="28209" y="75428"/>
                    </a:lnTo>
                    <a:lnTo>
                      <a:pt x="29380" y="75705"/>
                    </a:lnTo>
                    <a:lnTo>
                      <a:pt x="30572" y="75982"/>
                    </a:lnTo>
                    <a:lnTo>
                      <a:pt x="31807" y="76195"/>
                    </a:lnTo>
                    <a:lnTo>
                      <a:pt x="33063" y="76408"/>
                    </a:lnTo>
                    <a:lnTo>
                      <a:pt x="33105" y="76408"/>
                    </a:lnTo>
                    <a:lnTo>
                      <a:pt x="33105" y="76408"/>
                    </a:lnTo>
                    <a:lnTo>
                      <a:pt x="34340" y="76557"/>
                    </a:lnTo>
                    <a:lnTo>
                      <a:pt x="35596" y="76642"/>
                    </a:lnTo>
                    <a:lnTo>
                      <a:pt x="36852" y="76706"/>
                    </a:lnTo>
                    <a:lnTo>
                      <a:pt x="38108" y="76748"/>
                    </a:lnTo>
                    <a:lnTo>
                      <a:pt x="38257" y="76748"/>
                    </a:lnTo>
                    <a:lnTo>
                      <a:pt x="38257" y="76748"/>
                    </a:lnTo>
                    <a:lnTo>
                      <a:pt x="39535" y="76727"/>
                    </a:lnTo>
                    <a:lnTo>
                      <a:pt x="40791" y="76663"/>
                    </a:lnTo>
                    <a:lnTo>
                      <a:pt x="42068" y="76557"/>
                    </a:lnTo>
                    <a:lnTo>
                      <a:pt x="43324" y="76408"/>
                    </a:lnTo>
                    <a:lnTo>
                      <a:pt x="43324" y="76408"/>
                    </a:lnTo>
                    <a:lnTo>
                      <a:pt x="44537" y="76237"/>
                    </a:lnTo>
                    <a:lnTo>
                      <a:pt x="45687" y="76046"/>
                    </a:lnTo>
                    <a:lnTo>
                      <a:pt x="45687" y="76046"/>
                    </a:lnTo>
                    <a:lnTo>
                      <a:pt x="45794" y="75939"/>
                    </a:lnTo>
                    <a:lnTo>
                      <a:pt x="45921" y="75897"/>
                    </a:lnTo>
                    <a:lnTo>
                      <a:pt x="45921" y="75897"/>
                    </a:lnTo>
                    <a:lnTo>
                      <a:pt x="46006" y="75875"/>
                    </a:lnTo>
                    <a:lnTo>
                      <a:pt x="46113" y="75854"/>
                    </a:lnTo>
                    <a:lnTo>
                      <a:pt x="46219" y="75833"/>
                    </a:lnTo>
                    <a:lnTo>
                      <a:pt x="46411" y="75790"/>
                    </a:lnTo>
                    <a:lnTo>
                      <a:pt x="46624" y="75748"/>
                    </a:lnTo>
                    <a:lnTo>
                      <a:pt x="46709" y="75726"/>
                    </a:lnTo>
                    <a:lnTo>
                      <a:pt x="47539" y="75535"/>
                    </a:lnTo>
                    <a:lnTo>
                      <a:pt x="47539" y="75535"/>
                    </a:lnTo>
                    <a:lnTo>
                      <a:pt x="48582" y="75279"/>
                    </a:lnTo>
                    <a:lnTo>
                      <a:pt x="49604" y="74981"/>
                    </a:lnTo>
                    <a:lnTo>
                      <a:pt x="49604" y="74981"/>
                    </a:lnTo>
                    <a:lnTo>
                      <a:pt x="50584" y="74662"/>
                    </a:lnTo>
                    <a:lnTo>
                      <a:pt x="51542" y="74343"/>
                    </a:lnTo>
                    <a:lnTo>
                      <a:pt x="52478" y="73981"/>
                    </a:lnTo>
                    <a:lnTo>
                      <a:pt x="53415" y="73597"/>
                    </a:lnTo>
                    <a:lnTo>
                      <a:pt x="53415" y="73597"/>
                    </a:lnTo>
                    <a:lnTo>
                      <a:pt x="54607" y="73065"/>
                    </a:lnTo>
                    <a:lnTo>
                      <a:pt x="55757" y="72512"/>
                    </a:lnTo>
                    <a:lnTo>
                      <a:pt x="56864" y="71937"/>
                    </a:lnTo>
                    <a:lnTo>
                      <a:pt x="57907" y="71319"/>
                    </a:lnTo>
                    <a:lnTo>
                      <a:pt x="57907" y="71319"/>
                    </a:lnTo>
                    <a:lnTo>
                      <a:pt x="59057" y="70638"/>
                    </a:lnTo>
                    <a:lnTo>
                      <a:pt x="60057" y="69957"/>
                    </a:lnTo>
                    <a:lnTo>
                      <a:pt x="60121" y="69936"/>
                    </a:lnTo>
                    <a:lnTo>
                      <a:pt x="60206" y="69872"/>
                    </a:lnTo>
                    <a:lnTo>
                      <a:pt x="60206" y="69872"/>
                    </a:lnTo>
                    <a:lnTo>
                      <a:pt x="60973" y="69340"/>
                    </a:lnTo>
                    <a:lnTo>
                      <a:pt x="61484" y="68978"/>
                    </a:lnTo>
                    <a:lnTo>
                      <a:pt x="61995" y="68573"/>
                    </a:lnTo>
                    <a:lnTo>
                      <a:pt x="61995" y="68573"/>
                    </a:lnTo>
                    <a:lnTo>
                      <a:pt x="63017" y="67764"/>
                    </a:lnTo>
                    <a:lnTo>
                      <a:pt x="63975" y="66976"/>
                    </a:lnTo>
                    <a:lnTo>
                      <a:pt x="64847" y="66167"/>
                    </a:lnTo>
                    <a:lnTo>
                      <a:pt x="65699" y="65337"/>
                    </a:lnTo>
                    <a:lnTo>
                      <a:pt x="65699" y="65337"/>
                    </a:lnTo>
                    <a:lnTo>
                      <a:pt x="66636" y="64379"/>
                    </a:lnTo>
                    <a:lnTo>
                      <a:pt x="67381" y="63549"/>
                    </a:lnTo>
                    <a:lnTo>
                      <a:pt x="67381" y="63549"/>
                    </a:lnTo>
                    <a:lnTo>
                      <a:pt x="68126" y="62655"/>
                    </a:lnTo>
                    <a:lnTo>
                      <a:pt x="68935" y="61654"/>
                    </a:lnTo>
                    <a:lnTo>
                      <a:pt x="68935" y="61654"/>
                    </a:lnTo>
                    <a:lnTo>
                      <a:pt x="69659" y="60675"/>
                    </a:lnTo>
                    <a:lnTo>
                      <a:pt x="70361" y="59674"/>
                    </a:lnTo>
                    <a:lnTo>
                      <a:pt x="71021" y="58652"/>
                    </a:lnTo>
                    <a:lnTo>
                      <a:pt x="71660" y="57588"/>
                    </a:lnTo>
                    <a:lnTo>
                      <a:pt x="72277" y="56502"/>
                    </a:lnTo>
                    <a:lnTo>
                      <a:pt x="72852" y="55395"/>
                    </a:lnTo>
                    <a:lnTo>
                      <a:pt x="73384" y="54267"/>
                    </a:lnTo>
                    <a:lnTo>
                      <a:pt x="73895" y="53138"/>
                    </a:lnTo>
                    <a:lnTo>
                      <a:pt x="73895" y="53138"/>
                    </a:lnTo>
                    <a:lnTo>
                      <a:pt x="74066" y="52734"/>
                    </a:lnTo>
                    <a:lnTo>
                      <a:pt x="74066" y="52734"/>
                    </a:lnTo>
                    <a:lnTo>
                      <a:pt x="74385" y="51861"/>
                    </a:lnTo>
                    <a:lnTo>
                      <a:pt x="74683" y="51073"/>
                    </a:lnTo>
                    <a:lnTo>
                      <a:pt x="74683" y="51073"/>
                    </a:lnTo>
                    <a:lnTo>
                      <a:pt x="75109" y="49711"/>
                    </a:lnTo>
                    <a:lnTo>
                      <a:pt x="75428" y="48583"/>
                    </a:lnTo>
                    <a:lnTo>
                      <a:pt x="75428" y="48583"/>
                    </a:lnTo>
                    <a:lnTo>
                      <a:pt x="75747" y="47348"/>
                    </a:lnTo>
                    <a:lnTo>
                      <a:pt x="76024" y="46092"/>
                    </a:lnTo>
                    <a:lnTo>
                      <a:pt x="76237" y="44857"/>
                    </a:lnTo>
                    <a:lnTo>
                      <a:pt x="76450" y="43601"/>
                    </a:lnTo>
                    <a:lnTo>
                      <a:pt x="76450" y="43601"/>
                    </a:lnTo>
                    <a:lnTo>
                      <a:pt x="76599" y="42324"/>
                    </a:lnTo>
                    <a:lnTo>
                      <a:pt x="76706" y="41046"/>
                    </a:lnTo>
                    <a:lnTo>
                      <a:pt x="76769" y="39769"/>
                    </a:lnTo>
                    <a:lnTo>
                      <a:pt x="76791" y="38491"/>
                    </a:lnTo>
                    <a:lnTo>
                      <a:pt x="76791" y="38321"/>
                    </a:lnTo>
                    <a:lnTo>
                      <a:pt x="76791" y="38321"/>
                    </a:lnTo>
                    <a:lnTo>
                      <a:pt x="76769" y="38236"/>
                    </a:lnTo>
                    <a:lnTo>
                      <a:pt x="76769" y="38130"/>
                    </a:lnTo>
                    <a:lnTo>
                      <a:pt x="76769" y="38066"/>
                    </a:lnTo>
                    <a:lnTo>
                      <a:pt x="76769" y="37938"/>
                    </a:lnTo>
                    <a:lnTo>
                      <a:pt x="76769" y="37810"/>
                    </a:lnTo>
                    <a:lnTo>
                      <a:pt x="76769" y="37810"/>
                    </a:lnTo>
                    <a:lnTo>
                      <a:pt x="76769" y="37086"/>
                    </a:lnTo>
                    <a:lnTo>
                      <a:pt x="76769" y="37086"/>
                    </a:lnTo>
                    <a:lnTo>
                      <a:pt x="76727" y="36448"/>
                    </a:lnTo>
                    <a:lnTo>
                      <a:pt x="76706" y="35788"/>
                    </a:lnTo>
                    <a:lnTo>
                      <a:pt x="76706" y="35788"/>
                    </a:lnTo>
                    <a:lnTo>
                      <a:pt x="76599" y="34702"/>
                    </a:lnTo>
                    <a:lnTo>
                      <a:pt x="76450" y="33254"/>
                    </a:lnTo>
                    <a:lnTo>
                      <a:pt x="76386" y="33318"/>
                    </a:lnTo>
                    <a:lnTo>
                      <a:pt x="76386" y="33318"/>
                    </a:lnTo>
                    <a:lnTo>
                      <a:pt x="76365" y="32892"/>
                    </a:lnTo>
                    <a:lnTo>
                      <a:pt x="76301" y="32445"/>
                    </a:lnTo>
                    <a:lnTo>
                      <a:pt x="76109" y="31381"/>
                    </a:lnTo>
                    <a:lnTo>
                      <a:pt x="76109" y="31381"/>
                    </a:lnTo>
                    <a:lnTo>
                      <a:pt x="75982" y="30636"/>
                    </a:lnTo>
                    <a:lnTo>
                      <a:pt x="75833" y="29912"/>
                    </a:lnTo>
                    <a:lnTo>
                      <a:pt x="75662" y="29188"/>
                    </a:lnTo>
                    <a:lnTo>
                      <a:pt x="75471" y="28486"/>
                    </a:lnTo>
                    <a:lnTo>
                      <a:pt x="75279" y="27762"/>
                    </a:lnTo>
                    <a:lnTo>
                      <a:pt x="75066" y="27059"/>
                    </a:lnTo>
                    <a:lnTo>
                      <a:pt x="74832" y="26357"/>
                    </a:lnTo>
                    <a:lnTo>
                      <a:pt x="74598" y="25654"/>
                    </a:lnTo>
                    <a:lnTo>
                      <a:pt x="74577" y="25611"/>
                    </a:lnTo>
                    <a:lnTo>
                      <a:pt x="74513" y="25420"/>
                    </a:lnTo>
                    <a:lnTo>
                      <a:pt x="74491" y="25335"/>
                    </a:lnTo>
                    <a:lnTo>
                      <a:pt x="74449" y="25250"/>
                    </a:lnTo>
                    <a:lnTo>
                      <a:pt x="74406" y="25122"/>
                    </a:lnTo>
                    <a:lnTo>
                      <a:pt x="74364" y="25037"/>
                    </a:lnTo>
                    <a:lnTo>
                      <a:pt x="74321" y="24888"/>
                    </a:lnTo>
                    <a:lnTo>
                      <a:pt x="74279" y="24824"/>
                    </a:lnTo>
                    <a:lnTo>
                      <a:pt x="74236" y="24653"/>
                    </a:lnTo>
                    <a:lnTo>
                      <a:pt x="74193" y="24590"/>
                    </a:lnTo>
                    <a:lnTo>
                      <a:pt x="74151" y="24441"/>
                    </a:lnTo>
                    <a:lnTo>
                      <a:pt x="74130" y="24377"/>
                    </a:lnTo>
                    <a:lnTo>
                      <a:pt x="74044" y="24206"/>
                    </a:lnTo>
                    <a:lnTo>
                      <a:pt x="74023" y="24143"/>
                    </a:lnTo>
                    <a:lnTo>
                      <a:pt x="73938" y="23951"/>
                    </a:lnTo>
                    <a:lnTo>
                      <a:pt x="73938" y="23951"/>
                    </a:lnTo>
                    <a:lnTo>
                      <a:pt x="73768" y="23568"/>
                    </a:lnTo>
                    <a:lnTo>
                      <a:pt x="73768" y="23568"/>
                    </a:lnTo>
                    <a:lnTo>
                      <a:pt x="73682" y="23397"/>
                    </a:lnTo>
                    <a:lnTo>
                      <a:pt x="73682" y="23397"/>
                    </a:lnTo>
                    <a:lnTo>
                      <a:pt x="73661" y="23312"/>
                    </a:lnTo>
                    <a:lnTo>
                      <a:pt x="73640" y="23248"/>
                    </a:lnTo>
                    <a:lnTo>
                      <a:pt x="73640" y="23248"/>
                    </a:lnTo>
                    <a:lnTo>
                      <a:pt x="73257" y="22333"/>
                    </a:lnTo>
                    <a:lnTo>
                      <a:pt x="72873" y="21567"/>
                    </a:lnTo>
                    <a:lnTo>
                      <a:pt x="72788" y="21375"/>
                    </a:lnTo>
                    <a:lnTo>
                      <a:pt x="72788" y="21375"/>
                    </a:lnTo>
                    <a:lnTo>
                      <a:pt x="72192" y="20225"/>
                    </a:lnTo>
                    <a:lnTo>
                      <a:pt x="71554" y="19118"/>
                    </a:lnTo>
                    <a:lnTo>
                      <a:pt x="71554" y="19118"/>
                    </a:lnTo>
                    <a:lnTo>
                      <a:pt x="70915" y="18075"/>
                    </a:lnTo>
                    <a:lnTo>
                      <a:pt x="70255" y="17053"/>
                    </a:lnTo>
                    <a:lnTo>
                      <a:pt x="69552" y="16031"/>
                    </a:lnTo>
                    <a:lnTo>
                      <a:pt x="68828" y="15052"/>
                    </a:lnTo>
                    <a:lnTo>
                      <a:pt x="68828" y="15052"/>
                    </a:lnTo>
                    <a:lnTo>
                      <a:pt x="68041" y="14073"/>
                    </a:lnTo>
                    <a:lnTo>
                      <a:pt x="67211" y="13136"/>
                    </a:lnTo>
                    <a:lnTo>
                      <a:pt x="66380" y="12221"/>
                    </a:lnTo>
                    <a:lnTo>
                      <a:pt x="65529" y="11326"/>
                    </a:lnTo>
                    <a:lnTo>
                      <a:pt x="65422" y="11220"/>
                    </a:lnTo>
                    <a:lnTo>
                      <a:pt x="65422" y="11220"/>
                    </a:lnTo>
                    <a:lnTo>
                      <a:pt x="64549" y="10411"/>
                    </a:lnTo>
                    <a:lnTo>
                      <a:pt x="63655" y="9602"/>
                    </a:lnTo>
                    <a:lnTo>
                      <a:pt x="62718" y="8814"/>
                    </a:lnTo>
                    <a:lnTo>
                      <a:pt x="61760" y="8048"/>
                    </a:lnTo>
                    <a:lnTo>
                      <a:pt x="61760" y="8048"/>
                    </a:lnTo>
                    <a:lnTo>
                      <a:pt x="60760" y="7303"/>
                    </a:lnTo>
                    <a:lnTo>
                      <a:pt x="59717" y="6579"/>
                    </a:lnTo>
                    <a:lnTo>
                      <a:pt x="58674" y="5898"/>
                    </a:lnTo>
                    <a:lnTo>
                      <a:pt x="57609" y="5238"/>
                    </a:lnTo>
                    <a:lnTo>
                      <a:pt x="56523" y="4642"/>
                    </a:lnTo>
                    <a:lnTo>
                      <a:pt x="55416" y="4067"/>
                    </a:lnTo>
                    <a:lnTo>
                      <a:pt x="54309" y="3513"/>
                    </a:lnTo>
                    <a:lnTo>
                      <a:pt x="53202" y="3024"/>
                    </a:lnTo>
                    <a:lnTo>
                      <a:pt x="53053" y="2960"/>
                    </a:lnTo>
                    <a:lnTo>
                      <a:pt x="53053" y="2960"/>
                    </a:lnTo>
                    <a:lnTo>
                      <a:pt x="51861" y="2491"/>
                    </a:lnTo>
                    <a:lnTo>
                      <a:pt x="50669" y="2066"/>
                    </a:lnTo>
                    <a:lnTo>
                      <a:pt x="49455" y="1682"/>
                    </a:lnTo>
                    <a:lnTo>
                      <a:pt x="48263" y="1342"/>
                    </a:lnTo>
                    <a:lnTo>
                      <a:pt x="48263" y="1342"/>
                    </a:lnTo>
                    <a:lnTo>
                      <a:pt x="47028" y="1044"/>
                    </a:lnTo>
                    <a:lnTo>
                      <a:pt x="45794" y="767"/>
                    </a:lnTo>
                    <a:lnTo>
                      <a:pt x="44559" y="554"/>
                    </a:lnTo>
                    <a:lnTo>
                      <a:pt x="43303" y="362"/>
                    </a:lnTo>
                    <a:lnTo>
                      <a:pt x="43303" y="362"/>
                    </a:lnTo>
                    <a:lnTo>
                      <a:pt x="42025" y="213"/>
                    </a:lnTo>
                    <a:lnTo>
                      <a:pt x="40727" y="107"/>
                    </a:lnTo>
                    <a:lnTo>
                      <a:pt x="40727" y="107"/>
                    </a:lnTo>
                    <a:lnTo>
                      <a:pt x="39492" y="43"/>
                    </a:lnTo>
                    <a:lnTo>
                      <a:pt x="39279" y="22"/>
                    </a:lnTo>
                    <a:lnTo>
                      <a:pt x="39279" y="22"/>
                    </a:lnTo>
                    <a:lnTo>
                      <a:pt x="3834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647;p49">
                <a:extLst>
                  <a:ext uri="{FF2B5EF4-FFF2-40B4-BE49-F238E27FC236}">
                    <a16:creationId xmlns:a16="http://schemas.microsoft.com/office/drawing/2014/main" id="{2F6EF9F4-CF4B-C902-686C-1437337DE626}"/>
                  </a:ext>
                </a:extLst>
              </p:cNvPr>
              <p:cNvSpPr/>
              <p:nvPr/>
            </p:nvSpPr>
            <p:spPr>
              <a:xfrm>
                <a:off x="4663321" y="3075720"/>
                <a:ext cx="716974" cy="716381"/>
              </a:xfrm>
              <a:custGeom>
                <a:avLst/>
                <a:gdLst/>
                <a:ahLst/>
                <a:cxnLst/>
                <a:rect l="l" t="t" r="r" b="b"/>
                <a:pathLst>
                  <a:path w="77281" h="77217" extrusionOk="0">
                    <a:moveTo>
                      <a:pt x="38598" y="490"/>
                    </a:moveTo>
                    <a:lnTo>
                      <a:pt x="39535" y="511"/>
                    </a:lnTo>
                    <a:lnTo>
                      <a:pt x="39727" y="511"/>
                    </a:lnTo>
                    <a:lnTo>
                      <a:pt x="40961" y="575"/>
                    </a:lnTo>
                    <a:lnTo>
                      <a:pt x="42260" y="682"/>
                    </a:lnTo>
                    <a:lnTo>
                      <a:pt x="43516" y="831"/>
                    </a:lnTo>
                    <a:lnTo>
                      <a:pt x="44772" y="1022"/>
                    </a:lnTo>
                    <a:lnTo>
                      <a:pt x="46007" y="1235"/>
                    </a:lnTo>
                    <a:lnTo>
                      <a:pt x="47242" y="1512"/>
                    </a:lnTo>
                    <a:lnTo>
                      <a:pt x="48455" y="1810"/>
                    </a:lnTo>
                    <a:lnTo>
                      <a:pt x="49647" y="2129"/>
                    </a:lnTo>
                    <a:lnTo>
                      <a:pt x="50840" y="2512"/>
                    </a:lnTo>
                    <a:lnTo>
                      <a:pt x="52032" y="2938"/>
                    </a:lnTo>
                    <a:lnTo>
                      <a:pt x="53203" y="3407"/>
                    </a:lnTo>
                    <a:lnTo>
                      <a:pt x="53352" y="3470"/>
                    </a:lnTo>
                    <a:lnTo>
                      <a:pt x="54480" y="3981"/>
                    </a:lnTo>
                    <a:lnTo>
                      <a:pt x="55566" y="4514"/>
                    </a:lnTo>
                    <a:lnTo>
                      <a:pt x="56673" y="5067"/>
                    </a:lnTo>
                    <a:lnTo>
                      <a:pt x="57737" y="5685"/>
                    </a:lnTo>
                    <a:lnTo>
                      <a:pt x="58802" y="6323"/>
                    </a:lnTo>
                    <a:lnTo>
                      <a:pt x="59845" y="7005"/>
                    </a:lnTo>
                    <a:lnTo>
                      <a:pt x="60867" y="7728"/>
                    </a:lnTo>
                    <a:lnTo>
                      <a:pt x="61867" y="8473"/>
                    </a:lnTo>
                    <a:lnTo>
                      <a:pt x="62825" y="9240"/>
                    </a:lnTo>
                    <a:lnTo>
                      <a:pt x="63741" y="10006"/>
                    </a:lnTo>
                    <a:lnTo>
                      <a:pt x="64635" y="10815"/>
                    </a:lnTo>
                    <a:lnTo>
                      <a:pt x="65508" y="11624"/>
                    </a:lnTo>
                    <a:lnTo>
                      <a:pt x="65614" y="11731"/>
                    </a:lnTo>
                    <a:lnTo>
                      <a:pt x="66466" y="12625"/>
                    </a:lnTo>
                    <a:lnTo>
                      <a:pt x="67296" y="13519"/>
                    </a:lnTo>
                    <a:lnTo>
                      <a:pt x="68105" y="14477"/>
                    </a:lnTo>
                    <a:lnTo>
                      <a:pt x="68893" y="15435"/>
                    </a:lnTo>
                    <a:lnTo>
                      <a:pt x="69617" y="16414"/>
                    </a:lnTo>
                    <a:lnTo>
                      <a:pt x="70319" y="17415"/>
                    </a:lnTo>
                    <a:lnTo>
                      <a:pt x="70979" y="18437"/>
                    </a:lnTo>
                    <a:lnTo>
                      <a:pt x="71618" y="19480"/>
                    </a:lnTo>
                    <a:lnTo>
                      <a:pt x="72235" y="20587"/>
                    </a:lnTo>
                    <a:lnTo>
                      <a:pt x="72831" y="21715"/>
                    </a:lnTo>
                    <a:lnTo>
                      <a:pt x="72917" y="21907"/>
                    </a:lnTo>
                    <a:lnTo>
                      <a:pt x="73278" y="22652"/>
                    </a:lnTo>
                    <a:lnTo>
                      <a:pt x="73662" y="23525"/>
                    </a:lnTo>
                    <a:lnTo>
                      <a:pt x="73683" y="23653"/>
                    </a:lnTo>
                    <a:lnTo>
                      <a:pt x="73747" y="23759"/>
                    </a:lnTo>
                    <a:lnTo>
                      <a:pt x="73811" y="23908"/>
                    </a:lnTo>
                    <a:lnTo>
                      <a:pt x="73981" y="24270"/>
                    </a:lnTo>
                    <a:lnTo>
                      <a:pt x="74620" y="25973"/>
                    </a:lnTo>
                    <a:lnTo>
                      <a:pt x="74875" y="26676"/>
                    </a:lnTo>
                    <a:lnTo>
                      <a:pt x="75088" y="27357"/>
                    </a:lnTo>
                    <a:lnTo>
                      <a:pt x="75301" y="28060"/>
                    </a:lnTo>
                    <a:lnTo>
                      <a:pt x="75493" y="28783"/>
                    </a:lnTo>
                    <a:lnTo>
                      <a:pt x="75684" y="29486"/>
                    </a:lnTo>
                    <a:lnTo>
                      <a:pt x="75854" y="30210"/>
                    </a:lnTo>
                    <a:lnTo>
                      <a:pt x="76003" y="30934"/>
                    </a:lnTo>
                    <a:lnTo>
                      <a:pt x="76131" y="31657"/>
                    </a:lnTo>
                    <a:lnTo>
                      <a:pt x="76323" y="32722"/>
                    </a:lnTo>
                    <a:lnTo>
                      <a:pt x="76365" y="33169"/>
                    </a:lnTo>
                    <a:lnTo>
                      <a:pt x="76408" y="33573"/>
                    </a:lnTo>
                    <a:lnTo>
                      <a:pt x="76451" y="34084"/>
                    </a:lnTo>
                    <a:lnTo>
                      <a:pt x="76514" y="33999"/>
                    </a:lnTo>
                    <a:lnTo>
                      <a:pt x="76642" y="35149"/>
                    </a:lnTo>
                    <a:lnTo>
                      <a:pt x="76706" y="36043"/>
                    </a:lnTo>
                    <a:lnTo>
                      <a:pt x="76749" y="36682"/>
                    </a:lnTo>
                    <a:lnTo>
                      <a:pt x="76770" y="37342"/>
                    </a:lnTo>
                    <a:lnTo>
                      <a:pt x="76791" y="38044"/>
                    </a:lnTo>
                    <a:lnTo>
                      <a:pt x="76791" y="38300"/>
                    </a:lnTo>
                    <a:lnTo>
                      <a:pt x="76791" y="38470"/>
                    </a:lnTo>
                    <a:lnTo>
                      <a:pt x="76791" y="38555"/>
                    </a:lnTo>
                    <a:lnTo>
                      <a:pt x="76791" y="38725"/>
                    </a:lnTo>
                    <a:lnTo>
                      <a:pt x="76770" y="39982"/>
                    </a:lnTo>
                    <a:lnTo>
                      <a:pt x="76706" y="41259"/>
                    </a:lnTo>
                    <a:lnTo>
                      <a:pt x="76600" y="42536"/>
                    </a:lnTo>
                    <a:lnTo>
                      <a:pt x="76451" y="43814"/>
                    </a:lnTo>
                    <a:lnTo>
                      <a:pt x="76259" y="45048"/>
                    </a:lnTo>
                    <a:lnTo>
                      <a:pt x="76025" y="46283"/>
                    </a:lnTo>
                    <a:lnTo>
                      <a:pt x="75769" y="47518"/>
                    </a:lnTo>
                    <a:lnTo>
                      <a:pt x="75450" y="48753"/>
                    </a:lnTo>
                    <a:lnTo>
                      <a:pt x="75131" y="49881"/>
                    </a:lnTo>
                    <a:lnTo>
                      <a:pt x="74705" y="51222"/>
                    </a:lnTo>
                    <a:lnTo>
                      <a:pt x="74428" y="52010"/>
                    </a:lnTo>
                    <a:lnTo>
                      <a:pt x="74087" y="52883"/>
                    </a:lnTo>
                    <a:lnTo>
                      <a:pt x="73917" y="53266"/>
                    </a:lnTo>
                    <a:lnTo>
                      <a:pt x="73427" y="54416"/>
                    </a:lnTo>
                    <a:lnTo>
                      <a:pt x="72874" y="55523"/>
                    </a:lnTo>
                    <a:lnTo>
                      <a:pt x="72320" y="56630"/>
                    </a:lnTo>
                    <a:lnTo>
                      <a:pt x="71703" y="57694"/>
                    </a:lnTo>
                    <a:lnTo>
                      <a:pt x="71086" y="58759"/>
                    </a:lnTo>
                    <a:lnTo>
                      <a:pt x="70426" y="59781"/>
                    </a:lnTo>
                    <a:lnTo>
                      <a:pt x="69723" y="60781"/>
                    </a:lnTo>
                    <a:lnTo>
                      <a:pt x="68999" y="61739"/>
                    </a:lnTo>
                    <a:lnTo>
                      <a:pt x="68190" y="62740"/>
                    </a:lnTo>
                    <a:lnTo>
                      <a:pt x="67445" y="63613"/>
                    </a:lnTo>
                    <a:lnTo>
                      <a:pt x="66700" y="64464"/>
                    </a:lnTo>
                    <a:lnTo>
                      <a:pt x="65785" y="65401"/>
                    </a:lnTo>
                    <a:lnTo>
                      <a:pt x="64954" y="66210"/>
                    </a:lnTo>
                    <a:lnTo>
                      <a:pt x="64060" y="67019"/>
                    </a:lnTo>
                    <a:lnTo>
                      <a:pt x="63124" y="67828"/>
                    </a:lnTo>
                    <a:lnTo>
                      <a:pt x="62123" y="68616"/>
                    </a:lnTo>
                    <a:lnTo>
                      <a:pt x="61591" y="69020"/>
                    </a:lnTo>
                    <a:lnTo>
                      <a:pt x="61101" y="69361"/>
                    </a:lnTo>
                    <a:lnTo>
                      <a:pt x="60313" y="69914"/>
                    </a:lnTo>
                    <a:lnTo>
                      <a:pt x="60186" y="69999"/>
                    </a:lnTo>
                    <a:lnTo>
                      <a:pt x="59185" y="70659"/>
                    </a:lnTo>
                    <a:lnTo>
                      <a:pt x="58057" y="71362"/>
                    </a:lnTo>
                    <a:lnTo>
                      <a:pt x="56992" y="71958"/>
                    </a:lnTo>
                    <a:lnTo>
                      <a:pt x="55885" y="72533"/>
                    </a:lnTo>
                    <a:lnTo>
                      <a:pt x="54757" y="73086"/>
                    </a:lnTo>
                    <a:lnTo>
                      <a:pt x="53565" y="73619"/>
                    </a:lnTo>
                    <a:lnTo>
                      <a:pt x="52649" y="73980"/>
                    </a:lnTo>
                    <a:lnTo>
                      <a:pt x="51712" y="74342"/>
                    </a:lnTo>
                    <a:lnTo>
                      <a:pt x="50754" y="74683"/>
                    </a:lnTo>
                    <a:lnTo>
                      <a:pt x="49775" y="74981"/>
                    </a:lnTo>
                    <a:lnTo>
                      <a:pt x="48753" y="75279"/>
                    </a:lnTo>
                    <a:lnTo>
                      <a:pt x="47731" y="75535"/>
                    </a:lnTo>
                    <a:lnTo>
                      <a:pt x="46262" y="75875"/>
                    </a:lnTo>
                    <a:lnTo>
                      <a:pt x="46177" y="75875"/>
                    </a:lnTo>
                    <a:lnTo>
                      <a:pt x="46092" y="75896"/>
                    </a:lnTo>
                    <a:lnTo>
                      <a:pt x="45964" y="75960"/>
                    </a:lnTo>
                    <a:lnTo>
                      <a:pt x="45837" y="76046"/>
                    </a:lnTo>
                    <a:lnTo>
                      <a:pt x="44730" y="76237"/>
                    </a:lnTo>
                    <a:lnTo>
                      <a:pt x="43537" y="76407"/>
                    </a:lnTo>
                    <a:lnTo>
                      <a:pt x="42281" y="76556"/>
                    </a:lnTo>
                    <a:lnTo>
                      <a:pt x="41025" y="76663"/>
                    </a:lnTo>
                    <a:lnTo>
                      <a:pt x="39769" y="76705"/>
                    </a:lnTo>
                    <a:lnTo>
                      <a:pt x="38513" y="76727"/>
                    </a:lnTo>
                    <a:lnTo>
                      <a:pt x="38364" y="76727"/>
                    </a:lnTo>
                    <a:lnTo>
                      <a:pt x="37108" y="76705"/>
                    </a:lnTo>
                    <a:lnTo>
                      <a:pt x="35852" y="76642"/>
                    </a:lnTo>
                    <a:lnTo>
                      <a:pt x="34617" y="76535"/>
                    </a:lnTo>
                    <a:lnTo>
                      <a:pt x="33382" y="76407"/>
                    </a:lnTo>
                    <a:lnTo>
                      <a:pt x="33340" y="76407"/>
                    </a:lnTo>
                    <a:lnTo>
                      <a:pt x="32084" y="76195"/>
                    </a:lnTo>
                    <a:lnTo>
                      <a:pt x="30870" y="75982"/>
                    </a:lnTo>
                    <a:lnTo>
                      <a:pt x="29678" y="75705"/>
                    </a:lnTo>
                    <a:lnTo>
                      <a:pt x="28529" y="75428"/>
                    </a:lnTo>
                    <a:lnTo>
                      <a:pt x="27677" y="75173"/>
                    </a:lnTo>
                    <a:lnTo>
                      <a:pt x="26804" y="74917"/>
                    </a:lnTo>
                    <a:lnTo>
                      <a:pt x="25974" y="74640"/>
                    </a:lnTo>
                    <a:lnTo>
                      <a:pt x="25144" y="74342"/>
                    </a:lnTo>
                    <a:lnTo>
                      <a:pt x="24441" y="74087"/>
                    </a:lnTo>
                    <a:lnTo>
                      <a:pt x="23824" y="73831"/>
                    </a:lnTo>
                    <a:lnTo>
                      <a:pt x="22717" y="73320"/>
                    </a:lnTo>
                    <a:lnTo>
                      <a:pt x="21588" y="72788"/>
                    </a:lnTo>
                    <a:lnTo>
                      <a:pt x="20481" y="72213"/>
                    </a:lnTo>
                    <a:lnTo>
                      <a:pt x="19374" y="71596"/>
                    </a:lnTo>
                    <a:lnTo>
                      <a:pt x="18374" y="71000"/>
                    </a:lnTo>
                    <a:lnTo>
                      <a:pt x="17373" y="70361"/>
                    </a:lnTo>
                    <a:lnTo>
                      <a:pt x="16372" y="69659"/>
                    </a:lnTo>
                    <a:lnTo>
                      <a:pt x="15372" y="68914"/>
                    </a:lnTo>
                    <a:lnTo>
                      <a:pt x="14392" y="68147"/>
                    </a:lnTo>
                    <a:lnTo>
                      <a:pt x="13520" y="67402"/>
                    </a:lnTo>
                    <a:lnTo>
                      <a:pt x="12604" y="66572"/>
                    </a:lnTo>
                    <a:lnTo>
                      <a:pt x="11710" y="65699"/>
                    </a:lnTo>
                    <a:lnTo>
                      <a:pt x="10901" y="64869"/>
                    </a:lnTo>
                    <a:lnTo>
                      <a:pt x="10092" y="63975"/>
                    </a:lnTo>
                    <a:lnTo>
                      <a:pt x="9304" y="63059"/>
                    </a:lnTo>
                    <a:lnTo>
                      <a:pt x="8517" y="62080"/>
                    </a:lnTo>
                    <a:lnTo>
                      <a:pt x="7772" y="61079"/>
                    </a:lnTo>
                    <a:lnTo>
                      <a:pt x="7048" y="60036"/>
                    </a:lnTo>
                    <a:lnTo>
                      <a:pt x="6366" y="58993"/>
                    </a:lnTo>
                    <a:lnTo>
                      <a:pt x="5728" y="57928"/>
                    </a:lnTo>
                    <a:lnTo>
                      <a:pt x="5110" y="56821"/>
                    </a:lnTo>
                    <a:lnTo>
                      <a:pt x="4514" y="55714"/>
                    </a:lnTo>
                    <a:lnTo>
                      <a:pt x="3982" y="54586"/>
                    </a:lnTo>
                    <a:lnTo>
                      <a:pt x="3471" y="53458"/>
                    </a:lnTo>
                    <a:lnTo>
                      <a:pt x="3003" y="52265"/>
                    </a:lnTo>
                    <a:lnTo>
                      <a:pt x="2556" y="51052"/>
                    </a:lnTo>
                    <a:lnTo>
                      <a:pt x="2172" y="49860"/>
                    </a:lnTo>
                    <a:lnTo>
                      <a:pt x="1832" y="48668"/>
                    </a:lnTo>
                    <a:lnTo>
                      <a:pt x="1555" y="47646"/>
                    </a:lnTo>
                    <a:lnTo>
                      <a:pt x="1321" y="46581"/>
                    </a:lnTo>
                    <a:lnTo>
                      <a:pt x="1108" y="45495"/>
                    </a:lnTo>
                    <a:lnTo>
                      <a:pt x="916" y="44410"/>
                    </a:lnTo>
                    <a:lnTo>
                      <a:pt x="874" y="44048"/>
                    </a:lnTo>
                    <a:lnTo>
                      <a:pt x="853" y="43665"/>
                    </a:lnTo>
                    <a:lnTo>
                      <a:pt x="831" y="43047"/>
                    </a:lnTo>
                    <a:lnTo>
                      <a:pt x="725" y="43175"/>
                    </a:lnTo>
                    <a:lnTo>
                      <a:pt x="618" y="42089"/>
                    </a:lnTo>
                    <a:lnTo>
                      <a:pt x="554" y="41003"/>
                    </a:lnTo>
                    <a:lnTo>
                      <a:pt x="512" y="39918"/>
                    </a:lnTo>
                    <a:lnTo>
                      <a:pt x="491" y="38832"/>
                    </a:lnTo>
                    <a:lnTo>
                      <a:pt x="512" y="37512"/>
                    </a:lnTo>
                    <a:lnTo>
                      <a:pt x="576" y="36192"/>
                    </a:lnTo>
                    <a:lnTo>
                      <a:pt x="682" y="34872"/>
                    </a:lnTo>
                    <a:lnTo>
                      <a:pt x="831" y="33531"/>
                    </a:lnTo>
                    <a:lnTo>
                      <a:pt x="1023" y="32296"/>
                    </a:lnTo>
                    <a:lnTo>
                      <a:pt x="1236" y="31061"/>
                    </a:lnTo>
                    <a:lnTo>
                      <a:pt x="1491" y="29848"/>
                    </a:lnTo>
                    <a:lnTo>
                      <a:pt x="1789" y="28656"/>
                    </a:lnTo>
                    <a:lnTo>
                      <a:pt x="2151" y="27400"/>
                    </a:lnTo>
                    <a:lnTo>
                      <a:pt x="2556" y="26144"/>
                    </a:lnTo>
                    <a:lnTo>
                      <a:pt x="3024" y="24887"/>
                    </a:lnTo>
                    <a:lnTo>
                      <a:pt x="3514" y="23631"/>
                    </a:lnTo>
                    <a:lnTo>
                      <a:pt x="3535" y="23589"/>
                    </a:lnTo>
                    <a:lnTo>
                      <a:pt x="4046" y="22460"/>
                    </a:lnTo>
                    <a:lnTo>
                      <a:pt x="4599" y="21311"/>
                    </a:lnTo>
                    <a:lnTo>
                      <a:pt x="5153" y="20246"/>
                    </a:lnTo>
                    <a:lnTo>
                      <a:pt x="5792" y="19097"/>
                    </a:lnTo>
                    <a:lnTo>
                      <a:pt x="6813" y="17458"/>
                    </a:lnTo>
                    <a:lnTo>
                      <a:pt x="7069" y="17053"/>
                    </a:lnTo>
                    <a:lnTo>
                      <a:pt x="7537" y="16393"/>
                    </a:lnTo>
                    <a:lnTo>
                      <a:pt x="8006" y="15754"/>
                    </a:lnTo>
                    <a:lnTo>
                      <a:pt x="8517" y="15052"/>
                    </a:lnTo>
                    <a:lnTo>
                      <a:pt x="9283" y="14094"/>
                    </a:lnTo>
                    <a:lnTo>
                      <a:pt x="10049" y="13200"/>
                    </a:lnTo>
                    <a:lnTo>
                      <a:pt x="10731" y="12455"/>
                    </a:lnTo>
                    <a:lnTo>
                      <a:pt x="11476" y="11688"/>
                    </a:lnTo>
                    <a:lnTo>
                      <a:pt x="11604" y="11560"/>
                    </a:lnTo>
                    <a:lnTo>
                      <a:pt x="12476" y="10709"/>
                    </a:lnTo>
                    <a:lnTo>
                      <a:pt x="13371" y="9921"/>
                    </a:lnTo>
                    <a:lnTo>
                      <a:pt x="13498" y="9793"/>
                    </a:lnTo>
                    <a:lnTo>
                      <a:pt x="14563" y="8921"/>
                    </a:lnTo>
                    <a:lnTo>
                      <a:pt x="14648" y="8857"/>
                    </a:lnTo>
                    <a:lnTo>
                      <a:pt x="14925" y="8622"/>
                    </a:lnTo>
                    <a:lnTo>
                      <a:pt x="15159" y="8410"/>
                    </a:lnTo>
                    <a:lnTo>
                      <a:pt x="16159" y="7686"/>
                    </a:lnTo>
                    <a:lnTo>
                      <a:pt x="17181" y="6983"/>
                    </a:lnTo>
                    <a:lnTo>
                      <a:pt x="18203" y="6302"/>
                    </a:lnTo>
                    <a:lnTo>
                      <a:pt x="19246" y="5663"/>
                    </a:lnTo>
                    <a:lnTo>
                      <a:pt x="20290" y="5088"/>
                    </a:lnTo>
                    <a:lnTo>
                      <a:pt x="21375" y="4514"/>
                    </a:lnTo>
                    <a:lnTo>
                      <a:pt x="22504" y="3981"/>
                    </a:lnTo>
                    <a:lnTo>
                      <a:pt x="23675" y="3449"/>
                    </a:lnTo>
                    <a:lnTo>
                      <a:pt x="24803" y="3002"/>
                    </a:lnTo>
                    <a:lnTo>
                      <a:pt x="25974" y="2576"/>
                    </a:lnTo>
                    <a:lnTo>
                      <a:pt x="27166" y="2193"/>
                    </a:lnTo>
                    <a:lnTo>
                      <a:pt x="28379" y="1831"/>
                    </a:lnTo>
                    <a:lnTo>
                      <a:pt x="29572" y="1533"/>
                    </a:lnTo>
                    <a:lnTo>
                      <a:pt x="30806" y="1256"/>
                    </a:lnTo>
                    <a:lnTo>
                      <a:pt x="32063" y="1022"/>
                    </a:lnTo>
                    <a:lnTo>
                      <a:pt x="33319" y="831"/>
                    </a:lnTo>
                    <a:lnTo>
                      <a:pt x="34596" y="682"/>
                    </a:lnTo>
                    <a:lnTo>
                      <a:pt x="35895" y="575"/>
                    </a:lnTo>
                    <a:lnTo>
                      <a:pt x="37236" y="511"/>
                    </a:lnTo>
                    <a:lnTo>
                      <a:pt x="38598" y="490"/>
                    </a:lnTo>
                    <a:close/>
                    <a:moveTo>
                      <a:pt x="38598" y="0"/>
                    </a:moveTo>
                    <a:lnTo>
                      <a:pt x="37215" y="22"/>
                    </a:lnTo>
                    <a:lnTo>
                      <a:pt x="35873" y="85"/>
                    </a:lnTo>
                    <a:lnTo>
                      <a:pt x="34553" y="192"/>
                    </a:lnTo>
                    <a:lnTo>
                      <a:pt x="33255" y="341"/>
                    </a:lnTo>
                    <a:lnTo>
                      <a:pt x="31977" y="533"/>
                    </a:lnTo>
                    <a:lnTo>
                      <a:pt x="30700" y="788"/>
                    </a:lnTo>
                    <a:lnTo>
                      <a:pt x="29465" y="1044"/>
                    </a:lnTo>
                    <a:lnTo>
                      <a:pt x="28252" y="1363"/>
                    </a:lnTo>
                    <a:lnTo>
                      <a:pt x="27017" y="1725"/>
                    </a:lnTo>
                    <a:lnTo>
                      <a:pt x="25803" y="2129"/>
                    </a:lnTo>
                    <a:lnTo>
                      <a:pt x="24633" y="2555"/>
                    </a:lnTo>
                    <a:lnTo>
                      <a:pt x="23483" y="3023"/>
                    </a:lnTo>
                    <a:lnTo>
                      <a:pt x="22312" y="3534"/>
                    </a:lnTo>
                    <a:lnTo>
                      <a:pt x="21162" y="4088"/>
                    </a:lnTo>
                    <a:lnTo>
                      <a:pt x="20055" y="4663"/>
                    </a:lnTo>
                    <a:lnTo>
                      <a:pt x="19012" y="5259"/>
                    </a:lnTo>
                    <a:lnTo>
                      <a:pt x="17948" y="5897"/>
                    </a:lnTo>
                    <a:lnTo>
                      <a:pt x="16905" y="6579"/>
                    </a:lnTo>
                    <a:lnTo>
                      <a:pt x="15883" y="7281"/>
                    </a:lnTo>
                    <a:lnTo>
                      <a:pt x="14861" y="8048"/>
                    </a:lnTo>
                    <a:lnTo>
                      <a:pt x="14605" y="8261"/>
                    </a:lnTo>
                    <a:lnTo>
                      <a:pt x="14329" y="8495"/>
                    </a:lnTo>
                    <a:lnTo>
                      <a:pt x="14265" y="8537"/>
                    </a:lnTo>
                    <a:lnTo>
                      <a:pt x="13179" y="9431"/>
                    </a:lnTo>
                    <a:lnTo>
                      <a:pt x="13051" y="9538"/>
                    </a:lnTo>
                    <a:lnTo>
                      <a:pt x="12157" y="10368"/>
                    </a:lnTo>
                    <a:lnTo>
                      <a:pt x="11263" y="11220"/>
                    </a:lnTo>
                    <a:lnTo>
                      <a:pt x="11135" y="11348"/>
                    </a:lnTo>
                    <a:lnTo>
                      <a:pt x="10390" y="12135"/>
                    </a:lnTo>
                    <a:lnTo>
                      <a:pt x="9688" y="12880"/>
                    </a:lnTo>
                    <a:lnTo>
                      <a:pt x="8921" y="13796"/>
                    </a:lnTo>
                    <a:lnTo>
                      <a:pt x="8133" y="14775"/>
                    </a:lnTo>
                    <a:lnTo>
                      <a:pt x="7622" y="15456"/>
                    </a:lnTo>
                    <a:lnTo>
                      <a:pt x="7410" y="15733"/>
                    </a:lnTo>
                    <a:lnTo>
                      <a:pt x="7367" y="15818"/>
                    </a:lnTo>
                    <a:lnTo>
                      <a:pt x="7133" y="16116"/>
                    </a:lnTo>
                    <a:lnTo>
                      <a:pt x="6664" y="16798"/>
                    </a:lnTo>
                    <a:lnTo>
                      <a:pt x="6409" y="17181"/>
                    </a:lnTo>
                    <a:lnTo>
                      <a:pt x="5387" y="18841"/>
                    </a:lnTo>
                    <a:lnTo>
                      <a:pt x="4727" y="20012"/>
                    </a:lnTo>
                    <a:lnTo>
                      <a:pt x="4152" y="21098"/>
                    </a:lnTo>
                    <a:lnTo>
                      <a:pt x="3599" y="22248"/>
                    </a:lnTo>
                    <a:lnTo>
                      <a:pt x="3109" y="23397"/>
                    </a:lnTo>
                    <a:lnTo>
                      <a:pt x="3088" y="23440"/>
                    </a:lnTo>
                    <a:lnTo>
                      <a:pt x="2577" y="24717"/>
                    </a:lnTo>
                    <a:lnTo>
                      <a:pt x="2109" y="25995"/>
                    </a:lnTo>
                    <a:lnTo>
                      <a:pt x="1704" y="27251"/>
                    </a:lnTo>
                    <a:lnTo>
                      <a:pt x="1321" y="28528"/>
                    </a:lnTo>
                    <a:lnTo>
                      <a:pt x="1023" y="29741"/>
                    </a:lnTo>
                    <a:lnTo>
                      <a:pt x="767" y="30955"/>
                    </a:lnTo>
                    <a:lnTo>
                      <a:pt x="533" y="32211"/>
                    </a:lnTo>
                    <a:lnTo>
                      <a:pt x="342" y="33467"/>
                    </a:lnTo>
                    <a:lnTo>
                      <a:pt x="193" y="34830"/>
                    </a:lnTo>
                    <a:lnTo>
                      <a:pt x="86" y="36171"/>
                    </a:lnTo>
                    <a:lnTo>
                      <a:pt x="22" y="37512"/>
                    </a:lnTo>
                    <a:lnTo>
                      <a:pt x="1" y="38832"/>
                    </a:lnTo>
                    <a:lnTo>
                      <a:pt x="22" y="40067"/>
                    </a:lnTo>
                    <a:lnTo>
                      <a:pt x="86" y="41301"/>
                    </a:lnTo>
                    <a:lnTo>
                      <a:pt x="171" y="42536"/>
                    </a:lnTo>
                    <a:lnTo>
                      <a:pt x="320" y="43771"/>
                    </a:lnTo>
                    <a:lnTo>
                      <a:pt x="384" y="44282"/>
                    </a:lnTo>
                    <a:lnTo>
                      <a:pt x="405" y="44239"/>
                    </a:lnTo>
                    <a:lnTo>
                      <a:pt x="448" y="44474"/>
                    </a:lnTo>
                    <a:lnTo>
                      <a:pt x="640" y="45581"/>
                    </a:lnTo>
                    <a:lnTo>
                      <a:pt x="853" y="46688"/>
                    </a:lnTo>
                    <a:lnTo>
                      <a:pt x="1087" y="47752"/>
                    </a:lnTo>
                    <a:lnTo>
                      <a:pt x="1363" y="48795"/>
                    </a:lnTo>
                    <a:lnTo>
                      <a:pt x="1704" y="50009"/>
                    </a:lnTo>
                    <a:lnTo>
                      <a:pt x="2109" y="51222"/>
                    </a:lnTo>
                    <a:lnTo>
                      <a:pt x="2556" y="52436"/>
                    </a:lnTo>
                    <a:lnTo>
                      <a:pt x="3024" y="53649"/>
                    </a:lnTo>
                    <a:lnTo>
                      <a:pt x="3535" y="54799"/>
                    </a:lnTo>
                    <a:lnTo>
                      <a:pt x="4088" y="55927"/>
                    </a:lnTo>
                    <a:lnTo>
                      <a:pt x="4685" y="57056"/>
                    </a:lnTo>
                    <a:lnTo>
                      <a:pt x="5302" y="58163"/>
                    </a:lnTo>
                    <a:lnTo>
                      <a:pt x="5962" y="59248"/>
                    </a:lnTo>
                    <a:lnTo>
                      <a:pt x="6664" y="60313"/>
                    </a:lnTo>
                    <a:lnTo>
                      <a:pt x="7388" y="61356"/>
                    </a:lnTo>
                    <a:lnTo>
                      <a:pt x="8133" y="62378"/>
                    </a:lnTo>
                    <a:lnTo>
                      <a:pt x="8921" y="63357"/>
                    </a:lnTo>
                    <a:lnTo>
                      <a:pt x="9730" y="64294"/>
                    </a:lnTo>
                    <a:lnTo>
                      <a:pt x="10539" y="65188"/>
                    </a:lnTo>
                    <a:lnTo>
                      <a:pt x="11369" y="66040"/>
                    </a:lnTo>
                    <a:lnTo>
                      <a:pt x="12285" y="66934"/>
                    </a:lnTo>
                    <a:lnTo>
                      <a:pt x="13200" y="67764"/>
                    </a:lnTo>
                    <a:lnTo>
                      <a:pt x="14094" y="68509"/>
                    </a:lnTo>
                    <a:lnTo>
                      <a:pt x="15074" y="69297"/>
                    </a:lnTo>
                    <a:lnTo>
                      <a:pt x="16096" y="70042"/>
                    </a:lnTo>
                    <a:lnTo>
                      <a:pt x="17096" y="70744"/>
                    </a:lnTo>
                    <a:lnTo>
                      <a:pt x="18118" y="71404"/>
                    </a:lnTo>
                    <a:lnTo>
                      <a:pt x="19119" y="72022"/>
                    </a:lnTo>
                    <a:lnTo>
                      <a:pt x="20247" y="72639"/>
                    </a:lnTo>
                    <a:lnTo>
                      <a:pt x="21375" y="73235"/>
                    </a:lnTo>
                    <a:lnTo>
                      <a:pt x="22504" y="73768"/>
                    </a:lnTo>
                    <a:lnTo>
                      <a:pt x="23632" y="74257"/>
                    </a:lnTo>
                    <a:lnTo>
                      <a:pt x="24271" y="74534"/>
                    </a:lnTo>
                    <a:lnTo>
                      <a:pt x="24973" y="74811"/>
                    </a:lnTo>
                    <a:lnTo>
                      <a:pt x="25803" y="75109"/>
                    </a:lnTo>
                    <a:lnTo>
                      <a:pt x="26676" y="75386"/>
                    </a:lnTo>
                    <a:lnTo>
                      <a:pt x="27528" y="75641"/>
                    </a:lnTo>
                    <a:lnTo>
                      <a:pt x="28401" y="75896"/>
                    </a:lnTo>
                    <a:lnTo>
                      <a:pt x="29572" y="76173"/>
                    </a:lnTo>
                    <a:lnTo>
                      <a:pt x="30785" y="76450"/>
                    </a:lnTo>
                    <a:lnTo>
                      <a:pt x="32020" y="76684"/>
                    </a:lnTo>
                    <a:lnTo>
                      <a:pt x="33297" y="76876"/>
                    </a:lnTo>
                    <a:lnTo>
                      <a:pt x="33340" y="76876"/>
                    </a:lnTo>
                    <a:lnTo>
                      <a:pt x="34575" y="77025"/>
                    </a:lnTo>
                    <a:lnTo>
                      <a:pt x="35831" y="77131"/>
                    </a:lnTo>
                    <a:lnTo>
                      <a:pt x="37087" y="77195"/>
                    </a:lnTo>
                    <a:lnTo>
                      <a:pt x="38364" y="77216"/>
                    </a:lnTo>
                    <a:lnTo>
                      <a:pt x="38513" y="77216"/>
                    </a:lnTo>
                    <a:lnTo>
                      <a:pt x="39791" y="77195"/>
                    </a:lnTo>
                    <a:lnTo>
                      <a:pt x="41068" y="77131"/>
                    </a:lnTo>
                    <a:lnTo>
                      <a:pt x="42345" y="77025"/>
                    </a:lnTo>
                    <a:lnTo>
                      <a:pt x="43601" y="76897"/>
                    </a:lnTo>
                    <a:lnTo>
                      <a:pt x="44836" y="76705"/>
                    </a:lnTo>
                    <a:lnTo>
                      <a:pt x="45986" y="76514"/>
                    </a:lnTo>
                    <a:lnTo>
                      <a:pt x="46050" y="76493"/>
                    </a:lnTo>
                    <a:lnTo>
                      <a:pt x="46113" y="76450"/>
                    </a:lnTo>
                    <a:lnTo>
                      <a:pt x="46177" y="76386"/>
                    </a:lnTo>
                    <a:lnTo>
                      <a:pt x="46241" y="76365"/>
                    </a:lnTo>
                    <a:lnTo>
                      <a:pt x="47859" y="76003"/>
                    </a:lnTo>
                    <a:lnTo>
                      <a:pt x="48881" y="75747"/>
                    </a:lnTo>
                    <a:lnTo>
                      <a:pt x="49924" y="75449"/>
                    </a:lnTo>
                    <a:lnTo>
                      <a:pt x="50925" y="75130"/>
                    </a:lnTo>
                    <a:lnTo>
                      <a:pt x="51883" y="74789"/>
                    </a:lnTo>
                    <a:lnTo>
                      <a:pt x="52841" y="74449"/>
                    </a:lnTo>
                    <a:lnTo>
                      <a:pt x="53756" y="74066"/>
                    </a:lnTo>
                    <a:lnTo>
                      <a:pt x="54948" y="73533"/>
                    </a:lnTo>
                    <a:lnTo>
                      <a:pt x="56119" y="72959"/>
                    </a:lnTo>
                    <a:lnTo>
                      <a:pt x="57226" y="72384"/>
                    </a:lnTo>
                    <a:lnTo>
                      <a:pt x="58291" y="71766"/>
                    </a:lnTo>
                    <a:lnTo>
                      <a:pt x="59440" y="71064"/>
                    </a:lnTo>
                    <a:lnTo>
                      <a:pt x="60441" y="70404"/>
                    </a:lnTo>
                    <a:lnTo>
                      <a:pt x="60611" y="70297"/>
                    </a:lnTo>
                    <a:lnTo>
                      <a:pt x="61378" y="69765"/>
                    </a:lnTo>
                    <a:lnTo>
                      <a:pt x="61889" y="69403"/>
                    </a:lnTo>
                    <a:lnTo>
                      <a:pt x="62400" y="68999"/>
                    </a:lnTo>
                    <a:lnTo>
                      <a:pt x="63422" y="68190"/>
                    </a:lnTo>
                    <a:lnTo>
                      <a:pt x="64380" y="67381"/>
                    </a:lnTo>
                    <a:lnTo>
                      <a:pt x="65274" y="66572"/>
                    </a:lnTo>
                    <a:lnTo>
                      <a:pt x="66125" y="65742"/>
                    </a:lnTo>
                    <a:lnTo>
                      <a:pt x="67062" y="64784"/>
                    </a:lnTo>
                    <a:lnTo>
                      <a:pt x="67807" y="63932"/>
                    </a:lnTo>
                    <a:lnTo>
                      <a:pt x="68574" y="63059"/>
                    </a:lnTo>
                    <a:lnTo>
                      <a:pt x="69383" y="62037"/>
                    </a:lnTo>
                    <a:lnTo>
                      <a:pt x="70106" y="61058"/>
                    </a:lnTo>
                    <a:lnTo>
                      <a:pt x="70809" y="60036"/>
                    </a:lnTo>
                    <a:lnTo>
                      <a:pt x="71490" y="59014"/>
                    </a:lnTo>
                    <a:lnTo>
                      <a:pt x="72129" y="57950"/>
                    </a:lnTo>
                    <a:lnTo>
                      <a:pt x="72746" y="56864"/>
                    </a:lnTo>
                    <a:lnTo>
                      <a:pt x="73321" y="55757"/>
                    </a:lnTo>
                    <a:lnTo>
                      <a:pt x="73853" y="54607"/>
                    </a:lnTo>
                    <a:lnTo>
                      <a:pt x="74364" y="53458"/>
                    </a:lnTo>
                    <a:lnTo>
                      <a:pt x="74535" y="53053"/>
                    </a:lnTo>
                    <a:lnTo>
                      <a:pt x="74875" y="52180"/>
                    </a:lnTo>
                    <a:lnTo>
                      <a:pt x="75152" y="51371"/>
                    </a:lnTo>
                    <a:lnTo>
                      <a:pt x="75599" y="50009"/>
                    </a:lnTo>
                    <a:lnTo>
                      <a:pt x="75918" y="48880"/>
                    </a:lnTo>
                    <a:lnTo>
                      <a:pt x="76238" y="47646"/>
                    </a:lnTo>
                    <a:lnTo>
                      <a:pt x="76514" y="46390"/>
                    </a:lnTo>
                    <a:lnTo>
                      <a:pt x="76749" y="45134"/>
                    </a:lnTo>
                    <a:lnTo>
                      <a:pt x="76940" y="43877"/>
                    </a:lnTo>
                    <a:lnTo>
                      <a:pt x="77089" y="42579"/>
                    </a:lnTo>
                    <a:lnTo>
                      <a:pt x="77196" y="41280"/>
                    </a:lnTo>
                    <a:lnTo>
                      <a:pt x="77260" y="40003"/>
                    </a:lnTo>
                    <a:lnTo>
                      <a:pt x="77281" y="38725"/>
                    </a:lnTo>
                    <a:lnTo>
                      <a:pt x="77281" y="38534"/>
                    </a:lnTo>
                    <a:lnTo>
                      <a:pt x="77281" y="38470"/>
                    </a:lnTo>
                    <a:lnTo>
                      <a:pt x="77281" y="38364"/>
                    </a:lnTo>
                    <a:lnTo>
                      <a:pt x="77281" y="38023"/>
                    </a:lnTo>
                    <a:lnTo>
                      <a:pt x="77260" y="37320"/>
                    </a:lnTo>
                    <a:lnTo>
                      <a:pt x="77238" y="36660"/>
                    </a:lnTo>
                    <a:lnTo>
                      <a:pt x="77196" y="36022"/>
                    </a:lnTo>
                    <a:lnTo>
                      <a:pt x="77111" y="34915"/>
                    </a:lnTo>
                    <a:lnTo>
                      <a:pt x="76962" y="33467"/>
                    </a:lnTo>
                    <a:lnTo>
                      <a:pt x="76898" y="32977"/>
                    </a:lnTo>
                    <a:lnTo>
                      <a:pt x="76834" y="33020"/>
                    </a:lnTo>
                    <a:lnTo>
                      <a:pt x="76749" y="32360"/>
                    </a:lnTo>
                    <a:lnTo>
                      <a:pt x="76621" y="31572"/>
                    </a:lnTo>
                    <a:lnTo>
                      <a:pt x="76472" y="30827"/>
                    </a:lnTo>
                    <a:lnTo>
                      <a:pt x="76323" y="30103"/>
                    </a:lnTo>
                    <a:lnTo>
                      <a:pt x="76153" y="29379"/>
                    </a:lnTo>
                    <a:lnTo>
                      <a:pt x="75961" y="28656"/>
                    </a:lnTo>
                    <a:lnTo>
                      <a:pt x="75769" y="27932"/>
                    </a:lnTo>
                    <a:lnTo>
                      <a:pt x="75556" y="27229"/>
                    </a:lnTo>
                    <a:lnTo>
                      <a:pt x="75322" y="26505"/>
                    </a:lnTo>
                    <a:lnTo>
                      <a:pt x="75088" y="25824"/>
                    </a:lnTo>
                    <a:lnTo>
                      <a:pt x="74428" y="24078"/>
                    </a:lnTo>
                    <a:lnTo>
                      <a:pt x="74258" y="23717"/>
                    </a:lnTo>
                    <a:lnTo>
                      <a:pt x="74130" y="23461"/>
                    </a:lnTo>
                    <a:lnTo>
                      <a:pt x="74130" y="23376"/>
                    </a:lnTo>
                    <a:lnTo>
                      <a:pt x="73726" y="22460"/>
                    </a:lnTo>
                    <a:lnTo>
                      <a:pt x="73364" y="21694"/>
                    </a:lnTo>
                    <a:lnTo>
                      <a:pt x="73257" y="21502"/>
                    </a:lnTo>
                    <a:lnTo>
                      <a:pt x="72661" y="20353"/>
                    </a:lnTo>
                    <a:lnTo>
                      <a:pt x="72022" y="19246"/>
                    </a:lnTo>
                    <a:lnTo>
                      <a:pt x="71384" y="18181"/>
                    </a:lnTo>
                    <a:lnTo>
                      <a:pt x="70702" y="17138"/>
                    </a:lnTo>
                    <a:lnTo>
                      <a:pt x="70000" y="16138"/>
                    </a:lnTo>
                    <a:lnTo>
                      <a:pt x="69276" y="15137"/>
                    </a:lnTo>
                    <a:lnTo>
                      <a:pt x="68467" y="14158"/>
                    </a:lnTo>
                    <a:lnTo>
                      <a:pt x="67658" y="13200"/>
                    </a:lnTo>
                    <a:lnTo>
                      <a:pt x="66807" y="12284"/>
                    </a:lnTo>
                    <a:lnTo>
                      <a:pt x="65955" y="11390"/>
                    </a:lnTo>
                    <a:lnTo>
                      <a:pt x="65849" y="11284"/>
                    </a:lnTo>
                    <a:lnTo>
                      <a:pt x="64976" y="10453"/>
                    </a:lnTo>
                    <a:lnTo>
                      <a:pt x="64060" y="9644"/>
                    </a:lnTo>
                    <a:lnTo>
                      <a:pt x="63124" y="8857"/>
                    </a:lnTo>
                    <a:lnTo>
                      <a:pt x="62165" y="8090"/>
                    </a:lnTo>
                    <a:lnTo>
                      <a:pt x="61144" y="7324"/>
                    </a:lnTo>
                    <a:lnTo>
                      <a:pt x="60122" y="6600"/>
                    </a:lnTo>
                    <a:lnTo>
                      <a:pt x="59057" y="5919"/>
                    </a:lnTo>
                    <a:lnTo>
                      <a:pt x="57972" y="5259"/>
                    </a:lnTo>
                    <a:lnTo>
                      <a:pt x="56886" y="4663"/>
                    </a:lnTo>
                    <a:lnTo>
                      <a:pt x="55800" y="4067"/>
                    </a:lnTo>
                    <a:lnTo>
                      <a:pt x="54672" y="3534"/>
                    </a:lnTo>
                    <a:lnTo>
                      <a:pt x="53543" y="3023"/>
                    </a:lnTo>
                    <a:lnTo>
                      <a:pt x="53394" y="2960"/>
                    </a:lnTo>
                    <a:lnTo>
                      <a:pt x="52202" y="2491"/>
                    </a:lnTo>
                    <a:lnTo>
                      <a:pt x="50989" y="2065"/>
                    </a:lnTo>
                    <a:lnTo>
                      <a:pt x="49796" y="1682"/>
                    </a:lnTo>
                    <a:lnTo>
                      <a:pt x="48583" y="1342"/>
                    </a:lnTo>
                    <a:lnTo>
                      <a:pt x="47348" y="1044"/>
                    </a:lnTo>
                    <a:lnTo>
                      <a:pt x="46092" y="767"/>
                    </a:lnTo>
                    <a:lnTo>
                      <a:pt x="44836" y="533"/>
                    </a:lnTo>
                    <a:lnTo>
                      <a:pt x="43580" y="341"/>
                    </a:lnTo>
                    <a:lnTo>
                      <a:pt x="42303" y="213"/>
                    </a:lnTo>
                    <a:lnTo>
                      <a:pt x="41004" y="85"/>
                    </a:lnTo>
                    <a:lnTo>
                      <a:pt x="39748" y="22"/>
                    </a:lnTo>
                    <a:lnTo>
                      <a:pt x="39535" y="22"/>
                    </a:lnTo>
                    <a:lnTo>
                      <a:pt x="38598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648;p49">
                <a:extLst>
                  <a:ext uri="{FF2B5EF4-FFF2-40B4-BE49-F238E27FC236}">
                    <a16:creationId xmlns:a16="http://schemas.microsoft.com/office/drawing/2014/main" id="{2A206A4A-7CD4-62E6-E623-9F1245A890C3}"/>
                  </a:ext>
                </a:extLst>
              </p:cNvPr>
              <p:cNvSpPr/>
              <p:nvPr/>
            </p:nvSpPr>
            <p:spPr>
              <a:xfrm>
                <a:off x="4663321" y="3075720"/>
                <a:ext cx="716974" cy="716381"/>
              </a:xfrm>
              <a:custGeom>
                <a:avLst/>
                <a:gdLst/>
                <a:ahLst/>
                <a:cxnLst/>
                <a:rect l="l" t="t" r="r" b="b"/>
                <a:pathLst>
                  <a:path w="77281" h="77217" fill="none" extrusionOk="0">
                    <a:moveTo>
                      <a:pt x="38513" y="77216"/>
                    </a:moveTo>
                    <a:lnTo>
                      <a:pt x="38364" y="77216"/>
                    </a:lnTo>
                    <a:lnTo>
                      <a:pt x="38364" y="77216"/>
                    </a:lnTo>
                    <a:lnTo>
                      <a:pt x="37087" y="77195"/>
                    </a:lnTo>
                    <a:lnTo>
                      <a:pt x="35831" y="77131"/>
                    </a:lnTo>
                    <a:lnTo>
                      <a:pt x="34575" y="77025"/>
                    </a:lnTo>
                    <a:lnTo>
                      <a:pt x="33340" y="76876"/>
                    </a:lnTo>
                    <a:lnTo>
                      <a:pt x="33297" y="76876"/>
                    </a:lnTo>
                    <a:lnTo>
                      <a:pt x="33297" y="76876"/>
                    </a:lnTo>
                    <a:lnTo>
                      <a:pt x="32020" y="76684"/>
                    </a:lnTo>
                    <a:lnTo>
                      <a:pt x="30785" y="76450"/>
                    </a:lnTo>
                    <a:lnTo>
                      <a:pt x="29572" y="76173"/>
                    </a:lnTo>
                    <a:lnTo>
                      <a:pt x="28401" y="75896"/>
                    </a:lnTo>
                    <a:lnTo>
                      <a:pt x="28401" y="75896"/>
                    </a:lnTo>
                    <a:lnTo>
                      <a:pt x="27528" y="75641"/>
                    </a:lnTo>
                    <a:lnTo>
                      <a:pt x="26676" y="75386"/>
                    </a:lnTo>
                    <a:lnTo>
                      <a:pt x="25803" y="75109"/>
                    </a:lnTo>
                    <a:lnTo>
                      <a:pt x="24973" y="74811"/>
                    </a:lnTo>
                    <a:lnTo>
                      <a:pt x="24973" y="74811"/>
                    </a:lnTo>
                    <a:lnTo>
                      <a:pt x="24271" y="74534"/>
                    </a:lnTo>
                    <a:lnTo>
                      <a:pt x="23632" y="74257"/>
                    </a:lnTo>
                    <a:lnTo>
                      <a:pt x="23632" y="74257"/>
                    </a:lnTo>
                    <a:lnTo>
                      <a:pt x="22504" y="73768"/>
                    </a:lnTo>
                    <a:lnTo>
                      <a:pt x="21375" y="73235"/>
                    </a:lnTo>
                    <a:lnTo>
                      <a:pt x="20247" y="72639"/>
                    </a:lnTo>
                    <a:lnTo>
                      <a:pt x="19119" y="72022"/>
                    </a:lnTo>
                    <a:lnTo>
                      <a:pt x="19119" y="72022"/>
                    </a:lnTo>
                    <a:lnTo>
                      <a:pt x="18118" y="71404"/>
                    </a:lnTo>
                    <a:lnTo>
                      <a:pt x="17096" y="70744"/>
                    </a:lnTo>
                    <a:lnTo>
                      <a:pt x="16096" y="70042"/>
                    </a:lnTo>
                    <a:lnTo>
                      <a:pt x="15074" y="69297"/>
                    </a:lnTo>
                    <a:lnTo>
                      <a:pt x="15074" y="69297"/>
                    </a:lnTo>
                    <a:lnTo>
                      <a:pt x="14094" y="68509"/>
                    </a:lnTo>
                    <a:lnTo>
                      <a:pt x="13200" y="67764"/>
                    </a:lnTo>
                    <a:lnTo>
                      <a:pt x="13200" y="67764"/>
                    </a:lnTo>
                    <a:lnTo>
                      <a:pt x="12285" y="66934"/>
                    </a:lnTo>
                    <a:lnTo>
                      <a:pt x="11369" y="66040"/>
                    </a:lnTo>
                    <a:lnTo>
                      <a:pt x="11369" y="66040"/>
                    </a:lnTo>
                    <a:lnTo>
                      <a:pt x="10539" y="65188"/>
                    </a:lnTo>
                    <a:lnTo>
                      <a:pt x="9730" y="64294"/>
                    </a:lnTo>
                    <a:lnTo>
                      <a:pt x="8921" y="63357"/>
                    </a:lnTo>
                    <a:lnTo>
                      <a:pt x="8133" y="62378"/>
                    </a:lnTo>
                    <a:lnTo>
                      <a:pt x="8133" y="62378"/>
                    </a:lnTo>
                    <a:lnTo>
                      <a:pt x="7388" y="61356"/>
                    </a:lnTo>
                    <a:lnTo>
                      <a:pt x="6664" y="60313"/>
                    </a:lnTo>
                    <a:lnTo>
                      <a:pt x="5962" y="59248"/>
                    </a:lnTo>
                    <a:lnTo>
                      <a:pt x="5302" y="58163"/>
                    </a:lnTo>
                    <a:lnTo>
                      <a:pt x="4685" y="57056"/>
                    </a:lnTo>
                    <a:lnTo>
                      <a:pt x="4088" y="55927"/>
                    </a:lnTo>
                    <a:lnTo>
                      <a:pt x="3535" y="54799"/>
                    </a:lnTo>
                    <a:lnTo>
                      <a:pt x="3024" y="53649"/>
                    </a:lnTo>
                    <a:lnTo>
                      <a:pt x="3024" y="53649"/>
                    </a:lnTo>
                    <a:lnTo>
                      <a:pt x="2556" y="52436"/>
                    </a:lnTo>
                    <a:lnTo>
                      <a:pt x="2109" y="51222"/>
                    </a:lnTo>
                    <a:lnTo>
                      <a:pt x="1704" y="50009"/>
                    </a:lnTo>
                    <a:lnTo>
                      <a:pt x="1363" y="48795"/>
                    </a:lnTo>
                    <a:lnTo>
                      <a:pt x="1363" y="48795"/>
                    </a:lnTo>
                    <a:lnTo>
                      <a:pt x="1087" y="47752"/>
                    </a:lnTo>
                    <a:lnTo>
                      <a:pt x="853" y="46688"/>
                    </a:lnTo>
                    <a:lnTo>
                      <a:pt x="640" y="45581"/>
                    </a:lnTo>
                    <a:lnTo>
                      <a:pt x="448" y="44474"/>
                    </a:lnTo>
                    <a:lnTo>
                      <a:pt x="448" y="44474"/>
                    </a:lnTo>
                    <a:lnTo>
                      <a:pt x="405" y="44239"/>
                    </a:lnTo>
                    <a:lnTo>
                      <a:pt x="384" y="44282"/>
                    </a:lnTo>
                    <a:lnTo>
                      <a:pt x="320" y="43771"/>
                    </a:lnTo>
                    <a:lnTo>
                      <a:pt x="320" y="43771"/>
                    </a:lnTo>
                    <a:lnTo>
                      <a:pt x="171" y="42536"/>
                    </a:lnTo>
                    <a:lnTo>
                      <a:pt x="86" y="41301"/>
                    </a:lnTo>
                    <a:lnTo>
                      <a:pt x="22" y="40067"/>
                    </a:lnTo>
                    <a:lnTo>
                      <a:pt x="1" y="38832"/>
                    </a:lnTo>
                    <a:lnTo>
                      <a:pt x="1" y="38832"/>
                    </a:lnTo>
                    <a:lnTo>
                      <a:pt x="22" y="37512"/>
                    </a:lnTo>
                    <a:lnTo>
                      <a:pt x="86" y="36171"/>
                    </a:lnTo>
                    <a:lnTo>
                      <a:pt x="193" y="34830"/>
                    </a:lnTo>
                    <a:lnTo>
                      <a:pt x="342" y="33467"/>
                    </a:lnTo>
                    <a:lnTo>
                      <a:pt x="342" y="33467"/>
                    </a:lnTo>
                    <a:lnTo>
                      <a:pt x="533" y="32211"/>
                    </a:lnTo>
                    <a:lnTo>
                      <a:pt x="767" y="30955"/>
                    </a:lnTo>
                    <a:lnTo>
                      <a:pt x="1023" y="29741"/>
                    </a:lnTo>
                    <a:lnTo>
                      <a:pt x="1321" y="28528"/>
                    </a:lnTo>
                    <a:lnTo>
                      <a:pt x="1321" y="28528"/>
                    </a:lnTo>
                    <a:lnTo>
                      <a:pt x="1704" y="27251"/>
                    </a:lnTo>
                    <a:lnTo>
                      <a:pt x="2109" y="25995"/>
                    </a:lnTo>
                    <a:lnTo>
                      <a:pt x="2577" y="24717"/>
                    </a:lnTo>
                    <a:lnTo>
                      <a:pt x="3088" y="23440"/>
                    </a:lnTo>
                    <a:lnTo>
                      <a:pt x="3109" y="23397"/>
                    </a:lnTo>
                    <a:lnTo>
                      <a:pt x="3109" y="23397"/>
                    </a:lnTo>
                    <a:lnTo>
                      <a:pt x="3599" y="22248"/>
                    </a:lnTo>
                    <a:lnTo>
                      <a:pt x="4152" y="21098"/>
                    </a:lnTo>
                    <a:lnTo>
                      <a:pt x="4152" y="21098"/>
                    </a:lnTo>
                    <a:lnTo>
                      <a:pt x="4727" y="20012"/>
                    </a:lnTo>
                    <a:lnTo>
                      <a:pt x="5387" y="18841"/>
                    </a:lnTo>
                    <a:lnTo>
                      <a:pt x="6409" y="17181"/>
                    </a:lnTo>
                    <a:lnTo>
                      <a:pt x="6409" y="17181"/>
                    </a:lnTo>
                    <a:lnTo>
                      <a:pt x="6664" y="16798"/>
                    </a:lnTo>
                    <a:lnTo>
                      <a:pt x="6664" y="16798"/>
                    </a:lnTo>
                    <a:lnTo>
                      <a:pt x="7133" y="16116"/>
                    </a:lnTo>
                    <a:lnTo>
                      <a:pt x="7367" y="15818"/>
                    </a:lnTo>
                    <a:lnTo>
                      <a:pt x="7367" y="15818"/>
                    </a:lnTo>
                    <a:lnTo>
                      <a:pt x="7410" y="15733"/>
                    </a:lnTo>
                    <a:lnTo>
                      <a:pt x="7622" y="15456"/>
                    </a:lnTo>
                    <a:lnTo>
                      <a:pt x="7622" y="15456"/>
                    </a:lnTo>
                    <a:lnTo>
                      <a:pt x="8133" y="14775"/>
                    </a:lnTo>
                    <a:lnTo>
                      <a:pt x="8133" y="14775"/>
                    </a:lnTo>
                    <a:lnTo>
                      <a:pt x="8921" y="13796"/>
                    </a:lnTo>
                    <a:lnTo>
                      <a:pt x="9688" y="12880"/>
                    </a:lnTo>
                    <a:lnTo>
                      <a:pt x="9688" y="12880"/>
                    </a:lnTo>
                    <a:lnTo>
                      <a:pt x="10390" y="12135"/>
                    </a:lnTo>
                    <a:lnTo>
                      <a:pt x="11135" y="11348"/>
                    </a:lnTo>
                    <a:lnTo>
                      <a:pt x="11263" y="11220"/>
                    </a:lnTo>
                    <a:lnTo>
                      <a:pt x="11263" y="11220"/>
                    </a:lnTo>
                    <a:lnTo>
                      <a:pt x="12157" y="10368"/>
                    </a:lnTo>
                    <a:lnTo>
                      <a:pt x="13051" y="9538"/>
                    </a:lnTo>
                    <a:lnTo>
                      <a:pt x="13179" y="9431"/>
                    </a:lnTo>
                    <a:lnTo>
                      <a:pt x="13179" y="9431"/>
                    </a:lnTo>
                    <a:lnTo>
                      <a:pt x="14265" y="8537"/>
                    </a:lnTo>
                    <a:lnTo>
                      <a:pt x="14329" y="8495"/>
                    </a:lnTo>
                    <a:lnTo>
                      <a:pt x="14329" y="8495"/>
                    </a:lnTo>
                    <a:lnTo>
                      <a:pt x="14605" y="8261"/>
                    </a:lnTo>
                    <a:lnTo>
                      <a:pt x="14861" y="8048"/>
                    </a:lnTo>
                    <a:lnTo>
                      <a:pt x="14861" y="8048"/>
                    </a:lnTo>
                    <a:lnTo>
                      <a:pt x="15883" y="7281"/>
                    </a:lnTo>
                    <a:lnTo>
                      <a:pt x="16905" y="6579"/>
                    </a:lnTo>
                    <a:lnTo>
                      <a:pt x="17948" y="5897"/>
                    </a:lnTo>
                    <a:lnTo>
                      <a:pt x="19012" y="5259"/>
                    </a:lnTo>
                    <a:lnTo>
                      <a:pt x="19012" y="5259"/>
                    </a:lnTo>
                    <a:lnTo>
                      <a:pt x="20055" y="4663"/>
                    </a:lnTo>
                    <a:lnTo>
                      <a:pt x="21162" y="4088"/>
                    </a:lnTo>
                    <a:lnTo>
                      <a:pt x="22312" y="3534"/>
                    </a:lnTo>
                    <a:lnTo>
                      <a:pt x="23483" y="3023"/>
                    </a:lnTo>
                    <a:lnTo>
                      <a:pt x="23483" y="3023"/>
                    </a:lnTo>
                    <a:lnTo>
                      <a:pt x="24633" y="2555"/>
                    </a:lnTo>
                    <a:lnTo>
                      <a:pt x="25803" y="2129"/>
                    </a:lnTo>
                    <a:lnTo>
                      <a:pt x="27017" y="1725"/>
                    </a:lnTo>
                    <a:lnTo>
                      <a:pt x="28252" y="1363"/>
                    </a:lnTo>
                    <a:lnTo>
                      <a:pt x="28252" y="1363"/>
                    </a:lnTo>
                    <a:lnTo>
                      <a:pt x="29465" y="1044"/>
                    </a:lnTo>
                    <a:lnTo>
                      <a:pt x="30700" y="788"/>
                    </a:lnTo>
                    <a:lnTo>
                      <a:pt x="31977" y="533"/>
                    </a:lnTo>
                    <a:lnTo>
                      <a:pt x="33255" y="341"/>
                    </a:lnTo>
                    <a:lnTo>
                      <a:pt x="33255" y="341"/>
                    </a:lnTo>
                    <a:lnTo>
                      <a:pt x="34553" y="192"/>
                    </a:lnTo>
                    <a:lnTo>
                      <a:pt x="35873" y="85"/>
                    </a:lnTo>
                    <a:lnTo>
                      <a:pt x="37215" y="22"/>
                    </a:lnTo>
                    <a:lnTo>
                      <a:pt x="38598" y="0"/>
                    </a:lnTo>
                    <a:lnTo>
                      <a:pt x="38598" y="0"/>
                    </a:lnTo>
                    <a:lnTo>
                      <a:pt x="38598" y="0"/>
                    </a:lnTo>
                    <a:lnTo>
                      <a:pt x="39535" y="22"/>
                    </a:lnTo>
                    <a:lnTo>
                      <a:pt x="39748" y="22"/>
                    </a:lnTo>
                    <a:lnTo>
                      <a:pt x="39748" y="22"/>
                    </a:lnTo>
                    <a:lnTo>
                      <a:pt x="41004" y="85"/>
                    </a:lnTo>
                    <a:lnTo>
                      <a:pt x="41004" y="85"/>
                    </a:lnTo>
                    <a:lnTo>
                      <a:pt x="42303" y="213"/>
                    </a:lnTo>
                    <a:lnTo>
                      <a:pt x="43580" y="341"/>
                    </a:lnTo>
                    <a:lnTo>
                      <a:pt x="43580" y="341"/>
                    </a:lnTo>
                    <a:lnTo>
                      <a:pt x="44836" y="533"/>
                    </a:lnTo>
                    <a:lnTo>
                      <a:pt x="46092" y="767"/>
                    </a:lnTo>
                    <a:lnTo>
                      <a:pt x="47348" y="1044"/>
                    </a:lnTo>
                    <a:lnTo>
                      <a:pt x="48583" y="1342"/>
                    </a:lnTo>
                    <a:lnTo>
                      <a:pt x="48583" y="1342"/>
                    </a:lnTo>
                    <a:lnTo>
                      <a:pt x="49796" y="1682"/>
                    </a:lnTo>
                    <a:lnTo>
                      <a:pt x="50989" y="2065"/>
                    </a:lnTo>
                    <a:lnTo>
                      <a:pt x="52202" y="2491"/>
                    </a:lnTo>
                    <a:lnTo>
                      <a:pt x="53394" y="2960"/>
                    </a:lnTo>
                    <a:lnTo>
                      <a:pt x="53543" y="3023"/>
                    </a:lnTo>
                    <a:lnTo>
                      <a:pt x="53543" y="3023"/>
                    </a:lnTo>
                    <a:lnTo>
                      <a:pt x="54672" y="3534"/>
                    </a:lnTo>
                    <a:lnTo>
                      <a:pt x="55800" y="4067"/>
                    </a:lnTo>
                    <a:lnTo>
                      <a:pt x="56886" y="4663"/>
                    </a:lnTo>
                    <a:lnTo>
                      <a:pt x="57972" y="5259"/>
                    </a:lnTo>
                    <a:lnTo>
                      <a:pt x="59057" y="5919"/>
                    </a:lnTo>
                    <a:lnTo>
                      <a:pt x="60122" y="6600"/>
                    </a:lnTo>
                    <a:lnTo>
                      <a:pt x="61144" y="7324"/>
                    </a:lnTo>
                    <a:lnTo>
                      <a:pt x="62165" y="8090"/>
                    </a:lnTo>
                    <a:lnTo>
                      <a:pt x="62165" y="8090"/>
                    </a:lnTo>
                    <a:lnTo>
                      <a:pt x="63124" y="8857"/>
                    </a:lnTo>
                    <a:lnTo>
                      <a:pt x="64060" y="9644"/>
                    </a:lnTo>
                    <a:lnTo>
                      <a:pt x="64976" y="10453"/>
                    </a:lnTo>
                    <a:lnTo>
                      <a:pt x="65849" y="11284"/>
                    </a:lnTo>
                    <a:lnTo>
                      <a:pt x="65955" y="11390"/>
                    </a:lnTo>
                    <a:lnTo>
                      <a:pt x="65955" y="11390"/>
                    </a:lnTo>
                    <a:lnTo>
                      <a:pt x="66807" y="12284"/>
                    </a:lnTo>
                    <a:lnTo>
                      <a:pt x="67658" y="13200"/>
                    </a:lnTo>
                    <a:lnTo>
                      <a:pt x="68467" y="14158"/>
                    </a:lnTo>
                    <a:lnTo>
                      <a:pt x="69276" y="15137"/>
                    </a:lnTo>
                    <a:lnTo>
                      <a:pt x="69276" y="15137"/>
                    </a:lnTo>
                    <a:lnTo>
                      <a:pt x="70000" y="16138"/>
                    </a:lnTo>
                    <a:lnTo>
                      <a:pt x="70702" y="17138"/>
                    </a:lnTo>
                    <a:lnTo>
                      <a:pt x="71384" y="18181"/>
                    </a:lnTo>
                    <a:lnTo>
                      <a:pt x="72022" y="19246"/>
                    </a:lnTo>
                    <a:lnTo>
                      <a:pt x="72022" y="19246"/>
                    </a:lnTo>
                    <a:lnTo>
                      <a:pt x="72661" y="20353"/>
                    </a:lnTo>
                    <a:lnTo>
                      <a:pt x="73257" y="21502"/>
                    </a:lnTo>
                    <a:lnTo>
                      <a:pt x="73364" y="21694"/>
                    </a:lnTo>
                    <a:lnTo>
                      <a:pt x="73364" y="21694"/>
                    </a:lnTo>
                    <a:lnTo>
                      <a:pt x="73726" y="22460"/>
                    </a:lnTo>
                    <a:lnTo>
                      <a:pt x="74130" y="23376"/>
                    </a:lnTo>
                    <a:lnTo>
                      <a:pt x="74130" y="23461"/>
                    </a:lnTo>
                    <a:lnTo>
                      <a:pt x="74130" y="23461"/>
                    </a:lnTo>
                    <a:lnTo>
                      <a:pt x="74258" y="23717"/>
                    </a:lnTo>
                    <a:lnTo>
                      <a:pt x="74258" y="23717"/>
                    </a:lnTo>
                    <a:lnTo>
                      <a:pt x="74428" y="24078"/>
                    </a:lnTo>
                    <a:lnTo>
                      <a:pt x="75088" y="25824"/>
                    </a:lnTo>
                    <a:lnTo>
                      <a:pt x="75088" y="25824"/>
                    </a:lnTo>
                    <a:lnTo>
                      <a:pt x="75322" y="26505"/>
                    </a:lnTo>
                    <a:lnTo>
                      <a:pt x="75556" y="27229"/>
                    </a:lnTo>
                    <a:lnTo>
                      <a:pt x="75769" y="27932"/>
                    </a:lnTo>
                    <a:lnTo>
                      <a:pt x="75961" y="28656"/>
                    </a:lnTo>
                    <a:lnTo>
                      <a:pt x="76153" y="29379"/>
                    </a:lnTo>
                    <a:lnTo>
                      <a:pt x="76323" y="30103"/>
                    </a:lnTo>
                    <a:lnTo>
                      <a:pt x="76472" y="30827"/>
                    </a:lnTo>
                    <a:lnTo>
                      <a:pt x="76621" y="31572"/>
                    </a:lnTo>
                    <a:lnTo>
                      <a:pt x="76621" y="31572"/>
                    </a:lnTo>
                    <a:lnTo>
                      <a:pt x="76749" y="32360"/>
                    </a:lnTo>
                    <a:lnTo>
                      <a:pt x="76834" y="33020"/>
                    </a:lnTo>
                    <a:lnTo>
                      <a:pt x="76898" y="32977"/>
                    </a:lnTo>
                    <a:lnTo>
                      <a:pt x="76962" y="33467"/>
                    </a:lnTo>
                    <a:lnTo>
                      <a:pt x="76962" y="33467"/>
                    </a:lnTo>
                    <a:lnTo>
                      <a:pt x="77111" y="34915"/>
                    </a:lnTo>
                    <a:lnTo>
                      <a:pt x="77196" y="36022"/>
                    </a:lnTo>
                    <a:lnTo>
                      <a:pt x="77196" y="36022"/>
                    </a:lnTo>
                    <a:lnTo>
                      <a:pt x="77238" y="36660"/>
                    </a:lnTo>
                    <a:lnTo>
                      <a:pt x="77260" y="37320"/>
                    </a:lnTo>
                    <a:lnTo>
                      <a:pt x="77260" y="37320"/>
                    </a:lnTo>
                    <a:lnTo>
                      <a:pt x="77281" y="38023"/>
                    </a:lnTo>
                    <a:lnTo>
                      <a:pt x="77281" y="38364"/>
                    </a:lnTo>
                    <a:lnTo>
                      <a:pt x="77281" y="38470"/>
                    </a:lnTo>
                    <a:lnTo>
                      <a:pt x="77281" y="38470"/>
                    </a:lnTo>
                    <a:lnTo>
                      <a:pt x="77281" y="38534"/>
                    </a:lnTo>
                    <a:lnTo>
                      <a:pt x="77281" y="38725"/>
                    </a:lnTo>
                    <a:lnTo>
                      <a:pt x="77281" y="38725"/>
                    </a:lnTo>
                    <a:lnTo>
                      <a:pt x="77260" y="40003"/>
                    </a:lnTo>
                    <a:lnTo>
                      <a:pt x="77196" y="41280"/>
                    </a:lnTo>
                    <a:lnTo>
                      <a:pt x="77089" y="42579"/>
                    </a:lnTo>
                    <a:lnTo>
                      <a:pt x="76940" y="43877"/>
                    </a:lnTo>
                    <a:lnTo>
                      <a:pt x="76940" y="43877"/>
                    </a:lnTo>
                    <a:lnTo>
                      <a:pt x="76749" y="45134"/>
                    </a:lnTo>
                    <a:lnTo>
                      <a:pt x="76514" y="46390"/>
                    </a:lnTo>
                    <a:lnTo>
                      <a:pt x="76238" y="47646"/>
                    </a:lnTo>
                    <a:lnTo>
                      <a:pt x="75918" y="48880"/>
                    </a:lnTo>
                    <a:lnTo>
                      <a:pt x="75918" y="48880"/>
                    </a:lnTo>
                    <a:lnTo>
                      <a:pt x="75599" y="50009"/>
                    </a:lnTo>
                    <a:lnTo>
                      <a:pt x="75152" y="51371"/>
                    </a:lnTo>
                    <a:lnTo>
                      <a:pt x="75152" y="51371"/>
                    </a:lnTo>
                    <a:lnTo>
                      <a:pt x="74875" y="52180"/>
                    </a:lnTo>
                    <a:lnTo>
                      <a:pt x="74535" y="53053"/>
                    </a:lnTo>
                    <a:lnTo>
                      <a:pt x="74535" y="53053"/>
                    </a:lnTo>
                    <a:lnTo>
                      <a:pt x="74364" y="53458"/>
                    </a:lnTo>
                    <a:lnTo>
                      <a:pt x="74364" y="53458"/>
                    </a:lnTo>
                    <a:lnTo>
                      <a:pt x="73853" y="54607"/>
                    </a:lnTo>
                    <a:lnTo>
                      <a:pt x="73321" y="55757"/>
                    </a:lnTo>
                    <a:lnTo>
                      <a:pt x="72746" y="56864"/>
                    </a:lnTo>
                    <a:lnTo>
                      <a:pt x="72129" y="57950"/>
                    </a:lnTo>
                    <a:lnTo>
                      <a:pt x="71490" y="59014"/>
                    </a:lnTo>
                    <a:lnTo>
                      <a:pt x="70809" y="60036"/>
                    </a:lnTo>
                    <a:lnTo>
                      <a:pt x="70106" y="61058"/>
                    </a:lnTo>
                    <a:lnTo>
                      <a:pt x="69383" y="62037"/>
                    </a:lnTo>
                    <a:lnTo>
                      <a:pt x="69383" y="62037"/>
                    </a:lnTo>
                    <a:lnTo>
                      <a:pt x="68574" y="63059"/>
                    </a:lnTo>
                    <a:lnTo>
                      <a:pt x="67807" y="63932"/>
                    </a:lnTo>
                    <a:lnTo>
                      <a:pt x="67807" y="63932"/>
                    </a:lnTo>
                    <a:lnTo>
                      <a:pt x="67062" y="64784"/>
                    </a:lnTo>
                    <a:lnTo>
                      <a:pt x="66125" y="65742"/>
                    </a:lnTo>
                    <a:lnTo>
                      <a:pt x="66125" y="65742"/>
                    </a:lnTo>
                    <a:lnTo>
                      <a:pt x="65274" y="66572"/>
                    </a:lnTo>
                    <a:lnTo>
                      <a:pt x="64380" y="67381"/>
                    </a:lnTo>
                    <a:lnTo>
                      <a:pt x="63422" y="68190"/>
                    </a:lnTo>
                    <a:lnTo>
                      <a:pt x="62400" y="68999"/>
                    </a:lnTo>
                    <a:lnTo>
                      <a:pt x="62400" y="68999"/>
                    </a:lnTo>
                    <a:lnTo>
                      <a:pt x="61889" y="69403"/>
                    </a:lnTo>
                    <a:lnTo>
                      <a:pt x="61378" y="69765"/>
                    </a:lnTo>
                    <a:lnTo>
                      <a:pt x="60611" y="70297"/>
                    </a:lnTo>
                    <a:lnTo>
                      <a:pt x="60441" y="70404"/>
                    </a:lnTo>
                    <a:lnTo>
                      <a:pt x="60441" y="70404"/>
                    </a:lnTo>
                    <a:lnTo>
                      <a:pt x="59440" y="71064"/>
                    </a:lnTo>
                    <a:lnTo>
                      <a:pt x="58291" y="71766"/>
                    </a:lnTo>
                    <a:lnTo>
                      <a:pt x="58291" y="71766"/>
                    </a:lnTo>
                    <a:lnTo>
                      <a:pt x="57226" y="72384"/>
                    </a:lnTo>
                    <a:lnTo>
                      <a:pt x="56119" y="72959"/>
                    </a:lnTo>
                    <a:lnTo>
                      <a:pt x="54948" y="73533"/>
                    </a:lnTo>
                    <a:lnTo>
                      <a:pt x="53756" y="74066"/>
                    </a:lnTo>
                    <a:lnTo>
                      <a:pt x="53756" y="74066"/>
                    </a:lnTo>
                    <a:lnTo>
                      <a:pt x="52841" y="74449"/>
                    </a:lnTo>
                    <a:lnTo>
                      <a:pt x="51883" y="74789"/>
                    </a:lnTo>
                    <a:lnTo>
                      <a:pt x="50925" y="75130"/>
                    </a:lnTo>
                    <a:lnTo>
                      <a:pt x="49924" y="75449"/>
                    </a:lnTo>
                    <a:lnTo>
                      <a:pt x="49924" y="75449"/>
                    </a:lnTo>
                    <a:lnTo>
                      <a:pt x="48881" y="75747"/>
                    </a:lnTo>
                    <a:lnTo>
                      <a:pt x="47859" y="76003"/>
                    </a:lnTo>
                    <a:lnTo>
                      <a:pt x="46241" y="76365"/>
                    </a:lnTo>
                    <a:lnTo>
                      <a:pt x="46241" y="76365"/>
                    </a:lnTo>
                    <a:lnTo>
                      <a:pt x="46177" y="76386"/>
                    </a:lnTo>
                    <a:lnTo>
                      <a:pt x="46113" y="76450"/>
                    </a:lnTo>
                    <a:lnTo>
                      <a:pt x="46050" y="76493"/>
                    </a:lnTo>
                    <a:lnTo>
                      <a:pt x="45986" y="76514"/>
                    </a:lnTo>
                    <a:lnTo>
                      <a:pt x="45986" y="76514"/>
                    </a:lnTo>
                    <a:lnTo>
                      <a:pt x="44836" y="76705"/>
                    </a:lnTo>
                    <a:lnTo>
                      <a:pt x="43601" y="76897"/>
                    </a:lnTo>
                    <a:lnTo>
                      <a:pt x="43601" y="76897"/>
                    </a:lnTo>
                    <a:lnTo>
                      <a:pt x="42345" y="77025"/>
                    </a:lnTo>
                    <a:lnTo>
                      <a:pt x="41068" y="77131"/>
                    </a:lnTo>
                    <a:lnTo>
                      <a:pt x="39791" y="77195"/>
                    </a:lnTo>
                    <a:lnTo>
                      <a:pt x="38513" y="772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649;p49">
                <a:extLst>
                  <a:ext uri="{FF2B5EF4-FFF2-40B4-BE49-F238E27FC236}">
                    <a16:creationId xmlns:a16="http://schemas.microsoft.com/office/drawing/2014/main" id="{AB2DEE55-65B0-D7C2-C16A-E7794DB2DC71}"/>
                  </a:ext>
                </a:extLst>
              </p:cNvPr>
              <p:cNvSpPr/>
              <p:nvPr/>
            </p:nvSpPr>
            <p:spPr>
              <a:xfrm>
                <a:off x="4667866" y="3080257"/>
                <a:ext cx="707892" cy="707298"/>
              </a:xfrm>
              <a:custGeom>
                <a:avLst/>
                <a:gdLst/>
                <a:ahLst/>
                <a:cxnLst/>
                <a:rect l="l" t="t" r="r" b="b"/>
                <a:pathLst>
                  <a:path w="76302" h="76238" fill="none" extrusionOk="0">
                    <a:moveTo>
                      <a:pt x="341" y="42558"/>
                    </a:moveTo>
                    <a:lnTo>
                      <a:pt x="363" y="43176"/>
                    </a:lnTo>
                    <a:lnTo>
                      <a:pt x="363" y="43176"/>
                    </a:lnTo>
                    <a:lnTo>
                      <a:pt x="384" y="43559"/>
                    </a:lnTo>
                    <a:lnTo>
                      <a:pt x="426" y="43921"/>
                    </a:lnTo>
                    <a:lnTo>
                      <a:pt x="426" y="43921"/>
                    </a:lnTo>
                    <a:lnTo>
                      <a:pt x="618" y="45006"/>
                    </a:lnTo>
                    <a:lnTo>
                      <a:pt x="831" y="46092"/>
                    </a:lnTo>
                    <a:lnTo>
                      <a:pt x="1065" y="47157"/>
                    </a:lnTo>
                    <a:lnTo>
                      <a:pt x="1342" y="48179"/>
                    </a:lnTo>
                    <a:lnTo>
                      <a:pt x="1342" y="48179"/>
                    </a:lnTo>
                    <a:lnTo>
                      <a:pt x="1682" y="49371"/>
                    </a:lnTo>
                    <a:lnTo>
                      <a:pt x="2066" y="50563"/>
                    </a:lnTo>
                    <a:lnTo>
                      <a:pt x="2513" y="51776"/>
                    </a:lnTo>
                    <a:lnTo>
                      <a:pt x="2981" y="52969"/>
                    </a:lnTo>
                    <a:lnTo>
                      <a:pt x="2981" y="52969"/>
                    </a:lnTo>
                    <a:lnTo>
                      <a:pt x="3492" y="54097"/>
                    </a:lnTo>
                    <a:lnTo>
                      <a:pt x="4024" y="55225"/>
                    </a:lnTo>
                    <a:lnTo>
                      <a:pt x="4620" y="56332"/>
                    </a:lnTo>
                    <a:lnTo>
                      <a:pt x="5238" y="57439"/>
                    </a:lnTo>
                    <a:lnTo>
                      <a:pt x="5876" y="58504"/>
                    </a:lnTo>
                    <a:lnTo>
                      <a:pt x="6558" y="59547"/>
                    </a:lnTo>
                    <a:lnTo>
                      <a:pt x="7282" y="60590"/>
                    </a:lnTo>
                    <a:lnTo>
                      <a:pt x="8027" y="61591"/>
                    </a:lnTo>
                    <a:lnTo>
                      <a:pt x="8027" y="61591"/>
                    </a:lnTo>
                    <a:lnTo>
                      <a:pt x="8814" y="62570"/>
                    </a:lnTo>
                    <a:lnTo>
                      <a:pt x="9602" y="63486"/>
                    </a:lnTo>
                    <a:lnTo>
                      <a:pt x="10411" y="64380"/>
                    </a:lnTo>
                    <a:lnTo>
                      <a:pt x="11220" y="65210"/>
                    </a:lnTo>
                    <a:lnTo>
                      <a:pt x="11220" y="65210"/>
                    </a:lnTo>
                    <a:lnTo>
                      <a:pt x="12114" y="66083"/>
                    </a:lnTo>
                    <a:lnTo>
                      <a:pt x="13030" y="66913"/>
                    </a:lnTo>
                    <a:lnTo>
                      <a:pt x="13030" y="66913"/>
                    </a:lnTo>
                    <a:lnTo>
                      <a:pt x="13902" y="67658"/>
                    </a:lnTo>
                    <a:lnTo>
                      <a:pt x="14882" y="68425"/>
                    </a:lnTo>
                    <a:lnTo>
                      <a:pt x="14882" y="68425"/>
                    </a:lnTo>
                    <a:lnTo>
                      <a:pt x="15882" y="69170"/>
                    </a:lnTo>
                    <a:lnTo>
                      <a:pt x="16883" y="69872"/>
                    </a:lnTo>
                    <a:lnTo>
                      <a:pt x="17884" y="70511"/>
                    </a:lnTo>
                    <a:lnTo>
                      <a:pt x="18884" y="71107"/>
                    </a:lnTo>
                    <a:lnTo>
                      <a:pt x="18884" y="71107"/>
                    </a:lnTo>
                    <a:lnTo>
                      <a:pt x="19991" y="71724"/>
                    </a:lnTo>
                    <a:lnTo>
                      <a:pt x="21098" y="72299"/>
                    </a:lnTo>
                    <a:lnTo>
                      <a:pt x="22227" y="72831"/>
                    </a:lnTo>
                    <a:lnTo>
                      <a:pt x="23334" y="73342"/>
                    </a:lnTo>
                    <a:lnTo>
                      <a:pt x="23334" y="73342"/>
                    </a:lnTo>
                    <a:lnTo>
                      <a:pt x="23951" y="73598"/>
                    </a:lnTo>
                    <a:lnTo>
                      <a:pt x="24654" y="73853"/>
                    </a:lnTo>
                    <a:lnTo>
                      <a:pt x="24654" y="73853"/>
                    </a:lnTo>
                    <a:lnTo>
                      <a:pt x="25484" y="74151"/>
                    </a:lnTo>
                    <a:lnTo>
                      <a:pt x="26314" y="74428"/>
                    </a:lnTo>
                    <a:lnTo>
                      <a:pt x="27187" y="74684"/>
                    </a:lnTo>
                    <a:lnTo>
                      <a:pt x="28039" y="74939"/>
                    </a:lnTo>
                    <a:lnTo>
                      <a:pt x="28039" y="74939"/>
                    </a:lnTo>
                    <a:lnTo>
                      <a:pt x="29188" y="75216"/>
                    </a:lnTo>
                    <a:lnTo>
                      <a:pt x="30380" y="75493"/>
                    </a:lnTo>
                    <a:lnTo>
                      <a:pt x="31594" y="75706"/>
                    </a:lnTo>
                    <a:lnTo>
                      <a:pt x="32850" y="75918"/>
                    </a:lnTo>
                    <a:lnTo>
                      <a:pt x="32892" y="75918"/>
                    </a:lnTo>
                    <a:lnTo>
                      <a:pt x="32892" y="75918"/>
                    </a:lnTo>
                    <a:lnTo>
                      <a:pt x="34127" y="76046"/>
                    </a:lnTo>
                    <a:lnTo>
                      <a:pt x="35362" y="76153"/>
                    </a:lnTo>
                    <a:lnTo>
                      <a:pt x="36618" y="76216"/>
                    </a:lnTo>
                    <a:lnTo>
                      <a:pt x="37874" y="76238"/>
                    </a:lnTo>
                    <a:lnTo>
                      <a:pt x="38023" y="76238"/>
                    </a:lnTo>
                    <a:lnTo>
                      <a:pt x="38023" y="76238"/>
                    </a:lnTo>
                    <a:lnTo>
                      <a:pt x="39279" y="76216"/>
                    </a:lnTo>
                    <a:lnTo>
                      <a:pt x="40535" y="76174"/>
                    </a:lnTo>
                    <a:lnTo>
                      <a:pt x="41791" y="76067"/>
                    </a:lnTo>
                    <a:lnTo>
                      <a:pt x="43047" y="75918"/>
                    </a:lnTo>
                    <a:lnTo>
                      <a:pt x="43047" y="75918"/>
                    </a:lnTo>
                    <a:lnTo>
                      <a:pt x="44240" y="75748"/>
                    </a:lnTo>
                    <a:lnTo>
                      <a:pt x="45347" y="75557"/>
                    </a:lnTo>
                    <a:lnTo>
                      <a:pt x="45347" y="75557"/>
                    </a:lnTo>
                    <a:lnTo>
                      <a:pt x="45474" y="75471"/>
                    </a:lnTo>
                    <a:lnTo>
                      <a:pt x="45602" y="75407"/>
                    </a:lnTo>
                    <a:lnTo>
                      <a:pt x="45602" y="75407"/>
                    </a:lnTo>
                    <a:lnTo>
                      <a:pt x="45687" y="75386"/>
                    </a:lnTo>
                    <a:lnTo>
                      <a:pt x="45772" y="75386"/>
                    </a:lnTo>
                    <a:lnTo>
                      <a:pt x="47241" y="75046"/>
                    </a:lnTo>
                    <a:lnTo>
                      <a:pt x="47241" y="75046"/>
                    </a:lnTo>
                    <a:lnTo>
                      <a:pt x="48263" y="74790"/>
                    </a:lnTo>
                    <a:lnTo>
                      <a:pt x="49285" y="74492"/>
                    </a:lnTo>
                    <a:lnTo>
                      <a:pt x="49285" y="74492"/>
                    </a:lnTo>
                    <a:lnTo>
                      <a:pt x="50264" y="74194"/>
                    </a:lnTo>
                    <a:lnTo>
                      <a:pt x="51222" y="73853"/>
                    </a:lnTo>
                    <a:lnTo>
                      <a:pt x="52159" y="73491"/>
                    </a:lnTo>
                    <a:lnTo>
                      <a:pt x="53075" y="73130"/>
                    </a:lnTo>
                    <a:lnTo>
                      <a:pt x="53075" y="73130"/>
                    </a:lnTo>
                    <a:lnTo>
                      <a:pt x="54267" y="72597"/>
                    </a:lnTo>
                    <a:lnTo>
                      <a:pt x="55395" y="72044"/>
                    </a:lnTo>
                    <a:lnTo>
                      <a:pt x="56502" y="71469"/>
                    </a:lnTo>
                    <a:lnTo>
                      <a:pt x="57567" y="70873"/>
                    </a:lnTo>
                    <a:lnTo>
                      <a:pt x="57567" y="70873"/>
                    </a:lnTo>
                    <a:lnTo>
                      <a:pt x="58695" y="70170"/>
                    </a:lnTo>
                    <a:lnTo>
                      <a:pt x="59696" y="69510"/>
                    </a:lnTo>
                    <a:lnTo>
                      <a:pt x="59823" y="69425"/>
                    </a:lnTo>
                    <a:lnTo>
                      <a:pt x="59823" y="69425"/>
                    </a:lnTo>
                    <a:lnTo>
                      <a:pt x="60611" y="68872"/>
                    </a:lnTo>
                    <a:lnTo>
                      <a:pt x="61101" y="68531"/>
                    </a:lnTo>
                    <a:lnTo>
                      <a:pt x="61633" y="68127"/>
                    </a:lnTo>
                    <a:lnTo>
                      <a:pt x="61633" y="68127"/>
                    </a:lnTo>
                    <a:lnTo>
                      <a:pt x="62634" y="67339"/>
                    </a:lnTo>
                    <a:lnTo>
                      <a:pt x="63570" y="66530"/>
                    </a:lnTo>
                    <a:lnTo>
                      <a:pt x="64464" y="65721"/>
                    </a:lnTo>
                    <a:lnTo>
                      <a:pt x="65295" y="64912"/>
                    </a:lnTo>
                    <a:lnTo>
                      <a:pt x="65295" y="64912"/>
                    </a:lnTo>
                    <a:lnTo>
                      <a:pt x="66210" y="63975"/>
                    </a:lnTo>
                    <a:lnTo>
                      <a:pt x="66955" y="63124"/>
                    </a:lnTo>
                    <a:lnTo>
                      <a:pt x="66955" y="63124"/>
                    </a:lnTo>
                    <a:lnTo>
                      <a:pt x="67700" y="62251"/>
                    </a:lnTo>
                    <a:lnTo>
                      <a:pt x="68509" y="61250"/>
                    </a:lnTo>
                    <a:lnTo>
                      <a:pt x="68509" y="61250"/>
                    </a:lnTo>
                    <a:lnTo>
                      <a:pt x="69233" y="60292"/>
                    </a:lnTo>
                    <a:lnTo>
                      <a:pt x="69936" y="59292"/>
                    </a:lnTo>
                    <a:lnTo>
                      <a:pt x="70596" y="58270"/>
                    </a:lnTo>
                    <a:lnTo>
                      <a:pt x="71213" y="57205"/>
                    </a:lnTo>
                    <a:lnTo>
                      <a:pt x="71830" y="56141"/>
                    </a:lnTo>
                    <a:lnTo>
                      <a:pt x="72384" y="55034"/>
                    </a:lnTo>
                    <a:lnTo>
                      <a:pt x="72937" y="53927"/>
                    </a:lnTo>
                    <a:lnTo>
                      <a:pt x="73427" y="52777"/>
                    </a:lnTo>
                    <a:lnTo>
                      <a:pt x="73427" y="52777"/>
                    </a:lnTo>
                    <a:lnTo>
                      <a:pt x="73597" y="52394"/>
                    </a:lnTo>
                    <a:lnTo>
                      <a:pt x="73597" y="52394"/>
                    </a:lnTo>
                    <a:lnTo>
                      <a:pt x="73938" y="51521"/>
                    </a:lnTo>
                    <a:lnTo>
                      <a:pt x="74215" y="50733"/>
                    </a:lnTo>
                    <a:lnTo>
                      <a:pt x="74215" y="50733"/>
                    </a:lnTo>
                    <a:lnTo>
                      <a:pt x="74641" y="49392"/>
                    </a:lnTo>
                    <a:lnTo>
                      <a:pt x="74960" y="48264"/>
                    </a:lnTo>
                    <a:lnTo>
                      <a:pt x="74960" y="48264"/>
                    </a:lnTo>
                    <a:lnTo>
                      <a:pt x="75279" y="47029"/>
                    </a:lnTo>
                    <a:lnTo>
                      <a:pt x="75535" y="45794"/>
                    </a:lnTo>
                    <a:lnTo>
                      <a:pt x="75769" y="44559"/>
                    </a:lnTo>
                    <a:lnTo>
                      <a:pt x="75961" y="43325"/>
                    </a:lnTo>
                    <a:lnTo>
                      <a:pt x="75961" y="43325"/>
                    </a:lnTo>
                    <a:lnTo>
                      <a:pt x="76110" y="42047"/>
                    </a:lnTo>
                    <a:lnTo>
                      <a:pt x="76216" y="40770"/>
                    </a:lnTo>
                    <a:lnTo>
                      <a:pt x="76280" y="39493"/>
                    </a:lnTo>
                    <a:lnTo>
                      <a:pt x="76301" y="38236"/>
                    </a:lnTo>
                    <a:lnTo>
                      <a:pt x="76301" y="38066"/>
                    </a:lnTo>
                    <a:lnTo>
                      <a:pt x="76301" y="38066"/>
                    </a:lnTo>
                    <a:lnTo>
                      <a:pt x="76301" y="37981"/>
                    </a:lnTo>
                    <a:lnTo>
                      <a:pt x="76301" y="37811"/>
                    </a:lnTo>
                    <a:lnTo>
                      <a:pt x="76301" y="37555"/>
                    </a:lnTo>
                    <a:lnTo>
                      <a:pt x="76301" y="37555"/>
                    </a:lnTo>
                    <a:lnTo>
                      <a:pt x="76280" y="36853"/>
                    </a:lnTo>
                    <a:lnTo>
                      <a:pt x="76280" y="36853"/>
                    </a:lnTo>
                    <a:lnTo>
                      <a:pt x="76259" y="36193"/>
                    </a:lnTo>
                    <a:lnTo>
                      <a:pt x="76216" y="35554"/>
                    </a:lnTo>
                    <a:lnTo>
                      <a:pt x="76216" y="35554"/>
                    </a:lnTo>
                    <a:lnTo>
                      <a:pt x="76152" y="34660"/>
                    </a:lnTo>
                    <a:lnTo>
                      <a:pt x="76024" y="33510"/>
                    </a:lnTo>
                    <a:lnTo>
                      <a:pt x="75961" y="33595"/>
                    </a:lnTo>
                    <a:lnTo>
                      <a:pt x="75918" y="33084"/>
                    </a:lnTo>
                    <a:lnTo>
                      <a:pt x="75918" y="33084"/>
                    </a:lnTo>
                    <a:lnTo>
                      <a:pt x="75875" y="32680"/>
                    </a:lnTo>
                    <a:lnTo>
                      <a:pt x="75833" y="32233"/>
                    </a:lnTo>
                    <a:lnTo>
                      <a:pt x="75641" y="31168"/>
                    </a:lnTo>
                    <a:lnTo>
                      <a:pt x="75641" y="31168"/>
                    </a:lnTo>
                    <a:lnTo>
                      <a:pt x="75513" y="30445"/>
                    </a:lnTo>
                    <a:lnTo>
                      <a:pt x="75364" y="29721"/>
                    </a:lnTo>
                    <a:lnTo>
                      <a:pt x="75194" y="28997"/>
                    </a:lnTo>
                    <a:lnTo>
                      <a:pt x="75003" y="28294"/>
                    </a:lnTo>
                    <a:lnTo>
                      <a:pt x="74811" y="27571"/>
                    </a:lnTo>
                    <a:lnTo>
                      <a:pt x="74598" y="26868"/>
                    </a:lnTo>
                    <a:lnTo>
                      <a:pt x="74385" y="26187"/>
                    </a:lnTo>
                    <a:lnTo>
                      <a:pt x="74130" y="25484"/>
                    </a:lnTo>
                    <a:lnTo>
                      <a:pt x="73491" y="23781"/>
                    </a:lnTo>
                    <a:lnTo>
                      <a:pt x="73491" y="23781"/>
                    </a:lnTo>
                    <a:lnTo>
                      <a:pt x="73321" y="23419"/>
                    </a:lnTo>
                    <a:lnTo>
                      <a:pt x="73321" y="23419"/>
                    </a:lnTo>
                    <a:lnTo>
                      <a:pt x="73257" y="23270"/>
                    </a:lnTo>
                    <a:lnTo>
                      <a:pt x="73257" y="23270"/>
                    </a:lnTo>
                    <a:lnTo>
                      <a:pt x="73193" y="23164"/>
                    </a:lnTo>
                    <a:lnTo>
                      <a:pt x="73172" y="23036"/>
                    </a:lnTo>
                    <a:lnTo>
                      <a:pt x="73172" y="23036"/>
                    </a:lnTo>
                    <a:lnTo>
                      <a:pt x="72788" y="22163"/>
                    </a:lnTo>
                    <a:lnTo>
                      <a:pt x="72427" y="21418"/>
                    </a:lnTo>
                    <a:lnTo>
                      <a:pt x="72341" y="21226"/>
                    </a:lnTo>
                    <a:lnTo>
                      <a:pt x="72341" y="21226"/>
                    </a:lnTo>
                    <a:lnTo>
                      <a:pt x="71745" y="20098"/>
                    </a:lnTo>
                    <a:lnTo>
                      <a:pt x="71128" y="18991"/>
                    </a:lnTo>
                    <a:lnTo>
                      <a:pt x="71128" y="18991"/>
                    </a:lnTo>
                    <a:lnTo>
                      <a:pt x="70489" y="17948"/>
                    </a:lnTo>
                    <a:lnTo>
                      <a:pt x="69829" y="16926"/>
                    </a:lnTo>
                    <a:lnTo>
                      <a:pt x="69127" y="15925"/>
                    </a:lnTo>
                    <a:lnTo>
                      <a:pt x="68403" y="14946"/>
                    </a:lnTo>
                    <a:lnTo>
                      <a:pt x="68403" y="14946"/>
                    </a:lnTo>
                    <a:lnTo>
                      <a:pt x="67615" y="13988"/>
                    </a:lnTo>
                    <a:lnTo>
                      <a:pt x="66806" y="13030"/>
                    </a:lnTo>
                    <a:lnTo>
                      <a:pt x="65976" y="12136"/>
                    </a:lnTo>
                    <a:lnTo>
                      <a:pt x="65124" y="11242"/>
                    </a:lnTo>
                    <a:lnTo>
                      <a:pt x="65018" y="11135"/>
                    </a:lnTo>
                    <a:lnTo>
                      <a:pt x="65018" y="11135"/>
                    </a:lnTo>
                    <a:lnTo>
                      <a:pt x="64145" y="10326"/>
                    </a:lnTo>
                    <a:lnTo>
                      <a:pt x="63251" y="9517"/>
                    </a:lnTo>
                    <a:lnTo>
                      <a:pt x="62335" y="8751"/>
                    </a:lnTo>
                    <a:lnTo>
                      <a:pt x="61377" y="7984"/>
                    </a:lnTo>
                    <a:lnTo>
                      <a:pt x="61377" y="7984"/>
                    </a:lnTo>
                    <a:lnTo>
                      <a:pt x="60377" y="7239"/>
                    </a:lnTo>
                    <a:lnTo>
                      <a:pt x="59355" y="6516"/>
                    </a:lnTo>
                    <a:lnTo>
                      <a:pt x="58312" y="5834"/>
                    </a:lnTo>
                    <a:lnTo>
                      <a:pt x="57247" y="5196"/>
                    </a:lnTo>
                    <a:lnTo>
                      <a:pt x="56183" y="4578"/>
                    </a:lnTo>
                    <a:lnTo>
                      <a:pt x="55076" y="4025"/>
                    </a:lnTo>
                    <a:lnTo>
                      <a:pt x="53990" y="3492"/>
                    </a:lnTo>
                    <a:lnTo>
                      <a:pt x="52862" y="2981"/>
                    </a:lnTo>
                    <a:lnTo>
                      <a:pt x="52713" y="2918"/>
                    </a:lnTo>
                    <a:lnTo>
                      <a:pt x="52713" y="2918"/>
                    </a:lnTo>
                    <a:lnTo>
                      <a:pt x="51542" y="2449"/>
                    </a:lnTo>
                    <a:lnTo>
                      <a:pt x="50350" y="2023"/>
                    </a:lnTo>
                    <a:lnTo>
                      <a:pt x="49157" y="1640"/>
                    </a:lnTo>
                    <a:lnTo>
                      <a:pt x="47965" y="1321"/>
                    </a:lnTo>
                    <a:lnTo>
                      <a:pt x="47965" y="1321"/>
                    </a:lnTo>
                    <a:lnTo>
                      <a:pt x="46752" y="1023"/>
                    </a:lnTo>
                    <a:lnTo>
                      <a:pt x="45517" y="746"/>
                    </a:lnTo>
                    <a:lnTo>
                      <a:pt x="44282" y="533"/>
                    </a:lnTo>
                    <a:lnTo>
                      <a:pt x="43026" y="342"/>
                    </a:lnTo>
                    <a:lnTo>
                      <a:pt x="43026" y="342"/>
                    </a:lnTo>
                    <a:lnTo>
                      <a:pt x="41770" y="193"/>
                    </a:lnTo>
                    <a:lnTo>
                      <a:pt x="40471" y="86"/>
                    </a:lnTo>
                    <a:lnTo>
                      <a:pt x="40471" y="86"/>
                    </a:lnTo>
                    <a:lnTo>
                      <a:pt x="39237" y="22"/>
                    </a:lnTo>
                    <a:lnTo>
                      <a:pt x="39045" y="22"/>
                    </a:lnTo>
                    <a:lnTo>
                      <a:pt x="39045" y="22"/>
                    </a:lnTo>
                    <a:lnTo>
                      <a:pt x="38108" y="1"/>
                    </a:lnTo>
                    <a:lnTo>
                      <a:pt x="38108" y="1"/>
                    </a:lnTo>
                    <a:lnTo>
                      <a:pt x="36746" y="22"/>
                    </a:lnTo>
                    <a:lnTo>
                      <a:pt x="35405" y="86"/>
                    </a:lnTo>
                    <a:lnTo>
                      <a:pt x="34106" y="193"/>
                    </a:lnTo>
                    <a:lnTo>
                      <a:pt x="32829" y="342"/>
                    </a:lnTo>
                    <a:lnTo>
                      <a:pt x="32829" y="342"/>
                    </a:lnTo>
                    <a:lnTo>
                      <a:pt x="31573" y="533"/>
                    </a:lnTo>
                    <a:lnTo>
                      <a:pt x="30316" y="767"/>
                    </a:lnTo>
                    <a:lnTo>
                      <a:pt x="29082" y="1044"/>
                    </a:lnTo>
                    <a:lnTo>
                      <a:pt x="27889" y="1342"/>
                    </a:lnTo>
                    <a:lnTo>
                      <a:pt x="27889" y="1342"/>
                    </a:lnTo>
                    <a:lnTo>
                      <a:pt x="26676" y="1704"/>
                    </a:lnTo>
                    <a:lnTo>
                      <a:pt x="25484" y="2087"/>
                    </a:lnTo>
                    <a:lnTo>
                      <a:pt x="24313" y="2513"/>
                    </a:lnTo>
                    <a:lnTo>
                      <a:pt x="23185" y="2960"/>
                    </a:lnTo>
                    <a:lnTo>
                      <a:pt x="23185" y="2960"/>
                    </a:lnTo>
                    <a:lnTo>
                      <a:pt x="22014" y="3492"/>
                    </a:lnTo>
                    <a:lnTo>
                      <a:pt x="20885" y="4025"/>
                    </a:lnTo>
                    <a:lnTo>
                      <a:pt x="19800" y="4599"/>
                    </a:lnTo>
                    <a:lnTo>
                      <a:pt x="18756" y="5174"/>
                    </a:lnTo>
                    <a:lnTo>
                      <a:pt x="18756" y="5174"/>
                    </a:lnTo>
                    <a:lnTo>
                      <a:pt x="17713" y="5813"/>
                    </a:lnTo>
                    <a:lnTo>
                      <a:pt x="16691" y="6494"/>
                    </a:lnTo>
                    <a:lnTo>
                      <a:pt x="15669" y="7197"/>
                    </a:lnTo>
                    <a:lnTo>
                      <a:pt x="14669" y="7921"/>
                    </a:lnTo>
                    <a:lnTo>
                      <a:pt x="14669" y="7921"/>
                    </a:lnTo>
                    <a:lnTo>
                      <a:pt x="14435" y="8133"/>
                    </a:lnTo>
                    <a:lnTo>
                      <a:pt x="14158" y="8368"/>
                    </a:lnTo>
                    <a:lnTo>
                      <a:pt x="14073" y="8432"/>
                    </a:lnTo>
                    <a:lnTo>
                      <a:pt x="14073" y="8432"/>
                    </a:lnTo>
                    <a:lnTo>
                      <a:pt x="13008" y="9304"/>
                    </a:lnTo>
                    <a:lnTo>
                      <a:pt x="13008" y="9304"/>
                    </a:lnTo>
                    <a:lnTo>
                      <a:pt x="12881" y="9432"/>
                    </a:lnTo>
                    <a:lnTo>
                      <a:pt x="12881" y="9432"/>
                    </a:lnTo>
                    <a:lnTo>
                      <a:pt x="11986" y="10220"/>
                    </a:lnTo>
                    <a:lnTo>
                      <a:pt x="11114" y="11071"/>
                    </a:lnTo>
                    <a:lnTo>
                      <a:pt x="10986" y="11199"/>
                    </a:lnTo>
                    <a:lnTo>
                      <a:pt x="10986" y="11199"/>
                    </a:lnTo>
                    <a:lnTo>
                      <a:pt x="10241" y="11966"/>
                    </a:lnTo>
                    <a:lnTo>
                      <a:pt x="9559" y="12711"/>
                    </a:lnTo>
                    <a:lnTo>
                      <a:pt x="9559" y="12711"/>
                    </a:lnTo>
                    <a:lnTo>
                      <a:pt x="8793" y="13605"/>
                    </a:lnTo>
                    <a:lnTo>
                      <a:pt x="8027" y="14563"/>
                    </a:lnTo>
                    <a:lnTo>
                      <a:pt x="8027" y="14563"/>
                    </a:lnTo>
                    <a:lnTo>
                      <a:pt x="7516" y="15265"/>
                    </a:lnTo>
                    <a:lnTo>
                      <a:pt x="7047" y="15904"/>
                    </a:lnTo>
                    <a:lnTo>
                      <a:pt x="7047" y="15904"/>
                    </a:lnTo>
                    <a:lnTo>
                      <a:pt x="6579" y="16564"/>
                    </a:lnTo>
                    <a:lnTo>
                      <a:pt x="6579" y="16564"/>
                    </a:lnTo>
                    <a:lnTo>
                      <a:pt x="6323" y="16969"/>
                    </a:lnTo>
                    <a:lnTo>
                      <a:pt x="5302" y="18608"/>
                    </a:lnTo>
                    <a:lnTo>
                      <a:pt x="5302" y="18608"/>
                    </a:lnTo>
                    <a:lnTo>
                      <a:pt x="4663" y="19757"/>
                    </a:lnTo>
                    <a:lnTo>
                      <a:pt x="4109" y="20822"/>
                    </a:lnTo>
                    <a:lnTo>
                      <a:pt x="4109" y="20822"/>
                    </a:lnTo>
                    <a:lnTo>
                      <a:pt x="3556" y="21971"/>
                    </a:lnTo>
                    <a:lnTo>
                      <a:pt x="3045" y="23100"/>
                    </a:lnTo>
                    <a:lnTo>
                      <a:pt x="3024" y="23142"/>
                    </a:lnTo>
                    <a:lnTo>
                      <a:pt x="3024" y="23142"/>
                    </a:lnTo>
                    <a:lnTo>
                      <a:pt x="2534" y="24398"/>
                    </a:lnTo>
                    <a:lnTo>
                      <a:pt x="2066" y="25655"/>
                    </a:lnTo>
                    <a:lnTo>
                      <a:pt x="1661" y="26911"/>
                    </a:lnTo>
                    <a:lnTo>
                      <a:pt x="1299" y="28167"/>
                    </a:lnTo>
                    <a:lnTo>
                      <a:pt x="1299" y="28167"/>
                    </a:lnTo>
                    <a:lnTo>
                      <a:pt x="1001" y="29359"/>
                    </a:lnTo>
                    <a:lnTo>
                      <a:pt x="746" y="30572"/>
                    </a:lnTo>
                    <a:lnTo>
                      <a:pt x="533" y="31807"/>
                    </a:lnTo>
                    <a:lnTo>
                      <a:pt x="341" y="33042"/>
                    </a:lnTo>
                    <a:lnTo>
                      <a:pt x="341" y="33042"/>
                    </a:lnTo>
                    <a:lnTo>
                      <a:pt x="192" y="34383"/>
                    </a:lnTo>
                    <a:lnTo>
                      <a:pt x="86" y="35703"/>
                    </a:lnTo>
                    <a:lnTo>
                      <a:pt x="22" y="37023"/>
                    </a:lnTo>
                    <a:lnTo>
                      <a:pt x="1" y="38343"/>
                    </a:lnTo>
                    <a:lnTo>
                      <a:pt x="1" y="38343"/>
                    </a:lnTo>
                    <a:lnTo>
                      <a:pt x="22" y="39429"/>
                    </a:lnTo>
                    <a:lnTo>
                      <a:pt x="64" y="40514"/>
                    </a:lnTo>
                    <a:lnTo>
                      <a:pt x="128" y="41600"/>
                    </a:lnTo>
                    <a:lnTo>
                      <a:pt x="235" y="42686"/>
                    </a:lnTo>
                    <a:lnTo>
                      <a:pt x="341" y="425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650;p49">
                <a:extLst>
                  <a:ext uri="{FF2B5EF4-FFF2-40B4-BE49-F238E27FC236}">
                    <a16:creationId xmlns:a16="http://schemas.microsoft.com/office/drawing/2014/main" id="{FFE52FB3-23C4-8E4A-2116-831F293D6F5A}"/>
                  </a:ext>
                </a:extLst>
              </p:cNvPr>
              <p:cNvSpPr/>
              <p:nvPr/>
            </p:nvSpPr>
            <p:spPr>
              <a:xfrm>
                <a:off x="4735605" y="3224231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1"/>
                    </a:moveTo>
                    <a:lnTo>
                      <a:pt x="1" y="22"/>
                    </a:lnTo>
                    <a:lnTo>
                      <a:pt x="1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651;p49">
                <a:extLst>
                  <a:ext uri="{FF2B5EF4-FFF2-40B4-BE49-F238E27FC236}">
                    <a16:creationId xmlns:a16="http://schemas.microsoft.com/office/drawing/2014/main" id="{69423661-C22E-6CBD-6F7B-57DDB179ED4D}"/>
                  </a:ext>
                </a:extLst>
              </p:cNvPr>
              <p:cNvSpPr/>
              <p:nvPr/>
            </p:nvSpPr>
            <p:spPr>
              <a:xfrm>
                <a:off x="4750021" y="3148004"/>
                <a:ext cx="481150" cy="508203"/>
              </a:xfrm>
              <a:custGeom>
                <a:avLst/>
                <a:gdLst/>
                <a:ahLst/>
                <a:cxnLst/>
                <a:rect l="l" t="t" r="r" b="b"/>
                <a:pathLst>
                  <a:path w="51862" h="54778" extrusionOk="0">
                    <a:moveTo>
                      <a:pt x="12753" y="17692"/>
                    </a:moveTo>
                    <a:lnTo>
                      <a:pt x="13030" y="17713"/>
                    </a:lnTo>
                    <a:lnTo>
                      <a:pt x="13285" y="17777"/>
                    </a:lnTo>
                    <a:lnTo>
                      <a:pt x="13392" y="17798"/>
                    </a:lnTo>
                    <a:lnTo>
                      <a:pt x="13647" y="17883"/>
                    </a:lnTo>
                    <a:lnTo>
                      <a:pt x="13818" y="17926"/>
                    </a:lnTo>
                    <a:lnTo>
                      <a:pt x="13881" y="17947"/>
                    </a:lnTo>
                    <a:lnTo>
                      <a:pt x="13945" y="17968"/>
                    </a:lnTo>
                    <a:lnTo>
                      <a:pt x="13988" y="18011"/>
                    </a:lnTo>
                    <a:lnTo>
                      <a:pt x="14009" y="18075"/>
                    </a:lnTo>
                    <a:lnTo>
                      <a:pt x="14222" y="18181"/>
                    </a:lnTo>
                    <a:lnTo>
                      <a:pt x="14414" y="18288"/>
                    </a:lnTo>
                    <a:lnTo>
                      <a:pt x="14499" y="18330"/>
                    </a:lnTo>
                    <a:lnTo>
                      <a:pt x="14925" y="18628"/>
                    </a:lnTo>
                    <a:lnTo>
                      <a:pt x="15031" y="18692"/>
                    </a:lnTo>
                    <a:lnTo>
                      <a:pt x="15244" y="18862"/>
                    </a:lnTo>
                    <a:lnTo>
                      <a:pt x="15329" y="18948"/>
                    </a:lnTo>
                    <a:lnTo>
                      <a:pt x="15436" y="19033"/>
                    </a:lnTo>
                    <a:lnTo>
                      <a:pt x="15585" y="19267"/>
                    </a:lnTo>
                    <a:lnTo>
                      <a:pt x="15649" y="19373"/>
                    </a:lnTo>
                    <a:lnTo>
                      <a:pt x="15734" y="19459"/>
                    </a:lnTo>
                    <a:lnTo>
                      <a:pt x="15861" y="19671"/>
                    </a:lnTo>
                    <a:lnTo>
                      <a:pt x="16010" y="19927"/>
                    </a:lnTo>
                    <a:lnTo>
                      <a:pt x="16181" y="20268"/>
                    </a:lnTo>
                    <a:lnTo>
                      <a:pt x="16308" y="20544"/>
                    </a:lnTo>
                    <a:lnTo>
                      <a:pt x="16415" y="20842"/>
                    </a:lnTo>
                    <a:lnTo>
                      <a:pt x="16500" y="21162"/>
                    </a:lnTo>
                    <a:lnTo>
                      <a:pt x="16564" y="21460"/>
                    </a:lnTo>
                    <a:lnTo>
                      <a:pt x="16607" y="21779"/>
                    </a:lnTo>
                    <a:lnTo>
                      <a:pt x="16607" y="22077"/>
                    </a:lnTo>
                    <a:lnTo>
                      <a:pt x="16564" y="22375"/>
                    </a:lnTo>
                    <a:lnTo>
                      <a:pt x="16500" y="22695"/>
                    </a:lnTo>
                    <a:lnTo>
                      <a:pt x="16415" y="22950"/>
                    </a:lnTo>
                    <a:lnTo>
                      <a:pt x="16308" y="23248"/>
                    </a:lnTo>
                    <a:lnTo>
                      <a:pt x="16266" y="23397"/>
                    </a:lnTo>
                    <a:lnTo>
                      <a:pt x="16138" y="23716"/>
                    </a:lnTo>
                    <a:lnTo>
                      <a:pt x="15989" y="24014"/>
                    </a:lnTo>
                    <a:lnTo>
                      <a:pt x="15819" y="24313"/>
                    </a:lnTo>
                    <a:lnTo>
                      <a:pt x="15649" y="24589"/>
                    </a:lnTo>
                    <a:lnTo>
                      <a:pt x="15457" y="24887"/>
                    </a:lnTo>
                    <a:lnTo>
                      <a:pt x="15052" y="25420"/>
                    </a:lnTo>
                    <a:lnTo>
                      <a:pt x="14605" y="25931"/>
                    </a:lnTo>
                    <a:lnTo>
                      <a:pt x="14563" y="25973"/>
                    </a:lnTo>
                    <a:lnTo>
                      <a:pt x="14392" y="26165"/>
                    </a:lnTo>
                    <a:lnTo>
                      <a:pt x="14201" y="26335"/>
                    </a:lnTo>
                    <a:lnTo>
                      <a:pt x="13903" y="26590"/>
                    </a:lnTo>
                    <a:lnTo>
                      <a:pt x="13775" y="26697"/>
                    </a:lnTo>
                    <a:lnTo>
                      <a:pt x="13520" y="26889"/>
                    </a:lnTo>
                    <a:lnTo>
                      <a:pt x="13264" y="27038"/>
                    </a:lnTo>
                    <a:lnTo>
                      <a:pt x="13009" y="27187"/>
                    </a:lnTo>
                    <a:lnTo>
                      <a:pt x="12753" y="27314"/>
                    </a:lnTo>
                    <a:lnTo>
                      <a:pt x="12455" y="27421"/>
                    </a:lnTo>
                    <a:lnTo>
                      <a:pt x="12157" y="27506"/>
                    </a:lnTo>
                    <a:lnTo>
                      <a:pt x="11923" y="27570"/>
                    </a:lnTo>
                    <a:lnTo>
                      <a:pt x="11667" y="27612"/>
                    </a:lnTo>
                    <a:lnTo>
                      <a:pt x="11284" y="27655"/>
                    </a:lnTo>
                    <a:lnTo>
                      <a:pt x="10858" y="27634"/>
                    </a:lnTo>
                    <a:lnTo>
                      <a:pt x="10433" y="27570"/>
                    </a:lnTo>
                    <a:lnTo>
                      <a:pt x="10177" y="27548"/>
                    </a:lnTo>
                    <a:lnTo>
                      <a:pt x="9794" y="27485"/>
                    </a:lnTo>
                    <a:lnTo>
                      <a:pt x="9475" y="27442"/>
                    </a:lnTo>
                    <a:lnTo>
                      <a:pt x="9304" y="27421"/>
                    </a:lnTo>
                    <a:lnTo>
                      <a:pt x="9155" y="27357"/>
                    </a:lnTo>
                    <a:lnTo>
                      <a:pt x="8921" y="27272"/>
                    </a:lnTo>
                    <a:lnTo>
                      <a:pt x="8708" y="27165"/>
                    </a:lnTo>
                    <a:lnTo>
                      <a:pt x="8474" y="27038"/>
                    </a:lnTo>
                    <a:lnTo>
                      <a:pt x="8240" y="26867"/>
                    </a:lnTo>
                    <a:lnTo>
                      <a:pt x="8006" y="26654"/>
                    </a:lnTo>
                    <a:lnTo>
                      <a:pt x="7814" y="26463"/>
                    </a:lnTo>
                    <a:lnTo>
                      <a:pt x="7771" y="26399"/>
                    </a:lnTo>
                    <a:lnTo>
                      <a:pt x="7580" y="26165"/>
                    </a:lnTo>
                    <a:lnTo>
                      <a:pt x="7367" y="25952"/>
                    </a:lnTo>
                    <a:lnTo>
                      <a:pt x="7239" y="25781"/>
                    </a:lnTo>
                    <a:lnTo>
                      <a:pt x="7026" y="25547"/>
                    </a:lnTo>
                    <a:lnTo>
                      <a:pt x="6877" y="25313"/>
                    </a:lnTo>
                    <a:lnTo>
                      <a:pt x="6771" y="25079"/>
                    </a:lnTo>
                    <a:lnTo>
                      <a:pt x="6707" y="24823"/>
                    </a:lnTo>
                    <a:lnTo>
                      <a:pt x="6686" y="24547"/>
                    </a:lnTo>
                    <a:lnTo>
                      <a:pt x="6707" y="24249"/>
                    </a:lnTo>
                    <a:lnTo>
                      <a:pt x="6771" y="23972"/>
                    </a:lnTo>
                    <a:lnTo>
                      <a:pt x="7069" y="23056"/>
                    </a:lnTo>
                    <a:lnTo>
                      <a:pt x="7197" y="22609"/>
                    </a:lnTo>
                    <a:lnTo>
                      <a:pt x="7431" y="21992"/>
                    </a:lnTo>
                    <a:lnTo>
                      <a:pt x="7559" y="21673"/>
                    </a:lnTo>
                    <a:lnTo>
                      <a:pt x="7708" y="21375"/>
                    </a:lnTo>
                    <a:lnTo>
                      <a:pt x="7835" y="21162"/>
                    </a:lnTo>
                    <a:lnTo>
                      <a:pt x="7984" y="20949"/>
                    </a:lnTo>
                    <a:lnTo>
                      <a:pt x="8197" y="20693"/>
                    </a:lnTo>
                    <a:lnTo>
                      <a:pt x="8431" y="20438"/>
                    </a:lnTo>
                    <a:lnTo>
                      <a:pt x="8687" y="20182"/>
                    </a:lnTo>
                    <a:lnTo>
                      <a:pt x="8942" y="19927"/>
                    </a:lnTo>
                    <a:lnTo>
                      <a:pt x="9028" y="19863"/>
                    </a:lnTo>
                    <a:lnTo>
                      <a:pt x="9262" y="19650"/>
                    </a:lnTo>
                    <a:lnTo>
                      <a:pt x="9496" y="19437"/>
                    </a:lnTo>
                    <a:lnTo>
                      <a:pt x="9751" y="19224"/>
                    </a:lnTo>
                    <a:lnTo>
                      <a:pt x="9964" y="19033"/>
                    </a:lnTo>
                    <a:lnTo>
                      <a:pt x="10177" y="18862"/>
                    </a:lnTo>
                    <a:lnTo>
                      <a:pt x="10433" y="18671"/>
                    </a:lnTo>
                    <a:lnTo>
                      <a:pt x="10731" y="18501"/>
                    </a:lnTo>
                    <a:lnTo>
                      <a:pt x="11007" y="18352"/>
                    </a:lnTo>
                    <a:lnTo>
                      <a:pt x="11199" y="18224"/>
                    </a:lnTo>
                    <a:lnTo>
                      <a:pt x="11518" y="18053"/>
                    </a:lnTo>
                    <a:lnTo>
                      <a:pt x="11731" y="17947"/>
                    </a:lnTo>
                    <a:lnTo>
                      <a:pt x="11923" y="17862"/>
                    </a:lnTo>
                    <a:lnTo>
                      <a:pt x="12242" y="17777"/>
                    </a:lnTo>
                    <a:lnTo>
                      <a:pt x="12391" y="17734"/>
                    </a:lnTo>
                    <a:lnTo>
                      <a:pt x="12562" y="17692"/>
                    </a:lnTo>
                    <a:close/>
                    <a:moveTo>
                      <a:pt x="34021" y="17692"/>
                    </a:moveTo>
                    <a:lnTo>
                      <a:pt x="34234" y="17713"/>
                    </a:lnTo>
                    <a:lnTo>
                      <a:pt x="34447" y="17734"/>
                    </a:lnTo>
                    <a:lnTo>
                      <a:pt x="34681" y="17777"/>
                    </a:lnTo>
                    <a:lnTo>
                      <a:pt x="34894" y="17798"/>
                    </a:lnTo>
                    <a:lnTo>
                      <a:pt x="35107" y="17841"/>
                    </a:lnTo>
                    <a:lnTo>
                      <a:pt x="35298" y="17883"/>
                    </a:lnTo>
                    <a:lnTo>
                      <a:pt x="35405" y="17926"/>
                    </a:lnTo>
                    <a:lnTo>
                      <a:pt x="35575" y="17947"/>
                    </a:lnTo>
                    <a:lnTo>
                      <a:pt x="35724" y="17990"/>
                    </a:lnTo>
                    <a:lnTo>
                      <a:pt x="36044" y="18075"/>
                    </a:lnTo>
                    <a:lnTo>
                      <a:pt x="36363" y="18203"/>
                    </a:lnTo>
                    <a:lnTo>
                      <a:pt x="36704" y="18373"/>
                    </a:lnTo>
                    <a:lnTo>
                      <a:pt x="37065" y="18607"/>
                    </a:lnTo>
                    <a:lnTo>
                      <a:pt x="37236" y="18713"/>
                    </a:lnTo>
                    <a:lnTo>
                      <a:pt x="37427" y="18862"/>
                    </a:lnTo>
                    <a:lnTo>
                      <a:pt x="37534" y="18990"/>
                    </a:lnTo>
                    <a:lnTo>
                      <a:pt x="37640" y="19161"/>
                    </a:lnTo>
                    <a:lnTo>
                      <a:pt x="37789" y="19416"/>
                    </a:lnTo>
                    <a:lnTo>
                      <a:pt x="37896" y="19693"/>
                    </a:lnTo>
                    <a:lnTo>
                      <a:pt x="37960" y="19820"/>
                    </a:lnTo>
                    <a:lnTo>
                      <a:pt x="37981" y="19884"/>
                    </a:lnTo>
                    <a:lnTo>
                      <a:pt x="38023" y="20033"/>
                    </a:lnTo>
                    <a:lnTo>
                      <a:pt x="38109" y="20289"/>
                    </a:lnTo>
                    <a:lnTo>
                      <a:pt x="38130" y="20438"/>
                    </a:lnTo>
                    <a:lnTo>
                      <a:pt x="38194" y="20672"/>
                    </a:lnTo>
                    <a:lnTo>
                      <a:pt x="38258" y="21013"/>
                    </a:lnTo>
                    <a:lnTo>
                      <a:pt x="38322" y="21332"/>
                    </a:lnTo>
                    <a:lnTo>
                      <a:pt x="38385" y="21971"/>
                    </a:lnTo>
                    <a:lnTo>
                      <a:pt x="38407" y="22354"/>
                    </a:lnTo>
                    <a:lnTo>
                      <a:pt x="38428" y="22695"/>
                    </a:lnTo>
                    <a:lnTo>
                      <a:pt x="38407" y="23014"/>
                    </a:lnTo>
                    <a:lnTo>
                      <a:pt x="38364" y="23312"/>
                    </a:lnTo>
                    <a:lnTo>
                      <a:pt x="38258" y="23929"/>
                    </a:lnTo>
                    <a:lnTo>
                      <a:pt x="38215" y="24163"/>
                    </a:lnTo>
                    <a:lnTo>
                      <a:pt x="38151" y="24547"/>
                    </a:lnTo>
                    <a:lnTo>
                      <a:pt x="38109" y="24738"/>
                    </a:lnTo>
                    <a:lnTo>
                      <a:pt x="38087" y="24951"/>
                    </a:lnTo>
                    <a:lnTo>
                      <a:pt x="38023" y="25164"/>
                    </a:lnTo>
                    <a:lnTo>
                      <a:pt x="37917" y="25526"/>
                    </a:lnTo>
                    <a:lnTo>
                      <a:pt x="37789" y="25867"/>
                    </a:lnTo>
                    <a:lnTo>
                      <a:pt x="37683" y="26101"/>
                    </a:lnTo>
                    <a:lnTo>
                      <a:pt x="37576" y="26335"/>
                    </a:lnTo>
                    <a:lnTo>
                      <a:pt x="37406" y="26612"/>
                    </a:lnTo>
                    <a:lnTo>
                      <a:pt x="37321" y="26739"/>
                    </a:lnTo>
                    <a:lnTo>
                      <a:pt x="37193" y="26867"/>
                    </a:lnTo>
                    <a:lnTo>
                      <a:pt x="36959" y="27101"/>
                    </a:lnTo>
                    <a:lnTo>
                      <a:pt x="36682" y="27336"/>
                    </a:lnTo>
                    <a:lnTo>
                      <a:pt x="36533" y="27442"/>
                    </a:lnTo>
                    <a:lnTo>
                      <a:pt x="36384" y="27527"/>
                    </a:lnTo>
                    <a:lnTo>
                      <a:pt x="36214" y="27612"/>
                    </a:lnTo>
                    <a:lnTo>
                      <a:pt x="36044" y="27655"/>
                    </a:lnTo>
                    <a:lnTo>
                      <a:pt x="35937" y="27698"/>
                    </a:lnTo>
                    <a:lnTo>
                      <a:pt x="35639" y="27783"/>
                    </a:lnTo>
                    <a:lnTo>
                      <a:pt x="35511" y="27804"/>
                    </a:lnTo>
                    <a:lnTo>
                      <a:pt x="35362" y="27825"/>
                    </a:lnTo>
                    <a:lnTo>
                      <a:pt x="34830" y="27825"/>
                    </a:lnTo>
                    <a:lnTo>
                      <a:pt x="34447" y="27847"/>
                    </a:lnTo>
                    <a:lnTo>
                      <a:pt x="34085" y="27825"/>
                    </a:lnTo>
                    <a:lnTo>
                      <a:pt x="33787" y="27783"/>
                    </a:lnTo>
                    <a:lnTo>
                      <a:pt x="33510" y="27698"/>
                    </a:lnTo>
                    <a:lnTo>
                      <a:pt x="33212" y="27591"/>
                    </a:lnTo>
                    <a:lnTo>
                      <a:pt x="32914" y="27442"/>
                    </a:lnTo>
                    <a:lnTo>
                      <a:pt x="32595" y="27229"/>
                    </a:lnTo>
                    <a:lnTo>
                      <a:pt x="32446" y="27123"/>
                    </a:lnTo>
                    <a:lnTo>
                      <a:pt x="32318" y="27016"/>
                    </a:lnTo>
                    <a:lnTo>
                      <a:pt x="32254" y="26952"/>
                    </a:lnTo>
                    <a:lnTo>
                      <a:pt x="32084" y="26782"/>
                    </a:lnTo>
                    <a:lnTo>
                      <a:pt x="31850" y="26505"/>
                    </a:lnTo>
                    <a:lnTo>
                      <a:pt x="31658" y="26271"/>
                    </a:lnTo>
                    <a:lnTo>
                      <a:pt x="31530" y="26122"/>
                    </a:lnTo>
                    <a:lnTo>
                      <a:pt x="31424" y="26016"/>
                    </a:lnTo>
                    <a:lnTo>
                      <a:pt x="31360" y="25931"/>
                    </a:lnTo>
                    <a:lnTo>
                      <a:pt x="31190" y="25718"/>
                    </a:lnTo>
                    <a:lnTo>
                      <a:pt x="30743" y="25122"/>
                    </a:lnTo>
                    <a:lnTo>
                      <a:pt x="30572" y="24845"/>
                    </a:lnTo>
                    <a:lnTo>
                      <a:pt x="30402" y="24504"/>
                    </a:lnTo>
                    <a:lnTo>
                      <a:pt x="30295" y="24227"/>
                    </a:lnTo>
                    <a:lnTo>
                      <a:pt x="30232" y="23972"/>
                    </a:lnTo>
                    <a:lnTo>
                      <a:pt x="30189" y="23865"/>
                    </a:lnTo>
                    <a:lnTo>
                      <a:pt x="30104" y="23567"/>
                    </a:lnTo>
                    <a:lnTo>
                      <a:pt x="30019" y="23333"/>
                    </a:lnTo>
                    <a:lnTo>
                      <a:pt x="29955" y="23035"/>
                    </a:lnTo>
                    <a:lnTo>
                      <a:pt x="29891" y="22716"/>
                    </a:lnTo>
                    <a:lnTo>
                      <a:pt x="29870" y="22290"/>
                    </a:lnTo>
                    <a:lnTo>
                      <a:pt x="29870" y="21907"/>
                    </a:lnTo>
                    <a:lnTo>
                      <a:pt x="29891" y="21630"/>
                    </a:lnTo>
                    <a:lnTo>
                      <a:pt x="29955" y="21332"/>
                    </a:lnTo>
                    <a:lnTo>
                      <a:pt x="30040" y="20970"/>
                    </a:lnTo>
                    <a:lnTo>
                      <a:pt x="30146" y="20672"/>
                    </a:lnTo>
                    <a:lnTo>
                      <a:pt x="30274" y="20374"/>
                    </a:lnTo>
                    <a:lnTo>
                      <a:pt x="30445" y="20097"/>
                    </a:lnTo>
                    <a:lnTo>
                      <a:pt x="30657" y="19842"/>
                    </a:lnTo>
                    <a:lnTo>
                      <a:pt x="30764" y="19714"/>
                    </a:lnTo>
                    <a:lnTo>
                      <a:pt x="30977" y="19459"/>
                    </a:lnTo>
                    <a:lnTo>
                      <a:pt x="31211" y="19224"/>
                    </a:lnTo>
                    <a:lnTo>
                      <a:pt x="31168" y="19246"/>
                    </a:lnTo>
                    <a:lnTo>
                      <a:pt x="31168" y="19246"/>
                    </a:lnTo>
                    <a:lnTo>
                      <a:pt x="31424" y="18990"/>
                    </a:lnTo>
                    <a:lnTo>
                      <a:pt x="31637" y="18735"/>
                    </a:lnTo>
                    <a:lnTo>
                      <a:pt x="31892" y="18522"/>
                    </a:lnTo>
                    <a:lnTo>
                      <a:pt x="31999" y="18437"/>
                    </a:lnTo>
                    <a:lnTo>
                      <a:pt x="32126" y="18373"/>
                    </a:lnTo>
                    <a:lnTo>
                      <a:pt x="32275" y="18309"/>
                    </a:lnTo>
                    <a:lnTo>
                      <a:pt x="32446" y="18245"/>
                    </a:lnTo>
                    <a:lnTo>
                      <a:pt x="32786" y="18160"/>
                    </a:lnTo>
                    <a:lnTo>
                      <a:pt x="32914" y="18139"/>
                    </a:lnTo>
                    <a:lnTo>
                      <a:pt x="33084" y="17990"/>
                    </a:lnTo>
                    <a:lnTo>
                      <a:pt x="33276" y="17883"/>
                    </a:lnTo>
                    <a:lnTo>
                      <a:pt x="33425" y="17819"/>
                    </a:lnTo>
                    <a:lnTo>
                      <a:pt x="33574" y="17777"/>
                    </a:lnTo>
                    <a:lnTo>
                      <a:pt x="33787" y="17713"/>
                    </a:lnTo>
                    <a:lnTo>
                      <a:pt x="34000" y="17692"/>
                    </a:lnTo>
                    <a:close/>
                    <a:moveTo>
                      <a:pt x="38173" y="34318"/>
                    </a:moveTo>
                    <a:lnTo>
                      <a:pt x="38364" y="34361"/>
                    </a:lnTo>
                    <a:lnTo>
                      <a:pt x="38534" y="34382"/>
                    </a:lnTo>
                    <a:lnTo>
                      <a:pt x="38705" y="34446"/>
                    </a:lnTo>
                    <a:lnTo>
                      <a:pt x="38769" y="34467"/>
                    </a:lnTo>
                    <a:lnTo>
                      <a:pt x="38918" y="34510"/>
                    </a:lnTo>
                    <a:lnTo>
                      <a:pt x="39067" y="34595"/>
                    </a:lnTo>
                    <a:lnTo>
                      <a:pt x="39173" y="34638"/>
                    </a:lnTo>
                    <a:lnTo>
                      <a:pt x="39386" y="34744"/>
                    </a:lnTo>
                    <a:lnTo>
                      <a:pt x="39599" y="34851"/>
                    </a:lnTo>
                    <a:lnTo>
                      <a:pt x="39812" y="34978"/>
                    </a:lnTo>
                    <a:lnTo>
                      <a:pt x="40003" y="35106"/>
                    </a:lnTo>
                    <a:lnTo>
                      <a:pt x="40046" y="35127"/>
                    </a:lnTo>
                    <a:lnTo>
                      <a:pt x="40089" y="35170"/>
                    </a:lnTo>
                    <a:lnTo>
                      <a:pt x="40301" y="35319"/>
                    </a:lnTo>
                    <a:lnTo>
                      <a:pt x="40536" y="35553"/>
                    </a:lnTo>
                    <a:lnTo>
                      <a:pt x="40812" y="35809"/>
                    </a:lnTo>
                    <a:lnTo>
                      <a:pt x="41089" y="36043"/>
                    </a:lnTo>
                    <a:lnTo>
                      <a:pt x="41259" y="36192"/>
                    </a:lnTo>
                    <a:lnTo>
                      <a:pt x="41408" y="36341"/>
                    </a:lnTo>
                    <a:lnTo>
                      <a:pt x="41600" y="36575"/>
                    </a:lnTo>
                    <a:lnTo>
                      <a:pt x="41813" y="36831"/>
                    </a:lnTo>
                    <a:lnTo>
                      <a:pt x="41983" y="37107"/>
                    </a:lnTo>
                    <a:lnTo>
                      <a:pt x="42154" y="37427"/>
                    </a:lnTo>
                    <a:lnTo>
                      <a:pt x="42281" y="37746"/>
                    </a:lnTo>
                    <a:lnTo>
                      <a:pt x="42409" y="38108"/>
                    </a:lnTo>
                    <a:lnTo>
                      <a:pt x="42452" y="38278"/>
                    </a:lnTo>
                    <a:lnTo>
                      <a:pt x="42473" y="38449"/>
                    </a:lnTo>
                    <a:lnTo>
                      <a:pt x="42494" y="38768"/>
                    </a:lnTo>
                    <a:lnTo>
                      <a:pt x="42494" y="39109"/>
                    </a:lnTo>
                    <a:lnTo>
                      <a:pt x="42516" y="39343"/>
                    </a:lnTo>
                    <a:lnTo>
                      <a:pt x="42516" y="39918"/>
                    </a:lnTo>
                    <a:lnTo>
                      <a:pt x="42494" y="40194"/>
                    </a:lnTo>
                    <a:lnTo>
                      <a:pt x="42473" y="40471"/>
                    </a:lnTo>
                    <a:lnTo>
                      <a:pt x="42366" y="41131"/>
                    </a:lnTo>
                    <a:lnTo>
                      <a:pt x="42303" y="41408"/>
                    </a:lnTo>
                    <a:lnTo>
                      <a:pt x="42239" y="41685"/>
                    </a:lnTo>
                    <a:lnTo>
                      <a:pt x="42132" y="42004"/>
                    </a:lnTo>
                    <a:lnTo>
                      <a:pt x="42005" y="42323"/>
                    </a:lnTo>
                    <a:lnTo>
                      <a:pt x="41856" y="42643"/>
                    </a:lnTo>
                    <a:lnTo>
                      <a:pt x="41685" y="42941"/>
                    </a:lnTo>
                    <a:lnTo>
                      <a:pt x="41579" y="43090"/>
                    </a:lnTo>
                    <a:lnTo>
                      <a:pt x="41472" y="43217"/>
                    </a:lnTo>
                    <a:lnTo>
                      <a:pt x="41345" y="43303"/>
                    </a:lnTo>
                    <a:lnTo>
                      <a:pt x="41238" y="43388"/>
                    </a:lnTo>
                    <a:lnTo>
                      <a:pt x="41004" y="43515"/>
                    </a:lnTo>
                    <a:lnTo>
                      <a:pt x="40748" y="43601"/>
                    </a:lnTo>
                    <a:lnTo>
                      <a:pt x="40599" y="43664"/>
                    </a:lnTo>
                    <a:lnTo>
                      <a:pt x="40536" y="43686"/>
                    </a:lnTo>
                    <a:lnTo>
                      <a:pt x="40323" y="43771"/>
                    </a:lnTo>
                    <a:lnTo>
                      <a:pt x="39982" y="43877"/>
                    </a:lnTo>
                    <a:lnTo>
                      <a:pt x="39641" y="43941"/>
                    </a:lnTo>
                    <a:lnTo>
                      <a:pt x="39556" y="43962"/>
                    </a:lnTo>
                    <a:lnTo>
                      <a:pt x="39173" y="44026"/>
                    </a:lnTo>
                    <a:lnTo>
                      <a:pt x="38811" y="44048"/>
                    </a:lnTo>
                    <a:lnTo>
                      <a:pt x="38577" y="44026"/>
                    </a:lnTo>
                    <a:lnTo>
                      <a:pt x="38343" y="44005"/>
                    </a:lnTo>
                    <a:lnTo>
                      <a:pt x="37981" y="43899"/>
                    </a:lnTo>
                    <a:lnTo>
                      <a:pt x="37662" y="43792"/>
                    </a:lnTo>
                    <a:lnTo>
                      <a:pt x="37427" y="43664"/>
                    </a:lnTo>
                    <a:lnTo>
                      <a:pt x="37108" y="43515"/>
                    </a:lnTo>
                    <a:lnTo>
                      <a:pt x="36810" y="43388"/>
                    </a:lnTo>
                    <a:lnTo>
                      <a:pt x="36555" y="43239"/>
                    </a:lnTo>
                    <a:lnTo>
                      <a:pt x="36299" y="43090"/>
                    </a:lnTo>
                    <a:lnTo>
                      <a:pt x="36065" y="42941"/>
                    </a:lnTo>
                    <a:lnTo>
                      <a:pt x="35873" y="42813"/>
                    </a:lnTo>
                    <a:lnTo>
                      <a:pt x="35746" y="42706"/>
                    </a:lnTo>
                    <a:lnTo>
                      <a:pt x="35618" y="42600"/>
                    </a:lnTo>
                    <a:lnTo>
                      <a:pt x="35320" y="42302"/>
                    </a:lnTo>
                    <a:lnTo>
                      <a:pt x="35043" y="41983"/>
                    </a:lnTo>
                    <a:lnTo>
                      <a:pt x="34830" y="41685"/>
                    </a:lnTo>
                    <a:lnTo>
                      <a:pt x="34638" y="41386"/>
                    </a:lnTo>
                    <a:lnTo>
                      <a:pt x="34553" y="41195"/>
                    </a:lnTo>
                    <a:lnTo>
                      <a:pt x="34489" y="41003"/>
                    </a:lnTo>
                    <a:lnTo>
                      <a:pt x="34447" y="40790"/>
                    </a:lnTo>
                    <a:lnTo>
                      <a:pt x="34404" y="40577"/>
                    </a:lnTo>
                    <a:lnTo>
                      <a:pt x="34298" y="40514"/>
                    </a:lnTo>
                    <a:lnTo>
                      <a:pt x="34234" y="40428"/>
                    </a:lnTo>
                    <a:lnTo>
                      <a:pt x="34191" y="40343"/>
                    </a:lnTo>
                    <a:lnTo>
                      <a:pt x="34149" y="40237"/>
                    </a:lnTo>
                    <a:lnTo>
                      <a:pt x="34128" y="40024"/>
                    </a:lnTo>
                    <a:lnTo>
                      <a:pt x="34128" y="39832"/>
                    </a:lnTo>
                    <a:lnTo>
                      <a:pt x="34128" y="39747"/>
                    </a:lnTo>
                    <a:lnTo>
                      <a:pt x="34128" y="39556"/>
                    </a:lnTo>
                    <a:lnTo>
                      <a:pt x="34128" y="39470"/>
                    </a:lnTo>
                    <a:lnTo>
                      <a:pt x="34128" y="39023"/>
                    </a:lnTo>
                    <a:lnTo>
                      <a:pt x="34128" y="38598"/>
                    </a:lnTo>
                    <a:lnTo>
                      <a:pt x="34149" y="38363"/>
                    </a:lnTo>
                    <a:lnTo>
                      <a:pt x="34170" y="37852"/>
                    </a:lnTo>
                    <a:lnTo>
                      <a:pt x="34191" y="37682"/>
                    </a:lnTo>
                    <a:lnTo>
                      <a:pt x="34234" y="37469"/>
                    </a:lnTo>
                    <a:lnTo>
                      <a:pt x="34277" y="37363"/>
                    </a:lnTo>
                    <a:lnTo>
                      <a:pt x="34298" y="37256"/>
                    </a:lnTo>
                    <a:lnTo>
                      <a:pt x="34362" y="37150"/>
                    </a:lnTo>
                    <a:lnTo>
                      <a:pt x="34447" y="37065"/>
                    </a:lnTo>
                    <a:lnTo>
                      <a:pt x="34511" y="36767"/>
                    </a:lnTo>
                    <a:lnTo>
                      <a:pt x="34596" y="36490"/>
                    </a:lnTo>
                    <a:lnTo>
                      <a:pt x="34724" y="36149"/>
                    </a:lnTo>
                    <a:lnTo>
                      <a:pt x="34894" y="35851"/>
                    </a:lnTo>
                    <a:lnTo>
                      <a:pt x="35064" y="35575"/>
                    </a:lnTo>
                    <a:lnTo>
                      <a:pt x="35256" y="35319"/>
                    </a:lnTo>
                    <a:lnTo>
                      <a:pt x="35533" y="35021"/>
                    </a:lnTo>
                    <a:lnTo>
                      <a:pt x="35809" y="34787"/>
                    </a:lnTo>
                    <a:lnTo>
                      <a:pt x="36001" y="34659"/>
                    </a:lnTo>
                    <a:lnTo>
                      <a:pt x="36193" y="34574"/>
                    </a:lnTo>
                    <a:lnTo>
                      <a:pt x="36299" y="34489"/>
                    </a:lnTo>
                    <a:lnTo>
                      <a:pt x="36427" y="34425"/>
                    </a:lnTo>
                    <a:lnTo>
                      <a:pt x="36555" y="34382"/>
                    </a:lnTo>
                    <a:lnTo>
                      <a:pt x="36704" y="34361"/>
                    </a:lnTo>
                    <a:lnTo>
                      <a:pt x="36938" y="34340"/>
                    </a:lnTo>
                    <a:lnTo>
                      <a:pt x="37619" y="34340"/>
                    </a:lnTo>
                    <a:lnTo>
                      <a:pt x="37917" y="34318"/>
                    </a:lnTo>
                    <a:close/>
                    <a:moveTo>
                      <a:pt x="35298" y="0"/>
                    </a:moveTo>
                    <a:lnTo>
                      <a:pt x="35043" y="192"/>
                    </a:lnTo>
                    <a:lnTo>
                      <a:pt x="34788" y="362"/>
                    </a:lnTo>
                    <a:lnTo>
                      <a:pt x="34511" y="511"/>
                    </a:lnTo>
                    <a:lnTo>
                      <a:pt x="34404" y="575"/>
                    </a:lnTo>
                    <a:lnTo>
                      <a:pt x="34128" y="724"/>
                    </a:lnTo>
                    <a:lnTo>
                      <a:pt x="33510" y="980"/>
                    </a:lnTo>
                    <a:lnTo>
                      <a:pt x="33361" y="1022"/>
                    </a:lnTo>
                    <a:lnTo>
                      <a:pt x="33170" y="1107"/>
                    </a:lnTo>
                    <a:lnTo>
                      <a:pt x="32935" y="1171"/>
                    </a:lnTo>
                    <a:lnTo>
                      <a:pt x="32808" y="1214"/>
                    </a:lnTo>
                    <a:lnTo>
                      <a:pt x="32148" y="1427"/>
                    </a:lnTo>
                    <a:lnTo>
                      <a:pt x="32126" y="1448"/>
                    </a:lnTo>
                    <a:lnTo>
                      <a:pt x="32169" y="1490"/>
                    </a:lnTo>
                    <a:lnTo>
                      <a:pt x="32190" y="1533"/>
                    </a:lnTo>
                    <a:lnTo>
                      <a:pt x="32212" y="1639"/>
                    </a:lnTo>
                    <a:lnTo>
                      <a:pt x="32190" y="1682"/>
                    </a:lnTo>
                    <a:lnTo>
                      <a:pt x="32169" y="1725"/>
                    </a:lnTo>
                    <a:lnTo>
                      <a:pt x="32361" y="1938"/>
                    </a:lnTo>
                    <a:lnTo>
                      <a:pt x="32552" y="2108"/>
                    </a:lnTo>
                    <a:lnTo>
                      <a:pt x="32701" y="2236"/>
                    </a:lnTo>
                    <a:lnTo>
                      <a:pt x="32850" y="2363"/>
                    </a:lnTo>
                    <a:lnTo>
                      <a:pt x="33212" y="2619"/>
                    </a:lnTo>
                    <a:lnTo>
                      <a:pt x="33510" y="2874"/>
                    </a:lnTo>
                    <a:lnTo>
                      <a:pt x="33638" y="3002"/>
                    </a:lnTo>
                    <a:lnTo>
                      <a:pt x="33787" y="3172"/>
                    </a:lnTo>
                    <a:lnTo>
                      <a:pt x="33893" y="3321"/>
                    </a:lnTo>
                    <a:lnTo>
                      <a:pt x="33957" y="3513"/>
                    </a:lnTo>
                    <a:lnTo>
                      <a:pt x="34021" y="3705"/>
                    </a:lnTo>
                    <a:lnTo>
                      <a:pt x="34064" y="3896"/>
                    </a:lnTo>
                    <a:lnTo>
                      <a:pt x="34064" y="4130"/>
                    </a:lnTo>
                    <a:lnTo>
                      <a:pt x="34064" y="4386"/>
                    </a:lnTo>
                    <a:lnTo>
                      <a:pt x="34042" y="4769"/>
                    </a:lnTo>
                    <a:lnTo>
                      <a:pt x="33979" y="5131"/>
                    </a:lnTo>
                    <a:lnTo>
                      <a:pt x="33915" y="5450"/>
                    </a:lnTo>
                    <a:lnTo>
                      <a:pt x="33829" y="5748"/>
                    </a:lnTo>
                    <a:lnTo>
                      <a:pt x="33702" y="6025"/>
                    </a:lnTo>
                    <a:lnTo>
                      <a:pt x="33574" y="6302"/>
                    </a:lnTo>
                    <a:lnTo>
                      <a:pt x="33404" y="6600"/>
                    </a:lnTo>
                    <a:lnTo>
                      <a:pt x="33191" y="6898"/>
                    </a:lnTo>
                    <a:lnTo>
                      <a:pt x="33148" y="6962"/>
                    </a:lnTo>
                    <a:lnTo>
                      <a:pt x="32829" y="7388"/>
                    </a:lnTo>
                    <a:lnTo>
                      <a:pt x="32573" y="7664"/>
                    </a:lnTo>
                    <a:lnTo>
                      <a:pt x="32318" y="7899"/>
                    </a:lnTo>
                    <a:lnTo>
                      <a:pt x="31828" y="8324"/>
                    </a:lnTo>
                    <a:lnTo>
                      <a:pt x="31530" y="8558"/>
                    </a:lnTo>
                    <a:lnTo>
                      <a:pt x="31232" y="8771"/>
                    </a:lnTo>
                    <a:lnTo>
                      <a:pt x="30934" y="8963"/>
                    </a:lnTo>
                    <a:lnTo>
                      <a:pt x="30636" y="9112"/>
                    </a:lnTo>
                    <a:lnTo>
                      <a:pt x="30338" y="9261"/>
                    </a:lnTo>
                    <a:lnTo>
                      <a:pt x="30040" y="9389"/>
                    </a:lnTo>
                    <a:lnTo>
                      <a:pt x="29742" y="9495"/>
                    </a:lnTo>
                    <a:lnTo>
                      <a:pt x="29423" y="9559"/>
                    </a:lnTo>
                    <a:lnTo>
                      <a:pt x="29061" y="9623"/>
                    </a:lnTo>
                    <a:lnTo>
                      <a:pt x="28741" y="9666"/>
                    </a:lnTo>
                    <a:lnTo>
                      <a:pt x="28528" y="9666"/>
                    </a:lnTo>
                    <a:lnTo>
                      <a:pt x="27996" y="9644"/>
                    </a:lnTo>
                    <a:lnTo>
                      <a:pt x="27677" y="9602"/>
                    </a:lnTo>
                    <a:lnTo>
                      <a:pt x="27358" y="9559"/>
                    </a:lnTo>
                    <a:lnTo>
                      <a:pt x="27102" y="9495"/>
                    </a:lnTo>
                    <a:lnTo>
                      <a:pt x="26847" y="9410"/>
                    </a:lnTo>
                    <a:lnTo>
                      <a:pt x="26740" y="9367"/>
                    </a:lnTo>
                    <a:lnTo>
                      <a:pt x="26336" y="9261"/>
                    </a:lnTo>
                    <a:lnTo>
                      <a:pt x="25889" y="9155"/>
                    </a:lnTo>
                    <a:lnTo>
                      <a:pt x="25463" y="9027"/>
                    </a:lnTo>
                    <a:lnTo>
                      <a:pt x="25186" y="8920"/>
                    </a:lnTo>
                    <a:lnTo>
                      <a:pt x="24909" y="8814"/>
                    </a:lnTo>
                    <a:lnTo>
                      <a:pt x="24760" y="8729"/>
                    </a:lnTo>
                    <a:lnTo>
                      <a:pt x="24611" y="8622"/>
                    </a:lnTo>
                    <a:lnTo>
                      <a:pt x="24420" y="8473"/>
                    </a:lnTo>
                    <a:lnTo>
                      <a:pt x="24185" y="8239"/>
                    </a:lnTo>
                    <a:lnTo>
                      <a:pt x="23994" y="8026"/>
                    </a:lnTo>
                    <a:lnTo>
                      <a:pt x="23824" y="7792"/>
                    </a:lnTo>
                    <a:lnTo>
                      <a:pt x="23696" y="7515"/>
                    </a:lnTo>
                    <a:lnTo>
                      <a:pt x="23653" y="7409"/>
                    </a:lnTo>
                    <a:lnTo>
                      <a:pt x="23611" y="7281"/>
                    </a:lnTo>
                    <a:lnTo>
                      <a:pt x="23568" y="7047"/>
                    </a:lnTo>
                    <a:lnTo>
                      <a:pt x="23547" y="6749"/>
                    </a:lnTo>
                    <a:lnTo>
                      <a:pt x="23547" y="6451"/>
                    </a:lnTo>
                    <a:lnTo>
                      <a:pt x="23568" y="6110"/>
                    </a:lnTo>
                    <a:lnTo>
                      <a:pt x="23653" y="5770"/>
                    </a:lnTo>
                    <a:lnTo>
                      <a:pt x="23738" y="5450"/>
                    </a:lnTo>
                    <a:lnTo>
                      <a:pt x="23845" y="5152"/>
                    </a:lnTo>
                    <a:lnTo>
                      <a:pt x="23973" y="4833"/>
                    </a:lnTo>
                    <a:lnTo>
                      <a:pt x="24122" y="4535"/>
                    </a:lnTo>
                    <a:lnTo>
                      <a:pt x="24207" y="4365"/>
                    </a:lnTo>
                    <a:lnTo>
                      <a:pt x="24313" y="4237"/>
                    </a:lnTo>
                    <a:lnTo>
                      <a:pt x="23781" y="4450"/>
                    </a:lnTo>
                    <a:lnTo>
                      <a:pt x="23440" y="4577"/>
                    </a:lnTo>
                    <a:lnTo>
                      <a:pt x="22908" y="4833"/>
                    </a:lnTo>
                    <a:lnTo>
                      <a:pt x="22269" y="5110"/>
                    </a:lnTo>
                    <a:lnTo>
                      <a:pt x="22291" y="5110"/>
                    </a:lnTo>
                    <a:lnTo>
                      <a:pt x="22269" y="5131"/>
                    </a:lnTo>
                    <a:lnTo>
                      <a:pt x="22248" y="5131"/>
                    </a:lnTo>
                    <a:lnTo>
                      <a:pt x="22206" y="5152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1567" y="5493"/>
                    </a:lnTo>
                    <a:lnTo>
                      <a:pt x="21184" y="5706"/>
                    </a:lnTo>
                    <a:lnTo>
                      <a:pt x="20800" y="5919"/>
                    </a:lnTo>
                    <a:lnTo>
                      <a:pt x="19715" y="6642"/>
                    </a:lnTo>
                    <a:lnTo>
                      <a:pt x="18650" y="7345"/>
                    </a:lnTo>
                    <a:lnTo>
                      <a:pt x="18480" y="7473"/>
                    </a:lnTo>
                    <a:lnTo>
                      <a:pt x="18161" y="7686"/>
                    </a:lnTo>
                    <a:lnTo>
                      <a:pt x="17671" y="8005"/>
                    </a:lnTo>
                    <a:lnTo>
                      <a:pt x="17181" y="8346"/>
                    </a:lnTo>
                    <a:lnTo>
                      <a:pt x="16756" y="8686"/>
                    </a:lnTo>
                    <a:lnTo>
                      <a:pt x="16564" y="8814"/>
                    </a:lnTo>
                    <a:lnTo>
                      <a:pt x="16479" y="8899"/>
                    </a:lnTo>
                    <a:lnTo>
                      <a:pt x="16436" y="8920"/>
                    </a:lnTo>
                    <a:lnTo>
                      <a:pt x="16032" y="9304"/>
                    </a:lnTo>
                    <a:lnTo>
                      <a:pt x="15712" y="9666"/>
                    </a:lnTo>
                    <a:lnTo>
                      <a:pt x="15606" y="9793"/>
                    </a:lnTo>
                    <a:lnTo>
                      <a:pt x="15201" y="10219"/>
                    </a:lnTo>
                    <a:lnTo>
                      <a:pt x="14392" y="11134"/>
                    </a:lnTo>
                    <a:lnTo>
                      <a:pt x="14052" y="11496"/>
                    </a:lnTo>
                    <a:lnTo>
                      <a:pt x="13690" y="11858"/>
                    </a:lnTo>
                    <a:lnTo>
                      <a:pt x="12966" y="12540"/>
                    </a:lnTo>
                    <a:lnTo>
                      <a:pt x="12540" y="12923"/>
                    </a:lnTo>
                    <a:lnTo>
                      <a:pt x="11859" y="13561"/>
                    </a:lnTo>
                    <a:lnTo>
                      <a:pt x="11220" y="14221"/>
                    </a:lnTo>
                    <a:lnTo>
                      <a:pt x="10773" y="14690"/>
                    </a:lnTo>
                    <a:lnTo>
                      <a:pt x="10071" y="15371"/>
                    </a:lnTo>
                    <a:lnTo>
                      <a:pt x="9751" y="15690"/>
                    </a:lnTo>
                    <a:lnTo>
                      <a:pt x="9389" y="16052"/>
                    </a:lnTo>
                    <a:lnTo>
                      <a:pt x="8985" y="16414"/>
                    </a:lnTo>
                    <a:lnTo>
                      <a:pt x="8644" y="16797"/>
                    </a:lnTo>
                    <a:lnTo>
                      <a:pt x="8155" y="17351"/>
                    </a:lnTo>
                    <a:lnTo>
                      <a:pt x="7942" y="17585"/>
                    </a:lnTo>
                    <a:lnTo>
                      <a:pt x="7708" y="17841"/>
                    </a:lnTo>
                    <a:lnTo>
                      <a:pt x="7559" y="17990"/>
                    </a:lnTo>
                    <a:lnTo>
                      <a:pt x="7282" y="18266"/>
                    </a:lnTo>
                    <a:lnTo>
                      <a:pt x="6792" y="18692"/>
                    </a:lnTo>
                    <a:lnTo>
                      <a:pt x="6324" y="19097"/>
                    </a:lnTo>
                    <a:lnTo>
                      <a:pt x="5941" y="19416"/>
                    </a:lnTo>
                    <a:lnTo>
                      <a:pt x="5430" y="19842"/>
                    </a:lnTo>
                    <a:lnTo>
                      <a:pt x="5366" y="19906"/>
                    </a:lnTo>
                    <a:lnTo>
                      <a:pt x="4770" y="20480"/>
                    </a:lnTo>
                    <a:lnTo>
                      <a:pt x="4621" y="20629"/>
                    </a:lnTo>
                    <a:lnTo>
                      <a:pt x="4259" y="20949"/>
                    </a:lnTo>
                    <a:lnTo>
                      <a:pt x="3748" y="21353"/>
                    </a:lnTo>
                    <a:lnTo>
                      <a:pt x="3173" y="21800"/>
                    </a:lnTo>
                    <a:lnTo>
                      <a:pt x="3152" y="21822"/>
                    </a:lnTo>
                    <a:lnTo>
                      <a:pt x="2151" y="22695"/>
                    </a:lnTo>
                    <a:lnTo>
                      <a:pt x="1555" y="23184"/>
                    </a:lnTo>
                    <a:lnTo>
                      <a:pt x="1619" y="23142"/>
                    </a:lnTo>
                    <a:lnTo>
                      <a:pt x="1619" y="23142"/>
                    </a:lnTo>
                    <a:lnTo>
                      <a:pt x="1151" y="23504"/>
                    </a:lnTo>
                    <a:lnTo>
                      <a:pt x="916" y="23674"/>
                    </a:lnTo>
                    <a:lnTo>
                      <a:pt x="512" y="24014"/>
                    </a:lnTo>
                    <a:lnTo>
                      <a:pt x="405" y="24014"/>
                    </a:lnTo>
                    <a:lnTo>
                      <a:pt x="342" y="24057"/>
                    </a:lnTo>
                    <a:lnTo>
                      <a:pt x="171" y="24227"/>
                    </a:lnTo>
                    <a:lnTo>
                      <a:pt x="43" y="24398"/>
                    </a:lnTo>
                    <a:lnTo>
                      <a:pt x="22" y="24547"/>
                    </a:lnTo>
                    <a:lnTo>
                      <a:pt x="1" y="24674"/>
                    </a:lnTo>
                    <a:lnTo>
                      <a:pt x="65" y="24738"/>
                    </a:lnTo>
                    <a:lnTo>
                      <a:pt x="107" y="24802"/>
                    </a:lnTo>
                    <a:lnTo>
                      <a:pt x="171" y="24972"/>
                    </a:lnTo>
                    <a:lnTo>
                      <a:pt x="299" y="25207"/>
                    </a:lnTo>
                    <a:lnTo>
                      <a:pt x="533" y="25569"/>
                    </a:lnTo>
                    <a:lnTo>
                      <a:pt x="746" y="25867"/>
                    </a:lnTo>
                    <a:lnTo>
                      <a:pt x="1002" y="26165"/>
                    </a:lnTo>
                    <a:lnTo>
                      <a:pt x="1278" y="26484"/>
                    </a:lnTo>
                    <a:lnTo>
                      <a:pt x="1534" y="26697"/>
                    </a:lnTo>
                    <a:lnTo>
                      <a:pt x="1811" y="26910"/>
                    </a:lnTo>
                    <a:lnTo>
                      <a:pt x="1896" y="26952"/>
                    </a:lnTo>
                    <a:lnTo>
                      <a:pt x="2556" y="27399"/>
                    </a:lnTo>
                    <a:lnTo>
                      <a:pt x="2619" y="27442"/>
                    </a:lnTo>
                    <a:lnTo>
                      <a:pt x="2981" y="27698"/>
                    </a:lnTo>
                    <a:lnTo>
                      <a:pt x="3386" y="27974"/>
                    </a:lnTo>
                    <a:lnTo>
                      <a:pt x="3748" y="28187"/>
                    </a:lnTo>
                    <a:lnTo>
                      <a:pt x="4110" y="28421"/>
                    </a:lnTo>
                    <a:lnTo>
                      <a:pt x="4386" y="28634"/>
                    </a:lnTo>
                    <a:lnTo>
                      <a:pt x="4706" y="28847"/>
                    </a:lnTo>
                    <a:lnTo>
                      <a:pt x="5004" y="29103"/>
                    </a:lnTo>
                    <a:lnTo>
                      <a:pt x="5238" y="29337"/>
                    </a:lnTo>
                    <a:lnTo>
                      <a:pt x="5451" y="29614"/>
                    </a:lnTo>
                    <a:lnTo>
                      <a:pt x="5855" y="30146"/>
                    </a:lnTo>
                    <a:lnTo>
                      <a:pt x="5919" y="30231"/>
                    </a:lnTo>
                    <a:lnTo>
                      <a:pt x="6196" y="30635"/>
                    </a:lnTo>
                    <a:lnTo>
                      <a:pt x="6217" y="30699"/>
                    </a:lnTo>
                    <a:lnTo>
                      <a:pt x="6366" y="30891"/>
                    </a:lnTo>
                    <a:lnTo>
                      <a:pt x="6601" y="31168"/>
                    </a:lnTo>
                    <a:lnTo>
                      <a:pt x="6813" y="31444"/>
                    </a:lnTo>
                    <a:lnTo>
                      <a:pt x="7282" y="31955"/>
                    </a:lnTo>
                    <a:lnTo>
                      <a:pt x="7729" y="32424"/>
                    </a:lnTo>
                    <a:lnTo>
                      <a:pt x="7878" y="32530"/>
                    </a:lnTo>
                    <a:lnTo>
                      <a:pt x="8091" y="32615"/>
                    </a:lnTo>
                    <a:lnTo>
                      <a:pt x="8282" y="32658"/>
                    </a:lnTo>
                    <a:lnTo>
                      <a:pt x="8580" y="32700"/>
                    </a:lnTo>
                    <a:lnTo>
                      <a:pt x="8772" y="32658"/>
                    </a:lnTo>
                    <a:lnTo>
                      <a:pt x="9028" y="32551"/>
                    </a:lnTo>
                    <a:lnTo>
                      <a:pt x="9304" y="32424"/>
                    </a:lnTo>
                    <a:lnTo>
                      <a:pt x="9432" y="32360"/>
                    </a:lnTo>
                    <a:lnTo>
                      <a:pt x="9517" y="32317"/>
                    </a:lnTo>
                    <a:lnTo>
                      <a:pt x="9688" y="32253"/>
                    </a:lnTo>
                    <a:lnTo>
                      <a:pt x="9858" y="32211"/>
                    </a:lnTo>
                    <a:lnTo>
                      <a:pt x="10092" y="32147"/>
                    </a:lnTo>
                    <a:lnTo>
                      <a:pt x="10369" y="32147"/>
                    </a:lnTo>
                    <a:lnTo>
                      <a:pt x="10539" y="32211"/>
                    </a:lnTo>
                    <a:lnTo>
                      <a:pt x="10773" y="32317"/>
                    </a:lnTo>
                    <a:lnTo>
                      <a:pt x="11071" y="32466"/>
                    </a:lnTo>
                    <a:lnTo>
                      <a:pt x="11327" y="32637"/>
                    </a:lnTo>
                    <a:lnTo>
                      <a:pt x="11774" y="32956"/>
                    </a:lnTo>
                    <a:lnTo>
                      <a:pt x="12114" y="33190"/>
                    </a:lnTo>
                    <a:lnTo>
                      <a:pt x="12455" y="33424"/>
                    </a:lnTo>
                    <a:lnTo>
                      <a:pt x="13009" y="33765"/>
                    </a:lnTo>
                    <a:lnTo>
                      <a:pt x="13094" y="33829"/>
                    </a:lnTo>
                    <a:lnTo>
                      <a:pt x="13200" y="33893"/>
                    </a:lnTo>
                    <a:lnTo>
                      <a:pt x="13732" y="34191"/>
                    </a:lnTo>
                    <a:lnTo>
                      <a:pt x="14116" y="34382"/>
                    </a:lnTo>
                    <a:lnTo>
                      <a:pt x="14371" y="34510"/>
                    </a:lnTo>
                    <a:lnTo>
                      <a:pt x="15436" y="35042"/>
                    </a:lnTo>
                    <a:lnTo>
                      <a:pt x="16117" y="35404"/>
                    </a:lnTo>
                    <a:lnTo>
                      <a:pt x="16351" y="35553"/>
                    </a:lnTo>
                    <a:lnTo>
                      <a:pt x="16692" y="35745"/>
                    </a:lnTo>
                    <a:lnTo>
                      <a:pt x="17714" y="36341"/>
                    </a:lnTo>
                    <a:lnTo>
                      <a:pt x="18118" y="36533"/>
                    </a:lnTo>
                    <a:lnTo>
                      <a:pt x="18544" y="36767"/>
                    </a:lnTo>
                    <a:lnTo>
                      <a:pt x="19374" y="37235"/>
                    </a:lnTo>
                    <a:lnTo>
                      <a:pt x="19949" y="37533"/>
                    </a:lnTo>
                    <a:lnTo>
                      <a:pt x="20162" y="37597"/>
                    </a:lnTo>
                    <a:lnTo>
                      <a:pt x="20417" y="37703"/>
                    </a:lnTo>
                    <a:lnTo>
                      <a:pt x="20779" y="37831"/>
                    </a:lnTo>
                    <a:lnTo>
                      <a:pt x="21120" y="37980"/>
                    </a:lnTo>
                    <a:lnTo>
                      <a:pt x="21503" y="38151"/>
                    </a:lnTo>
                    <a:lnTo>
                      <a:pt x="21822" y="38342"/>
                    </a:lnTo>
                    <a:lnTo>
                      <a:pt x="22142" y="38534"/>
                    </a:lnTo>
                    <a:lnTo>
                      <a:pt x="22440" y="38747"/>
                    </a:lnTo>
                    <a:lnTo>
                      <a:pt x="22525" y="38810"/>
                    </a:lnTo>
                    <a:lnTo>
                      <a:pt x="23036" y="39172"/>
                    </a:lnTo>
                    <a:lnTo>
                      <a:pt x="23462" y="39492"/>
                    </a:lnTo>
                    <a:lnTo>
                      <a:pt x="23866" y="39832"/>
                    </a:lnTo>
                    <a:lnTo>
                      <a:pt x="24122" y="40045"/>
                    </a:lnTo>
                    <a:lnTo>
                      <a:pt x="25207" y="40961"/>
                    </a:lnTo>
                    <a:lnTo>
                      <a:pt x="25591" y="41280"/>
                    </a:lnTo>
                    <a:lnTo>
                      <a:pt x="25761" y="41429"/>
                    </a:lnTo>
                    <a:lnTo>
                      <a:pt x="26038" y="41663"/>
                    </a:lnTo>
                    <a:lnTo>
                      <a:pt x="26272" y="41876"/>
                    </a:lnTo>
                    <a:lnTo>
                      <a:pt x="26314" y="41919"/>
                    </a:lnTo>
                    <a:lnTo>
                      <a:pt x="26804" y="42323"/>
                    </a:lnTo>
                    <a:lnTo>
                      <a:pt x="27123" y="42579"/>
                    </a:lnTo>
                    <a:lnTo>
                      <a:pt x="27336" y="42749"/>
                    </a:lnTo>
                    <a:lnTo>
                      <a:pt x="28039" y="43324"/>
                    </a:lnTo>
                    <a:lnTo>
                      <a:pt x="28422" y="43664"/>
                    </a:lnTo>
                    <a:lnTo>
                      <a:pt x="28784" y="43962"/>
                    </a:lnTo>
                    <a:lnTo>
                      <a:pt x="29465" y="44516"/>
                    </a:lnTo>
                    <a:lnTo>
                      <a:pt x="30083" y="44963"/>
                    </a:lnTo>
                    <a:lnTo>
                      <a:pt x="30146" y="45006"/>
                    </a:lnTo>
                    <a:lnTo>
                      <a:pt x="30530" y="45219"/>
                    </a:lnTo>
                    <a:lnTo>
                      <a:pt x="31104" y="45517"/>
                    </a:lnTo>
                    <a:lnTo>
                      <a:pt x="31786" y="45815"/>
                    </a:lnTo>
                    <a:lnTo>
                      <a:pt x="31892" y="45857"/>
                    </a:lnTo>
                    <a:lnTo>
                      <a:pt x="31956" y="45900"/>
                    </a:lnTo>
                    <a:lnTo>
                      <a:pt x="32275" y="46006"/>
                    </a:lnTo>
                    <a:lnTo>
                      <a:pt x="32637" y="46155"/>
                    </a:lnTo>
                    <a:lnTo>
                      <a:pt x="33021" y="46304"/>
                    </a:lnTo>
                    <a:lnTo>
                      <a:pt x="33233" y="46411"/>
                    </a:lnTo>
                    <a:lnTo>
                      <a:pt x="33531" y="46538"/>
                    </a:lnTo>
                    <a:lnTo>
                      <a:pt x="33808" y="46645"/>
                    </a:lnTo>
                    <a:lnTo>
                      <a:pt x="33915" y="46666"/>
                    </a:lnTo>
                    <a:lnTo>
                      <a:pt x="34042" y="46645"/>
                    </a:lnTo>
                    <a:lnTo>
                      <a:pt x="34447" y="46837"/>
                    </a:lnTo>
                    <a:lnTo>
                      <a:pt x="34830" y="47071"/>
                    </a:lnTo>
                    <a:lnTo>
                      <a:pt x="35128" y="47262"/>
                    </a:lnTo>
                    <a:lnTo>
                      <a:pt x="35575" y="47560"/>
                    </a:lnTo>
                    <a:lnTo>
                      <a:pt x="36044" y="47837"/>
                    </a:lnTo>
                    <a:lnTo>
                      <a:pt x="36320" y="47986"/>
                    </a:lnTo>
                    <a:lnTo>
                      <a:pt x="36618" y="48135"/>
                    </a:lnTo>
                    <a:lnTo>
                      <a:pt x="37172" y="48455"/>
                    </a:lnTo>
                    <a:lnTo>
                      <a:pt x="37236" y="48497"/>
                    </a:lnTo>
                    <a:lnTo>
                      <a:pt x="37321" y="48540"/>
                    </a:lnTo>
                    <a:lnTo>
                      <a:pt x="38258" y="48987"/>
                    </a:lnTo>
                    <a:lnTo>
                      <a:pt x="39173" y="49455"/>
                    </a:lnTo>
                    <a:lnTo>
                      <a:pt x="39535" y="49625"/>
                    </a:lnTo>
                    <a:lnTo>
                      <a:pt x="39876" y="49817"/>
                    </a:lnTo>
                    <a:lnTo>
                      <a:pt x="40152" y="50009"/>
                    </a:lnTo>
                    <a:lnTo>
                      <a:pt x="40472" y="50200"/>
                    </a:lnTo>
                    <a:lnTo>
                      <a:pt x="41025" y="50520"/>
                    </a:lnTo>
                    <a:lnTo>
                      <a:pt x="41685" y="50881"/>
                    </a:lnTo>
                    <a:lnTo>
                      <a:pt x="41664" y="50881"/>
                    </a:lnTo>
                    <a:lnTo>
                      <a:pt x="41728" y="50903"/>
                    </a:lnTo>
                    <a:lnTo>
                      <a:pt x="42665" y="51350"/>
                    </a:lnTo>
                    <a:lnTo>
                      <a:pt x="43069" y="51541"/>
                    </a:lnTo>
                    <a:lnTo>
                      <a:pt x="43431" y="51712"/>
                    </a:lnTo>
                    <a:lnTo>
                      <a:pt x="43665" y="51818"/>
                    </a:lnTo>
                    <a:lnTo>
                      <a:pt x="43921" y="51946"/>
                    </a:lnTo>
                    <a:lnTo>
                      <a:pt x="44261" y="52116"/>
                    </a:lnTo>
                    <a:lnTo>
                      <a:pt x="44644" y="52265"/>
                    </a:lnTo>
                    <a:lnTo>
                      <a:pt x="45070" y="52436"/>
                    </a:lnTo>
                    <a:lnTo>
                      <a:pt x="45475" y="52627"/>
                    </a:lnTo>
                    <a:lnTo>
                      <a:pt x="45709" y="52734"/>
                    </a:lnTo>
                    <a:lnTo>
                      <a:pt x="45943" y="52861"/>
                    </a:lnTo>
                    <a:lnTo>
                      <a:pt x="46667" y="53138"/>
                    </a:lnTo>
                    <a:lnTo>
                      <a:pt x="46901" y="53223"/>
                    </a:lnTo>
                    <a:lnTo>
                      <a:pt x="47093" y="53308"/>
                    </a:lnTo>
                    <a:lnTo>
                      <a:pt x="47242" y="53394"/>
                    </a:lnTo>
                    <a:lnTo>
                      <a:pt x="47497" y="53500"/>
                    </a:lnTo>
                    <a:lnTo>
                      <a:pt x="47859" y="53670"/>
                    </a:lnTo>
                    <a:lnTo>
                      <a:pt x="48200" y="53798"/>
                    </a:lnTo>
                    <a:lnTo>
                      <a:pt x="48711" y="53990"/>
                    </a:lnTo>
                    <a:lnTo>
                      <a:pt x="48902" y="54032"/>
                    </a:lnTo>
                    <a:lnTo>
                      <a:pt x="49179" y="54117"/>
                    </a:lnTo>
                    <a:lnTo>
                      <a:pt x="49605" y="54266"/>
                    </a:lnTo>
                    <a:lnTo>
                      <a:pt x="50031" y="54437"/>
                    </a:lnTo>
                    <a:lnTo>
                      <a:pt x="50265" y="54565"/>
                    </a:lnTo>
                    <a:lnTo>
                      <a:pt x="50371" y="54628"/>
                    </a:lnTo>
                    <a:lnTo>
                      <a:pt x="50478" y="54671"/>
                    </a:lnTo>
                    <a:lnTo>
                      <a:pt x="50563" y="54735"/>
                    </a:lnTo>
                    <a:lnTo>
                      <a:pt x="50627" y="54756"/>
                    </a:lnTo>
                    <a:lnTo>
                      <a:pt x="50691" y="54777"/>
                    </a:lnTo>
                    <a:lnTo>
                      <a:pt x="50861" y="54777"/>
                    </a:lnTo>
                    <a:lnTo>
                      <a:pt x="50946" y="54735"/>
                    </a:lnTo>
                    <a:lnTo>
                      <a:pt x="50989" y="54671"/>
                    </a:lnTo>
                    <a:lnTo>
                      <a:pt x="51031" y="54628"/>
                    </a:lnTo>
                    <a:lnTo>
                      <a:pt x="51074" y="54628"/>
                    </a:lnTo>
                    <a:lnTo>
                      <a:pt x="51180" y="54607"/>
                    </a:lnTo>
                    <a:lnTo>
                      <a:pt x="51265" y="54565"/>
                    </a:lnTo>
                    <a:lnTo>
                      <a:pt x="51329" y="54501"/>
                    </a:lnTo>
                    <a:lnTo>
                      <a:pt x="51393" y="54437"/>
                    </a:lnTo>
                    <a:lnTo>
                      <a:pt x="51457" y="54224"/>
                    </a:lnTo>
                    <a:lnTo>
                      <a:pt x="51478" y="54160"/>
                    </a:lnTo>
                    <a:lnTo>
                      <a:pt x="51585" y="53841"/>
                    </a:lnTo>
                    <a:lnTo>
                      <a:pt x="51627" y="53692"/>
                    </a:lnTo>
                    <a:lnTo>
                      <a:pt x="51691" y="53415"/>
                    </a:lnTo>
                    <a:lnTo>
                      <a:pt x="51755" y="53138"/>
                    </a:lnTo>
                    <a:lnTo>
                      <a:pt x="51819" y="52798"/>
                    </a:lnTo>
                    <a:lnTo>
                      <a:pt x="51840" y="52393"/>
                    </a:lnTo>
                    <a:lnTo>
                      <a:pt x="51840" y="52159"/>
                    </a:lnTo>
                    <a:lnTo>
                      <a:pt x="51819" y="51925"/>
                    </a:lnTo>
                    <a:lnTo>
                      <a:pt x="51840" y="51584"/>
                    </a:lnTo>
                    <a:lnTo>
                      <a:pt x="51861" y="51243"/>
                    </a:lnTo>
                    <a:lnTo>
                      <a:pt x="51819" y="50434"/>
                    </a:lnTo>
                    <a:lnTo>
                      <a:pt x="51798" y="50094"/>
                    </a:lnTo>
                    <a:lnTo>
                      <a:pt x="51755" y="49753"/>
                    </a:lnTo>
                    <a:lnTo>
                      <a:pt x="51670" y="49370"/>
                    </a:lnTo>
                    <a:lnTo>
                      <a:pt x="51563" y="48965"/>
                    </a:lnTo>
                    <a:lnTo>
                      <a:pt x="51436" y="48582"/>
                    </a:lnTo>
                    <a:lnTo>
                      <a:pt x="51287" y="48242"/>
                    </a:lnTo>
                    <a:lnTo>
                      <a:pt x="51202" y="48071"/>
                    </a:lnTo>
                    <a:lnTo>
                      <a:pt x="51074" y="47709"/>
                    </a:lnTo>
                    <a:lnTo>
                      <a:pt x="50925" y="47326"/>
                    </a:lnTo>
                    <a:lnTo>
                      <a:pt x="50776" y="46964"/>
                    </a:lnTo>
                    <a:lnTo>
                      <a:pt x="50627" y="46602"/>
                    </a:lnTo>
                    <a:lnTo>
                      <a:pt x="50563" y="46453"/>
                    </a:lnTo>
                    <a:lnTo>
                      <a:pt x="50350" y="45985"/>
                    </a:lnTo>
                    <a:lnTo>
                      <a:pt x="49754" y="44580"/>
                    </a:lnTo>
                    <a:lnTo>
                      <a:pt x="49605" y="44197"/>
                    </a:lnTo>
                    <a:lnTo>
                      <a:pt x="49477" y="43835"/>
                    </a:lnTo>
                    <a:lnTo>
                      <a:pt x="49243" y="43090"/>
                    </a:lnTo>
                    <a:lnTo>
                      <a:pt x="49136" y="42770"/>
                    </a:lnTo>
                    <a:lnTo>
                      <a:pt x="49051" y="42451"/>
                    </a:lnTo>
                    <a:lnTo>
                      <a:pt x="48966" y="42132"/>
                    </a:lnTo>
                    <a:lnTo>
                      <a:pt x="48881" y="41834"/>
                    </a:lnTo>
                    <a:lnTo>
                      <a:pt x="48668" y="41152"/>
                    </a:lnTo>
                    <a:lnTo>
                      <a:pt x="48455" y="40450"/>
                    </a:lnTo>
                    <a:lnTo>
                      <a:pt x="48157" y="39556"/>
                    </a:lnTo>
                    <a:lnTo>
                      <a:pt x="48008" y="39151"/>
                    </a:lnTo>
                    <a:lnTo>
                      <a:pt x="47838" y="38555"/>
                    </a:lnTo>
                    <a:lnTo>
                      <a:pt x="47689" y="38023"/>
                    </a:lnTo>
                    <a:lnTo>
                      <a:pt x="47625" y="37640"/>
                    </a:lnTo>
                    <a:lnTo>
                      <a:pt x="47518" y="37193"/>
                    </a:lnTo>
                    <a:lnTo>
                      <a:pt x="47433" y="36852"/>
                    </a:lnTo>
                    <a:lnTo>
                      <a:pt x="47306" y="36469"/>
                    </a:lnTo>
                    <a:lnTo>
                      <a:pt x="47284" y="36362"/>
                    </a:lnTo>
                    <a:lnTo>
                      <a:pt x="47178" y="36064"/>
                    </a:lnTo>
                    <a:lnTo>
                      <a:pt x="47093" y="35787"/>
                    </a:lnTo>
                    <a:lnTo>
                      <a:pt x="46986" y="35426"/>
                    </a:lnTo>
                    <a:lnTo>
                      <a:pt x="46859" y="35085"/>
                    </a:lnTo>
                    <a:lnTo>
                      <a:pt x="46773" y="34851"/>
                    </a:lnTo>
                    <a:lnTo>
                      <a:pt x="46582" y="34361"/>
                    </a:lnTo>
                    <a:lnTo>
                      <a:pt x="46369" y="33850"/>
                    </a:lnTo>
                    <a:lnTo>
                      <a:pt x="46305" y="33701"/>
                    </a:lnTo>
                    <a:lnTo>
                      <a:pt x="46028" y="33062"/>
                    </a:lnTo>
                    <a:lnTo>
                      <a:pt x="45773" y="32402"/>
                    </a:lnTo>
                    <a:lnTo>
                      <a:pt x="45751" y="32360"/>
                    </a:lnTo>
                    <a:lnTo>
                      <a:pt x="45475" y="31615"/>
                    </a:lnTo>
                    <a:lnTo>
                      <a:pt x="45326" y="31232"/>
                    </a:lnTo>
                    <a:lnTo>
                      <a:pt x="45241" y="30976"/>
                    </a:lnTo>
                    <a:lnTo>
                      <a:pt x="45198" y="30870"/>
                    </a:lnTo>
                    <a:lnTo>
                      <a:pt x="44964" y="30252"/>
                    </a:lnTo>
                    <a:lnTo>
                      <a:pt x="44857" y="29912"/>
                    </a:lnTo>
                    <a:lnTo>
                      <a:pt x="44772" y="29571"/>
                    </a:lnTo>
                    <a:lnTo>
                      <a:pt x="44751" y="29507"/>
                    </a:lnTo>
                    <a:lnTo>
                      <a:pt x="44772" y="29507"/>
                    </a:lnTo>
                    <a:lnTo>
                      <a:pt x="44687" y="29145"/>
                    </a:lnTo>
                    <a:lnTo>
                      <a:pt x="44644" y="28783"/>
                    </a:lnTo>
                    <a:lnTo>
                      <a:pt x="44602" y="28549"/>
                    </a:lnTo>
                    <a:lnTo>
                      <a:pt x="44453" y="27463"/>
                    </a:lnTo>
                    <a:lnTo>
                      <a:pt x="44283" y="26250"/>
                    </a:lnTo>
                    <a:lnTo>
                      <a:pt x="44176" y="25696"/>
                    </a:lnTo>
                    <a:lnTo>
                      <a:pt x="44070" y="25143"/>
                    </a:lnTo>
                    <a:lnTo>
                      <a:pt x="44070" y="25185"/>
                    </a:lnTo>
                    <a:lnTo>
                      <a:pt x="44027" y="24972"/>
                    </a:lnTo>
                    <a:lnTo>
                      <a:pt x="43899" y="24440"/>
                    </a:lnTo>
                    <a:lnTo>
                      <a:pt x="43814" y="24121"/>
                    </a:lnTo>
                    <a:lnTo>
                      <a:pt x="43686" y="23759"/>
                    </a:lnTo>
                    <a:lnTo>
                      <a:pt x="43431" y="23120"/>
                    </a:lnTo>
                    <a:lnTo>
                      <a:pt x="43367" y="22950"/>
                    </a:lnTo>
                    <a:lnTo>
                      <a:pt x="43175" y="22503"/>
                    </a:lnTo>
                    <a:lnTo>
                      <a:pt x="42814" y="21758"/>
                    </a:lnTo>
                    <a:lnTo>
                      <a:pt x="42558" y="21204"/>
                    </a:lnTo>
                    <a:lnTo>
                      <a:pt x="42217" y="20480"/>
                    </a:lnTo>
                    <a:lnTo>
                      <a:pt x="41919" y="19757"/>
                    </a:lnTo>
                    <a:lnTo>
                      <a:pt x="41749" y="19288"/>
                    </a:lnTo>
                    <a:lnTo>
                      <a:pt x="41451" y="18501"/>
                    </a:lnTo>
                    <a:lnTo>
                      <a:pt x="41174" y="17713"/>
                    </a:lnTo>
                    <a:lnTo>
                      <a:pt x="40898" y="16755"/>
                    </a:lnTo>
                    <a:lnTo>
                      <a:pt x="40770" y="16329"/>
                    </a:lnTo>
                    <a:lnTo>
                      <a:pt x="40685" y="15903"/>
                    </a:lnTo>
                    <a:lnTo>
                      <a:pt x="40663" y="15818"/>
                    </a:lnTo>
                    <a:lnTo>
                      <a:pt x="40557" y="15286"/>
                    </a:lnTo>
                    <a:lnTo>
                      <a:pt x="40472" y="14732"/>
                    </a:lnTo>
                    <a:lnTo>
                      <a:pt x="40408" y="14392"/>
                    </a:lnTo>
                    <a:lnTo>
                      <a:pt x="40131" y="12838"/>
                    </a:lnTo>
                    <a:lnTo>
                      <a:pt x="39961" y="12092"/>
                    </a:lnTo>
                    <a:lnTo>
                      <a:pt x="39769" y="11220"/>
                    </a:lnTo>
                    <a:lnTo>
                      <a:pt x="39663" y="10900"/>
                    </a:lnTo>
                    <a:lnTo>
                      <a:pt x="39578" y="10560"/>
                    </a:lnTo>
                    <a:lnTo>
                      <a:pt x="39492" y="10325"/>
                    </a:lnTo>
                    <a:lnTo>
                      <a:pt x="39343" y="9878"/>
                    </a:lnTo>
                    <a:lnTo>
                      <a:pt x="39237" y="9516"/>
                    </a:lnTo>
                    <a:lnTo>
                      <a:pt x="39131" y="9218"/>
                    </a:lnTo>
                    <a:lnTo>
                      <a:pt x="38832" y="8516"/>
                    </a:lnTo>
                    <a:lnTo>
                      <a:pt x="38747" y="8324"/>
                    </a:lnTo>
                    <a:lnTo>
                      <a:pt x="38513" y="7835"/>
                    </a:lnTo>
                    <a:lnTo>
                      <a:pt x="38322" y="7388"/>
                    </a:lnTo>
                    <a:lnTo>
                      <a:pt x="38215" y="7153"/>
                    </a:lnTo>
                    <a:lnTo>
                      <a:pt x="37981" y="6536"/>
                    </a:lnTo>
                    <a:lnTo>
                      <a:pt x="37832" y="6132"/>
                    </a:lnTo>
                    <a:lnTo>
                      <a:pt x="37662" y="5727"/>
                    </a:lnTo>
                    <a:lnTo>
                      <a:pt x="37151" y="4620"/>
                    </a:lnTo>
                    <a:lnTo>
                      <a:pt x="37044" y="4386"/>
                    </a:lnTo>
                    <a:lnTo>
                      <a:pt x="36661" y="3619"/>
                    </a:lnTo>
                    <a:lnTo>
                      <a:pt x="36469" y="3215"/>
                    </a:lnTo>
                    <a:lnTo>
                      <a:pt x="36320" y="2832"/>
                    </a:lnTo>
                    <a:lnTo>
                      <a:pt x="36086" y="2193"/>
                    </a:lnTo>
                    <a:lnTo>
                      <a:pt x="35852" y="1512"/>
                    </a:lnTo>
                    <a:lnTo>
                      <a:pt x="35831" y="1320"/>
                    </a:lnTo>
                    <a:lnTo>
                      <a:pt x="35788" y="1129"/>
                    </a:lnTo>
                    <a:lnTo>
                      <a:pt x="35746" y="916"/>
                    </a:lnTo>
                    <a:lnTo>
                      <a:pt x="35746" y="852"/>
                    </a:lnTo>
                    <a:lnTo>
                      <a:pt x="35724" y="767"/>
                    </a:lnTo>
                    <a:lnTo>
                      <a:pt x="35703" y="703"/>
                    </a:lnTo>
                    <a:lnTo>
                      <a:pt x="35660" y="618"/>
                    </a:lnTo>
                    <a:lnTo>
                      <a:pt x="35597" y="554"/>
                    </a:lnTo>
                    <a:lnTo>
                      <a:pt x="35533" y="532"/>
                    </a:lnTo>
                    <a:lnTo>
                      <a:pt x="35447" y="511"/>
                    </a:lnTo>
                    <a:lnTo>
                      <a:pt x="35426" y="447"/>
                    </a:lnTo>
                    <a:lnTo>
                      <a:pt x="35384" y="362"/>
                    </a:lnTo>
                    <a:lnTo>
                      <a:pt x="35447" y="298"/>
                    </a:lnTo>
                    <a:lnTo>
                      <a:pt x="35469" y="213"/>
                    </a:lnTo>
                    <a:lnTo>
                      <a:pt x="35447" y="128"/>
                    </a:lnTo>
                    <a:lnTo>
                      <a:pt x="35405" y="43"/>
                    </a:lnTo>
                    <a:lnTo>
                      <a:pt x="35341" y="21"/>
                    </a:lnTo>
                    <a:lnTo>
                      <a:pt x="3529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652;p49">
                <a:extLst>
                  <a:ext uri="{FF2B5EF4-FFF2-40B4-BE49-F238E27FC236}">
                    <a16:creationId xmlns:a16="http://schemas.microsoft.com/office/drawing/2014/main" id="{24B17D0C-6703-D6CA-FCBE-22B892B8BFFD}"/>
                  </a:ext>
                </a:extLst>
              </p:cNvPr>
              <p:cNvSpPr/>
              <p:nvPr/>
            </p:nvSpPr>
            <p:spPr>
              <a:xfrm>
                <a:off x="4750021" y="3148004"/>
                <a:ext cx="481150" cy="508203"/>
              </a:xfrm>
              <a:custGeom>
                <a:avLst/>
                <a:gdLst/>
                <a:ahLst/>
                <a:cxnLst/>
                <a:rect l="l" t="t" r="r" b="b"/>
                <a:pathLst>
                  <a:path w="51862" h="54778" fill="none" extrusionOk="0">
                    <a:moveTo>
                      <a:pt x="35043" y="192"/>
                    </a:moveTo>
                    <a:lnTo>
                      <a:pt x="35043" y="192"/>
                    </a:lnTo>
                    <a:lnTo>
                      <a:pt x="34788" y="362"/>
                    </a:lnTo>
                    <a:lnTo>
                      <a:pt x="34511" y="511"/>
                    </a:lnTo>
                    <a:lnTo>
                      <a:pt x="34511" y="511"/>
                    </a:lnTo>
                    <a:lnTo>
                      <a:pt x="34404" y="575"/>
                    </a:lnTo>
                    <a:lnTo>
                      <a:pt x="34404" y="575"/>
                    </a:lnTo>
                    <a:lnTo>
                      <a:pt x="34128" y="724"/>
                    </a:lnTo>
                    <a:lnTo>
                      <a:pt x="34128" y="724"/>
                    </a:lnTo>
                    <a:lnTo>
                      <a:pt x="33510" y="980"/>
                    </a:lnTo>
                    <a:lnTo>
                      <a:pt x="33510" y="980"/>
                    </a:lnTo>
                    <a:lnTo>
                      <a:pt x="33361" y="1022"/>
                    </a:lnTo>
                    <a:lnTo>
                      <a:pt x="33361" y="1022"/>
                    </a:lnTo>
                    <a:lnTo>
                      <a:pt x="33170" y="1107"/>
                    </a:lnTo>
                    <a:lnTo>
                      <a:pt x="33170" y="1107"/>
                    </a:lnTo>
                    <a:lnTo>
                      <a:pt x="32935" y="1171"/>
                    </a:lnTo>
                    <a:lnTo>
                      <a:pt x="32935" y="1171"/>
                    </a:lnTo>
                    <a:lnTo>
                      <a:pt x="32808" y="1214"/>
                    </a:lnTo>
                    <a:lnTo>
                      <a:pt x="32808" y="1214"/>
                    </a:lnTo>
                    <a:lnTo>
                      <a:pt x="32148" y="1427"/>
                    </a:lnTo>
                    <a:lnTo>
                      <a:pt x="32126" y="1448"/>
                    </a:lnTo>
                    <a:lnTo>
                      <a:pt x="32126" y="1448"/>
                    </a:lnTo>
                    <a:lnTo>
                      <a:pt x="32169" y="1490"/>
                    </a:lnTo>
                    <a:lnTo>
                      <a:pt x="32190" y="1533"/>
                    </a:lnTo>
                    <a:lnTo>
                      <a:pt x="32190" y="1533"/>
                    </a:lnTo>
                    <a:lnTo>
                      <a:pt x="32212" y="1639"/>
                    </a:lnTo>
                    <a:lnTo>
                      <a:pt x="32190" y="1682"/>
                    </a:lnTo>
                    <a:lnTo>
                      <a:pt x="32169" y="1725"/>
                    </a:lnTo>
                    <a:lnTo>
                      <a:pt x="32169" y="1725"/>
                    </a:lnTo>
                    <a:lnTo>
                      <a:pt x="32361" y="1938"/>
                    </a:lnTo>
                    <a:lnTo>
                      <a:pt x="32552" y="2108"/>
                    </a:lnTo>
                    <a:lnTo>
                      <a:pt x="32552" y="2108"/>
                    </a:lnTo>
                    <a:lnTo>
                      <a:pt x="32701" y="2236"/>
                    </a:lnTo>
                    <a:lnTo>
                      <a:pt x="32850" y="2363"/>
                    </a:lnTo>
                    <a:lnTo>
                      <a:pt x="32850" y="2363"/>
                    </a:lnTo>
                    <a:lnTo>
                      <a:pt x="33212" y="2619"/>
                    </a:lnTo>
                    <a:lnTo>
                      <a:pt x="33212" y="2619"/>
                    </a:lnTo>
                    <a:lnTo>
                      <a:pt x="33510" y="2874"/>
                    </a:lnTo>
                    <a:lnTo>
                      <a:pt x="33638" y="3002"/>
                    </a:lnTo>
                    <a:lnTo>
                      <a:pt x="33787" y="3172"/>
                    </a:lnTo>
                    <a:lnTo>
                      <a:pt x="33787" y="3172"/>
                    </a:lnTo>
                    <a:lnTo>
                      <a:pt x="33893" y="3321"/>
                    </a:lnTo>
                    <a:lnTo>
                      <a:pt x="33957" y="3513"/>
                    </a:lnTo>
                    <a:lnTo>
                      <a:pt x="34021" y="3705"/>
                    </a:lnTo>
                    <a:lnTo>
                      <a:pt x="34064" y="3896"/>
                    </a:lnTo>
                    <a:lnTo>
                      <a:pt x="34064" y="3896"/>
                    </a:lnTo>
                    <a:lnTo>
                      <a:pt x="34064" y="4130"/>
                    </a:lnTo>
                    <a:lnTo>
                      <a:pt x="34064" y="4386"/>
                    </a:lnTo>
                    <a:lnTo>
                      <a:pt x="34064" y="4386"/>
                    </a:lnTo>
                    <a:lnTo>
                      <a:pt x="34042" y="4769"/>
                    </a:lnTo>
                    <a:lnTo>
                      <a:pt x="33979" y="5131"/>
                    </a:lnTo>
                    <a:lnTo>
                      <a:pt x="33979" y="5131"/>
                    </a:lnTo>
                    <a:lnTo>
                      <a:pt x="33915" y="5450"/>
                    </a:lnTo>
                    <a:lnTo>
                      <a:pt x="33829" y="5748"/>
                    </a:lnTo>
                    <a:lnTo>
                      <a:pt x="33702" y="6025"/>
                    </a:lnTo>
                    <a:lnTo>
                      <a:pt x="33574" y="6302"/>
                    </a:lnTo>
                    <a:lnTo>
                      <a:pt x="33574" y="6302"/>
                    </a:lnTo>
                    <a:lnTo>
                      <a:pt x="33404" y="6600"/>
                    </a:lnTo>
                    <a:lnTo>
                      <a:pt x="33191" y="6898"/>
                    </a:lnTo>
                    <a:lnTo>
                      <a:pt x="33148" y="6962"/>
                    </a:lnTo>
                    <a:lnTo>
                      <a:pt x="33148" y="6962"/>
                    </a:lnTo>
                    <a:lnTo>
                      <a:pt x="32829" y="7388"/>
                    </a:lnTo>
                    <a:lnTo>
                      <a:pt x="32829" y="7388"/>
                    </a:lnTo>
                    <a:lnTo>
                      <a:pt x="32573" y="7664"/>
                    </a:lnTo>
                    <a:lnTo>
                      <a:pt x="32318" y="7899"/>
                    </a:lnTo>
                    <a:lnTo>
                      <a:pt x="31828" y="8324"/>
                    </a:lnTo>
                    <a:lnTo>
                      <a:pt x="31828" y="8324"/>
                    </a:lnTo>
                    <a:lnTo>
                      <a:pt x="31530" y="8558"/>
                    </a:lnTo>
                    <a:lnTo>
                      <a:pt x="31232" y="8771"/>
                    </a:lnTo>
                    <a:lnTo>
                      <a:pt x="30934" y="8963"/>
                    </a:lnTo>
                    <a:lnTo>
                      <a:pt x="30636" y="9112"/>
                    </a:lnTo>
                    <a:lnTo>
                      <a:pt x="30338" y="9261"/>
                    </a:lnTo>
                    <a:lnTo>
                      <a:pt x="30040" y="9389"/>
                    </a:lnTo>
                    <a:lnTo>
                      <a:pt x="29742" y="9495"/>
                    </a:lnTo>
                    <a:lnTo>
                      <a:pt x="29423" y="9559"/>
                    </a:lnTo>
                    <a:lnTo>
                      <a:pt x="29423" y="9559"/>
                    </a:lnTo>
                    <a:lnTo>
                      <a:pt x="29061" y="9623"/>
                    </a:lnTo>
                    <a:lnTo>
                      <a:pt x="28741" y="9666"/>
                    </a:lnTo>
                    <a:lnTo>
                      <a:pt x="28741" y="9666"/>
                    </a:lnTo>
                    <a:lnTo>
                      <a:pt x="28528" y="9666"/>
                    </a:lnTo>
                    <a:lnTo>
                      <a:pt x="28528" y="9666"/>
                    </a:lnTo>
                    <a:lnTo>
                      <a:pt x="27996" y="9644"/>
                    </a:lnTo>
                    <a:lnTo>
                      <a:pt x="27996" y="9644"/>
                    </a:lnTo>
                    <a:lnTo>
                      <a:pt x="27677" y="9602"/>
                    </a:lnTo>
                    <a:lnTo>
                      <a:pt x="27358" y="9559"/>
                    </a:lnTo>
                    <a:lnTo>
                      <a:pt x="27358" y="9559"/>
                    </a:lnTo>
                    <a:lnTo>
                      <a:pt x="27102" y="9495"/>
                    </a:lnTo>
                    <a:lnTo>
                      <a:pt x="26847" y="9410"/>
                    </a:lnTo>
                    <a:lnTo>
                      <a:pt x="26847" y="9410"/>
                    </a:lnTo>
                    <a:lnTo>
                      <a:pt x="26740" y="9367"/>
                    </a:lnTo>
                    <a:lnTo>
                      <a:pt x="26740" y="9367"/>
                    </a:lnTo>
                    <a:lnTo>
                      <a:pt x="26336" y="9261"/>
                    </a:lnTo>
                    <a:lnTo>
                      <a:pt x="26336" y="9261"/>
                    </a:lnTo>
                    <a:lnTo>
                      <a:pt x="25889" y="9155"/>
                    </a:lnTo>
                    <a:lnTo>
                      <a:pt x="25463" y="9027"/>
                    </a:lnTo>
                    <a:lnTo>
                      <a:pt x="25463" y="9027"/>
                    </a:lnTo>
                    <a:lnTo>
                      <a:pt x="25186" y="8920"/>
                    </a:lnTo>
                    <a:lnTo>
                      <a:pt x="24909" y="8814"/>
                    </a:lnTo>
                    <a:lnTo>
                      <a:pt x="24909" y="8814"/>
                    </a:lnTo>
                    <a:lnTo>
                      <a:pt x="24760" y="8729"/>
                    </a:lnTo>
                    <a:lnTo>
                      <a:pt x="24611" y="8622"/>
                    </a:lnTo>
                    <a:lnTo>
                      <a:pt x="24611" y="8622"/>
                    </a:lnTo>
                    <a:lnTo>
                      <a:pt x="24420" y="8473"/>
                    </a:lnTo>
                    <a:lnTo>
                      <a:pt x="24420" y="8473"/>
                    </a:lnTo>
                    <a:lnTo>
                      <a:pt x="24185" y="8239"/>
                    </a:lnTo>
                    <a:lnTo>
                      <a:pt x="23994" y="8026"/>
                    </a:lnTo>
                    <a:lnTo>
                      <a:pt x="23994" y="8026"/>
                    </a:lnTo>
                    <a:lnTo>
                      <a:pt x="23824" y="7792"/>
                    </a:lnTo>
                    <a:lnTo>
                      <a:pt x="23696" y="7515"/>
                    </a:lnTo>
                    <a:lnTo>
                      <a:pt x="23696" y="7515"/>
                    </a:lnTo>
                    <a:lnTo>
                      <a:pt x="23653" y="7409"/>
                    </a:lnTo>
                    <a:lnTo>
                      <a:pt x="23611" y="7281"/>
                    </a:lnTo>
                    <a:lnTo>
                      <a:pt x="23568" y="7047"/>
                    </a:lnTo>
                    <a:lnTo>
                      <a:pt x="23568" y="7047"/>
                    </a:lnTo>
                    <a:lnTo>
                      <a:pt x="23547" y="6749"/>
                    </a:lnTo>
                    <a:lnTo>
                      <a:pt x="23547" y="6451"/>
                    </a:lnTo>
                    <a:lnTo>
                      <a:pt x="23547" y="6451"/>
                    </a:lnTo>
                    <a:lnTo>
                      <a:pt x="23568" y="6110"/>
                    </a:lnTo>
                    <a:lnTo>
                      <a:pt x="23653" y="5770"/>
                    </a:lnTo>
                    <a:lnTo>
                      <a:pt x="23738" y="5450"/>
                    </a:lnTo>
                    <a:lnTo>
                      <a:pt x="23845" y="5152"/>
                    </a:lnTo>
                    <a:lnTo>
                      <a:pt x="23845" y="5152"/>
                    </a:lnTo>
                    <a:lnTo>
                      <a:pt x="23973" y="4833"/>
                    </a:lnTo>
                    <a:lnTo>
                      <a:pt x="24122" y="4535"/>
                    </a:lnTo>
                    <a:lnTo>
                      <a:pt x="24122" y="4535"/>
                    </a:lnTo>
                    <a:lnTo>
                      <a:pt x="24207" y="4365"/>
                    </a:lnTo>
                    <a:lnTo>
                      <a:pt x="24313" y="4237"/>
                    </a:lnTo>
                    <a:lnTo>
                      <a:pt x="24313" y="4237"/>
                    </a:lnTo>
                    <a:lnTo>
                      <a:pt x="23781" y="4450"/>
                    </a:lnTo>
                    <a:lnTo>
                      <a:pt x="23440" y="4577"/>
                    </a:lnTo>
                    <a:lnTo>
                      <a:pt x="23440" y="4577"/>
                    </a:lnTo>
                    <a:lnTo>
                      <a:pt x="22908" y="4833"/>
                    </a:lnTo>
                    <a:lnTo>
                      <a:pt x="22269" y="5110"/>
                    </a:lnTo>
                    <a:lnTo>
                      <a:pt x="22291" y="5110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2206" y="5152"/>
                    </a:lnTo>
                    <a:lnTo>
                      <a:pt x="22248" y="5131"/>
                    </a:lnTo>
                    <a:lnTo>
                      <a:pt x="22248" y="5131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1567" y="5493"/>
                    </a:lnTo>
                    <a:lnTo>
                      <a:pt x="21184" y="5706"/>
                    </a:lnTo>
                    <a:lnTo>
                      <a:pt x="20800" y="5919"/>
                    </a:lnTo>
                    <a:lnTo>
                      <a:pt x="20800" y="5919"/>
                    </a:lnTo>
                    <a:lnTo>
                      <a:pt x="19715" y="6642"/>
                    </a:lnTo>
                    <a:lnTo>
                      <a:pt x="18650" y="7345"/>
                    </a:lnTo>
                    <a:lnTo>
                      <a:pt x="18480" y="7473"/>
                    </a:lnTo>
                    <a:lnTo>
                      <a:pt x="18161" y="7686"/>
                    </a:lnTo>
                    <a:lnTo>
                      <a:pt x="18161" y="7686"/>
                    </a:lnTo>
                    <a:lnTo>
                      <a:pt x="17671" y="8005"/>
                    </a:lnTo>
                    <a:lnTo>
                      <a:pt x="17181" y="8346"/>
                    </a:lnTo>
                    <a:lnTo>
                      <a:pt x="17181" y="8346"/>
                    </a:lnTo>
                    <a:lnTo>
                      <a:pt x="16756" y="8686"/>
                    </a:lnTo>
                    <a:lnTo>
                      <a:pt x="16564" y="8814"/>
                    </a:lnTo>
                    <a:lnTo>
                      <a:pt x="16564" y="8814"/>
                    </a:lnTo>
                    <a:lnTo>
                      <a:pt x="16479" y="8899"/>
                    </a:lnTo>
                    <a:lnTo>
                      <a:pt x="16479" y="8899"/>
                    </a:lnTo>
                    <a:lnTo>
                      <a:pt x="16436" y="8920"/>
                    </a:lnTo>
                    <a:lnTo>
                      <a:pt x="16436" y="8920"/>
                    </a:lnTo>
                    <a:lnTo>
                      <a:pt x="16032" y="9304"/>
                    </a:lnTo>
                    <a:lnTo>
                      <a:pt x="16032" y="9304"/>
                    </a:lnTo>
                    <a:lnTo>
                      <a:pt x="15712" y="9666"/>
                    </a:lnTo>
                    <a:lnTo>
                      <a:pt x="15606" y="9793"/>
                    </a:lnTo>
                    <a:lnTo>
                      <a:pt x="15606" y="9793"/>
                    </a:lnTo>
                    <a:lnTo>
                      <a:pt x="15201" y="10219"/>
                    </a:lnTo>
                    <a:lnTo>
                      <a:pt x="15201" y="10219"/>
                    </a:lnTo>
                    <a:lnTo>
                      <a:pt x="14392" y="11134"/>
                    </a:lnTo>
                    <a:lnTo>
                      <a:pt x="14392" y="11134"/>
                    </a:lnTo>
                    <a:lnTo>
                      <a:pt x="14052" y="11496"/>
                    </a:lnTo>
                    <a:lnTo>
                      <a:pt x="13690" y="11858"/>
                    </a:lnTo>
                    <a:lnTo>
                      <a:pt x="12966" y="12540"/>
                    </a:lnTo>
                    <a:lnTo>
                      <a:pt x="12966" y="12540"/>
                    </a:lnTo>
                    <a:lnTo>
                      <a:pt x="12540" y="12923"/>
                    </a:lnTo>
                    <a:lnTo>
                      <a:pt x="12540" y="12923"/>
                    </a:lnTo>
                    <a:lnTo>
                      <a:pt x="11859" y="13561"/>
                    </a:lnTo>
                    <a:lnTo>
                      <a:pt x="11220" y="14221"/>
                    </a:lnTo>
                    <a:lnTo>
                      <a:pt x="10773" y="14690"/>
                    </a:lnTo>
                    <a:lnTo>
                      <a:pt x="10773" y="14690"/>
                    </a:lnTo>
                    <a:lnTo>
                      <a:pt x="10071" y="15371"/>
                    </a:lnTo>
                    <a:lnTo>
                      <a:pt x="9751" y="15690"/>
                    </a:lnTo>
                    <a:lnTo>
                      <a:pt x="9389" y="16052"/>
                    </a:lnTo>
                    <a:lnTo>
                      <a:pt x="9389" y="16052"/>
                    </a:lnTo>
                    <a:lnTo>
                      <a:pt x="8985" y="16414"/>
                    </a:lnTo>
                    <a:lnTo>
                      <a:pt x="8985" y="16414"/>
                    </a:lnTo>
                    <a:lnTo>
                      <a:pt x="8644" y="16797"/>
                    </a:lnTo>
                    <a:lnTo>
                      <a:pt x="8644" y="16797"/>
                    </a:lnTo>
                    <a:lnTo>
                      <a:pt x="8155" y="17351"/>
                    </a:lnTo>
                    <a:lnTo>
                      <a:pt x="8155" y="17351"/>
                    </a:lnTo>
                    <a:lnTo>
                      <a:pt x="7942" y="17585"/>
                    </a:lnTo>
                    <a:lnTo>
                      <a:pt x="7708" y="17841"/>
                    </a:lnTo>
                    <a:lnTo>
                      <a:pt x="7559" y="17990"/>
                    </a:lnTo>
                    <a:lnTo>
                      <a:pt x="7559" y="17990"/>
                    </a:lnTo>
                    <a:lnTo>
                      <a:pt x="7282" y="18266"/>
                    </a:lnTo>
                    <a:lnTo>
                      <a:pt x="7282" y="18266"/>
                    </a:lnTo>
                    <a:lnTo>
                      <a:pt x="6792" y="18692"/>
                    </a:lnTo>
                    <a:lnTo>
                      <a:pt x="6324" y="19097"/>
                    </a:lnTo>
                    <a:lnTo>
                      <a:pt x="5941" y="19416"/>
                    </a:lnTo>
                    <a:lnTo>
                      <a:pt x="5941" y="19416"/>
                    </a:lnTo>
                    <a:lnTo>
                      <a:pt x="5430" y="19842"/>
                    </a:lnTo>
                    <a:lnTo>
                      <a:pt x="5430" y="19842"/>
                    </a:lnTo>
                    <a:lnTo>
                      <a:pt x="5366" y="19906"/>
                    </a:lnTo>
                    <a:lnTo>
                      <a:pt x="5366" y="19906"/>
                    </a:lnTo>
                    <a:lnTo>
                      <a:pt x="4770" y="20480"/>
                    </a:lnTo>
                    <a:lnTo>
                      <a:pt x="4621" y="20629"/>
                    </a:lnTo>
                    <a:lnTo>
                      <a:pt x="4621" y="20629"/>
                    </a:lnTo>
                    <a:lnTo>
                      <a:pt x="4259" y="20949"/>
                    </a:lnTo>
                    <a:lnTo>
                      <a:pt x="4259" y="20949"/>
                    </a:lnTo>
                    <a:lnTo>
                      <a:pt x="3748" y="21353"/>
                    </a:lnTo>
                    <a:lnTo>
                      <a:pt x="3748" y="21353"/>
                    </a:lnTo>
                    <a:lnTo>
                      <a:pt x="3173" y="21800"/>
                    </a:lnTo>
                    <a:lnTo>
                      <a:pt x="3152" y="21822"/>
                    </a:lnTo>
                    <a:lnTo>
                      <a:pt x="3152" y="21822"/>
                    </a:lnTo>
                    <a:lnTo>
                      <a:pt x="2151" y="22695"/>
                    </a:lnTo>
                    <a:lnTo>
                      <a:pt x="1555" y="23184"/>
                    </a:lnTo>
                    <a:lnTo>
                      <a:pt x="1619" y="23142"/>
                    </a:lnTo>
                    <a:lnTo>
                      <a:pt x="1619" y="23142"/>
                    </a:lnTo>
                    <a:lnTo>
                      <a:pt x="1151" y="23504"/>
                    </a:lnTo>
                    <a:lnTo>
                      <a:pt x="916" y="23674"/>
                    </a:lnTo>
                    <a:lnTo>
                      <a:pt x="916" y="23674"/>
                    </a:lnTo>
                    <a:lnTo>
                      <a:pt x="512" y="24014"/>
                    </a:lnTo>
                    <a:lnTo>
                      <a:pt x="512" y="24014"/>
                    </a:lnTo>
                    <a:lnTo>
                      <a:pt x="469" y="24014"/>
                    </a:lnTo>
                    <a:lnTo>
                      <a:pt x="469" y="24014"/>
                    </a:lnTo>
                    <a:lnTo>
                      <a:pt x="405" y="24014"/>
                    </a:lnTo>
                    <a:lnTo>
                      <a:pt x="342" y="24057"/>
                    </a:lnTo>
                    <a:lnTo>
                      <a:pt x="342" y="24057"/>
                    </a:lnTo>
                    <a:lnTo>
                      <a:pt x="171" y="24227"/>
                    </a:lnTo>
                    <a:lnTo>
                      <a:pt x="171" y="24227"/>
                    </a:lnTo>
                    <a:lnTo>
                      <a:pt x="43" y="24398"/>
                    </a:lnTo>
                    <a:lnTo>
                      <a:pt x="43" y="24398"/>
                    </a:lnTo>
                    <a:lnTo>
                      <a:pt x="22" y="24547"/>
                    </a:lnTo>
                    <a:lnTo>
                      <a:pt x="22" y="24547"/>
                    </a:lnTo>
                    <a:lnTo>
                      <a:pt x="1" y="24674"/>
                    </a:lnTo>
                    <a:lnTo>
                      <a:pt x="1" y="24674"/>
                    </a:lnTo>
                    <a:lnTo>
                      <a:pt x="65" y="24738"/>
                    </a:lnTo>
                    <a:lnTo>
                      <a:pt x="107" y="24802"/>
                    </a:lnTo>
                    <a:lnTo>
                      <a:pt x="107" y="24802"/>
                    </a:lnTo>
                    <a:lnTo>
                      <a:pt x="171" y="24972"/>
                    </a:lnTo>
                    <a:lnTo>
                      <a:pt x="171" y="24972"/>
                    </a:lnTo>
                    <a:lnTo>
                      <a:pt x="299" y="25207"/>
                    </a:lnTo>
                    <a:lnTo>
                      <a:pt x="299" y="25207"/>
                    </a:lnTo>
                    <a:lnTo>
                      <a:pt x="533" y="25569"/>
                    </a:lnTo>
                    <a:lnTo>
                      <a:pt x="746" y="25867"/>
                    </a:lnTo>
                    <a:lnTo>
                      <a:pt x="746" y="25867"/>
                    </a:lnTo>
                    <a:lnTo>
                      <a:pt x="1002" y="26165"/>
                    </a:lnTo>
                    <a:lnTo>
                      <a:pt x="1278" y="26484"/>
                    </a:lnTo>
                    <a:lnTo>
                      <a:pt x="1278" y="26484"/>
                    </a:lnTo>
                    <a:lnTo>
                      <a:pt x="1534" y="26697"/>
                    </a:lnTo>
                    <a:lnTo>
                      <a:pt x="1811" y="26910"/>
                    </a:lnTo>
                    <a:lnTo>
                      <a:pt x="1896" y="26952"/>
                    </a:lnTo>
                    <a:lnTo>
                      <a:pt x="1896" y="26952"/>
                    </a:lnTo>
                    <a:lnTo>
                      <a:pt x="2556" y="27399"/>
                    </a:lnTo>
                    <a:lnTo>
                      <a:pt x="2619" y="27442"/>
                    </a:lnTo>
                    <a:lnTo>
                      <a:pt x="2619" y="27442"/>
                    </a:lnTo>
                    <a:lnTo>
                      <a:pt x="2981" y="27698"/>
                    </a:lnTo>
                    <a:lnTo>
                      <a:pt x="2981" y="27698"/>
                    </a:lnTo>
                    <a:lnTo>
                      <a:pt x="3386" y="27974"/>
                    </a:lnTo>
                    <a:lnTo>
                      <a:pt x="3386" y="27974"/>
                    </a:lnTo>
                    <a:lnTo>
                      <a:pt x="3748" y="28187"/>
                    </a:lnTo>
                    <a:lnTo>
                      <a:pt x="3748" y="28187"/>
                    </a:lnTo>
                    <a:lnTo>
                      <a:pt x="4110" y="28421"/>
                    </a:lnTo>
                    <a:lnTo>
                      <a:pt x="4110" y="28421"/>
                    </a:lnTo>
                    <a:lnTo>
                      <a:pt x="4386" y="28634"/>
                    </a:lnTo>
                    <a:lnTo>
                      <a:pt x="4386" y="28634"/>
                    </a:lnTo>
                    <a:lnTo>
                      <a:pt x="4706" y="28847"/>
                    </a:lnTo>
                    <a:lnTo>
                      <a:pt x="5004" y="29103"/>
                    </a:lnTo>
                    <a:lnTo>
                      <a:pt x="5004" y="29103"/>
                    </a:lnTo>
                    <a:lnTo>
                      <a:pt x="5238" y="29337"/>
                    </a:lnTo>
                    <a:lnTo>
                      <a:pt x="5451" y="29614"/>
                    </a:lnTo>
                    <a:lnTo>
                      <a:pt x="5855" y="30146"/>
                    </a:lnTo>
                    <a:lnTo>
                      <a:pt x="5919" y="30231"/>
                    </a:lnTo>
                    <a:lnTo>
                      <a:pt x="5919" y="30231"/>
                    </a:lnTo>
                    <a:lnTo>
                      <a:pt x="6196" y="30635"/>
                    </a:lnTo>
                    <a:lnTo>
                      <a:pt x="6217" y="30699"/>
                    </a:lnTo>
                    <a:lnTo>
                      <a:pt x="6366" y="30891"/>
                    </a:lnTo>
                    <a:lnTo>
                      <a:pt x="6366" y="30891"/>
                    </a:lnTo>
                    <a:lnTo>
                      <a:pt x="6601" y="31168"/>
                    </a:lnTo>
                    <a:lnTo>
                      <a:pt x="6813" y="31444"/>
                    </a:lnTo>
                    <a:lnTo>
                      <a:pt x="6813" y="31444"/>
                    </a:lnTo>
                    <a:lnTo>
                      <a:pt x="7282" y="31955"/>
                    </a:lnTo>
                    <a:lnTo>
                      <a:pt x="7729" y="32424"/>
                    </a:lnTo>
                    <a:lnTo>
                      <a:pt x="7729" y="32424"/>
                    </a:lnTo>
                    <a:lnTo>
                      <a:pt x="7878" y="32530"/>
                    </a:lnTo>
                    <a:lnTo>
                      <a:pt x="7878" y="32530"/>
                    </a:lnTo>
                    <a:lnTo>
                      <a:pt x="8091" y="32615"/>
                    </a:lnTo>
                    <a:lnTo>
                      <a:pt x="8282" y="32658"/>
                    </a:lnTo>
                    <a:lnTo>
                      <a:pt x="8282" y="32658"/>
                    </a:lnTo>
                    <a:lnTo>
                      <a:pt x="8580" y="32700"/>
                    </a:lnTo>
                    <a:lnTo>
                      <a:pt x="8580" y="32700"/>
                    </a:lnTo>
                    <a:lnTo>
                      <a:pt x="8772" y="32658"/>
                    </a:lnTo>
                    <a:lnTo>
                      <a:pt x="8772" y="32658"/>
                    </a:lnTo>
                    <a:lnTo>
                      <a:pt x="9028" y="32551"/>
                    </a:lnTo>
                    <a:lnTo>
                      <a:pt x="9028" y="32551"/>
                    </a:lnTo>
                    <a:lnTo>
                      <a:pt x="9304" y="32424"/>
                    </a:lnTo>
                    <a:lnTo>
                      <a:pt x="9304" y="32424"/>
                    </a:lnTo>
                    <a:lnTo>
                      <a:pt x="9432" y="32360"/>
                    </a:lnTo>
                    <a:lnTo>
                      <a:pt x="9517" y="32317"/>
                    </a:lnTo>
                    <a:lnTo>
                      <a:pt x="9517" y="32317"/>
                    </a:lnTo>
                    <a:lnTo>
                      <a:pt x="9688" y="32253"/>
                    </a:lnTo>
                    <a:lnTo>
                      <a:pt x="9858" y="32211"/>
                    </a:lnTo>
                    <a:lnTo>
                      <a:pt x="9858" y="32211"/>
                    </a:lnTo>
                    <a:lnTo>
                      <a:pt x="10092" y="32147"/>
                    </a:lnTo>
                    <a:lnTo>
                      <a:pt x="10092" y="32147"/>
                    </a:lnTo>
                    <a:lnTo>
                      <a:pt x="10198" y="32147"/>
                    </a:lnTo>
                    <a:lnTo>
                      <a:pt x="10198" y="32147"/>
                    </a:lnTo>
                    <a:lnTo>
                      <a:pt x="10369" y="32147"/>
                    </a:lnTo>
                    <a:lnTo>
                      <a:pt x="10539" y="32211"/>
                    </a:lnTo>
                    <a:lnTo>
                      <a:pt x="10539" y="32211"/>
                    </a:lnTo>
                    <a:lnTo>
                      <a:pt x="10773" y="32317"/>
                    </a:lnTo>
                    <a:lnTo>
                      <a:pt x="10773" y="32317"/>
                    </a:lnTo>
                    <a:lnTo>
                      <a:pt x="11071" y="32466"/>
                    </a:lnTo>
                    <a:lnTo>
                      <a:pt x="11327" y="32637"/>
                    </a:lnTo>
                    <a:lnTo>
                      <a:pt x="11327" y="32637"/>
                    </a:lnTo>
                    <a:lnTo>
                      <a:pt x="11774" y="32956"/>
                    </a:lnTo>
                    <a:lnTo>
                      <a:pt x="11774" y="32956"/>
                    </a:lnTo>
                    <a:lnTo>
                      <a:pt x="12114" y="33190"/>
                    </a:lnTo>
                    <a:lnTo>
                      <a:pt x="12455" y="33424"/>
                    </a:lnTo>
                    <a:lnTo>
                      <a:pt x="12455" y="33424"/>
                    </a:lnTo>
                    <a:lnTo>
                      <a:pt x="13009" y="33765"/>
                    </a:lnTo>
                    <a:lnTo>
                      <a:pt x="13094" y="33829"/>
                    </a:lnTo>
                    <a:lnTo>
                      <a:pt x="13200" y="33893"/>
                    </a:lnTo>
                    <a:lnTo>
                      <a:pt x="13200" y="33893"/>
                    </a:lnTo>
                    <a:lnTo>
                      <a:pt x="13732" y="34191"/>
                    </a:lnTo>
                    <a:lnTo>
                      <a:pt x="13732" y="34191"/>
                    </a:lnTo>
                    <a:lnTo>
                      <a:pt x="14116" y="34382"/>
                    </a:lnTo>
                    <a:lnTo>
                      <a:pt x="14371" y="34510"/>
                    </a:lnTo>
                    <a:lnTo>
                      <a:pt x="14371" y="34510"/>
                    </a:lnTo>
                    <a:lnTo>
                      <a:pt x="15436" y="35042"/>
                    </a:lnTo>
                    <a:lnTo>
                      <a:pt x="15436" y="35042"/>
                    </a:lnTo>
                    <a:lnTo>
                      <a:pt x="16117" y="35404"/>
                    </a:lnTo>
                    <a:lnTo>
                      <a:pt x="16351" y="35553"/>
                    </a:lnTo>
                    <a:lnTo>
                      <a:pt x="16351" y="35553"/>
                    </a:lnTo>
                    <a:lnTo>
                      <a:pt x="16692" y="35745"/>
                    </a:lnTo>
                    <a:lnTo>
                      <a:pt x="16692" y="35745"/>
                    </a:lnTo>
                    <a:lnTo>
                      <a:pt x="17714" y="36341"/>
                    </a:lnTo>
                    <a:lnTo>
                      <a:pt x="17714" y="36341"/>
                    </a:lnTo>
                    <a:lnTo>
                      <a:pt x="18118" y="36533"/>
                    </a:lnTo>
                    <a:lnTo>
                      <a:pt x="18544" y="36767"/>
                    </a:lnTo>
                    <a:lnTo>
                      <a:pt x="18544" y="36767"/>
                    </a:lnTo>
                    <a:lnTo>
                      <a:pt x="19374" y="37235"/>
                    </a:lnTo>
                    <a:lnTo>
                      <a:pt x="19374" y="37235"/>
                    </a:lnTo>
                    <a:lnTo>
                      <a:pt x="19949" y="37533"/>
                    </a:lnTo>
                    <a:lnTo>
                      <a:pt x="19949" y="37533"/>
                    </a:lnTo>
                    <a:lnTo>
                      <a:pt x="20162" y="37597"/>
                    </a:lnTo>
                    <a:lnTo>
                      <a:pt x="20417" y="37703"/>
                    </a:lnTo>
                    <a:lnTo>
                      <a:pt x="20417" y="37703"/>
                    </a:lnTo>
                    <a:lnTo>
                      <a:pt x="20779" y="37831"/>
                    </a:lnTo>
                    <a:lnTo>
                      <a:pt x="21120" y="37980"/>
                    </a:lnTo>
                    <a:lnTo>
                      <a:pt x="21120" y="37980"/>
                    </a:lnTo>
                    <a:lnTo>
                      <a:pt x="21503" y="38151"/>
                    </a:lnTo>
                    <a:lnTo>
                      <a:pt x="21822" y="38342"/>
                    </a:lnTo>
                    <a:lnTo>
                      <a:pt x="21822" y="38342"/>
                    </a:lnTo>
                    <a:lnTo>
                      <a:pt x="22142" y="38534"/>
                    </a:lnTo>
                    <a:lnTo>
                      <a:pt x="22440" y="38747"/>
                    </a:lnTo>
                    <a:lnTo>
                      <a:pt x="22440" y="38747"/>
                    </a:lnTo>
                    <a:lnTo>
                      <a:pt x="22525" y="38810"/>
                    </a:lnTo>
                    <a:lnTo>
                      <a:pt x="22525" y="38810"/>
                    </a:lnTo>
                    <a:lnTo>
                      <a:pt x="23036" y="39172"/>
                    </a:lnTo>
                    <a:lnTo>
                      <a:pt x="23036" y="39172"/>
                    </a:lnTo>
                    <a:lnTo>
                      <a:pt x="23462" y="39492"/>
                    </a:lnTo>
                    <a:lnTo>
                      <a:pt x="23866" y="39832"/>
                    </a:lnTo>
                    <a:lnTo>
                      <a:pt x="24122" y="40045"/>
                    </a:lnTo>
                    <a:lnTo>
                      <a:pt x="24122" y="40045"/>
                    </a:lnTo>
                    <a:lnTo>
                      <a:pt x="25207" y="40961"/>
                    </a:lnTo>
                    <a:lnTo>
                      <a:pt x="25207" y="40961"/>
                    </a:lnTo>
                    <a:lnTo>
                      <a:pt x="25591" y="41280"/>
                    </a:lnTo>
                    <a:lnTo>
                      <a:pt x="25761" y="41429"/>
                    </a:lnTo>
                    <a:lnTo>
                      <a:pt x="25761" y="41429"/>
                    </a:lnTo>
                    <a:lnTo>
                      <a:pt x="26038" y="41663"/>
                    </a:lnTo>
                    <a:lnTo>
                      <a:pt x="26038" y="41663"/>
                    </a:lnTo>
                    <a:lnTo>
                      <a:pt x="26272" y="41876"/>
                    </a:lnTo>
                    <a:lnTo>
                      <a:pt x="26314" y="41919"/>
                    </a:lnTo>
                    <a:lnTo>
                      <a:pt x="26314" y="41919"/>
                    </a:lnTo>
                    <a:lnTo>
                      <a:pt x="26804" y="42323"/>
                    </a:lnTo>
                    <a:lnTo>
                      <a:pt x="26804" y="42323"/>
                    </a:lnTo>
                    <a:lnTo>
                      <a:pt x="27123" y="42579"/>
                    </a:lnTo>
                    <a:lnTo>
                      <a:pt x="27336" y="42749"/>
                    </a:lnTo>
                    <a:lnTo>
                      <a:pt x="27336" y="42749"/>
                    </a:lnTo>
                    <a:lnTo>
                      <a:pt x="28039" y="43324"/>
                    </a:lnTo>
                    <a:lnTo>
                      <a:pt x="28422" y="43664"/>
                    </a:lnTo>
                    <a:lnTo>
                      <a:pt x="28422" y="43664"/>
                    </a:lnTo>
                    <a:lnTo>
                      <a:pt x="28784" y="43962"/>
                    </a:lnTo>
                    <a:lnTo>
                      <a:pt x="28784" y="43962"/>
                    </a:lnTo>
                    <a:lnTo>
                      <a:pt x="29465" y="44516"/>
                    </a:lnTo>
                    <a:lnTo>
                      <a:pt x="29465" y="44516"/>
                    </a:lnTo>
                    <a:lnTo>
                      <a:pt x="30083" y="44963"/>
                    </a:lnTo>
                    <a:lnTo>
                      <a:pt x="30083" y="44963"/>
                    </a:lnTo>
                    <a:lnTo>
                      <a:pt x="30146" y="45006"/>
                    </a:lnTo>
                    <a:lnTo>
                      <a:pt x="30146" y="45006"/>
                    </a:lnTo>
                    <a:lnTo>
                      <a:pt x="30530" y="45219"/>
                    </a:lnTo>
                    <a:lnTo>
                      <a:pt x="30530" y="45219"/>
                    </a:lnTo>
                    <a:lnTo>
                      <a:pt x="31104" y="45517"/>
                    </a:lnTo>
                    <a:lnTo>
                      <a:pt x="31786" y="45815"/>
                    </a:lnTo>
                    <a:lnTo>
                      <a:pt x="31892" y="45857"/>
                    </a:lnTo>
                    <a:lnTo>
                      <a:pt x="31892" y="45857"/>
                    </a:lnTo>
                    <a:lnTo>
                      <a:pt x="31956" y="45900"/>
                    </a:lnTo>
                    <a:lnTo>
                      <a:pt x="31956" y="45900"/>
                    </a:lnTo>
                    <a:lnTo>
                      <a:pt x="32275" y="46006"/>
                    </a:lnTo>
                    <a:lnTo>
                      <a:pt x="32275" y="46006"/>
                    </a:lnTo>
                    <a:lnTo>
                      <a:pt x="32637" y="46155"/>
                    </a:lnTo>
                    <a:lnTo>
                      <a:pt x="33021" y="46304"/>
                    </a:lnTo>
                    <a:lnTo>
                      <a:pt x="33233" y="46411"/>
                    </a:lnTo>
                    <a:lnTo>
                      <a:pt x="33233" y="46411"/>
                    </a:lnTo>
                    <a:lnTo>
                      <a:pt x="33531" y="46538"/>
                    </a:lnTo>
                    <a:lnTo>
                      <a:pt x="33808" y="46645"/>
                    </a:lnTo>
                    <a:lnTo>
                      <a:pt x="33808" y="46645"/>
                    </a:lnTo>
                    <a:lnTo>
                      <a:pt x="33915" y="46666"/>
                    </a:lnTo>
                    <a:lnTo>
                      <a:pt x="33915" y="46666"/>
                    </a:lnTo>
                    <a:lnTo>
                      <a:pt x="34042" y="46645"/>
                    </a:lnTo>
                    <a:lnTo>
                      <a:pt x="34042" y="46645"/>
                    </a:lnTo>
                    <a:lnTo>
                      <a:pt x="34447" y="46837"/>
                    </a:lnTo>
                    <a:lnTo>
                      <a:pt x="34830" y="47071"/>
                    </a:lnTo>
                    <a:lnTo>
                      <a:pt x="35128" y="47262"/>
                    </a:lnTo>
                    <a:lnTo>
                      <a:pt x="35128" y="47262"/>
                    </a:lnTo>
                    <a:lnTo>
                      <a:pt x="35575" y="47560"/>
                    </a:lnTo>
                    <a:lnTo>
                      <a:pt x="36044" y="47837"/>
                    </a:lnTo>
                    <a:lnTo>
                      <a:pt x="36320" y="47986"/>
                    </a:lnTo>
                    <a:lnTo>
                      <a:pt x="36618" y="48135"/>
                    </a:lnTo>
                    <a:lnTo>
                      <a:pt x="36618" y="48135"/>
                    </a:lnTo>
                    <a:lnTo>
                      <a:pt x="37172" y="48455"/>
                    </a:lnTo>
                    <a:lnTo>
                      <a:pt x="37236" y="48497"/>
                    </a:lnTo>
                    <a:lnTo>
                      <a:pt x="37236" y="48497"/>
                    </a:lnTo>
                    <a:lnTo>
                      <a:pt x="37321" y="48540"/>
                    </a:lnTo>
                    <a:lnTo>
                      <a:pt x="37321" y="48540"/>
                    </a:lnTo>
                    <a:lnTo>
                      <a:pt x="38258" y="48987"/>
                    </a:lnTo>
                    <a:lnTo>
                      <a:pt x="39173" y="49455"/>
                    </a:lnTo>
                    <a:lnTo>
                      <a:pt x="39173" y="49455"/>
                    </a:lnTo>
                    <a:lnTo>
                      <a:pt x="39535" y="49625"/>
                    </a:lnTo>
                    <a:lnTo>
                      <a:pt x="39876" y="49817"/>
                    </a:lnTo>
                    <a:lnTo>
                      <a:pt x="39876" y="49817"/>
                    </a:lnTo>
                    <a:lnTo>
                      <a:pt x="40152" y="50009"/>
                    </a:lnTo>
                    <a:lnTo>
                      <a:pt x="40152" y="50009"/>
                    </a:lnTo>
                    <a:lnTo>
                      <a:pt x="40472" y="50200"/>
                    </a:lnTo>
                    <a:lnTo>
                      <a:pt x="40472" y="50200"/>
                    </a:lnTo>
                    <a:lnTo>
                      <a:pt x="41025" y="50520"/>
                    </a:lnTo>
                    <a:lnTo>
                      <a:pt x="41685" y="50881"/>
                    </a:lnTo>
                    <a:lnTo>
                      <a:pt x="41664" y="50881"/>
                    </a:lnTo>
                    <a:lnTo>
                      <a:pt x="41728" y="50903"/>
                    </a:lnTo>
                    <a:lnTo>
                      <a:pt x="41728" y="50903"/>
                    </a:lnTo>
                    <a:lnTo>
                      <a:pt x="42665" y="51350"/>
                    </a:lnTo>
                    <a:lnTo>
                      <a:pt x="43069" y="51541"/>
                    </a:lnTo>
                    <a:lnTo>
                      <a:pt x="43069" y="51541"/>
                    </a:lnTo>
                    <a:lnTo>
                      <a:pt x="43431" y="51712"/>
                    </a:lnTo>
                    <a:lnTo>
                      <a:pt x="43665" y="51818"/>
                    </a:lnTo>
                    <a:lnTo>
                      <a:pt x="43665" y="51818"/>
                    </a:lnTo>
                    <a:lnTo>
                      <a:pt x="43921" y="51946"/>
                    </a:lnTo>
                    <a:lnTo>
                      <a:pt x="43921" y="51946"/>
                    </a:lnTo>
                    <a:lnTo>
                      <a:pt x="44261" y="52116"/>
                    </a:lnTo>
                    <a:lnTo>
                      <a:pt x="44644" y="52265"/>
                    </a:lnTo>
                    <a:lnTo>
                      <a:pt x="44644" y="52265"/>
                    </a:lnTo>
                    <a:lnTo>
                      <a:pt x="45070" y="52436"/>
                    </a:lnTo>
                    <a:lnTo>
                      <a:pt x="45475" y="52627"/>
                    </a:lnTo>
                    <a:lnTo>
                      <a:pt x="45709" y="52734"/>
                    </a:lnTo>
                    <a:lnTo>
                      <a:pt x="45709" y="52734"/>
                    </a:lnTo>
                    <a:lnTo>
                      <a:pt x="45943" y="52861"/>
                    </a:lnTo>
                    <a:lnTo>
                      <a:pt x="45943" y="52861"/>
                    </a:lnTo>
                    <a:lnTo>
                      <a:pt x="46667" y="53138"/>
                    </a:lnTo>
                    <a:lnTo>
                      <a:pt x="46901" y="53223"/>
                    </a:lnTo>
                    <a:lnTo>
                      <a:pt x="47093" y="53308"/>
                    </a:lnTo>
                    <a:lnTo>
                      <a:pt x="47242" y="53394"/>
                    </a:lnTo>
                    <a:lnTo>
                      <a:pt x="47242" y="53394"/>
                    </a:lnTo>
                    <a:lnTo>
                      <a:pt x="47497" y="53500"/>
                    </a:lnTo>
                    <a:lnTo>
                      <a:pt x="47497" y="53500"/>
                    </a:lnTo>
                    <a:lnTo>
                      <a:pt x="47859" y="53670"/>
                    </a:lnTo>
                    <a:lnTo>
                      <a:pt x="48200" y="53798"/>
                    </a:lnTo>
                    <a:lnTo>
                      <a:pt x="48200" y="53798"/>
                    </a:lnTo>
                    <a:lnTo>
                      <a:pt x="48711" y="53990"/>
                    </a:lnTo>
                    <a:lnTo>
                      <a:pt x="48902" y="54032"/>
                    </a:lnTo>
                    <a:lnTo>
                      <a:pt x="48902" y="54032"/>
                    </a:lnTo>
                    <a:lnTo>
                      <a:pt x="49179" y="54117"/>
                    </a:lnTo>
                    <a:lnTo>
                      <a:pt x="49094" y="54075"/>
                    </a:lnTo>
                    <a:lnTo>
                      <a:pt x="49179" y="54117"/>
                    </a:lnTo>
                    <a:lnTo>
                      <a:pt x="49179" y="54117"/>
                    </a:lnTo>
                    <a:lnTo>
                      <a:pt x="49605" y="54266"/>
                    </a:lnTo>
                    <a:lnTo>
                      <a:pt x="50031" y="54437"/>
                    </a:lnTo>
                    <a:lnTo>
                      <a:pt x="50031" y="54437"/>
                    </a:lnTo>
                    <a:lnTo>
                      <a:pt x="50265" y="54565"/>
                    </a:lnTo>
                    <a:lnTo>
                      <a:pt x="50371" y="54628"/>
                    </a:lnTo>
                    <a:lnTo>
                      <a:pt x="50371" y="54628"/>
                    </a:lnTo>
                    <a:lnTo>
                      <a:pt x="50478" y="54671"/>
                    </a:lnTo>
                    <a:lnTo>
                      <a:pt x="50563" y="54735"/>
                    </a:lnTo>
                    <a:lnTo>
                      <a:pt x="50627" y="54756"/>
                    </a:lnTo>
                    <a:lnTo>
                      <a:pt x="50627" y="54756"/>
                    </a:lnTo>
                    <a:lnTo>
                      <a:pt x="50691" y="54777"/>
                    </a:lnTo>
                    <a:lnTo>
                      <a:pt x="50754" y="54777"/>
                    </a:lnTo>
                    <a:lnTo>
                      <a:pt x="50754" y="54777"/>
                    </a:lnTo>
                    <a:lnTo>
                      <a:pt x="50861" y="54777"/>
                    </a:lnTo>
                    <a:lnTo>
                      <a:pt x="50946" y="54735"/>
                    </a:lnTo>
                    <a:lnTo>
                      <a:pt x="50946" y="54735"/>
                    </a:lnTo>
                    <a:lnTo>
                      <a:pt x="50989" y="54671"/>
                    </a:lnTo>
                    <a:lnTo>
                      <a:pt x="51031" y="54628"/>
                    </a:lnTo>
                    <a:lnTo>
                      <a:pt x="51074" y="54628"/>
                    </a:lnTo>
                    <a:lnTo>
                      <a:pt x="51074" y="54628"/>
                    </a:lnTo>
                    <a:lnTo>
                      <a:pt x="51180" y="54607"/>
                    </a:lnTo>
                    <a:lnTo>
                      <a:pt x="51265" y="54565"/>
                    </a:lnTo>
                    <a:lnTo>
                      <a:pt x="51265" y="54565"/>
                    </a:lnTo>
                    <a:lnTo>
                      <a:pt x="51329" y="54501"/>
                    </a:lnTo>
                    <a:lnTo>
                      <a:pt x="51393" y="54437"/>
                    </a:lnTo>
                    <a:lnTo>
                      <a:pt x="51393" y="54437"/>
                    </a:lnTo>
                    <a:lnTo>
                      <a:pt x="51457" y="54224"/>
                    </a:lnTo>
                    <a:lnTo>
                      <a:pt x="51478" y="54160"/>
                    </a:lnTo>
                    <a:lnTo>
                      <a:pt x="51478" y="54160"/>
                    </a:lnTo>
                    <a:lnTo>
                      <a:pt x="51585" y="53841"/>
                    </a:lnTo>
                    <a:lnTo>
                      <a:pt x="51627" y="53692"/>
                    </a:lnTo>
                    <a:lnTo>
                      <a:pt x="51627" y="53692"/>
                    </a:lnTo>
                    <a:lnTo>
                      <a:pt x="51691" y="53415"/>
                    </a:lnTo>
                    <a:lnTo>
                      <a:pt x="51755" y="53138"/>
                    </a:lnTo>
                    <a:lnTo>
                      <a:pt x="51755" y="53138"/>
                    </a:lnTo>
                    <a:lnTo>
                      <a:pt x="51819" y="52798"/>
                    </a:lnTo>
                    <a:lnTo>
                      <a:pt x="51840" y="52393"/>
                    </a:lnTo>
                    <a:lnTo>
                      <a:pt x="51840" y="52393"/>
                    </a:lnTo>
                    <a:lnTo>
                      <a:pt x="51840" y="52159"/>
                    </a:lnTo>
                    <a:lnTo>
                      <a:pt x="51819" y="51925"/>
                    </a:lnTo>
                    <a:lnTo>
                      <a:pt x="51819" y="51925"/>
                    </a:lnTo>
                    <a:lnTo>
                      <a:pt x="51840" y="51584"/>
                    </a:lnTo>
                    <a:lnTo>
                      <a:pt x="51861" y="51243"/>
                    </a:lnTo>
                    <a:lnTo>
                      <a:pt x="51861" y="51243"/>
                    </a:lnTo>
                    <a:lnTo>
                      <a:pt x="51819" y="50434"/>
                    </a:lnTo>
                    <a:lnTo>
                      <a:pt x="51798" y="50094"/>
                    </a:lnTo>
                    <a:lnTo>
                      <a:pt x="51755" y="49753"/>
                    </a:lnTo>
                    <a:lnTo>
                      <a:pt x="51755" y="49753"/>
                    </a:lnTo>
                    <a:lnTo>
                      <a:pt x="51670" y="49370"/>
                    </a:lnTo>
                    <a:lnTo>
                      <a:pt x="51563" y="48965"/>
                    </a:lnTo>
                    <a:lnTo>
                      <a:pt x="51563" y="48965"/>
                    </a:lnTo>
                    <a:lnTo>
                      <a:pt x="51436" y="48582"/>
                    </a:lnTo>
                    <a:lnTo>
                      <a:pt x="51287" y="48242"/>
                    </a:lnTo>
                    <a:lnTo>
                      <a:pt x="51287" y="48242"/>
                    </a:lnTo>
                    <a:lnTo>
                      <a:pt x="51202" y="48071"/>
                    </a:lnTo>
                    <a:lnTo>
                      <a:pt x="51202" y="48071"/>
                    </a:lnTo>
                    <a:lnTo>
                      <a:pt x="51074" y="47709"/>
                    </a:lnTo>
                    <a:lnTo>
                      <a:pt x="50925" y="47326"/>
                    </a:lnTo>
                    <a:lnTo>
                      <a:pt x="50925" y="47326"/>
                    </a:lnTo>
                    <a:lnTo>
                      <a:pt x="50776" y="46964"/>
                    </a:lnTo>
                    <a:lnTo>
                      <a:pt x="50627" y="46602"/>
                    </a:lnTo>
                    <a:lnTo>
                      <a:pt x="50563" y="46453"/>
                    </a:lnTo>
                    <a:lnTo>
                      <a:pt x="50563" y="46453"/>
                    </a:lnTo>
                    <a:lnTo>
                      <a:pt x="50350" y="45985"/>
                    </a:lnTo>
                    <a:lnTo>
                      <a:pt x="50350" y="45985"/>
                    </a:lnTo>
                    <a:lnTo>
                      <a:pt x="49754" y="44580"/>
                    </a:lnTo>
                    <a:lnTo>
                      <a:pt x="49754" y="44580"/>
                    </a:lnTo>
                    <a:lnTo>
                      <a:pt x="49605" y="44197"/>
                    </a:lnTo>
                    <a:lnTo>
                      <a:pt x="49477" y="43835"/>
                    </a:lnTo>
                    <a:lnTo>
                      <a:pt x="49477" y="43835"/>
                    </a:lnTo>
                    <a:lnTo>
                      <a:pt x="49243" y="43090"/>
                    </a:lnTo>
                    <a:lnTo>
                      <a:pt x="49136" y="42770"/>
                    </a:lnTo>
                    <a:lnTo>
                      <a:pt x="49051" y="42451"/>
                    </a:lnTo>
                    <a:lnTo>
                      <a:pt x="49051" y="42451"/>
                    </a:lnTo>
                    <a:lnTo>
                      <a:pt x="48966" y="42132"/>
                    </a:lnTo>
                    <a:lnTo>
                      <a:pt x="48966" y="42132"/>
                    </a:lnTo>
                    <a:lnTo>
                      <a:pt x="48881" y="41834"/>
                    </a:lnTo>
                    <a:lnTo>
                      <a:pt x="48881" y="41834"/>
                    </a:lnTo>
                    <a:lnTo>
                      <a:pt x="48668" y="41152"/>
                    </a:lnTo>
                    <a:lnTo>
                      <a:pt x="48455" y="40450"/>
                    </a:lnTo>
                    <a:lnTo>
                      <a:pt x="48455" y="40450"/>
                    </a:lnTo>
                    <a:lnTo>
                      <a:pt x="48157" y="39556"/>
                    </a:lnTo>
                    <a:lnTo>
                      <a:pt x="48008" y="39151"/>
                    </a:lnTo>
                    <a:lnTo>
                      <a:pt x="48008" y="39151"/>
                    </a:lnTo>
                    <a:lnTo>
                      <a:pt x="47838" y="38555"/>
                    </a:lnTo>
                    <a:lnTo>
                      <a:pt x="47689" y="38023"/>
                    </a:lnTo>
                    <a:lnTo>
                      <a:pt x="47689" y="38023"/>
                    </a:lnTo>
                    <a:lnTo>
                      <a:pt x="47625" y="37640"/>
                    </a:lnTo>
                    <a:lnTo>
                      <a:pt x="47625" y="37640"/>
                    </a:lnTo>
                    <a:lnTo>
                      <a:pt x="47518" y="37193"/>
                    </a:lnTo>
                    <a:lnTo>
                      <a:pt x="47518" y="37193"/>
                    </a:lnTo>
                    <a:lnTo>
                      <a:pt x="47433" y="36852"/>
                    </a:lnTo>
                    <a:lnTo>
                      <a:pt x="47306" y="36469"/>
                    </a:lnTo>
                    <a:lnTo>
                      <a:pt x="47284" y="36362"/>
                    </a:lnTo>
                    <a:lnTo>
                      <a:pt x="47284" y="36362"/>
                    </a:lnTo>
                    <a:lnTo>
                      <a:pt x="47178" y="36064"/>
                    </a:lnTo>
                    <a:lnTo>
                      <a:pt x="47093" y="35787"/>
                    </a:lnTo>
                    <a:lnTo>
                      <a:pt x="47093" y="35787"/>
                    </a:lnTo>
                    <a:lnTo>
                      <a:pt x="46986" y="35426"/>
                    </a:lnTo>
                    <a:lnTo>
                      <a:pt x="46859" y="35085"/>
                    </a:lnTo>
                    <a:lnTo>
                      <a:pt x="46773" y="34851"/>
                    </a:lnTo>
                    <a:lnTo>
                      <a:pt x="46582" y="34361"/>
                    </a:lnTo>
                    <a:lnTo>
                      <a:pt x="46582" y="34361"/>
                    </a:lnTo>
                    <a:lnTo>
                      <a:pt x="46369" y="33850"/>
                    </a:lnTo>
                    <a:lnTo>
                      <a:pt x="46305" y="33701"/>
                    </a:lnTo>
                    <a:lnTo>
                      <a:pt x="46305" y="33701"/>
                    </a:lnTo>
                    <a:lnTo>
                      <a:pt x="46028" y="33062"/>
                    </a:lnTo>
                    <a:lnTo>
                      <a:pt x="45773" y="32402"/>
                    </a:lnTo>
                    <a:lnTo>
                      <a:pt x="45751" y="32360"/>
                    </a:lnTo>
                    <a:lnTo>
                      <a:pt x="45751" y="32360"/>
                    </a:lnTo>
                    <a:lnTo>
                      <a:pt x="45475" y="31615"/>
                    </a:lnTo>
                    <a:lnTo>
                      <a:pt x="45475" y="31615"/>
                    </a:lnTo>
                    <a:lnTo>
                      <a:pt x="45326" y="31232"/>
                    </a:lnTo>
                    <a:lnTo>
                      <a:pt x="45326" y="31232"/>
                    </a:lnTo>
                    <a:lnTo>
                      <a:pt x="45241" y="30976"/>
                    </a:lnTo>
                    <a:lnTo>
                      <a:pt x="45198" y="30870"/>
                    </a:lnTo>
                    <a:lnTo>
                      <a:pt x="45198" y="30870"/>
                    </a:lnTo>
                    <a:lnTo>
                      <a:pt x="44964" y="30252"/>
                    </a:lnTo>
                    <a:lnTo>
                      <a:pt x="44964" y="30252"/>
                    </a:lnTo>
                    <a:lnTo>
                      <a:pt x="44857" y="29912"/>
                    </a:lnTo>
                    <a:lnTo>
                      <a:pt x="44772" y="29571"/>
                    </a:lnTo>
                    <a:lnTo>
                      <a:pt x="44751" y="29507"/>
                    </a:lnTo>
                    <a:lnTo>
                      <a:pt x="44772" y="29507"/>
                    </a:lnTo>
                    <a:lnTo>
                      <a:pt x="44772" y="29507"/>
                    </a:lnTo>
                    <a:lnTo>
                      <a:pt x="44687" y="29145"/>
                    </a:lnTo>
                    <a:lnTo>
                      <a:pt x="44644" y="28783"/>
                    </a:lnTo>
                    <a:lnTo>
                      <a:pt x="44602" y="28549"/>
                    </a:lnTo>
                    <a:lnTo>
                      <a:pt x="44602" y="28549"/>
                    </a:lnTo>
                    <a:lnTo>
                      <a:pt x="44453" y="27463"/>
                    </a:lnTo>
                    <a:lnTo>
                      <a:pt x="44453" y="27463"/>
                    </a:lnTo>
                    <a:lnTo>
                      <a:pt x="44283" y="26250"/>
                    </a:lnTo>
                    <a:lnTo>
                      <a:pt x="44283" y="26250"/>
                    </a:lnTo>
                    <a:lnTo>
                      <a:pt x="44176" y="25696"/>
                    </a:lnTo>
                    <a:lnTo>
                      <a:pt x="44070" y="25143"/>
                    </a:lnTo>
                    <a:lnTo>
                      <a:pt x="44070" y="25185"/>
                    </a:lnTo>
                    <a:lnTo>
                      <a:pt x="44027" y="24972"/>
                    </a:lnTo>
                    <a:lnTo>
                      <a:pt x="44027" y="24972"/>
                    </a:lnTo>
                    <a:lnTo>
                      <a:pt x="43899" y="24440"/>
                    </a:lnTo>
                    <a:lnTo>
                      <a:pt x="43899" y="24440"/>
                    </a:lnTo>
                    <a:lnTo>
                      <a:pt x="43814" y="24121"/>
                    </a:lnTo>
                    <a:lnTo>
                      <a:pt x="43686" y="23759"/>
                    </a:lnTo>
                    <a:lnTo>
                      <a:pt x="43686" y="23759"/>
                    </a:lnTo>
                    <a:lnTo>
                      <a:pt x="43431" y="23120"/>
                    </a:lnTo>
                    <a:lnTo>
                      <a:pt x="43367" y="22950"/>
                    </a:lnTo>
                    <a:lnTo>
                      <a:pt x="43367" y="22950"/>
                    </a:lnTo>
                    <a:lnTo>
                      <a:pt x="43175" y="22503"/>
                    </a:lnTo>
                    <a:lnTo>
                      <a:pt x="43175" y="22503"/>
                    </a:lnTo>
                    <a:lnTo>
                      <a:pt x="42814" y="21758"/>
                    </a:lnTo>
                    <a:lnTo>
                      <a:pt x="42814" y="21758"/>
                    </a:lnTo>
                    <a:lnTo>
                      <a:pt x="42558" y="21204"/>
                    </a:lnTo>
                    <a:lnTo>
                      <a:pt x="42558" y="21204"/>
                    </a:lnTo>
                    <a:lnTo>
                      <a:pt x="42217" y="20480"/>
                    </a:lnTo>
                    <a:lnTo>
                      <a:pt x="42217" y="20480"/>
                    </a:lnTo>
                    <a:lnTo>
                      <a:pt x="41919" y="19757"/>
                    </a:lnTo>
                    <a:lnTo>
                      <a:pt x="41749" y="19288"/>
                    </a:lnTo>
                    <a:lnTo>
                      <a:pt x="41749" y="19288"/>
                    </a:lnTo>
                    <a:lnTo>
                      <a:pt x="41451" y="18501"/>
                    </a:lnTo>
                    <a:lnTo>
                      <a:pt x="41174" y="17713"/>
                    </a:lnTo>
                    <a:lnTo>
                      <a:pt x="41174" y="17713"/>
                    </a:lnTo>
                    <a:lnTo>
                      <a:pt x="40898" y="16755"/>
                    </a:lnTo>
                    <a:lnTo>
                      <a:pt x="40898" y="16755"/>
                    </a:lnTo>
                    <a:lnTo>
                      <a:pt x="40770" y="16329"/>
                    </a:lnTo>
                    <a:lnTo>
                      <a:pt x="40685" y="15903"/>
                    </a:lnTo>
                    <a:lnTo>
                      <a:pt x="40663" y="15818"/>
                    </a:lnTo>
                    <a:lnTo>
                      <a:pt x="40663" y="15818"/>
                    </a:lnTo>
                    <a:lnTo>
                      <a:pt x="40557" y="15286"/>
                    </a:lnTo>
                    <a:lnTo>
                      <a:pt x="40472" y="14732"/>
                    </a:lnTo>
                    <a:lnTo>
                      <a:pt x="40408" y="14392"/>
                    </a:lnTo>
                    <a:lnTo>
                      <a:pt x="40408" y="14392"/>
                    </a:lnTo>
                    <a:lnTo>
                      <a:pt x="40131" y="12838"/>
                    </a:lnTo>
                    <a:lnTo>
                      <a:pt x="40131" y="12838"/>
                    </a:lnTo>
                    <a:lnTo>
                      <a:pt x="39961" y="12092"/>
                    </a:lnTo>
                    <a:lnTo>
                      <a:pt x="39769" y="11220"/>
                    </a:lnTo>
                    <a:lnTo>
                      <a:pt x="39769" y="11220"/>
                    </a:lnTo>
                    <a:lnTo>
                      <a:pt x="39663" y="10900"/>
                    </a:lnTo>
                    <a:lnTo>
                      <a:pt x="39578" y="10560"/>
                    </a:lnTo>
                    <a:lnTo>
                      <a:pt x="39492" y="10325"/>
                    </a:lnTo>
                    <a:lnTo>
                      <a:pt x="39492" y="10325"/>
                    </a:lnTo>
                    <a:lnTo>
                      <a:pt x="39343" y="9878"/>
                    </a:lnTo>
                    <a:lnTo>
                      <a:pt x="39343" y="9878"/>
                    </a:lnTo>
                    <a:lnTo>
                      <a:pt x="39237" y="9516"/>
                    </a:lnTo>
                    <a:lnTo>
                      <a:pt x="39131" y="9218"/>
                    </a:lnTo>
                    <a:lnTo>
                      <a:pt x="39131" y="9218"/>
                    </a:lnTo>
                    <a:lnTo>
                      <a:pt x="38832" y="8516"/>
                    </a:lnTo>
                    <a:lnTo>
                      <a:pt x="38747" y="8324"/>
                    </a:lnTo>
                    <a:lnTo>
                      <a:pt x="38747" y="8324"/>
                    </a:lnTo>
                    <a:lnTo>
                      <a:pt x="38513" y="7835"/>
                    </a:lnTo>
                    <a:lnTo>
                      <a:pt x="38513" y="7835"/>
                    </a:lnTo>
                    <a:lnTo>
                      <a:pt x="38322" y="7388"/>
                    </a:lnTo>
                    <a:lnTo>
                      <a:pt x="38215" y="7153"/>
                    </a:lnTo>
                    <a:lnTo>
                      <a:pt x="38215" y="7153"/>
                    </a:lnTo>
                    <a:lnTo>
                      <a:pt x="37981" y="6536"/>
                    </a:lnTo>
                    <a:lnTo>
                      <a:pt x="37981" y="6536"/>
                    </a:lnTo>
                    <a:lnTo>
                      <a:pt x="37832" y="6132"/>
                    </a:lnTo>
                    <a:lnTo>
                      <a:pt x="37662" y="5727"/>
                    </a:lnTo>
                    <a:lnTo>
                      <a:pt x="37662" y="5727"/>
                    </a:lnTo>
                    <a:lnTo>
                      <a:pt x="37151" y="4620"/>
                    </a:lnTo>
                    <a:lnTo>
                      <a:pt x="37044" y="4386"/>
                    </a:lnTo>
                    <a:lnTo>
                      <a:pt x="37044" y="4386"/>
                    </a:lnTo>
                    <a:lnTo>
                      <a:pt x="36661" y="3619"/>
                    </a:lnTo>
                    <a:lnTo>
                      <a:pt x="36661" y="3619"/>
                    </a:lnTo>
                    <a:lnTo>
                      <a:pt x="36469" y="3215"/>
                    </a:lnTo>
                    <a:lnTo>
                      <a:pt x="36320" y="2832"/>
                    </a:lnTo>
                    <a:lnTo>
                      <a:pt x="36320" y="2832"/>
                    </a:lnTo>
                    <a:lnTo>
                      <a:pt x="36086" y="2193"/>
                    </a:lnTo>
                    <a:lnTo>
                      <a:pt x="35852" y="1512"/>
                    </a:lnTo>
                    <a:lnTo>
                      <a:pt x="35831" y="1320"/>
                    </a:lnTo>
                    <a:lnTo>
                      <a:pt x="35788" y="1129"/>
                    </a:lnTo>
                    <a:lnTo>
                      <a:pt x="35746" y="916"/>
                    </a:lnTo>
                    <a:lnTo>
                      <a:pt x="35746" y="852"/>
                    </a:lnTo>
                    <a:lnTo>
                      <a:pt x="35746" y="852"/>
                    </a:lnTo>
                    <a:lnTo>
                      <a:pt x="35724" y="767"/>
                    </a:lnTo>
                    <a:lnTo>
                      <a:pt x="35703" y="703"/>
                    </a:lnTo>
                    <a:lnTo>
                      <a:pt x="35703" y="703"/>
                    </a:lnTo>
                    <a:lnTo>
                      <a:pt x="35660" y="618"/>
                    </a:lnTo>
                    <a:lnTo>
                      <a:pt x="35597" y="554"/>
                    </a:lnTo>
                    <a:lnTo>
                      <a:pt x="35533" y="532"/>
                    </a:lnTo>
                    <a:lnTo>
                      <a:pt x="35447" y="511"/>
                    </a:lnTo>
                    <a:lnTo>
                      <a:pt x="35447" y="511"/>
                    </a:lnTo>
                    <a:lnTo>
                      <a:pt x="35426" y="447"/>
                    </a:lnTo>
                    <a:lnTo>
                      <a:pt x="35426" y="447"/>
                    </a:lnTo>
                    <a:lnTo>
                      <a:pt x="35384" y="362"/>
                    </a:lnTo>
                    <a:lnTo>
                      <a:pt x="35384" y="362"/>
                    </a:lnTo>
                    <a:lnTo>
                      <a:pt x="35447" y="298"/>
                    </a:lnTo>
                    <a:lnTo>
                      <a:pt x="35469" y="213"/>
                    </a:lnTo>
                    <a:lnTo>
                      <a:pt x="35469" y="213"/>
                    </a:lnTo>
                    <a:lnTo>
                      <a:pt x="35447" y="128"/>
                    </a:lnTo>
                    <a:lnTo>
                      <a:pt x="35405" y="43"/>
                    </a:lnTo>
                    <a:lnTo>
                      <a:pt x="35405" y="43"/>
                    </a:lnTo>
                    <a:lnTo>
                      <a:pt x="35341" y="21"/>
                    </a:lnTo>
                    <a:lnTo>
                      <a:pt x="35298" y="0"/>
                    </a:lnTo>
                    <a:lnTo>
                      <a:pt x="35298" y="0"/>
                    </a:lnTo>
                    <a:lnTo>
                      <a:pt x="35043" y="1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653;p49">
                <a:extLst>
                  <a:ext uri="{FF2B5EF4-FFF2-40B4-BE49-F238E27FC236}">
                    <a16:creationId xmlns:a16="http://schemas.microsoft.com/office/drawing/2014/main" id="{5CD1C2B7-1BC2-9C81-FEE8-8CC0BBB52FA8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fill="none" extrusionOk="0">
                    <a:moveTo>
                      <a:pt x="3748" y="9879"/>
                    </a:moveTo>
                    <a:lnTo>
                      <a:pt x="3492" y="9857"/>
                    </a:lnTo>
                    <a:lnTo>
                      <a:pt x="3492" y="9857"/>
                    </a:lnTo>
                    <a:lnTo>
                      <a:pt x="3109" y="9794"/>
                    </a:lnTo>
                    <a:lnTo>
                      <a:pt x="3109" y="9794"/>
                    </a:lnTo>
                    <a:lnTo>
                      <a:pt x="2790" y="9751"/>
                    </a:lnTo>
                    <a:lnTo>
                      <a:pt x="2619" y="9730"/>
                    </a:lnTo>
                    <a:lnTo>
                      <a:pt x="2470" y="9666"/>
                    </a:lnTo>
                    <a:lnTo>
                      <a:pt x="2470" y="9666"/>
                    </a:lnTo>
                    <a:lnTo>
                      <a:pt x="2236" y="9581"/>
                    </a:lnTo>
                    <a:lnTo>
                      <a:pt x="2023" y="9474"/>
                    </a:lnTo>
                    <a:lnTo>
                      <a:pt x="1789" y="9347"/>
                    </a:lnTo>
                    <a:lnTo>
                      <a:pt x="1555" y="9176"/>
                    </a:lnTo>
                    <a:lnTo>
                      <a:pt x="1555" y="9176"/>
                    </a:lnTo>
                    <a:lnTo>
                      <a:pt x="1321" y="8963"/>
                    </a:lnTo>
                    <a:lnTo>
                      <a:pt x="1129" y="8772"/>
                    </a:lnTo>
                    <a:lnTo>
                      <a:pt x="1086" y="8708"/>
                    </a:lnTo>
                    <a:lnTo>
                      <a:pt x="1086" y="8708"/>
                    </a:lnTo>
                    <a:lnTo>
                      <a:pt x="895" y="8474"/>
                    </a:lnTo>
                    <a:lnTo>
                      <a:pt x="895" y="8474"/>
                    </a:lnTo>
                    <a:lnTo>
                      <a:pt x="682" y="8261"/>
                    </a:lnTo>
                    <a:lnTo>
                      <a:pt x="682" y="8261"/>
                    </a:lnTo>
                    <a:lnTo>
                      <a:pt x="554" y="8090"/>
                    </a:lnTo>
                    <a:lnTo>
                      <a:pt x="554" y="8090"/>
                    </a:lnTo>
                    <a:lnTo>
                      <a:pt x="341" y="7856"/>
                    </a:lnTo>
                    <a:lnTo>
                      <a:pt x="341" y="7856"/>
                    </a:lnTo>
                    <a:lnTo>
                      <a:pt x="192" y="7622"/>
                    </a:lnTo>
                    <a:lnTo>
                      <a:pt x="86" y="7388"/>
                    </a:lnTo>
                    <a:lnTo>
                      <a:pt x="86" y="7388"/>
                    </a:lnTo>
                    <a:lnTo>
                      <a:pt x="22" y="7132"/>
                    </a:lnTo>
                    <a:lnTo>
                      <a:pt x="1" y="6856"/>
                    </a:lnTo>
                    <a:lnTo>
                      <a:pt x="22" y="6558"/>
                    </a:lnTo>
                    <a:lnTo>
                      <a:pt x="86" y="6281"/>
                    </a:lnTo>
                    <a:lnTo>
                      <a:pt x="86" y="6281"/>
                    </a:lnTo>
                    <a:lnTo>
                      <a:pt x="384" y="5365"/>
                    </a:lnTo>
                    <a:lnTo>
                      <a:pt x="512" y="4918"/>
                    </a:lnTo>
                    <a:lnTo>
                      <a:pt x="512" y="4918"/>
                    </a:lnTo>
                    <a:lnTo>
                      <a:pt x="746" y="4301"/>
                    </a:lnTo>
                    <a:lnTo>
                      <a:pt x="874" y="3982"/>
                    </a:lnTo>
                    <a:lnTo>
                      <a:pt x="1023" y="3684"/>
                    </a:lnTo>
                    <a:lnTo>
                      <a:pt x="1023" y="3684"/>
                    </a:lnTo>
                    <a:lnTo>
                      <a:pt x="1150" y="3471"/>
                    </a:lnTo>
                    <a:lnTo>
                      <a:pt x="1299" y="3258"/>
                    </a:lnTo>
                    <a:lnTo>
                      <a:pt x="1299" y="3258"/>
                    </a:lnTo>
                    <a:lnTo>
                      <a:pt x="1512" y="3002"/>
                    </a:lnTo>
                    <a:lnTo>
                      <a:pt x="1746" y="2747"/>
                    </a:lnTo>
                    <a:lnTo>
                      <a:pt x="1746" y="2747"/>
                    </a:lnTo>
                    <a:lnTo>
                      <a:pt x="2002" y="2491"/>
                    </a:lnTo>
                    <a:lnTo>
                      <a:pt x="2257" y="2236"/>
                    </a:lnTo>
                    <a:lnTo>
                      <a:pt x="2343" y="2172"/>
                    </a:lnTo>
                    <a:lnTo>
                      <a:pt x="2343" y="2172"/>
                    </a:lnTo>
                    <a:lnTo>
                      <a:pt x="2577" y="1959"/>
                    </a:lnTo>
                    <a:lnTo>
                      <a:pt x="2811" y="1746"/>
                    </a:lnTo>
                    <a:lnTo>
                      <a:pt x="2811" y="1746"/>
                    </a:lnTo>
                    <a:lnTo>
                      <a:pt x="3066" y="1533"/>
                    </a:lnTo>
                    <a:lnTo>
                      <a:pt x="3066" y="1533"/>
                    </a:lnTo>
                    <a:lnTo>
                      <a:pt x="3279" y="1342"/>
                    </a:lnTo>
                    <a:lnTo>
                      <a:pt x="3279" y="1342"/>
                    </a:lnTo>
                    <a:lnTo>
                      <a:pt x="3492" y="1171"/>
                    </a:lnTo>
                    <a:lnTo>
                      <a:pt x="3748" y="980"/>
                    </a:lnTo>
                    <a:lnTo>
                      <a:pt x="3748" y="980"/>
                    </a:lnTo>
                    <a:lnTo>
                      <a:pt x="4046" y="810"/>
                    </a:lnTo>
                    <a:lnTo>
                      <a:pt x="4322" y="661"/>
                    </a:lnTo>
                    <a:lnTo>
                      <a:pt x="4322" y="661"/>
                    </a:lnTo>
                    <a:lnTo>
                      <a:pt x="4514" y="533"/>
                    </a:lnTo>
                    <a:lnTo>
                      <a:pt x="4514" y="533"/>
                    </a:lnTo>
                    <a:lnTo>
                      <a:pt x="4833" y="362"/>
                    </a:lnTo>
                    <a:lnTo>
                      <a:pt x="4833" y="362"/>
                    </a:lnTo>
                    <a:lnTo>
                      <a:pt x="5046" y="256"/>
                    </a:lnTo>
                    <a:lnTo>
                      <a:pt x="5238" y="171"/>
                    </a:lnTo>
                    <a:lnTo>
                      <a:pt x="5238" y="171"/>
                    </a:lnTo>
                    <a:lnTo>
                      <a:pt x="5557" y="86"/>
                    </a:lnTo>
                    <a:lnTo>
                      <a:pt x="5706" y="43"/>
                    </a:lnTo>
                    <a:lnTo>
                      <a:pt x="5877" y="1"/>
                    </a:lnTo>
                    <a:lnTo>
                      <a:pt x="5877" y="1"/>
                    </a:lnTo>
                    <a:lnTo>
                      <a:pt x="6068" y="1"/>
                    </a:lnTo>
                    <a:lnTo>
                      <a:pt x="6068" y="1"/>
                    </a:lnTo>
                    <a:lnTo>
                      <a:pt x="6345" y="22"/>
                    </a:lnTo>
                    <a:lnTo>
                      <a:pt x="6600" y="86"/>
                    </a:lnTo>
                    <a:lnTo>
                      <a:pt x="6707" y="107"/>
                    </a:lnTo>
                    <a:lnTo>
                      <a:pt x="6707" y="107"/>
                    </a:lnTo>
                    <a:lnTo>
                      <a:pt x="6962" y="192"/>
                    </a:lnTo>
                    <a:lnTo>
                      <a:pt x="6962" y="192"/>
                    </a:lnTo>
                    <a:lnTo>
                      <a:pt x="7133" y="235"/>
                    </a:lnTo>
                    <a:lnTo>
                      <a:pt x="7133" y="235"/>
                    </a:lnTo>
                    <a:lnTo>
                      <a:pt x="7196" y="256"/>
                    </a:lnTo>
                    <a:lnTo>
                      <a:pt x="7260" y="277"/>
                    </a:lnTo>
                    <a:lnTo>
                      <a:pt x="7303" y="320"/>
                    </a:lnTo>
                    <a:lnTo>
                      <a:pt x="7324" y="384"/>
                    </a:lnTo>
                    <a:lnTo>
                      <a:pt x="7324" y="384"/>
                    </a:lnTo>
                    <a:lnTo>
                      <a:pt x="7537" y="490"/>
                    </a:lnTo>
                    <a:lnTo>
                      <a:pt x="7729" y="597"/>
                    </a:lnTo>
                    <a:lnTo>
                      <a:pt x="7814" y="639"/>
                    </a:lnTo>
                    <a:lnTo>
                      <a:pt x="7814" y="639"/>
                    </a:lnTo>
                    <a:lnTo>
                      <a:pt x="8240" y="937"/>
                    </a:lnTo>
                    <a:lnTo>
                      <a:pt x="8346" y="1001"/>
                    </a:lnTo>
                    <a:lnTo>
                      <a:pt x="8346" y="1001"/>
                    </a:lnTo>
                    <a:lnTo>
                      <a:pt x="8559" y="1171"/>
                    </a:lnTo>
                    <a:lnTo>
                      <a:pt x="8644" y="1257"/>
                    </a:lnTo>
                    <a:lnTo>
                      <a:pt x="8751" y="1342"/>
                    </a:lnTo>
                    <a:lnTo>
                      <a:pt x="8751" y="1342"/>
                    </a:lnTo>
                    <a:lnTo>
                      <a:pt x="8900" y="1576"/>
                    </a:lnTo>
                    <a:lnTo>
                      <a:pt x="8964" y="1682"/>
                    </a:lnTo>
                    <a:lnTo>
                      <a:pt x="9049" y="1768"/>
                    </a:lnTo>
                    <a:lnTo>
                      <a:pt x="9049" y="1768"/>
                    </a:lnTo>
                    <a:lnTo>
                      <a:pt x="9176" y="1980"/>
                    </a:lnTo>
                    <a:lnTo>
                      <a:pt x="9176" y="1980"/>
                    </a:lnTo>
                    <a:lnTo>
                      <a:pt x="9325" y="2236"/>
                    </a:lnTo>
                    <a:lnTo>
                      <a:pt x="9496" y="2577"/>
                    </a:lnTo>
                    <a:lnTo>
                      <a:pt x="9496" y="2577"/>
                    </a:lnTo>
                    <a:lnTo>
                      <a:pt x="9623" y="2853"/>
                    </a:lnTo>
                    <a:lnTo>
                      <a:pt x="9730" y="3151"/>
                    </a:lnTo>
                    <a:lnTo>
                      <a:pt x="9815" y="3471"/>
                    </a:lnTo>
                    <a:lnTo>
                      <a:pt x="9879" y="3769"/>
                    </a:lnTo>
                    <a:lnTo>
                      <a:pt x="9879" y="3769"/>
                    </a:lnTo>
                    <a:lnTo>
                      <a:pt x="9922" y="4088"/>
                    </a:lnTo>
                    <a:lnTo>
                      <a:pt x="9922" y="4386"/>
                    </a:lnTo>
                    <a:lnTo>
                      <a:pt x="9922" y="4386"/>
                    </a:lnTo>
                    <a:lnTo>
                      <a:pt x="9879" y="4684"/>
                    </a:lnTo>
                    <a:lnTo>
                      <a:pt x="9815" y="5004"/>
                    </a:lnTo>
                    <a:lnTo>
                      <a:pt x="9815" y="5004"/>
                    </a:lnTo>
                    <a:lnTo>
                      <a:pt x="9730" y="5259"/>
                    </a:lnTo>
                    <a:lnTo>
                      <a:pt x="9623" y="5557"/>
                    </a:lnTo>
                    <a:lnTo>
                      <a:pt x="9581" y="5706"/>
                    </a:lnTo>
                    <a:lnTo>
                      <a:pt x="9581" y="5706"/>
                    </a:lnTo>
                    <a:lnTo>
                      <a:pt x="9453" y="6025"/>
                    </a:lnTo>
                    <a:lnTo>
                      <a:pt x="9453" y="6025"/>
                    </a:lnTo>
                    <a:lnTo>
                      <a:pt x="9304" y="6323"/>
                    </a:lnTo>
                    <a:lnTo>
                      <a:pt x="9134" y="6622"/>
                    </a:lnTo>
                    <a:lnTo>
                      <a:pt x="9134" y="6622"/>
                    </a:lnTo>
                    <a:lnTo>
                      <a:pt x="8964" y="6898"/>
                    </a:lnTo>
                    <a:lnTo>
                      <a:pt x="8772" y="7196"/>
                    </a:lnTo>
                    <a:lnTo>
                      <a:pt x="8772" y="7196"/>
                    </a:lnTo>
                    <a:lnTo>
                      <a:pt x="8367" y="7729"/>
                    </a:lnTo>
                    <a:lnTo>
                      <a:pt x="7920" y="8240"/>
                    </a:lnTo>
                    <a:lnTo>
                      <a:pt x="7878" y="8282"/>
                    </a:lnTo>
                    <a:lnTo>
                      <a:pt x="7878" y="8282"/>
                    </a:lnTo>
                    <a:lnTo>
                      <a:pt x="7707" y="8474"/>
                    </a:lnTo>
                    <a:lnTo>
                      <a:pt x="7516" y="8644"/>
                    </a:lnTo>
                    <a:lnTo>
                      <a:pt x="7516" y="8644"/>
                    </a:lnTo>
                    <a:lnTo>
                      <a:pt x="7218" y="8899"/>
                    </a:lnTo>
                    <a:lnTo>
                      <a:pt x="7090" y="9006"/>
                    </a:lnTo>
                    <a:lnTo>
                      <a:pt x="7090" y="9006"/>
                    </a:lnTo>
                    <a:lnTo>
                      <a:pt x="6835" y="9198"/>
                    </a:lnTo>
                    <a:lnTo>
                      <a:pt x="6579" y="9347"/>
                    </a:lnTo>
                    <a:lnTo>
                      <a:pt x="6324" y="9496"/>
                    </a:lnTo>
                    <a:lnTo>
                      <a:pt x="6068" y="9623"/>
                    </a:lnTo>
                    <a:lnTo>
                      <a:pt x="6068" y="9623"/>
                    </a:lnTo>
                    <a:lnTo>
                      <a:pt x="5770" y="9730"/>
                    </a:lnTo>
                    <a:lnTo>
                      <a:pt x="5472" y="9815"/>
                    </a:lnTo>
                    <a:lnTo>
                      <a:pt x="5472" y="9815"/>
                    </a:lnTo>
                    <a:lnTo>
                      <a:pt x="5238" y="9879"/>
                    </a:lnTo>
                    <a:lnTo>
                      <a:pt x="4982" y="9921"/>
                    </a:lnTo>
                    <a:lnTo>
                      <a:pt x="4982" y="9921"/>
                    </a:lnTo>
                    <a:lnTo>
                      <a:pt x="4599" y="9964"/>
                    </a:lnTo>
                    <a:lnTo>
                      <a:pt x="4599" y="9964"/>
                    </a:lnTo>
                    <a:lnTo>
                      <a:pt x="4173" y="9943"/>
                    </a:lnTo>
                    <a:lnTo>
                      <a:pt x="3748" y="987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654;p49">
                <a:extLst>
                  <a:ext uri="{FF2B5EF4-FFF2-40B4-BE49-F238E27FC236}">
                    <a16:creationId xmlns:a16="http://schemas.microsoft.com/office/drawing/2014/main" id="{0A9E713F-A3C9-78CB-BD83-A33A2C63FA73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fill="none" extrusionOk="0">
                    <a:moveTo>
                      <a:pt x="1299" y="1555"/>
                    </a:moveTo>
                    <a:lnTo>
                      <a:pt x="1299" y="1555"/>
                    </a:lnTo>
                    <a:lnTo>
                      <a:pt x="1555" y="1299"/>
                    </a:lnTo>
                    <a:lnTo>
                      <a:pt x="1555" y="1299"/>
                    </a:lnTo>
                    <a:lnTo>
                      <a:pt x="1768" y="1044"/>
                    </a:lnTo>
                    <a:lnTo>
                      <a:pt x="2023" y="831"/>
                    </a:lnTo>
                    <a:lnTo>
                      <a:pt x="2023" y="831"/>
                    </a:lnTo>
                    <a:lnTo>
                      <a:pt x="2130" y="746"/>
                    </a:lnTo>
                    <a:lnTo>
                      <a:pt x="2257" y="682"/>
                    </a:lnTo>
                    <a:lnTo>
                      <a:pt x="2406" y="618"/>
                    </a:lnTo>
                    <a:lnTo>
                      <a:pt x="2577" y="554"/>
                    </a:lnTo>
                    <a:lnTo>
                      <a:pt x="2577" y="554"/>
                    </a:lnTo>
                    <a:lnTo>
                      <a:pt x="2917" y="469"/>
                    </a:lnTo>
                    <a:lnTo>
                      <a:pt x="3045" y="448"/>
                    </a:lnTo>
                    <a:lnTo>
                      <a:pt x="3045" y="448"/>
                    </a:lnTo>
                    <a:lnTo>
                      <a:pt x="3215" y="299"/>
                    </a:lnTo>
                    <a:lnTo>
                      <a:pt x="3407" y="192"/>
                    </a:lnTo>
                    <a:lnTo>
                      <a:pt x="3407" y="192"/>
                    </a:lnTo>
                    <a:lnTo>
                      <a:pt x="3556" y="128"/>
                    </a:lnTo>
                    <a:lnTo>
                      <a:pt x="3705" y="86"/>
                    </a:lnTo>
                    <a:lnTo>
                      <a:pt x="3705" y="86"/>
                    </a:lnTo>
                    <a:lnTo>
                      <a:pt x="3918" y="22"/>
                    </a:lnTo>
                    <a:lnTo>
                      <a:pt x="4131" y="1"/>
                    </a:lnTo>
                    <a:lnTo>
                      <a:pt x="4152" y="1"/>
                    </a:lnTo>
                    <a:lnTo>
                      <a:pt x="4152" y="1"/>
                    </a:lnTo>
                    <a:lnTo>
                      <a:pt x="4365" y="22"/>
                    </a:lnTo>
                    <a:lnTo>
                      <a:pt x="4578" y="43"/>
                    </a:lnTo>
                    <a:lnTo>
                      <a:pt x="4578" y="43"/>
                    </a:lnTo>
                    <a:lnTo>
                      <a:pt x="4812" y="86"/>
                    </a:lnTo>
                    <a:lnTo>
                      <a:pt x="4812" y="86"/>
                    </a:lnTo>
                    <a:lnTo>
                      <a:pt x="5025" y="107"/>
                    </a:lnTo>
                    <a:lnTo>
                      <a:pt x="5238" y="150"/>
                    </a:lnTo>
                    <a:lnTo>
                      <a:pt x="5238" y="150"/>
                    </a:lnTo>
                    <a:lnTo>
                      <a:pt x="5429" y="192"/>
                    </a:lnTo>
                    <a:lnTo>
                      <a:pt x="5536" y="235"/>
                    </a:lnTo>
                    <a:lnTo>
                      <a:pt x="5536" y="235"/>
                    </a:lnTo>
                    <a:lnTo>
                      <a:pt x="5706" y="256"/>
                    </a:lnTo>
                    <a:lnTo>
                      <a:pt x="5706" y="256"/>
                    </a:lnTo>
                    <a:lnTo>
                      <a:pt x="5855" y="299"/>
                    </a:lnTo>
                    <a:lnTo>
                      <a:pt x="5855" y="299"/>
                    </a:lnTo>
                    <a:lnTo>
                      <a:pt x="6175" y="384"/>
                    </a:lnTo>
                    <a:lnTo>
                      <a:pt x="6494" y="512"/>
                    </a:lnTo>
                    <a:lnTo>
                      <a:pt x="6835" y="682"/>
                    </a:lnTo>
                    <a:lnTo>
                      <a:pt x="7196" y="916"/>
                    </a:lnTo>
                    <a:lnTo>
                      <a:pt x="7196" y="916"/>
                    </a:lnTo>
                    <a:lnTo>
                      <a:pt x="7367" y="1022"/>
                    </a:lnTo>
                    <a:lnTo>
                      <a:pt x="7558" y="1171"/>
                    </a:lnTo>
                    <a:lnTo>
                      <a:pt x="7558" y="1171"/>
                    </a:lnTo>
                    <a:lnTo>
                      <a:pt x="7665" y="1299"/>
                    </a:lnTo>
                    <a:lnTo>
                      <a:pt x="7771" y="1470"/>
                    </a:lnTo>
                    <a:lnTo>
                      <a:pt x="7771" y="1470"/>
                    </a:lnTo>
                    <a:lnTo>
                      <a:pt x="7920" y="1725"/>
                    </a:lnTo>
                    <a:lnTo>
                      <a:pt x="7920" y="1725"/>
                    </a:lnTo>
                    <a:lnTo>
                      <a:pt x="8027" y="2002"/>
                    </a:lnTo>
                    <a:lnTo>
                      <a:pt x="8091" y="2129"/>
                    </a:lnTo>
                    <a:lnTo>
                      <a:pt x="8112" y="2193"/>
                    </a:lnTo>
                    <a:lnTo>
                      <a:pt x="8112" y="2193"/>
                    </a:lnTo>
                    <a:lnTo>
                      <a:pt x="8154" y="2342"/>
                    </a:lnTo>
                    <a:lnTo>
                      <a:pt x="8154" y="2342"/>
                    </a:lnTo>
                    <a:lnTo>
                      <a:pt x="8240" y="2598"/>
                    </a:lnTo>
                    <a:lnTo>
                      <a:pt x="8261" y="2747"/>
                    </a:lnTo>
                    <a:lnTo>
                      <a:pt x="8325" y="2981"/>
                    </a:lnTo>
                    <a:lnTo>
                      <a:pt x="8325" y="2981"/>
                    </a:lnTo>
                    <a:lnTo>
                      <a:pt x="8389" y="3322"/>
                    </a:lnTo>
                    <a:lnTo>
                      <a:pt x="8453" y="3641"/>
                    </a:lnTo>
                    <a:lnTo>
                      <a:pt x="8516" y="4280"/>
                    </a:lnTo>
                    <a:lnTo>
                      <a:pt x="8516" y="4280"/>
                    </a:lnTo>
                    <a:lnTo>
                      <a:pt x="8538" y="4663"/>
                    </a:lnTo>
                    <a:lnTo>
                      <a:pt x="8559" y="5004"/>
                    </a:lnTo>
                    <a:lnTo>
                      <a:pt x="8538" y="5323"/>
                    </a:lnTo>
                    <a:lnTo>
                      <a:pt x="8495" y="5621"/>
                    </a:lnTo>
                    <a:lnTo>
                      <a:pt x="8495" y="5621"/>
                    </a:lnTo>
                    <a:lnTo>
                      <a:pt x="8389" y="6238"/>
                    </a:lnTo>
                    <a:lnTo>
                      <a:pt x="8346" y="6472"/>
                    </a:lnTo>
                    <a:lnTo>
                      <a:pt x="8346" y="6472"/>
                    </a:lnTo>
                    <a:lnTo>
                      <a:pt x="8282" y="6856"/>
                    </a:lnTo>
                    <a:lnTo>
                      <a:pt x="8240" y="7047"/>
                    </a:lnTo>
                    <a:lnTo>
                      <a:pt x="8240" y="7047"/>
                    </a:lnTo>
                    <a:lnTo>
                      <a:pt x="8218" y="7260"/>
                    </a:lnTo>
                    <a:lnTo>
                      <a:pt x="8154" y="7473"/>
                    </a:lnTo>
                    <a:lnTo>
                      <a:pt x="8154" y="7473"/>
                    </a:lnTo>
                    <a:lnTo>
                      <a:pt x="8048" y="7835"/>
                    </a:lnTo>
                    <a:lnTo>
                      <a:pt x="7920" y="8176"/>
                    </a:lnTo>
                    <a:lnTo>
                      <a:pt x="7920" y="8176"/>
                    </a:lnTo>
                    <a:lnTo>
                      <a:pt x="7814" y="8410"/>
                    </a:lnTo>
                    <a:lnTo>
                      <a:pt x="7707" y="8644"/>
                    </a:lnTo>
                    <a:lnTo>
                      <a:pt x="7707" y="8644"/>
                    </a:lnTo>
                    <a:lnTo>
                      <a:pt x="7537" y="8921"/>
                    </a:lnTo>
                    <a:lnTo>
                      <a:pt x="7452" y="9048"/>
                    </a:lnTo>
                    <a:lnTo>
                      <a:pt x="7324" y="9176"/>
                    </a:lnTo>
                    <a:lnTo>
                      <a:pt x="7324" y="9176"/>
                    </a:lnTo>
                    <a:lnTo>
                      <a:pt x="7090" y="9410"/>
                    </a:lnTo>
                    <a:lnTo>
                      <a:pt x="6813" y="9645"/>
                    </a:lnTo>
                    <a:lnTo>
                      <a:pt x="6664" y="9751"/>
                    </a:lnTo>
                    <a:lnTo>
                      <a:pt x="6515" y="9836"/>
                    </a:lnTo>
                    <a:lnTo>
                      <a:pt x="6345" y="9921"/>
                    </a:lnTo>
                    <a:lnTo>
                      <a:pt x="6175" y="9964"/>
                    </a:lnTo>
                    <a:lnTo>
                      <a:pt x="6068" y="10007"/>
                    </a:lnTo>
                    <a:lnTo>
                      <a:pt x="6068" y="10007"/>
                    </a:lnTo>
                    <a:lnTo>
                      <a:pt x="5770" y="10092"/>
                    </a:lnTo>
                    <a:lnTo>
                      <a:pt x="5642" y="10113"/>
                    </a:lnTo>
                    <a:lnTo>
                      <a:pt x="5493" y="10134"/>
                    </a:lnTo>
                    <a:lnTo>
                      <a:pt x="5280" y="10134"/>
                    </a:lnTo>
                    <a:lnTo>
                      <a:pt x="5046" y="10134"/>
                    </a:lnTo>
                    <a:lnTo>
                      <a:pt x="4961" y="10134"/>
                    </a:lnTo>
                    <a:lnTo>
                      <a:pt x="4961" y="10134"/>
                    </a:lnTo>
                    <a:lnTo>
                      <a:pt x="4578" y="10156"/>
                    </a:lnTo>
                    <a:lnTo>
                      <a:pt x="4578" y="10156"/>
                    </a:lnTo>
                    <a:lnTo>
                      <a:pt x="4216" y="10134"/>
                    </a:lnTo>
                    <a:lnTo>
                      <a:pt x="3918" y="10092"/>
                    </a:lnTo>
                    <a:lnTo>
                      <a:pt x="3918" y="10092"/>
                    </a:lnTo>
                    <a:lnTo>
                      <a:pt x="3641" y="10007"/>
                    </a:lnTo>
                    <a:lnTo>
                      <a:pt x="3343" y="9900"/>
                    </a:lnTo>
                    <a:lnTo>
                      <a:pt x="3045" y="9751"/>
                    </a:lnTo>
                    <a:lnTo>
                      <a:pt x="2726" y="9538"/>
                    </a:lnTo>
                    <a:lnTo>
                      <a:pt x="2726" y="9538"/>
                    </a:lnTo>
                    <a:lnTo>
                      <a:pt x="2577" y="9432"/>
                    </a:lnTo>
                    <a:lnTo>
                      <a:pt x="2449" y="9325"/>
                    </a:lnTo>
                    <a:lnTo>
                      <a:pt x="2385" y="9261"/>
                    </a:lnTo>
                    <a:lnTo>
                      <a:pt x="2385" y="9261"/>
                    </a:lnTo>
                    <a:lnTo>
                      <a:pt x="2215" y="9091"/>
                    </a:lnTo>
                    <a:lnTo>
                      <a:pt x="2215" y="9091"/>
                    </a:lnTo>
                    <a:lnTo>
                      <a:pt x="1981" y="8814"/>
                    </a:lnTo>
                    <a:lnTo>
                      <a:pt x="1981" y="8814"/>
                    </a:lnTo>
                    <a:lnTo>
                      <a:pt x="1789" y="8580"/>
                    </a:lnTo>
                    <a:lnTo>
                      <a:pt x="1789" y="8580"/>
                    </a:lnTo>
                    <a:lnTo>
                      <a:pt x="1661" y="8431"/>
                    </a:lnTo>
                    <a:lnTo>
                      <a:pt x="1555" y="8325"/>
                    </a:lnTo>
                    <a:lnTo>
                      <a:pt x="1491" y="8240"/>
                    </a:lnTo>
                    <a:lnTo>
                      <a:pt x="1491" y="8240"/>
                    </a:lnTo>
                    <a:lnTo>
                      <a:pt x="1321" y="8027"/>
                    </a:lnTo>
                    <a:lnTo>
                      <a:pt x="1321" y="8027"/>
                    </a:lnTo>
                    <a:lnTo>
                      <a:pt x="874" y="7431"/>
                    </a:lnTo>
                    <a:lnTo>
                      <a:pt x="874" y="7431"/>
                    </a:lnTo>
                    <a:lnTo>
                      <a:pt x="703" y="7154"/>
                    </a:lnTo>
                    <a:lnTo>
                      <a:pt x="533" y="6813"/>
                    </a:lnTo>
                    <a:lnTo>
                      <a:pt x="533" y="6813"/>
                    </a:lnTo>
                    <a:lnTo>
                      <a:pt x="426" y="6536"/>
                    </a:lnTo>
                    <a:lnTo>
                      <a:pt x="363" y="6281"/>
                    </a:lnTo>
                    <a:lnTo>
                      <a:pt x="320" y="6174"/>
                    </a:lnTo>
                    <a:lnTo>
                      <a:pt x="320" y="6174"/>
                    </a:lnTo>
                    <a:lnTo>
                      <a:pt x="235" y="5876"/>
                    </a:lnTo>
                    <a:lnTo>
                      <a:pt x="235" y="5876"/>
                    </a:lnTo>
                    <a:lnTo>
                      <a:pt x="150" y="5642"/>
                    </a:lnTo>
                    <a:lnTo>
                      <a:pt x="150" y="5642"/>
                    </a:lnTo>
                    <a:lnTo>
                      <a:pt x="86" y="5344"/>
                    </a:lnTo>
                    <a:lnTo>
                      <a:pt x="22" y="5025"/>
                    </a:lnTo>
                    <a:lnTo>
                      <a:pt x="22" y="5025"/>
                    </a:lnTo>
                    <a:lnTo>
                      <a:pt x="1" y="4599"/>
                    </a:lnTo>
                    <a:lnTo>
                      <a:pt x="1" y="4216"/>
                    </a:lnTo>
                    <a:lnTo>
                      <a:pt x="1" y="4216"/>
                    </a:lnTo>
                    <a:lnTo>
                      <a:pt x="22" y="3939"/>
                    </a:lnTo>
                    <a:lnTo>
                      <a:pt x="86" y="3641"/>
                    </a:lnTo>
                    <a:lnTo>
                      <a:pt x="86" y="3641"/>
                    </a:lnTo>
                    <a:lnTo>
                      <a:pt x="171" y="3279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405" y="2683"/>
                    </a:lnTo>
                    <a:lnTo>
                      <a:pt x="576" y="2406"/>
                    </a:lnTo>
                    <a:lnTo>
                      <a:pt x="576" y="2406"/>
                    </a:lnTo>
                    <a:lnTo>
                      <a:pt x="788" y="2151"/>
                    </a:lnTo>
                    <a:lnTo>
                      <a:pt x="895" y="2023"/>
                    </a:lnTo>
                    <a:lnTo>
                      <a:pt x="895" y="2023"/>
                    </a:lnTo>
                    <a:lnTo>
                      <a:pt x="1108" y="1768"/>
                    </a:lnTo>
                    <a:lnTo>
                      <a:pt x="1342" y="1533"/>
                    </a:lnTo>
                    <a:lnTo>
                      <a:pt x="1342" y="1533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299" y="1576"/>
                    </a:lnTo>
                    <a:lnTo>
                      <a:pt x="1299" y="15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655;p49">
                <a:extLst>
                  <a:ext uri="{FF2B5EF4-FFF2-40B4-BE49-F238E27FC236}">
                    <a16:creationId xmlns:a16="http://schemas.microsoft.com/office/drawing/2014/main" id="{4AA83741-F23E-9DB8-B7C1-E4BA8F907D2F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fill="none" extrusionOk="0">
                    <a:moveTo>
                      <a:pt x="4216" y="9687"/>
                    </a:moveTo>
                    <a:lnTo>
                      <a:pt x="4216" y="9687"/>
                    </a:lnTo>
                    <a:lnTo>
                      <a:pt x="3854" y="9581"/>
                    </a:lnTo>
                    <a:lnTo>
                      <a:pt x="3535" y="9474"/>
                    </a:lnTo>
                    <a:lnTo>
                      <a:pt x="3535" y="9474"/>
                    </a:lnTo>
                    <a:lnTo>
                      <a:pt x="3300" y="9346"/>
                    </a:lnTo>
                    <a:lnTo>
                      <a:pt x="3300" y="9346"/>
                    </a:lnTo>
                    <a:lnTo>
                      <a:pt x="2981" y="9197"/>
                    </a:lnTo>
                    <a:lnTo>
                      <a:pt x="2981" y="9197"/>
                    </a:lnTo>
                    <a:lnTo>
                      <a:pt x="2683" y="9070"/>
                    </a:lnTo>
                    <a:lnTo>
                      <a:pt x="2428" y="8921"/>
                    </a:lnTo>
                    <a:lnTo>
                      <a:pt x="2428" y="8921"/>
                    </a:lnTo>
                    <a:lnTo>
                      <a:pt x="2172" y="8772"/>
                    </a:lnTo>
                    <a:lnTo>
                      <a:pt x="1938" y="8623"/>
                    </a:lnTo>
                    <a:lnTo>
                      <a:pt x="1746" y="8495"/>
                    </a:lnTo>
                    <a:lnTo>
                      <a:pt x="1746" y="8495"/>
                    </a:lnTo>
                    <a:lnTo>
                      <a:pt x="1619" y="8388"/>
                    </a:lnTo>
                    <a:lnTo>
                      <a:pt x="1491" y="8282"/>
                    </a:lnTo>
                    <a:lnTo>
                      <a:pt x="1491" y="8282"/>
                    </a:lnTo>
                    <a:lnTo>
                      <a:pt x="1193" y="7984"/>
                    </a:lnTo>
                    <a:lnTo>
                      <a:pt x="1193" y="7984"/>
                    </a:lnTo>
                    <a:lnTo>
                      <a:pt x="916" y="7665"/>
                    </a:lnTo>
                    <a:lnTo>
                      <a:pt x="703" y="7367"/>
                    </a:lnTo>
                    <a:lnTo>
                      <a:pt x="703" y="7367"/>
                    </a:lnTo>
                    <a:lnTo>
                      <a:pt x="511" y="7068"/>
                    </a:lnTo>
                    <a:lnTo>
                      <a:pt x="426" y="6877"/>
                    </a:lnTo>
                    <a:lnTo>
                      <a:pt x="362" y="6685"/>
                    </a:lnTo>
                    <a:lnTo>
                      <a:pt x="362" y="6685"/>
                    </a:lnTo>
                    <a:lnTo>
                      <a:pt x="320" y="6472"/>
                    </a:lnTo>
                    <a:lnTo>
                      <a:pt x="277" y="6259"/>
                    </a:lnTo>
                    <a:lnTo>
                      <a:pt x="277" y="6259"/>
                    </a:lnTo>
                    <a:lnTo>
                      <a:pt x="171" y="6196"/>
                    </a:lnTo>
                    <a:lnTo>
                      <a:pt x="107" y="6110"/>
                    </a:lnTo>
                    <a:lnTo>
                      <a:pt x="64" y="6025"/>
                    </a:lnTo>
                    <a:lnTo>
                      <a:pt x="22" y="5919"/>
                    </a:lnTo>
                    <a:lnTo>
                      <a:pt x="22" y="5919"/>
                    </a:lnTo>
                    <a:lnTo>
                      <a:pt x="1" y="5706"/>
                    </a:lnTo>
                    <a:lnTo>
                      <a:pt x="1" y="5514"/>
                    </a:lnTo>
                    <a:lnTo>
                      <a:pt x="1" y="5429"/>
                    </a:lnTo>
                    <a:lnTo>
                      <a:pt x="1" y="5429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152"/>
                    </a:lnTo>
                    <a:lnTo>
                      <a:pt x="1" y="5152"/>
                    </a:lnTo>
                    <a:lnTo>
                      <a:pt x="1" y="4705"/>
                    </a:lnTo>
                    <a:lnTo>
                      <a:pt x="1" y="4280"/>
                    </a:lnTo>
                    <a:lnTo>
                      <a:pt x="22" y="4045"/>
                    </a:lnTo>
                    <a:lnTo>
                      <a:pt x="22" y="4045"/>
                    </a:lnTo>
                    <a:lnTo>
                      <a:pt x="43" y="3534"/>
                    </a:lnTo>
                    <a:lnTo>
                      <a:pt x="43" y="3534"/>
                    </a:lnTo>
                    <a:lnTo>
                      <a:pt x="64" y="3364"/>
                    </a:lnTo>
                    <a:lnTo>
                      <a:pt x="107" y="3151"/>
                    </a:lnTo>
                    <a:lnTo>
                      <a:pt x="107" y="3151"/>
                    </a:lnTo>
                    <a:lnTo>
                      <a:pt x="150" y="3045"/>
                    </a:lnTo>
                    <a:lnTo>
                      <a:pt x="171" y="2938"/>
                    </a:lnTo>
                    <a:lnTo>
                      <a:pt x="235" y="2832"/>
                    </a:lnTo>
                    <a:lnTo>
                      <a:pt x="320" y="2747"/>
                    </a:lnTo>
                    <a:lnTo>
                      <a:pt x="320" y="2747"/>
                    </a:lnTo>
                    <a:lnTo>
                      <a:pt x="384" y="2449"/>
                    </a:lnTo>
                    <a:lnTo>
                      <a:pt x="469" y="2172"/>
                    </a:lnTo>
                    <a:lnTo>
                      <a:pt x="469" y="2172"/>
                    </a:lnTo>
                    <a:lnTo>
                      <a:pt x="597" y="1831"/>
                    </a:lnTo>
                    <a:lnTo>
                      <a:pt x="767" y="1533"/>
                    </a:lnTo>
                    <a:lnTo>
                      <a:pt x="937" y="1257"/>
                    </a:lnTo>
                    <a:lnTo>
                      <a:pt x="1129" y="1001"/>
                    </a:lnTo>
                    <a:lnTo>
                      <a:pt x="1129" y="1001"/>
                    </a:lnTo>
                    <a:lnTo>
                      <a:pt x="1406" y="703"/>
                    </a:lnTo>
                    <a:lnTo>
                      <a:pt x="1682" y="469"/>
                    </a:lnTo>
                    <a:lnTo>
                      <a:pt x="1682" y="469"/>
                    </a:lnTo>
                    <a:lnTo>
                      <a:pt x="1874" y="341"/>
                    </a:lnTo>
                    <a:lnTo>
                      <a:pt x="2066" y="256"/>
                    </a:lnTo>
                    <a:lnTo>
                      <a:pt x="2066" y="256"/>
                    </a:lnTo>
                    <a:lnTo>
                      <a:pt x="2172" y="171"/>
                    </a:lnTo>
                    <a:lnTo>
                      <a:pt x="2300" y="107"/>
                    </a:lnTo>
                    <a:lnTo>
                      <a:pt x="2300" y="107"/>
                    </a:lnTo>
                    <a:lnTo>
                      <a:pt x="2428" y="64"/>
                    </a:lnTo>
                    <a:lnTo>
                      <a:pt x="2577" y="43"/>
                    </a:lnTo>
                    <a:lnTo>
                      <a:pt x="2577" y="43"/>
                    </a:lnTo>
                    <a:lnTo>
                      <a:pt x="2811" y="22"/>
                    </a:lnTo>
                    <a:lnTo>
                      <a:pt x="3002" y="22"/>
                    </a:lnTo>
                    <a:lnTo>
                      <a:pt x="3173" y="22"/>
                    </a:lnTo>
                    <a:lnTo>
                      <a:pt x="3173" y="22"/>
                    </a:lnTo>
                    <a:lnTo>
                      <a:pt x="3492" y="22"/>
                    </a:lnTo>
                    <a:lnTo>
                      <a:pt x="3492" y="22"/>
                    </a:lnTo>
                    <a:lnTo>
                      <a:pt x="3790" y="0"/>
                    </a:lnTo>
                    <a:lnTo>
                      <a:pt x="3833" y="0"/>
                    </a:lnTo>
                    <a:lnTo>
                      <a:pt x="3833" y="0"/>
                    </a:lnTo>
                    <a:lnTo>
                      <a:pt x="4046" y="0"/>
                    </a:lnTo>
                    <a:lnTo>
                      <a:pt x="4237" y="43"/>
                    </a:lnTo>
                    <a:lnTo>
                      <a:pt x="4237" y="43"/>
                    </a:lnTo>
                    <a:lnTo>
                      <a:pt x="4407" y="64"/>
                    </a:lnTo>
                    <a:lnTo>
                      <a:pt x="4578" y="128"/>
                    </a:lnTo>
                    <a:lnTo>
                      <a:pt x="4642" y="149"/>
                    </a:lnTo>
                    <a:lnTo>
                      <a:pt x="4642" y="149"/>
                    </a:lnTo>
                    <a:lnTo>
                      <a:pt x="4791" y="192"/>
                    </a:lnTo>
                    <a:lnTo>
                      <a:pt x="4940" y="277"/>
                    </a:lnTo>
                    <a:lnTo>
                      <a:pt x="5046" y="320"/>
                    </a:lnTo>
                    <a:lnTo>
                      <a:pt x="5046" y="320"/>
                    </a:lnTo>
                    <a:lnTo>
                      <a:pt x="5259" y="426"/>
                    </a:lnTo>
                    <a:lnTo>
                      <a:pt x="5259" y="426"/>
                    </a:lnTo>
                    <a:lnTo>
                      <a:pt x="5472" y="533"/>
                    </a:lnTo>
                    <a:lnTo>
                      <a:pt x="5685" y="660"/>
                    </a:lnTo>
                    <a:lnTo>
                      <a:pt x="5685" y="660"/>
                    </a:lnTo>
                    <a:lnTo>
                      <a:pt x="5876" y="788"/>
                    </a:lnTo>
                    <a:lnTo>
                      <a:pt x="5919" y="809"/>
                    </a:lnTo>
                    <a:lnTo>
                      <a:pt x="5962" y="852"/>
                    </a:lnTo>
                    <a:lnTo>
                      <a:pt x="5962" y="852"/>
                    </a:lnTo>
                    <a:lnTo>
                      <a:pt x="6174" y="1001"/>
                    </a:lnTo>
                    <a:lnTo>
                      <a:pt x="6174" y="1001"/>
                    </a:lnTo>
                    <a:lnTo>
                      <a:pt x="6409" y="1235"/>
                    </a:lnTo>
                    <a:lnTo>
                      <a:pt x="6409" y="1235"/>
                    </a:lnTo>
                    <a:lnTo>
                      <a:pt x="6685" y="1491"/>
                    </a:lnTo>
                    <a:lnTo>
                      <a:pt x="6962" y="1725"/>
                    </a:lnTo>
                    <a:lnTo>
                      <a:pt x="6962" y="1725"/>
                    </a:lnTo>
                    <a:lnTo>
                      <a:pt x="7132" y="1874"/>
                    </a:lnTo>
                    <a:lnTo>
                      <a:pt x="7281" y="2023"/>
                    </a:lnTo>
                    <a:lnTo>
                      <a:pt x="7281" y="2023"/>
                    </a:lnTo>
                    <a:lnTo>
                      <a:pt x="7473" y="2257"/>
                    </a:lnTo>
                    <a:lnTo>
                      <a:pt x="7473" y="2257"/>
                    </a:lnTo>
                    <a:lnTo>
                      <a:pt x="7686" y="2513"/>
                    </a:lnTo>
                    <a:lnTo>
                      <a:pt x="7856" y="2789"/>
                    </a:lnTo>
                    <a:lnTo>
                      <a:pt x="7856" y="2789"/>
                    </a:lnTo>
                    <a:lnTo>
                      <a:pt x="8027" y="3109"/>
                    </a:lnTo>
                    <a:lnTo>
                      <a:pt x="8154" y="3428"/>
                    </a:lnTo>
                    <a:lnTo>
                      <a:pt x="8154" y="3428"/>
                    </a:lnTo>
                    <a:lnTo>
                      <a:pt x="8282" y="3790"/>
                    </a:lnTo>
                    <a:lnTo>
                      <a:pt x="8325" y="3960"/>
                    </a:lnTo>
                    <a:lnTo>
                      <a:pt x="8346" y="4131"/>
                    </a:lnTo>
                    <a:lnTo>
                      <a:pt x="8346" y="4131"/>
                    </a:lnTo>
                    <a:lnTo>
                      <a:pt x="8367" y="4450"/>
                    </a:lnTo>
                    <a:lnTo>
                      <a:pt x="8367" y="4791"/>
                    </a:lnTo>
                    <a:lnTo>
                      <a:pt x="8389" y="5025"/>
                    </a:lnTo>
                    <a:lnTo>
                      <a:pt x="8389" y="5025"/>
                    </a:lnTo>
                    <a:lnTo>
                      <a:pt x="8389" y="5600"/>
                    </a:lnTo>
                    <a:lnTo>
                      <a:pt x="8367" y="5876"/>
                    </a:lnTo>
                    <a:lnTo>
                      <a:pt x="8346" y="6153"/>
                    </a:lnTo>
                    <a:lnTo>
                      <a:pt x="8346" y="6153"/>
                    </a:lnTo>
                    <a:lnTo>
                      <a:pt x="8239" y="6813"/>
                    </a:lnTo>
                    <a:lnTo>
                      <a:pt x="8176" y="7090"/>
                    </a:lnTo>
                    <a:lnTo>
                      <a:pt x="8112" y="7367"/>
                    </a:lnTo>
                    <a:lnTo>
                      <a:pt x="8112" y="7367"/>
                    </a:lnTo>
                    <a:lnTo>
                      <a:pt x="8005" y="7686"/>
                    </a:lnTo>
                    <a:lnTo>
                      <a:pt x="7878" y="8005"/>
                    </a:lnTo>
                    <a:lnTo>
                      <a:pt x="7729" y="8325"/>
                    </a:lnTo>
                    <a:lnTo>
                      <a:pt x="7558" y="8623"/>
                    </a:lnTo>
                    <a:lnTo>
                      <a:pt x="7558" y="8623"/>
                    </a:lnTo>
                    <a:lnTo>
                      <a:pt x="7452" y="8772"/>
                    </a:lnTo>
                    <a:lnTo>
                      <a:pt x="7345" y="8899"/>
                    </a:lnTo>
                    <a:lnTo>
                      <a:pt x="7218" y="8985"/>
                    </a:lnTo>
                    <a:lnTo>
                      <a:pt x="7111" y="9070"/>
                    </a:lnTo>
                    <a:lnTo>
                      <a:pt x="7111" y="9070"/>
                    </a:lnTo>
                    <a:lnTo>
                      <a:pt x="6877" y="9197"/>
                    </a:lnTo>
                    <a:lnTo>
                      <a:pt x="6621" y="9283"/>
                    </a:lnTo>
                    <a:lnTo>
                      <a:pt x="6621" y="9283"/>
                    </a:lnTo>
                    <a:lnTo>
                      <a:pt x="6472" y="9346"/>
                    </a:lnTo>
                    <a:lnTo>
                      <a:pt x="6409" y="9368"/>
                    </a:lnTo>
                    <a:lnTo>
                      <a:pt x="6409" y="9368"/>
                    </a:lnTo>
                    <a:lnTo>
                      <a:pt x="6196" y="9453"/>
                    </a:lnTo>
                    <a:lnTo>
                      <a:pt x="6196" y="9453"/>
                    </a:lnTo>
                    <a:lnTo>
                      <a:pt x="5855" y="9559"/>
                    </a:lnTo>
                    <a:lnTo>
                      <a:pt x="5514" y="9623"/>
                    </a:lnTo>
                    <a:lnTo>
                      <a:pt x="5429" y="9644"/>
                    </a:lnTo>
                    <a:lnTo>
                      <a:pt x="5429" y="9644"/>
                    </a:lnTo>
                    <a:lnTo>
                      <a:pt x="5046" y="9708"/>
                    </a:lnTo>
                    <a:lnTo>
                      <a:pt x="4684" y="9730"/>
                    </a:lnTo>
                    <a:lnTo>
                      <a:pt x="4684" y="9730"/>
                    </a:lnTo>
                    <a:lnTo>
                      <a:pt x="4450" y="9708"/>
                    </a:lnTo>
                    <a:lnTo>
                      <a:pt x="4216" y="968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656;p49">
                <a:extLst>
                  <a:ext uri="{FF2B5EF4-FFF2-40B4-BE49-F238E27FC236}">
                    <a16:creationId xmlns:a16="http://schemas.microsoft.com/office/drawing/2014/main" id="{58B89343-2B37-896C-02BC-F845FB5B37A1}"/>
                  </a:ext>
                </a:extLst>
              </p:cNvPr>
              <p:cNvSpPr/>
              <p:nvPr/>
            </p:nvSpPr>
            <p:spPr>
              <a:xfrm>
                <a:off x="4656614" y="3074932"/>
                <a:ext cx="556001" cy="581087"/>
              </a:xfrm>
              <a:custGeom>
                <a:avLst/>
                <a:gdLst/>
                <a:ahLst/>
                <a:cxnLst/>
                <a:rect l="l" t="t" r="r" b="b"/>
                <a:pathLst>
                  <a:path w="59930" h="62634" extrusionOk="0">
                    <a:moveTo>
                      <a:pt x="38832" y="0"/>
                    </a:moveTo>
                    <a:lnTo>
                      <a:pt x="38193" y="21"/>
                    </a:lnTo>
                    <a:lnTo>
                      <a:pt x="37639" y="43"/>
                    </a:lnTo>
                    <a:lnTo>
                      <a:pt x="37320" y="43"/>
                    </a:lnTo>
                    <a:lnTo>
                      <a:pt x="37043" y="64"/>
                    </a:lnTo>
                    <a:lnTo>
                      <a:pt x="36660" y="149"/>
                    </a:lnTo>
                    <a:lnTo>
                      <a:pt x="36320" y="213"/>
                    </a:lnTo>
                    <a:lnTo>
                      <a:pt x="36128" y="277"/>
                    </a:lnTo>
                    <a:lnTo>
                      <a:pt x="35915" y="362"/>
                    </a:lnTo>
                    <a:lnTo>
                      <a:pt x="35787" y="426"/>
                    </a:lnTo>
                    <a:lnTo>
                      <a:pt x="35553" y="532"/>
                    </a:lnTo>
                    <a:lnTo>
                      <a:pt x="35000" y="809"/>
                    </a:lnTo>
                    <a:lnTo>
                      <a:pt x="34787" y="916"/>
                    </a:lnTo>
                    <a:lnTo>
                      <a:pt x="34765" y="916"/>
                    </a:lnTo>
                    <a:lnTo>
                      <a:pt x="34382" y="1086"/>
                    </a:lnTo>
                    <a:lnTo>
                      <a:pt x="34127" y="1214"/>
                    </a:lnTo>
                    <a:lnTo>
                      <a:pt x="33786" y="1363"/>
                    </a:lnTo>
                    <a:lnTo>
                      <a:pt x="33424" y="1490"/>
                    </a:lnTo>
                    <a:lnTo>
                      <a:pt x="33211" y="1554"/>
                    </a:lnTo>
                    <a:lnTo>
                      <a:pt x="32722" y="1703"/>
                    </a:lnTo>
                    <a:lnTo>
                      <a:pt x="32381" y="1788"/>
                    </a:lnTo>
                    <a:lnTo>
                      <a:pt x="32062" y="1852"/>
                    </a:lnTo>
                    <a:lnTo>
                      <a:pt x="31678" y="1916"/>
                    </a:lnTo>
                    <a:lnTo>
                      <a:pt x="31210" y="1980"/>
                    </a:lnTo>
                    <a:lnTo>
                      <a:pt x="30976" y="2044"/>
                    </a:lnTo>
                    <a:lnTo>
                      <a:pt x="30742" y="2108"/>
                    </a:lnTo>
                    <a:lnTo>
                      <a:pt x="30210" y="2299"/>
                    </a:lnTo>
                    <a:lnTo>
                      <a:pt x="29592" y="2534"/>
                    </a:lnTo>
                    <a:lnTo>
                      <a:pt x="29401" y="2597"/>
                    </a:lnTo>
                    <a:lnTo>
                      <a:pt x="28932" y="2789"/>
                    </a:lnTo>
                    <a:lnTo>
                      <a:pt x="28677" y="2896"/>
                    </a:lnTo>
                    <a:lnTo>
                      <a:pt x="28336" y="3023"/>
                    </a:lnTo>
                    <a:lnTo>
                      <a:pt x="27697" y="3279"/>
                    </a:lnTo>
                    <a:lnTo>
                      <a:pt x="27059" y="3577"/>
                    </a:lnTo>
                    <a:lnTo>
                      <a:pt x="26803" y="3726"/>
                    </a:lnTo>
                    <a:lnTo>
                      <a:pt x="26526" y="3875"/>
                    </a:lnTo>
                    <a:lnTo>
                      <a:pt x="26016" y="4215"/>
                    </a:lnTo>
                    <a:lnTo>
                      <a:pt x="25952" y="4279"/>
                    </a:lnTo>
                    <a:lnTo>
                      <a:pt x="25398" y="4663"/>
                    </a:lnTo>
                    <a:lnTo>
                      <a:pt x="24823" y="5067"/>
                    </a:lnTo>
                    <a:lnTo>
                      <a:pt x="24291" y="5429"/>
                    </a:lnTo>
                    <a:lnTo>
                      <a:pt x="23674" y="5770"/>
                    </a:lnTo>
                    <a:lnTo>
                      <a:pt x="23461" y="5897"/>
                    </a:lnTo>
                    <a:lnTo>
                      <a:pt x="22354" y="6493"/>
                    </a:lnTo>
                    <a:lnTo>
                      <a:pt x="21822" y="6813"/>
                    </a:lnTo>
                    <a:lnTo>
                      <a:pt x="21268" y="7153"/>
                    </a:lnTo>
                    <a:lnTo>
                      <a:pt x="20672" y="7515"/>
                    </a:lnTo>
                    <a:lnTo>
                      <a:pt x="20097" y="7835"/>
                    </a:lnTo>
                    <a:lnTo>
                      <a:pt x="19458" y="8218"/>
                    </a:lnTo>
                    <a:lnTo>
                      <a:pt x="18884" y="8537"/>
                    </a:lnTo>
                    <a:lnTo>
                      <a:pt x="18543" y="8707"/>
                    </a:lnTo>
                    <a:lnTo>
                      <a:pt x="17564" y="9218"/>
                    </a:lnTo>
                    <a:lnTo>
                      <a:pt x="17031" y="9538"/>
                    </a:lnTo>
                    <a:lnTo>
                      <a:pt x="16499" y="9878"/>
                    </a:lnTo>
                    <a:lnTo>
                      <a:pt x="16414" y="9921"/>
                    </a:lnTo>
                    <a:lnTo>
                      <a:pt x="15775" y="10368"/>
                    </a:lnTo>
                    <a:lnTo>
                      <a:pt x="15222" y="10730"/>
                    </a:lnTo>
                    <a:lnTo>
                      <a:pt x="14094" y="11475"/>
                    </a:lnTo>
                    <a:lnTo>
                      <a:pt x="13455" y="11880"/>
                    </a:lnTo>
                    <a:lnTo>
                      <a:pt x="13242" y="12029"/>
                    </a:lnTo>
                    <a:lnTo>
                      <a:pt x="12880" y="12242"/>
                    </a:lnTo>
                    <a:lnTo>
                      <a:pt x="12752" y="12305"/>
                    </a:lnTo>
                    <a:lnTo>
                      <a:pt x="12433" y="12518"/>
                    </a:lnTo>
                    <a:lnTo>
                      <a:pt x="12114" y="12752"/>
                    </a:lnTo>
                    <a:lnTo>
                      <a:pt x="11922" y="12901"/>
                    </a:lnTo>
                    <a:lnTo>
                      <a:pt x="11730" y="13072"/>
                    </a:lnTo>
                    <a:lnTo>
                      <a:pt x="11539" y="13242"/>
                    </a:lnTo>
                    <a:lnTo>
                      <a:pt x="11347" y="13476"/>
                    </a:lnTo>
                    <a:lnTo>
                      <a:pt x="11198" y="13647"/>
                    </a:lnTo>
                    <a:lnTo>
                      <a:pt x="11007" y="13859"/>
                    </a:lnTo>
                    <a:lnTo>
                      <a:pt x="10687" y="14221"/>
                    </a:lnTo>
                    <a:lnTo>
                      <a:pt x="10645" y="14264"/>
                    </a:lnTo>
                    <a:lnTo>
                      <a:pt x="10240" y="14668"/>
                    </a:lnTo>
                    <a:lnTo>
                      <a:pt x="9878" y="15009"/>
                    </a:lnTo>
                    <a:lnTo>
                      <a:pt x="9389" y="15435"/>
                    </a:lnTo>
                    <a:lnTo>
                      <a:pt x="8878" y="15861"/>
                    </a:lnTo>
                    <a:lnTo>
                      <a:pt x="8282" y="16372"/>
                    </a:lnTo>
                    <a:lnTo>
                      <a:pt x="7664" y="16904"/>
                    </a:lnTo>
                    <a:lnTo>
                      <a:pt x="7260" y="17287"/>
                    </a:lnTo>
                    <a:lnTo>
                      <a:pt x="6855" y="17692"/>
                    </a:lnTo>
                    <a:lnTo>
                      <a:pt x="6664" y="17883"/>
                    </a:lnTo>
                    <a:lnTo>
                      <a:pt x="6153" y="18415"/>
                    </a:lnTo>
                    <a:lnTo>
                      <a:pt x="5748" y="18841"/>
                    </a:lnTo>
                    <a:lnTo>
                      <a:pt x="5237" y="19395"/>
                    </a:lnTo>
                    <a:lnTo>
                      <a:pt x="4769" y="19927"/>
                    </a:lnTo>
                    <a:lnTo>
                      <a:pt x="4705" y="19991"/>
                    </a:lnTo>
                    <a:lnTo>
                      <a:pt x="4301" y="20502"/>
                    </a:lnTo>
                    <a:lnTo>
                      <a:pt x="3896" y="21034"/>
                    </a:lnTo>
                    <a:lnTo>
                      <a:pt x="3641" y="21417"/>
                    </a:lnTo>
                    <a:lnTo>
                      <a:pt x="3385" y="21822"/>
                    </a:lnTo>
                    <a:lnTo>
                      <a:pt x="3108" y="22269"/>
                    </a:lnTo>
                    <a:lnTo>
                      <a:pt x="2768" y="22822"/>
                    </a:lnTo>
                    <a:lnTo>
                      <a:pt x="2385" y="23461"/>
                    </a:lnTo>
                    <a:lnTo>
                      <a:pt x="2044" y="24057"/>
                    </a:lnTo>
                    <a:lnTo>
                      <a:pt x="1746" y="24653"/>
                    </a:lnTo>
                    <a:lnTo>
                      <a:pt x="1192" y="25845"/>
                    </a:lnTo>
                    <a:lnTo>
                      <a:pt x="894" y="26484"/>
                    </a:lnTo>
                    <a:lnTo>
                      <a:pt x="639" y="27123"/>
                    </a:lnTo>
                    <a:lnTo>
                      <a:pt x="426" y="27847"/>
                    </a:lnTo>
                    <a:lnTo>
                      <a:pt x="341" y="28145"/>
                    </a:lnTo>
                    <a:lnTo>
                      <a:pt x="277" y="28464"/>
                    </a:lnTo>
                    <a:lnTo>
                      <a:pt x="256" y="28677"/>
                    </a:lnTo>
                    <a:lnTo>
                      <a:pt x="256" y="28911"/>
                    </a:lnTo>
                    <a:lnTo>
                      <a:pt x="170" y="28975"/>
                    </a:lnTo>
                    <a:lnTo>
                      <a:pt x="85" y="29060"/>
                    </a:lnTo>
                    <a:lnTo>
                      <a:pt x="43" y="29145"/>
                    </a:lnTo>
                    <a:lnTo>
                      <a:pt x="21" y="29252"/>
                    </a:lnTo>
                    <a:lnTo>
                      <a:pt x="21" y="29464"/>
                    </a:lnTo>
                    <a:lnTo>
                      <a:pt x="21" y="29571"/>
                    </a:lnTo>
                    <a:lnTo>
                      <a:pt x="0" y="29784"/>
                    </a:lnTo>
                    <a:lnTo>
                      <a:pt x="21" y="29997"/>
                    </a:lnTo>
                    <a:lnTo>
                      <a:pt x="43" y="30337"/>
                    </a:lnTo>
                    <a:lnTo>
                      <a:pt x="107" y="30657"/>
                    </a:lnTo>
                    <a:lnTo>
                      <a:pt x="213" y="30955"/>
                    </a:lnTo>
                    <a:lnTo>
                      <a:pt x="319" y="31253"/>
                    </a:lnTo>
                    <a:lnTo>
                      <a:pt x="383" y="31402"/>
                    </a:lnTo>
                    <a:lnTo>
                      <a:pt x="532" y="31679"/>
                    </a:lnTo>
                    <a:lnTo>
                      <a:pt x="660" y="31955"/>
                    </a:lnTo>
                    <a:lnTo>
                      <a:pt x="788" y="32168"/>
                    </a:lnTo>
                    <a:lnTo>
                      <a:pt x="958" y="32488"/>
                    </a:lnTo>
                    <a:lnTo>
                      <a:pt x="1150" y="32871"/>
                    </a:lnTo>
                    <a:lnTo>
                      <a:pt x="1384" y="33254"/>
                    </a:lnTo>
                    <a:lnTo>
                      <a:pt x="1661" y="33595"/>
                    </a:lnTo>
                    <a:lnTo>
                      <a:pt x="1959" y="33935"/>
                    </a:lnTo>
                    <a:lnTo>
                      <a:pt x="2299" y="34255"/>
                    </a:lnTo>
                    <a:lnTo>
                      <a:pt x="2619" y="34510"/>
                    </a:lnTo>
                    <a:lnTo>
                      <a:pt x="2938" y="34744"/>
                    </a:lnTo>
                    <a:lnTo>
                      <a:pt x="3215" y="34936"/>
                    </a:lnTo>
                    <a:lnTo>
                      <a:pt x="3492" y="35085"/>
                    </a:lnTo>
                    <a:lnTo>
                      <a:pt x="3641" y="35170"/>
                    </a:lnTo>
                    <a:lnTo>
                      <a:pt x="4066" y="35425"/>
                    </a:lnTo>
                    <a:lnTo>
                      <a:pt x="4684" y="35745"/>
                    </a:lnTo>
                    <a:lnTo>
                      <a:pt x="5344" y="36064"/>
                    </a:lnTo>
                    <a:lnTo>
                      <a:pt x="6259" y="36490"/>
                    </a:lnTo>
                    <a:lnTo>
                      <a:pt x="7004" y="36809"/>
                    </a:lnTo>
                    <a:lnTo>
                      <a:pt x="7749" y="37171"/>
                    </a:lnTo>
                    <a:lnTo>
                      <a:pt x="8409" y="37554"/>
                    </a:lnTo>
                    <a:lnTo>
                      <a:pt x="8707" y="37725"/>
                    </a:lnTo>
                    <a:lnTo>
                      <a:pt x="9133" y="37980"/>
                    </a:lnTo>
                    <a:lnTo>
                      <a:pt x="9836" y="38427"/>
                    </a:lnTo>
                    <a:lnTo>
                      <a:pt x="10538" y="38874"/>
                    </a:lnTo>
                    <a:lnTo>
                      <a:pt x="11220" y="39300"/>
                    </a:lnTo>
                    <a:lnTo>
                      <a:pt x="11901" y="39726"/>
                    </a:lnTo>
                    <a:lnTo>
                      <a:pt x="12582" y="40173"/>
                    </a:lnTo>
                    <a:lnTo>
                      <a:pt x="13348" y="40684"/>
                    </a:lnTo>
                    <a:lnTo>
                      <a:pt x="13796" y="40961"/>
                    </a:lnTo>
                    <a:lnTo>
                      <a:pt x="14264" y="41237"/>
                    </a:lnTo>
                    <a:lnTo>
                      <a:pt x="14775" y="41514"/>
                    </a:lnTo>
                    <a:lnTo>
                      <a:pt x="15350" y="41834"/>
                    </a:lnTo>
                    <a:lnTo>
                      <a:pt x="16393" y="42344"/>
                    </a:lnTo>
                    <a:lnTo>
                      <a:pt x="16733" y="42494"/>
                    </a:lnTo>
                    <a:lnTo>
                      <a:pt x="17415" y="42813"/>
                    </a:lnTo>
                    <a:lnTo>
                      <a:pt x="17649" y="42941"/>
                    </a:lnTo>
                    <a:lnTo>
                      <a:pt x="18075" y="43175"/>
                    </a:lnTo>
                    <a:lnTo>
                      <a:pt x="18607" y="43452"/>
                    </a:lnTo>
                    <a:lnTo>
                      <a:pt x="18905" y="43601"/>
                    </a:lnTo>
                    <a:lnTo>
                      <a:pt x="19224" y="43771"/>
                    </a:lnTo>
                    <a:lnTo>
                      <a:pt x="20374" y="44367"/>
                    </a:lnTo>
                    <a:lnTo>
                      <a:pt x="20970" y="44644"/>
                    </a:lnTo>
                    <a:lnTo>
                      <a:pt x="21566" y="44899"/>
                    </a:lnTo>
                    <a:lnTo>
                      <a:pt x="21907" y="45048"/>
                    </a:lnTo>
                    <a:lnTo>
                      <a:pt x="23397" y="45729"/>
                    </a:lnTo>
                    <a:lnTo>
                      <a:pt x="24036" y="46006"/>
                    </a:lnTo>
                    <a:lnTo>
                      <a:pt x="24227" y="46091"/>
                    </a:lnTo>
                    <a:lnTo>
                      <a:pt x="24525" y="46219"/>
                    </a:lnTo>
                    <a:lnTo>
                      <a:pt x="25079" y="46453"/>
                    </a:lnTo>
                    <a:lnTo>
                      <a:pt x="25867" y="46815"/>
                    </a:lnTo>
                    <a:lnTo>
                      <a:pt x="26697" y="47220"/>
                    </a:lnTo>
                    <a:lnTo>
                      <a:pt x="27485" y="47646"/>
                    </a:lnTo>
                    <a:lnTo>
                      <a:pt x="28081" y="47986"/>
                    </a:lnTo>
                    <a:lnTo>
                      <a:pt x="28826" y="48391"/>
                    </a:lnTo>
                    <a:lnTo>
                      <a:pt x="29550" y="48795"/>
                    </a:lnTo>
                    <a:lnTo>
                      <a:pt x="30295" y="49221"/>
                    </a:lnTo>
                    <a:lnTo>
                      <a:pt x="30933" y="49604"/>
                    </a:lnTo>
                    <a:lnTo>
                      <a:pt x="31636" y="50051"/>
                    </a:lnTo>
                    <a:lnTo>
                      <a:pt x="32402" y="50541"/>
                    </a:lnTo>
                    <a:lnTo>
                      <a:pt x="33275" y="51094"/>
                    </a:lnTo>
                    <a:lnTo>
                      <a:pt x="33893" y="51478"/>
                    </a:lnTo>
                    <a:lnTo>
                      <a:pt x="34638" y="51967"/>
                    </a:lnTo>
                    <a:lnTo>
                      <a:pt x="35000" y="52223"/>
                    </a:lnTo>
                    <a:lnTo>
                      <a:pt x="35362" y="52457"/>
                    </a:lnTo>
                    <a:lnTo>
                      <a:pt x="36128" y="52968"/>
                    </a:lnTo>
                    <a:lnTo>
                      <a:pt x="36809" y="53415"/>
                    </a:lnTo>
                    <a:lnTo>
                      <a:pt x="38321" y="54415"/>
                    </a:lnTo>
                    <a:lnTo>
                      <a:pt x="39726" y="55288"/>
                    </a:lnTo>
                    <a:lnTo>
                      <a:pt x="40130" y="55523"/>
                    </a:lnTo>
                    <a:lnTo>
                      <a:pt x="40343" y="55650"/>
                    </a:lnTo>
                    <a:lnTo>
                      <a:pt x="40641" y="55842"/>
                    </a:lnTo>
                    <a:lnTo>
                      <a:pt x="41003" y="56055"/>
                    </a:lnTo>
                    <a:lnTo>
                      <a:pt x="41684" y="56459"/>
                    </a:lnTo>
                    <a:lnTo>
                      <a:pt x="42493" y="56885"/>
                    </a:lnTo>
                    <a:lnTo>
                      <a:pt x="43111" y="57183"/>
                    </a:lnTo>
                    <a:lnTo>
                      <a:pt x="43920" y="57588"/>
                    </a:lnTo>
                    <a:lnTo>
                      <a:pt x="43920" y="57588"/>
                    </a:lnTo>
                    <a:lnTo>
                      <a:pt x="43813" y="57524"/>
                    </a:lnTo>
                    <a:lnTo>
                      <a:pt x="43813" y="57524"/>
                    </a:lnTo>
                    <a:lnTo>
                      <a:pt x="43962" y="57609"/>
                    </a:lnTo>
                    <a:lnTo>
                      <a:pt x="44644" y="57971"/>
                    </a:lnTo>
                    <a:lnTo>
                      <a:pt x="45027" y="58141"/>
                    </a:lnTo>
                    <a:lnTo>
                      <a:pt x="45389" y="58311"/>
                    </a:lnTo>
                    <a:lnTo>
                      <a:pt x="45942" y="58524"/>
                    </a:lnTo>
                    <a:lnTo>
                      <a:pt x="46198" y="58631"/>
                    </a:lnTo>
                    <a:lnTo>
                      <a:pt x="46645" y="58822"/>
                    </a:lnTo>
                    <a:lnTo>
                      <a:pt x="47007" y="58971"/>
                    </a:lnTo>
                    <a:lnTo>
                      <a:pt x="47347" y="59078"/>
                    </a:lnTo>
                    <a:lnTo>
                      <a:pt x="47688" y="59184"/>
                    </a:lnTo>
                    <a:lnTo>
                      <a:pt x="47794" y="59227"/>
                    </a:lnTo>
                    <a:lnTo>
                      <a:pt x="48454" y="59461"/>
                    </a:lnTo>
                    <a:lnTo>
                      <a:pt x="48582" y="59504"/>
                    </a:lnTo>
                    <a:lnTo>
                      <a:pt x="48603" y="59610"/>
                    </a:lnTo>
                    <a:lnTo>
                      <a:pt x="48646" y="59674"/>
                    </a:lnTo>
                    <a:lnTo>
                      <a:pt x="48710" y="59759"/>
                    </a:lnTo>
                    <a:lnTo>
                      <a:pt x="48774" y="59802"/>
                    </a:lnTo>
                    <a:lnTo>
                      <a:pt x="48859" y="59844"/>
                    </a:lnTo>
                    <a:lnTo>
                      <a:pt x="49178" y="59972"/>
                    </a:lnTo>
                    <a:lnTo>
                      <a:pt x="49498" y="60078"/>
                    </a:lnTo>
                    <a:lnTo>
                      <a:pt x="49604" y="60121"/>
                    </a:lnTo>
                    <a:lnTo>
                      <a:pt x="50221" y="60334"/>
                    </a:lnTo>
                    <a:lnTo>
                      <a:pt x="50370" y="60376"/>
                    </a:lnTo>
                    <a:lnTo>
                      <a:pt x="52052" y="60951"/>
                    </a:lnTo>
                    <a:lnTo>
                      <a:pt x="52116" y="60973"/>
                    </a:lnTo>
                    <a:lnTo>
                      <a:pt x="52904" y="61249"/>
                    </a:lnTo>
                    <a:lnTo>
                      <a:pt x="53713" y="61505"/>
                    </a:lnTo>
                    <a:lnTo>
                      <a:pt x="54032" y="61590"/>
                    </a:lnTo>
                    <a:lnTo>
                      <a:pt x="54352" y="61654"/>
                    </a:lnTo>
                    <a:lnTo>
                      <a:pt x="54990" y="61739"/>
                    </a:lnTo>
                    <a:lnTo>
                      <a:pt x="55352" y="61824"/>
                    </a:lnTo>
                    <a:lnTo>
                      <a:pt x="55820" y="61931"/>
                    </a:lnTo>
                    <a:lnTo>
                      <a:pt x="56480" y="62101"/>
                    </a:lnTo>
                    <a:lnTo>
                      <a:pt x="57162" y="62271"/>
                    </a:lnTo>
                    <a:lnTo>
                      <a:pt x="57311" y="62293"/>
                    </a:lnTo>
                    <a:lnTo>
                      <a:pt x="57822" y="62399"/>
                    </a:lnTo>
                    <a:lnTo>
                      <a:pt x="58141" y="62442"/>
                    </a:lnTo>
                    <a:lnTo>
                      <a:pt x="58460" y="62463"/>
                    </a:lnTo>
                    <a:lnTo>
                      <a:pt x="58524" y="62463"/>
                    </a:lnTo>
                    <a:lnTo>
                      <a:pt x="58588" y="62442"/>
                    </a:lnTo>
                    <a:lnTo>
                      <a:pt x="58652" y="62399"/>
                    </a:lnTo>
                    <a:lnTo>
                      <a:pt x="59078" y="62548"/>
                    </a:lnTo>
                    <a:lnTo>
                      <a:pt x="59376" y="62612"/>
                    </a:lnTo>
                    <a:lnTo>
                      <a:pt x="59674" y="62633"/>
                    </a:lnTo>
                    <a:lnTo>
                      <a:pt x="59780" y="62612"/>
                    </a:lnTo>
                    <a:lnTo>
                      <a:pt x="59865" y="62569"/>
                    </a:lnTo>
                    <a:lnTo>
                      <a:pt x="59908" y="62505"/>
                    </a:lnTo>
                    <a:lnTo>
                      <a:pt x="59929" y="62420"/>
                    </a:lnTo>
                    <a:lnTo>
                      <a:pt x="59929" y="62335"/>
                    </a:lnTo>
                    <a:lnTo>
                      <a:pt x="59887" y="62250"/>
                    </a:lnTo>
                    <a:lnTo>
                      <a:pt x="59802" y="62207"/>
                    </a:lnTo>
                    <a:lnTo>
                      <a:pt x="59738" y="62186"/>
                    </a:lnTo>
                    <a:lnTo>
                      <a:pt x="59504" y="62165"/>
                    </a:lnTo>
                    <a:lnTo>
                      <a:pt x="59312" y="62122"/>
                    </a:lnTo>
                    <a:lnTo>
                      <a:pt x="58993" y="62037"/>
                    </a:lnTo>
                    <a:lnTo>
                      <a:pt x="58695" y="61931"/>
                    </a:lnTo>
                    <a:lnTo>
                      <a:pt x="58503" y="61845"/>
                    </a:lnTo>
                    <a:lnTo>
                      <a:pt x="58035" y="61675"/>
                    </a:lnTo>
                    <a:lnTo>
                      <a:pt x="57438" y="61420"/>
                    </a:lnTo>
                    <a:lnTo>
                      <a:pt x="56800" y="61122"/>
                    </a:lnTo>
                    <a:lnTo>
                      <a:pt x="56608" y="61015"/>
                    </a:lnTo>
                    <a:lnTo>
                      <a:pt x="56182" y="60802"/>
                    </a:lnTo>
                    <a:lnTo>
                      <a:pt x="55778" y="60611"/>
                    </a:lnTo>
                    <a:lnTo>
                      <a:pt x="55544" y="60504"/>
                    </a:lnTo>
                    <a:lnTo>
                      <a:pt x="55139" y="60313"/>
                    </a:lnTo>
                    <a:lnTo>
                      <a:pt x="54713" y="60142"/>
                    </a:lnTo>
                    <a:lnTo>
                      <a:pt x="54330" y="59993"/>
                    </a:lnTo>
                    <a:lnTo>
                      <a:pt x="53990" y="59823"/>
                    </a:lnTo>
                    <a:lnTo>
                      <a:pt x="53734" y="59695"/>
                    </a:lnTo>
                    <a:lnTo>
                      <a:pt x="53500" y="59589"/>
                    </a:lnTo>
                    <a:lnTo>
                      <a:pt x="53138" y="59418"/>
                    </a:lnTo>
                    <a:lnTo>
                      <a:pt x="52734" y="59227"/>
                    </a:lnTo>
                    <a:lnTo>
                      <a:pt x="51797" y="58780"/>
                    </a:lnTo>
                    <a:lnTo>
                      <a:pt x="51733" y="58758"/>
                    </a:lnTo>
                    <a:lnTo>
                      <a:pt x="51754" y="58758"/>
                    </a:lnTo>
                    <a:lnTo>
                      <a:pt x="51094" y="58397"/>
                    </a:lnTo>
                    <a:lnTo>
                      <a:pt x="50541" y="58077"/>
                    </a:lnTo>
                    <a:lnTo>
                      <a:pt x="50221" y="57886"/>
                    </a:lnTo>
                    <a:lnTo>
                      <a:pt x="49945" y="57694"/>
                    </a:lnTo>
                    <a:lnTo>
                      <a:pt x="49604" y="57502"/>
                    </a:lnTo>
                    <a:lnTo>
                      <a:pt x="49242" y="57332"/>
                    </a:lnTo>
                    <a:lnTo>
                      <a:pt x="47965" y="56693"/>
                    </a:lnTo>
                    <a:lnTo>
                      <a:pt x="46666" y="56076"/>
                    </a:lnTo>
                    <a:lnTo>
                      <a:pt x="46113" y="55842"/>
                    </a:lnTo>
                    <a:lnTo>
                      <a:pt x="45559" y="55608"/>
                    </a:lnTo>
                    <a:lnTo>
                      <a:pt x="45048" y="55374"/>
                    </a:lnTo>
                    <a:lnTo>
                      <a:pt x="44558" y="55118"/>
                    </a:lnTo>
                    <a:lnTo>
                      <a:pt x="44537" y="55097"/>
                    </a:lnTo>
                    <a:lnTo>
                      <a:pt x="44516" y="55097"/>
                    </a:lnTo>
                    <a:lnTo>
                      <a:pt x="44495" y="55075"/>
                    </a:lnTo>
                    <a:lnTo>
                      <a:pt x="44090" y="54841"/>
                    </a:lnTo>
                    <a:lnTo>
                      <a:pt x="43898" y="54735"/>
                    </a:lnTo>
                    <a:lnTo>
                      <a:pt x="43366" y="54458"/>
                    </a:lnTo>
                    <a:lnTo>
                      <a:pt x="43175" y="54352"/>
                    </a:lnTo>
                    <a:lnTo>
                      <a:pt x="42877" y="54181"/>
                    </a:lnTo>
                    <a:lnTo>
                      <a:pt x="42557" y="54032"/>
                    </a:lnTo>
                    <a:lnTo>
                      <a:pt x="42259" y="53883"/>
                    </a:lnTo>
                    <a:lnTo>
                      <a:pt x="41961" y="53734"/>
                    </a:lnTo>
                    <a:lnTo>
                      <a:pt x="41855" y="53692"/>
                    </a:lnTo>
                    <a:lnTo>
                      <a:pt x="41173" y="53394"/>
                    </a:lnTo>
                    <a:lnTo>
                      <a:pt x="40599" y="53096"/>
                    </a:lnTo>
                    <a:lnTo>
                      <a:pt x="40066" y="52776"/>
                    </a:lnTo>
                    <a:lnTo>
                      <a:pt x="39534" y="52436"/>
                    </a:lnTo>
                    <a:lnTo>
                      <a:pt x="38959" y="52052"/>
                    </a:lnTo>
                    <a:lnTo>
                      <a:pt x="38427" y="51690"/>
                    </a:lnTo>
                    <a:lnTo>
                      <a:pt x="37788" y="51201"/>
                    </a:lnTo>
                    <a:lnTo>
                      <a:pt x="37427" y="50924"/>
                    </a:lnTo>
                    <a:lnTo>
                      <a:pt x="36937" y="50541"/>
                    </a:lnTo>
                    <a:lnTo>
                      <a:pt x="36426" y="50115"/>
                    </a:lnTo>
                    <a:lnTo>
                      <a:pt x="36000" y="49711"/>
                    </a:lnTo>
                    <a:lnTo>
                      <a:pt x="35319" y="49051"/>
                    </a:lnTo>
                    <a:lnTo>
                      <a:pt x="35021" y="48774"/>
                    </a:lnTo>
                    <a:lnTo>
                      <a:pt x="34191" y="48029"/>
                    </a:lnTo>
                    <a:lnTo>
                      <a:pt x="34020" y="47880"/>
                    </a:lnTo>
                    <a:lnTo>
                      <a:pt x="33658" y="47582"/>
                    </a:lnTo>
                    <a:lnTo>
                      <a:pt x="33488" y="47411"/>
                    </a:lnTo>
                    <a:lnTo>
                      <a:pt x="33105" y="47092"/>
                    </a:lnTo>
                    <a:lnTo>
                      <a:pt x="32509" y="46624"/>
                    </a:lnTo>
                    <a:lnTo>
                      <a:pt x="32211" y="46411"/>
                    </a:lnTo>
                    <a:lnTo>
                      <a:pt x="31891" y="46219"/>
                    </a:lnTo>
                    <a:lnTo>
                      <a:pt x="31572" y="46028"/>
                    </a:lnTo>
                    <a:lnTo>
                      <a:pt x="31189" y="45857"/>
                    </a:lnTo>
                    <a:lnTo>
                      <a:pt x="30848" y="45708"/>
                    </a:lnTo>
                    <a:lnTo>
                      <a:pt x="30486" y="45580"/>
                    </a:lnTo>
                    <a:lnTo>
                      <a:pt x="30231" y="45495"/>
                    </a:lnTo>
                    <a:lnTo>
                      <a:pt x="29826" y="45346"/>
                    </a:lnTo>
                    <a:lnTo>
                      <a:pt x="29550" y="45219"/>
                    </a:lnTo>
                    <a:lnTo>
                      <a:pt x="29209" y="45048"/>
                    </a:lnTo>
                    <a:lnTo>
                      <a:pt x="28506" y="44665"/>
                    </a:lnTo>
                    <a:lnTo>
                      <a:pt x="27825" y="44261"/>
                    </a:lnTo>
                    <a:lnTo>
                      <a:pt x="26761" y="43622"/>
                    </a:lnTo>
                    <a:lnTo>
                      <a:pt x="26420" y="43430"/>
                    </a:lnTo>
                    <a:lnTo>
                      <a:pt x="26186" y="43281"/>
                    </a:lnTo>
                    <a:lnTo>
                      <a:pt x="25845" y="43111"/>
                    </a:lnTo>
                    <a:lnTo>
                      <a:pt x="25505" y="42919"/>
                    </a:lnTo>
                    <a:lnTo>
                      <a:pt x="24440" y="42387"/>
                    </a:lnTo>
                    <a:lnTo>
                      <a:pt x="24185" y="42259"/>
                    </a:lnTo>
                    <a:lnTo>
                      <a:pt x="23801" y="42068"/>
                    </a:lnTo>
                    <a:lnTo>
                      <a:pt x="23269" y="41770"/>
                    </a:lnTo>
                    <a:lnTo>
                      <a:pt x="23163" y="41706"/>
                    </a:lnTo>
                    <a:lnTo>
                      <a:pt x="23078" y="41642"/>
                    </a:lnTo>
                    <a:lnTo>
                      <a:pt x="22524" y="41301"/>
                    </a:lnTo>
                    <a:lnTo>
                      <a:pt x="22183" y="41067"/>
                    </a:lnTo>
                    <a:lnTo>
                      <a:pt x="21843" y="40833"/>
                    </a:lnTo>
                    <a:lnTo>
                      <a:pt x="21396" y="40514"/>
                    </a:lnTo>
                    <a:lnTo>
                      <a:pt x="21140" y="40343"/>
                    </a:lnTo>
                    <a:lnTo>
                      <a:pt x="20842" y="40194"/>
                    </a:lnTo>
                    <a:lnTo>
                      <a:pt x="20608" y="40088"/>
                    </a:lnTo>
                    <a:lnTo>
                      <a:pt x="20438" y="40024"/>
                    </a:lnTo>
                    <a:lnTo>
                      <a:pt x="20161" y="40024"/>
                    </a:lnTo>
                    <a:lnTo>
                      <a:pt x="19927" y="40088"/>
                    </a:lnTo>
                    <a:lnTo>
                      <a:pt x="19757" y="40130"/>
                    </a:lnTo>
                    <a:lnTo>
                      <a:pt x="19586" y="40194"/>
                    </a:lnTo>
                    <a:lnTo>
                      <a:pt x="19501" y="40237"/>
                    </a:lnTo>
                    <a:lnTo>
                      <a:pt x="19373" y="40301"/>
                    </a:lnTo>
                    <a:lnTo>
                      <a:pt x="19097" y="40428"/>
                    </a:lnTo>
                    <a:lnTo>
                      <a:pt x="18841" y="40535"/>
                    </a:lnTo>
                    <a:lnTo>
                      <a:pt x="18649" y="40577"/>
                    </a:lnTo>
                    <a:lnTo>
                      <a:pt x="18351" y="40535"/>
                    </a:lnTo>
                    <a:lnTo>
                      <a:pt x="18160" y="40492"/>
                    </a:lnTo>
                    <a:lnTo>
                      <a:pt x="17947" y="40407"/>
                    </a:lnTo>
                    <a:lnTo>
                      <a:pt x="17798" y="40301"/>
                    </a:lnTo>
                    <a:lnTo>
                      <a:pt x="17351" y="39832"/>
                    </a:lnTo>
                    <a:lnTo>
                      <a:pt x="16882" y="39321"/>
                    </a:lnTo>
                    <a:lnTo>
                      <a:pt x="16670" y="39045"/>
                    </a:lnTo>
                    <a:lnTo>
                      <a:pt x="16435" y="38768"/>
                    </a:lnTo>
                    <a:lnTo>
                      <a:pt x="16010" y="38193"/>
                    </a:lnTo>
                    <a:lnTo>
                      <a:pt x="15754" y="37916"/>
                    </a:lnTo>
                    <a:lnTo>
                      <a:pt x="15520" y="37661"/>
                    </a:lnTo>
                    <a:lnTo>
                      <a:pt x="15371" y="37448"/>
                    </a:lnTo>
                    <a:lnTo>
                      <a:pt x="15158" y="37171"/>
                    </a:lnTo>
                    <a:lnTo>
                      <a:pt x="14903" y="36916"/>
                    </a:lnTo>
                    <a:lnTo>
                      <a:pt x="14668" y="36682"/>
                    </a:lnTo>
                    <a:lnTo>
                      <a:pt x="14413" y="36469"/>
                    </a:lnTo>
                    <a:lnTo>
                      <a:pt x="14179" y="36298"/>
                    </a:lnTo>
                    <a:lnTo>
                      <a:pt x="13817" y="36064"/>
                    </a:lnTo>
                    <a:lnTo>
                      <a:pt x="13455" y="35851"/>
                    </a:lnTo>
                    <a:lnTo>
                      <a:pt x="13050" y="35575"/>
                    </a:lnTo>
                    <a:lnTo>
                      <a:pt x="12688" y="35319"/>
                    </a:lnTo>
                    <a:lnTo>
                      <a:pt x="12625" y="35276"/>
                    </a:lnTo>
                    <a:lnTo>
                      <a:pt x="12284" y="35064"/>
                    </a:lnTo>
                    <a:lnTo>
                      <a:pt x="11965" y="34829"/>
                    </a:lnTo>
                    <a:lnTo>
                      <a:pt x="11880" y="34787"/>
                    </a:lnTo>
                    <a:lnTo>
                      <a:pt x="11603" y="34574"/>
                    </a:lnTo>
                    <a:lnTo>
                      <a:pt x="11347" y="34361"/>
                    </a:lnTo>
                    <a:lnTo>
                      <a:pt x="11071" y="34042"/>
                    </a:lnTo>
                    <a:lnTo>
                      <a:pt x="10815" y="33744"/>
                    </a:lnTo>
                    <a:lnTo>
                      <a:pt x="10602" y="33446"/>
                    </a:lnTo>
                    <a:lnTo>
                      <a:pt x="10368" y="33084"/>
                    </a:lnTo>
                    <a:lnTo>
                      <a:pt x="10240" y="32849"/>
                    </a:lnTo>
                    <a:lnTo>
                      <a:pt x="10176" y="32679"/>
                    </a:lnTo>
                    <a:lnTo>
                      <a:pt x="10091" y="32573"/>
                    </a:lnTo>
                    <a:lnTo>
                      <a:pt x="9985" y="32488"/>
                    </a:lnTo>
                    <a:lnTo>
                      <a:pt x="10112" y="32296"/>
                    </a:lnTo>
                    <a:lnTo>
                      <a:pt x="10240" y="32104"/>
                    </a:lnTo>
                    <a:lnTo>
                      <a:pt x="10496" y="31828"/>
                    </a:lnTo>
                    <a:lnTo>
                      <a:pt x="10921" y="31444"/>
                    </a:lnTo>
                    <a:lnTo>
                      <a:pt x="11369" y="31061"/>
                    </a:lnTo>
                    <a:lnTo>
                      <a:pt x="11858" y="30678"/>
                    </a:lnTo>
                    <a:lnTo>
                      <a:pt x="12454" y="30252"/>
                    </a:lnTo>
                    <a:lnTo>
                      <a:pt x="12816" y="29997"/>
                    </a:lnTo>
                    <a:lnTo>
                      <a:pt x="13327" y="29614"/>
                    </a:lnTo>
                    <a:lnTo>
                      <a:pt x="13817" y="29230"/>
                    </a:lnTo>
                    <a:lnTo>
                      <a:pt x="14328" y="28826"/>
                    </a:lnTo>
                    <a:lnTo>
                      <a:pt x="14690" y="28506"/>
                    </a:lnTo>
                    <a:lnTo>
                      <a:pt x="14839" y="28357"/>
                    </a:lnTo>
                    <a:lnTo>
                      <a:pt x="15435" y="27783"/>
                    </a:lnTo>
                    <a:lnTo>
                      <a:pt x="15882" y="27357"/>
                    </a:lnTo>
                    <a:lnTo>
                      <a:pt x="16116" y="27144"/>
                    </a:lnTo>
                    <a:lnTo>
                      <a:pt x="16840" y="26441"/>
                    </a:lnTo>
                    <a:lnTo>
                      <a:pt x="18820" y="24525"/>
                    </a:lnTo>
                    <a:lnTo>
                      <a:pt x="19458" y="23929"/>
                    </a:lnTo>
                    <a:lnTo>
                      <a:pt x="19820" y="23567"/>
                    </a:lnTo>
                    <a:lnTo>
                      <a:pt x="20140" y="23248"/>
                    </a:lnTo>
                    <a:lnTo>
                      <a:pt x="20842" y="22567"/>
                    </a:lnTo>
                    <a:lnTo>
                      <a:pt x="21289" y="22098"/>
                    </a:lnTo>
                    <a:lnTo>
                      <a:pt x="21928" y="21438"/>
                    </a:lnTo>
                    <a:lnTo>
                      <a:pt x="22609" y="20800"/>
                    </a:lnTo>
                    <a:lnTo>
                      <a:pt x="23035" y="20417"/>
                    </a:lnTo>
                    <a:lnTo>
                      <a:pt x="23759" y="19735"/>
                    </a:lnTo>
                    <a:lnTo>
                      <a:pt x="24121" y="19373"/>
                    </a:lnTo>
                    <a:lnTo>
                      <a:pt x="24461" y="19011"/>
                    </a:lnTo>
                    <a:lnTo>
                      <a:pt x="25270" y="18096"/>
                    </a:lnTo>
                    <a:lnTo>
                      <a:pt x="25675" y="17670"/>
                    </a:lnTo>
                    <a:lnTo>
                      <a:pt x="25781" y="17543"/>
                    </a:lnTo>
                    <a:lnTo>
                      <a:pt x="26101" y="17181"/>
                    </a:lnTo>
                    <a:lnTo>
                      <a:pt x="26505" y="16797"/>
                    </a:lnTo>
                    <a:lnTo>
                      <a:pt x="26910" y="16478"/>
                    </a:lnTo>
                    <a:lnTo>
                      <a:pt x="27335" y="16159"/>
                    </a:lnTo>
                    <a:lnTo>
                      <a:pt x="28230" y="15563"/>
                    </a:lnTo>
                    <a:lnTo>
                      <a:pt x="28549" y="15350"/>
                    </a:lnTo>
                    <a:lnTo>
                      <a:pt x="28719" y="15243"/>
                    </a:lnTo>
                    <a:lnTo>
                      <a:pt x="29784" y="14519"/>
                    </a:lnTo>
                    <a:lnTo>
                      <a:pt x="30869" y="13796"/>
                    </a:lnTo>
                    <a:lnTo>
                      <a:pt x="31253" y="13583"/>
                    </a:lnTo>
                    <a:lnTo>
                      <a:pt x="31636" y="13370"/>
                    </a:lnTo>
                    <a:lnTo>
                      <a:pt x="32338" y="13008"/>
                    </a:lnTo>
                    <a:lnTo>
                      <a:pt x="32360" y="12987"/>
                    </a:lnTo>
                    <a:lnTo>
                      <a:pt x="32338" y="12987"/>
                    </a:lnTo>
                    <a:lnTo>
                      <a:pt x="32977" y="12710"/>
                    </a:lnTo>
                    <a:lnTo>
                      <a:pt x="33509" y="12454"/>
                    </a:lnTo>
                    <a:lnTo>
                      <a:pt x="33850" y="12327"/>
                    </a:lnTo>
                    <a:lnTo>
                      <a:pt x="34382" y="12114"/>
                    </a:lnTo>
                    <a:lnTo>
                      <a:pt x="34489" y="11965"/>
                    </a:lnTo>
                    <a:lnTo>
                      <a:pt x="34616" y="11837"/>
                    </a:lnTo>
                    <a:lnTo>
                      <a:pt x="34851" y="11645"/>
                    </a:lnTo>
                    <a:lnTo>
                      <a:pt x="35085" y="11496"/>
                    </a:lnTo>
                    <a:lnTo>
                      <a:pt x="35276" y="11411"/>
                    </a:lnTo>
                    <a:lnTo>
                      <a:pt x="35468" y="11347"/>
                    </a:lnTo>
                    <a:lnTo>
                      <a:pt x="35638" y="11283"/>
                    </a:lnTo>
                    <a:lnTo>
                      <a:pt x="36277" y="11049"/>
                    </a:lnTo>
                    <a:lnTo>
                      <a:pt x="36767" y="10922"/>
                    </a:lnTo>
                    <a:lnTo>
                      <a:pt x="36916" y="10879"/>
                    </a:lnTo>
                    <a:lnTo>
                      <a:pt x="37831" y="10602"/>
                    </a:lnTo>
                    <a:lnTo>
                      <a:pt x="38214" y="10474"/>
                    </a:lnTo>
                    <a:lnTo>
                      <a:pt x="38555" y="10389"/>
                    </a:lnTo>
                    <a:lnTo>
                      <a:pt x="38832" y="10304"/>
                    </a:lnTo>
                    <a:lnTo>
                      <a:pt x="39428" y="10113"/>
                    </a:lnTo>
                    <a:lnTo>
                      <a:pt x="39662" y="10027"/>
                    </a:lnTo>
                    <a:lnTo>
                      <a:pt x="40024" y="9900"/>
                    </a:lnTo>
                    <a:lnTo>
                      <a:pt x="40535" y="9729"/>
                    </a:lnTo>
                    <a:lnTo>
                      <a:pt x="40599" y="9708"/>
                    </a:lnTo>
                    <a:lnTo>
                      <a:pt x="40875" y="9623"/>
                    </a:lnTo>
                    <a:lnTo>
                      <a:pt x="41408" y="9431"/>
                    </a:lnTo>
                    <a:lnTo>
                      <a:pt x="41982" y="9261"/>
                    </a:lnTo>
                    <a:lnTo>
                      <a:pt x="42046" y="9261"/>
                    </a:lnTo>
                    <a:lnTo>
                      <a:pt x="42131" y="9282"/>
                    </a:lnTo>
                    <a:lnTo>
                      <a:pt x="42600" y="9155"/>
                    </a:lnTo>
                    <a:lnTo>
                      <a:pt x="42791" y="9112"/>
                    </a:lnTo>
                    <a:lnTo>
                      <a:pt x="43026" y="9048"/>
                    </a:lnTo>
                    <a:lnTo>
                      <a:pt x="43239" y="8984"/>
                    </a:lnTo>
                    <a:lnTo>
                      <a:pt x="43749" y="8771"/>
                    </a:lnTo>
                    <a:lnTo>
                      <a:pt x="43856" y="8729"/>
                    </a:lnTo>
                    <a:lnTo>
                      <a:pt x="44239" y="8558"/>
                    </a:lnTo>
                    <a:lnTo>
                      <a:pt x="44580" y="8388"/>
                    </a:lnTo>
                    <a:lnTo>
                      <a:pt x="44857" y="8239"/>
                    </a:lnTo>
                    <a:lnTo>
                      <a:pt x="45112" y="8069"/>
                    </a:lnTo>
                    <a:lnTo>
                      <a:pt x="45346" y="7877"/>
                    </a:lnTo>
                    <a:lnTo>
                      <a:pt x="45453" y="7771"/>
                    </a:lnTo>
                    <a:lnTo>
                      <a:pt x="45559" y="7643"/>
                    </a:lnTo>
                    <a:lnTo>
                      <a:pt x="45708" y="7388"/>
                    </a:lnTo>
                    <a:lnTo>
                      <a:pt x="45793" y="7260"/>
                    </a:lnTo>
                    <a:lnTo>
                      <a:pt x="45857" y="7111"/>
                    </a:lnTo>
                    <a:lnTo>
                      <a:pt x="45942" y="6834"/>
                    </a:lnTo>
                    <a:lnTo>
                      <a:pt x="45964" y="6706"/>
                    </a:lnTo>
                    <a:lnTo>
                      <a:pt x="45985" y="6579"/>
                    </a:lnTo>
                    <a:lnTo>
                      <a:pt x="46006" y="6430"/>
                    </a:lnTo>
                    <a:lnTo>
                      <a:pt x="46027" y="6259"/>
                    </a:lnTo>
                    <a:lnTo>
                      <a:pt x="46027" y="6025"/>
                    </a:lnTo>
                    <a:lnTo>
                      <a:pt x="46027" y="5812"/>
                    </a:lnTo>
                    <a:lnTo>
                      <a:pt x="46027" y="5684"/>
                    </a:lnTo>
                    <a:lnTo>
                      <a:pt x="46006" y="5365"/>
                    </a:lnTo>
                    <a:lnTo>
                      <a:pt x="45942" y="5067"/>
                    </a:lnTo>
                    <a:lnTo>
                      <a:pt x="45857" y="4854"/>
                    </a:lnTo>
                    <a:lnTo>
                      <a:pt x="45836" y="4748"/>
                    </a:lnTo>
                    <a:lnTo>
                      <a:pt x="45815" y="4620"/>
                    </a:lnTo>
                    <a:lnTo>
                      <a:pt x="45687" y="4343"/>
                    </a:lnTo>
                    <a:lnTo>
                      <a:pt x="45666" y="4279"/>
                    </a:lnTo>
                    <a:lnTo>
                      <a:pt x="45623" y="4194"/>
                    </a:lnTo>
                    <a:lnTo>
                      <a:pt x="45602" y="4088"/>
                    </a:lnTo>
                    <a:lnTo>
                      <a:pt x="45580" y="3981"/>
                    </a:lnTo>
                    <a:lnTo>
                      <a:pt x="45495" y="3705"/>
                    </a:lnTo>
                    <a:lnTo>
                      <a:pt x="45389" y="3385"/>
                    </a:lnTo>
                    <a:lnTo>
                      <a:pt x="45218" y="3023"/>
                    </a:lnTo>
                    <a:lnTo>
                      <a:pt x="45133" y="2832"/>
                    </a:lnTo>
                    <a:lnTo>
                      <a:pt x="45091" y="2768"/>
                    </a:lnTo>
                    <a:lnTo>
                      <a:pt x="44984" y="2534"/>
                    </a:lnTo>
                    <a:lnTo>
                      <a:pt x="44920" y="2278"/>
                    </a:lnTo>
                    <a:lnTo>
                      <a:pt x="44857" y="2087"/>
                    </a:lnTo>
                    <a:lnTo>
                      <a:pt x="44814" y="2001"/>
                    </a:lnTo>
                    <a:lnTo>
                      <a:pt x="44750" y="1938"/>
                    </a:lnTo>
                    <a:lnTo>
                      <a:pt x="44665" y="1895"/>
                    </a:lnTo>
                    <a:lnTo>
                      <a:pt x="44707" y="1810"/>
                    </a:lnTo>
                    <a:lnTo>
                      <a:pt x="44750" y="1746"/>
                    </a:lnTo>
                    <a:lnTo>
                      <a:pt x="44750" y="1661"/>
                    </a:lnTo>
                    <a:lnTo>
                      <a:pt x="44729" y="1576"/>
                    </a:lnTo>
                    <a:lnTo>
                      <a:pt x="44644" y="1299"/>
                    </a:lnTo>
                    <a:lnTo>
                      <a:pt x="44580" y="1171"/>
                    </a:lnTo>
                    <a:lnTo>
                      <a:pt x="44516" y="1086"/>
                    </a:lnTo>
                    <a:lnTo>
                      <a:pt x="44409" y="958"/>
                    </a:lnTo>
                    <a:lnTo>
                      <a:pt x="44282" y="852"/>
                    </a:lnTo>
                    <a:lnTo>
                      <a:pt x="44048" y="703"/>
                    </a:lnTo>
                    <a:lnTo>
                      <a:pt x="43877" y="639"/>
                    </a:lnTo>
                    <a:lnTo>
                      <a:pt x="43707" y="554"/>
                    </a:lnTo>
                    <a:lnTo>
                      <a:pt x="43302" y="426"/>
                    </a:lnTo>
                    <a:lnTo>
                      <a:pt x="42919" y="341"/>
                    </a:lnTo>
                    <a:lnTo>
                      <a:pt x="42515" y="277"/>
                    </a:lnTo>
                    <a:lnTo>
                      <a:pt x="42174" y="256"/>
                    </a:lnTo>
                    <a:lnTo>
                      <a:pt x="41855" y="234"/>
                    </a:lnTo>
                    <a:lnTo>
                      <a:pt x="41578" y="213"/>
                    </a:lnTo>
                    <a:lnTo>
                      <a:pt x="41408" y="213"/>
                    </a:lnTo>
                    <a:lnTo>
                      <a:pt x="40982" y="170"/>
                    </a:lnTo>
                    <a:lnTo>
                      <a:pt x="40726" y="149"/>
                    </a:lnTo>
                    <a:lnTo>
                      <a:pt x="40322" y="107"/>
                    </a:lnTo>
                    <a:lnTo>
                      <a:pt x="39981" y="64"/>
                    </a:lnTo>
                    <a:lnTo>
                      <a:pt x="39492" y="21"/>
                    </a:lnTo>
                    <a:lnTo>
                      <a:pt x="39002" y="0"/>
                    </a:lnTo>
                    <a:close/>
                  </a:path>
                </a:pathLst>
              </a:custGeom>
              <a:solidFill>
                <a:srgbClr val="ECCA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657;p49">
                <a:extLst>
                  <a:ext uri="{FF2B5EF4-FFF2-40B4-BE49-F238E27FC236}">
                    <a16:creationId xmlns:a16="http://schemas.microsoft.com/office/drawing/2014/main" id="{0F51ECFB-BBD2-5AB8-563F-D2A01DEB2BFB}"/>
                  </a:ext>
                </a:extLst>
              </p:cNvPr>
              <p:cNvSpPr/>
              <p:nvPr/>
            </p:nvSpPr>
            <p:spPr>
              <a:xfrm>
                <a:off x="4656614" y="3074932"/>
                <a:ext cx="556001" cy="581087"/>
              </a:xfrm>
              <a:custGeom>
                <a:avLst/>
                <a:gdLst/>
                <a:ahLst/>
                <a:cxnLst/>
                <a:rect l="l" t="t" r="r" b="b"/>
                <a:pathLst>
                  <a:path w="59930" h="62634" fill="none" extrusionOk="0">
                    <a:moveTo>
                      <a:pt x="38193" y="21"/>
                    </a:moveTo>
                    <a:lnTo>
                      <a:pt x="38193" y="21"/>
                    </a:lnTo>
                    <a:lnTo>
                      <a:pt x="37639" y="43"/>
                    </a:lnTo>
                    <a:lnTo>
                      <a:pt x="37639" y="43"/>
                    </a:lnTo>
                    <a:lnTo>
                      <a:pt x="37320" y="43"/>
                    </a:lnTo>
                    <a:lnTo>
                      <a:pt x="37043" y="64"/>
                    </a:lnTo>
                    <a:lnTo>
                      <a:pt x="37043" y="64"/>
                    </a:lnTo>
                    <a:lnTo>
                      <a:pt x="36660" y="149"/>
                    </a:lnTo>
                    <a:lnTo>
                      <a:pt x="36660" y="149"/>
                    </a:lnTo>
                    <a:lnTo>
                      <a:pt x="36320" y="213"/>
                    </a:lnTo>
                    <a:lnTo>
                      <a:pt x="36320" y="213"/>
                    </a:lnTo>
                    <a:lnTo>
                      <a:pt x="36128" y="277"/>
                    </a:lnTo>
                    <a:lnTo>
                      <a:pt x="35915" y="362"/>
                    </a:lnTo>
                    <a:lnTo>
                      <a:pt x="35787" y="426"/>
                    </a:lnTo>
                    <a:lnTo>
                      <a:pt x="35787" y="426"/>
                    </a:lnTo>
                    <a:lnTo>
                      <a:pt x="35553" y="532"/>
                    </a:lnTo>
                    <a:lnTo>
                      <a:pt x="35553" y="532"/>
                    </a:lnTo>
                    <a:lnTo>
                      <a:pt x="35000" y="809"/>
                    </a:lnTo>
                    <a:lnTo>
                      <a:pt x="34787" y="916"/>
                    </a:lnTo>
                    <a:lnTo>
                      <a:pt x="34808" y="916"/>
                    </a:lnTo>
                    <a:lnTo>
                      <a:pt x="34765" y="916"/>
                    </a:lnTo>
                    <a:lnTo>
                      <a:pt x="34765" y="916"/>
                    </a:lnTo>
                    <a:lnTo>
                      <a:pt x="34382" y="1086"/>
                    </a:lnTo>
                    <a:lnTo>
                      <a:pt x="34127" y="1214"/>
                    </a:lnTo>
                    <a:lnTo>
                      <a:pt x="34127" y="1214"/>
                    </a:lnTo>
                    <a:lnTo>
                      <a:pt x="33786" y="1363"/>
                    </a:lnTo>
                    <a:lnTo>
                      <a:pt x="33424" y="1490"/>
                    </a:lnTo>
                    <a:lnTo>
                      <a:pt x="33211" y="1554"/>
                    </a:lnTo>
                    <a:lnTo>
                      <a:pt x="33211" y="1554"/>
                    </a:lnTo>
                    <a:lnTo>
                      <a:pt x="32722" y="1703"/>
                    </a:lnTo>
                    <a:lnTo>
                      <a:pt x="32722" y="1703"/>
                    </a:lnTo>
                    <a:lnTo>
                      <a:pt x="32381" y="1788"/>
                    </a:lnTo>
                    <a:lnTo>
                      <a:pt x="32062" y="1852"/>
                    </a:lnTo>
                    <a:lnTo>
                      <a:pt x="32062" y="1852"/>
                    </a:lnTo>
                    <a:lnTo>
                      <a:pt x="31678" y="1916"/>
                    </a:lnTo>
                    <a:lnTo>
                      <a:pt x="31678" y="1916"/>
                    </a:lnTo>
                    <a:lnTo>
                      <a:pt x="31210" y="1980"/>
                    </a:lnTo>
                    <a:lnTo>
                      <a:pt x="30976" y="2044"/>
                    </a:lnTo>
                    <a:lnTo>
                      <a:pt x="30742" y="2108"/>
                    </a:lnTo>
                    <a:lnTo>
                      <a:pt x="30742" y="2108"/>
                    </a:lnTo>
                    <a:lnTo>
                      <a:pt x="30210" y="2299"/>
                    </a:lnTo>
                    <a:lnTo>
                      <a:pt x="29592" y="2534"/>
                    </a:lnTo>
                    <a:lnTo>
                      <a:pt x="29401" y="2597"/>
                    </a:lnTo>
                    <a:lnTo>
                      <a:pt x="29401" y="2597"/>
                    </a:lnTo>
                    <a:lnTo>
                      <a:pt x="28932" y="2789"/>
                    </a:lnTo>
                    <a:lnTo>
                      <a:pt x="28932" y="2789"/>
                    </a:lnTo>
                    <a:lnTo>
                      <a:pt x="28677" y="2896"/>
                    </a:lnTo>
                    <a:lnTo>
                      <a:pt x="28677" y="2896"/>
                    </a:lnTo>
                    <a:lnTo>
                      <a:pt x="28336" y="3023"/>
                    </a:lnTo>
                    <a:lnTo>
                      <a:pt x="28336" y="3023"/>
                    </a:lnTo>
                    <a:lnTo>
                      <a:pt x="27697" y="3279"/>
                    </a:lnTo>
                    <a:lnTo>
                      <a:pt x="27059" y="3577"/>
                    </a:lnTo>
                    <a:lnTo>
                      <a:pt x="27059" y="3577"/>
                    </a:lnTo>
                    <a:lnTo>
                      <a:pt x="26803" y="3726"/>
                    </a:lnTo>
                    <a:lnTo>
                      <a:pt x="26526" y="3875"/>
                    </a:lnTo>
                    <a:lnTo>
                      <a:pt x="26016" y="4215"/>
                    </a:lnTo>
                    <a:lnTo>
                      <a:pt x="25952" y="4279"/>
                    </a:lnTo>
                    <a:lnTo>
                      <a:pt x="25952" y="4279"/>
                    </a:lnTo>
                    <a:lnTo>
                      <a:pt x="25398" y="4663"/>
                    </a:lnTo>
                    <a:lnTo>
                      <a:pt x="25398" y="4663"/>
                    </a:lnTo>
                    <a:lnTo>
                      <a:pt x="24823" y="5067"/>
                    </a:lnTo>
                    <a:lnTo>
                      <a:pt x="24823" y="5067"/>
                    </a:lnTo>
                    <a:lnTo>
                      <a:pt x="24291" y="5429"/>
                    </a:lnTo>
                    <a:lnTo>
                      <a:pt x="23674" y="5770"/>
                    </a:lnTo>
                    <a:lnTo>
                      <a:pt x="23461" y="5897"/>
                    </a:lnTo>
                    <a:lnTo>
                      <a:pt x="23461" y="5897"/>
                    </a:lnTo>
                    <a:lnTo>
                      <a:pt x="22354" y="6493"/>
                    </a:lnTo>
                    <a:lnTo>
                      <a:pt x="22354" y="6493"/>
                    </a:lnTo>
                    <a:lnTo>
                      <a:pt x="21822" y="6813"/>
                    </a:lnTo>
                    <a:lnTo>
                      <a:pt x="21268" y="7153"/>
                    </a:lnTo>
                    <a:lnTo>
                      <a:pt x="21268" y="7153"/>
                    </a:lnTo>
                    <a:lnTo>
                      <a:pt x="20672" y="7515"/>
                    </a:lnTo>
                    <a:lnTo>
                      <a:pt x="20672" y="7515"/>
                    </a:lnTo>
                    <a:lnTo>
                      <a:pt x="20097" y="7835"/>
                    </a:lnTo>
                    <a:lnTo>
                      <a:pt x="20097" y="7835"/>
                    </a:lnTo>
                    <a:lnTo>
                      <a:pt x="19458" y="8218"/>
                    </a:lnTo>
                    <a:lnTo>
                      <a:pt x="18884" y="8537"/>
                    </a:lnTo>
                    <a:lnTo>
                      <a:pt x="18543" y="8707"/>
                    </a:lnTo>
                    <a:lnTo>
                      <a:pt x="18543" y="8707"/>
                    </a:lnTo>
                    <a:lnTo>
                      <a:pt x="17564" y="9218"/>
                    </a:lnTo>
                    <a:lnTo>
                      <a:pt x="17564" y="9218"/>
                    </a:lnTo>
                    <a:lnTo>
                      <a:pt x="17031" y="9538"/>
                    </a:lnTo>
                    <a:lnTo>
                      <a:pt x="16499" y="9878"/>
                    </a:lnTo>
                    <a:lnTo>
                      <a:pt x="16414" y="9921"/>
                    </a:lnTo>
                    <a:lnTo>
                      <a:pt x="16414" y="9921"/>
                    </a:lnTo>
                    <a:lnTo>
                      <a:pt x="15775" y="10368"/>
                    </a:lnTo>
                    <a:lnTo>
                      <a:pt x="15775" y="10368"/>
                    </a:lnTo>
                    <a:lnTo>
                      <a:pt x="15222" y="10730"/>
                    </a:lnTo>
                    <a:lnTo>
                      <a:pt x="15222" y="10730"/>
                    </a:lnTo>
                    <a:lnTo>
                      <a:pt x="14094" y="11475"/>
                    </a:lnTo>
                    <a:lnTo>
                      <a:pt x="14094" y="11475"/>
                    </a:lnTo>
                    <a:lnTo>
                      <a:pt x="13455" y="11880"/>
                    </a:lnTo>
                    <a:lnTo>
                      <a:pt x="13242" y="12029"/>
                    </a:lnTo>
                    <a:lnTo>
                      <a:pt x="13242" y="12029"/>
                    </a:lnTo>
                    <a:lnTo>
                      <a:pt x="12880" y="12242"/>
                    </a:lnTo>
                    <a:lnTo>
                      <a:pt x="12752" y="12305"/>
                    </a:lnTo>
                    <a:lnTo>
                      <a:pt x="12752" y="12305"/>
                    </a:lnTo>
                    <a:lnTo>
                      <a:pt x="12433" y="12518"/>
                    </a:lnTo>
                    <a:lnTo>
                      <a:pt x="12114" y="12752"/>
                    </a:lnTo>
                    <a:lnTo>
                      <a:pt x="12114" y="12752"/>
                    </a:lnTo>
                    <a:lnTo>
                      <a:pt x="11922" y="12901"/>
                    </a:lnTo>
                    <a:lnTo>
                      <a:pt x="11730" y="13072"/>
                    </a:lnTo>
                    <a:lnTo>
                      <a:pt x="11539" y="13242"/>
                    </a:lnTo>
                    <a:lnTo>
                      <a:pt x="11347" y="13476"/>
                    </a:lnTo>
                    <a:lnTo>
                      <a:pt x="11198" y="13647"/>
                    </a:lnTo>
                    <a:lnTo>
                      <a:pt x="11198" y="13647"/>
                    </a:lnTo>
                    <a:lnTo>
                      <a:pt x="11007" y="13859"/>
                    </a:lnTo>
                    <a:lnTo>
                      <a:pt x="11007" y="13859"/>
                    </a:lnTo>
                    <a:lnTo>
                      <a:pt x="10687" y="14221"/>
                    </a:lnTo>
                    <a:lnTo>
                      <a:pt x="10645" y="14264"/>
                    </a:lnTo>
                    <a:lnTo>
                      <a:pt x="10645" y="14264"/>
                    </a:lnTo>
                    <a:lnTo>
                      <a:pt x="10240" y="14668"/>
                    </a:lnTo>
                    <a:lnTo>
                      <a:pt x="9878" y="15009"/>
                    </a:lnTo>
                    <a:lnTo>
                      <a:pt x="9878" y="15009"/>
                    </a:lnTo>
                    <a:lnTo>
                      <a:pt x="9389" y="15435"/>
                    </a:lnTo>
                    <a:lnTo>
                      <a:pt x="8878" y="15861"/>
                    </a:lnTo>
                    <a:lnTo>
                      <a:pt x="8878" y="15861"/>
                    </a:lnTo>
                    <a:lnTo>
                      <a:pt x="8282" y="16372"/>
                    </a:lnTo>
                    <a:lnTo>
                      <a:pt x="7664" y="16904"/>
                    </a:lnTo>
                    <a:lnTo>
                      <a:pt x="7664" y="16904"/>
                    </a:lnTo>
                    <a:lnTo>
                      <a:pt x="7260" y="17287"/>
                    </a:lnTo>
                    <a:lnTo>
                      <a:pt x="6855" y="17692"/>
                    </a:lnTo>
                    <a:lnTo>
                      <a:pt x="6664" y="17883"/>
                    </a:lnTo>
                    <a:lnTo>
                      <a:pt x="6664" y="17883"/>
                    </a:lnTo>
                    <a:lnTo>
                      <a:pt x="6153" y="18415"/>
                    </a:lnTo>
                    <a:lnTo>
                      <a:pt x="6153" y="18415"/>
                    </a:lnTo>
                    <a:lnTo>
                      <a:pt x="5748" y="18841"/>
                    </a:lnTo>
                    <a:lnTo>
                      <a:pt x="5748" y="18841"/>
                    </a:lnTo>
                    <a:lnTo>
                      <a:pt x="5237" y="19395"/>
                    </a:lnTo>
                    <a:lnTo>
                      <a:pt x="4769" y="19927"/>
                    </a:lnTo>
                    <a:lnTo>
                      <a:pt x="4705" y="19991"/>
                    </a:lnTo>
                    <a:lnTo>
                      <a:pt x="4705" y="19991"/>
                    </a:lnTo>
                    <a:lnTo>
                      <a:pt x="4301" y="20502"/>
                    </a:lnTo>
                    <a:lnTo>
                      <a:pt x="3896" y="21034"/>
                    </a:lnTo>
                    <a:lnTo>
                      <a:pt x="3896" y="21034"/>
                    </a:lnTo>
                    <a:lnTo>
                      <a:pt x="3641" y="21417"/>
                    </a:lnTo>
                    <a:lnTo>
                      <a:pt x="3385" y="21822"/>
                    </a:lnTo>
                    <a:lnTo>
                      <a:pt x="3385" y="21822"/>
                    </a:lnTo>
                    <a:lnTo>
                      <a:pt x="3108" y="22269"/>
                    </a:lnTo>
                    <a:lnTo>
                      <a:pt x="3108" y="22269"/>
                    </a:lnTo>
                    <a:lnTo>
                      <a:pt x="2768" y="22822"/>
                    </a:lnTo>
                    <a:lnTo>
                      <a:pt x="2385" y="23461"/>
                    </a:lnTo>
                    <a:lnTo>
                      <a:pt x="2385" y="23461"/>
                    </a:lnTo>
                    <a:lnTo>
                      <a:pt x="2044" y="24057"/>
                    </a:lnTo>
                    <a:lnTo>
                      <a:pt x="1746" y="24653"/>
                    </a:lnTo>
                    <a:lnTo>
                      <a:pt x="1192" y="25845"/>
                    </a:lnTo>
                    <a:lnTo>
                      <a:pt x="1192" y="25845"/>
                    </a:lnTo>
                    <a:lnTo>
                      <a:pt x="894" y="26484"/>
                    </a:lnTo>
                    <a:lnTo>
                      <a:pt x="639" y="27123"/>
                    </a:lnTo>
                    <a:lnTo>
                      <a:pt x="639" y="27123"/>
                    </a:lnTo>
                    <a:lnTo>
                      <a:pt x="426" y="27847"/>
                    </a:lnTo>
                    <a:lnTo>
                      <a:pt x="426" y="27847"/>
                    </a:lnTo>
                    <a:lnTo>
                      <a:pt x="341" y="28145"/>
                    </a:lnTo>
                    <a:lnTo>
                      <a:pt x="277" y="28464"/>
                    </a:lnTo>
                    <a:lnTo>
                      <a:pt x="277" y="28464"/>
                    </a:lnTo>
                    <a:lnTo>
                      <a:pt x="256" y="28677"/>
                    </a:lnTo>
                    <a:lnTo>
                      <a:pt x="256" y="28911"/>
                    </a:lnTo>
                    <a:lnTo>
                      <a:pt x="256" y="28911"/>
                    </a:lnTo>
                    <a:lnTo>
                      <a:pt x="170" y="28975"/>
                    </a:lnTo>
                    <a:lnTo>
                      <a:pt x="85" y="29060"/>
                    </a:lnTo>
                    <a:lnTo>
                      <a:pt x="43" y="29145"/>
                    </a:lnTo>
                    <a:lnTo>
                      <a:pt x="21" y="29252"/>
                    </a:lnTo>
                    <a:lnTo>
                      <a:pt x="21" y="29252"/>
                    </a:lnTo>
                    <a:lnTo>
                      <a:pt x="21" y="29464"/>
                    </a:lnTo>
                    <a:lnTo>
                      <a:pt x="21" y="29571"/>
                    </a:lnTo>
                    <a:lnTo>
                      <a:pt x="21" y="29571"/>
                    </a:lnTo>
                    <a:lnTo>
                      <a:pt x="0" y="29784"/>
                    </a:lnTo>
                    <a:lnTo>
                      <a:pt x="21" y="29997"/>
                    </a:lnTo>
                    <a:lnTo>
                      <a:pt x="21" y="29997"/>
                    </a:lnTo>
                    <a:lnTo>
                      <a:pt x="43" y="30337"/>
                    </a:lnTo>
                    <a:lnTo>
                      <a:pt x="107" y="30657"/>
                    </a:lnTo>
                    <a:lnTo>
                      <a:pt x="107" y="30657"/>
                    </a:lnTo>
                    <a:lnTo>
                      <a:pt x="213" y="30955"/>
                    </a:lnTo>
                    <a:lnTo>
                      <a:pt x="319" y="31253"/>
                    </a:lnTo>
                    <a:lnTo>
                      <a:pt x="383" y="31402"/>
                    </a:lnTo>
                    <a:lnTo>
                      <a:pt x="383" y="31402"/>
                    </a:lnTo>
                    <a:lnTo>
                      <a:pt x="532" y="31679"/>
                    </a:lnTo>
                    <a:lnTo>
                      <a:pt x="660" y="31955"/>
                    </a:lnTo>
                    <a:lnTo>
                      <a:pt x="788" y="32168"/>
                    </a:lnTo>
                    <a:lnTo>
                      <a:pt x="788" y="32168"/>
                    </a:lnTo>
                    <a:lnTo>
                      <a:pt x="958" y="32488"/>
                    </a:lnTo>
                    <a:lnTo>
                      <a:pt x="958" y="32488"/>
                    </a:lnTo>
                    <a:lnTo>
                      <a:pt x="1150" y="32871"/>
                    </a:lnTo>
                    <a:lnTo>
                      <a:pt x="1150" y="32871"/>
                    </a:lnTo>
                    <a:lnTo>
                      <a:pt x="1384" y="33254"/>
                    </a:lnTo>
                    <a:lnTo>
                      <a:pt x="1661" y="33595"/>
                    </a:lnTo>
                    <a:lnTo>
                      <a:pt x="1661" y="33595"/>
                    </a:lnTo>
                    <a:lnTo>
                      <a:pt x="1959" y="33935"/>
                    </a:lnTo>
                    <a:lnTo>
                      <a:pt x="2299" y="34255"/>
                    </a:lnTo>
                    <a:lnTo>
                      <a:pt x="2299" y="34255"/>
                    </a:lnTo>
                    <a:lnTo>
                      <a:pt x="2619" y="34510"/>
                    </a:lnTo>
                    <a:lnTo>
                      <a:pt x="2938" y="34744"/>
                    </a:lnTo>
                    <a:lnTo>
                      <a:pt x="2938" y="34744"/>
                    </a:lnTo>
                    <a:lnTo>
                      <a:pt x="3215" y="34936"/>
                    </a:lnTo>
                    <a:lnTo>
                      <a:pt x="3492" y="35085"/>
                    </a:lnTo>
                    <a:lnTo>
                      <a:pt x="3641" y="35170"/>
                    </a:lnTo>
                    <a:lnTo>
                      <a:pt x="4066" y="35425"/>
                    </a:lnTo>
                    <a:lnTo>
                      <a:pt x="4066" y="35425"/>
                    </a:lnTo>
                    <a:lnTo>
                      <a:pt x="4684" y="35745"/>
                    </a:lnTo>
                    <a:lnTo>
                      <a:pt x="5344" y="36064"/>
                    </a:lnTo>
                    <a:lnTo>
                      <a:pt x="5344" y="36064"/>
                    </a:lnTo>
                    <a:lnTo>
                      <a:pt x="6259" y="36490"/>
                    </a:lnTo>
                    <a:lnTo>
                      <a:pt x="6259" y="36490"/>
                    </a:lnTo>
                    <a:lnTo>
                      <a:pt x="7004" y="36809"/>
                    </a:lnTo>
                    <a:lnTo>
                      <a:pt x="7749" y="37171"/>
                    </a:lnTo>
                    <a:lnTo>
                      <a:pt x="7749" y="37171"/>
                    </a:lnTo>
                    <a:lnTo>
                      <a:pt x="8409" y="37554"/>
                    </a:lnTo>
                    <a:lnTo>
                      <a:pt x="8707" y="37725"/>
                    </a:lnTo>
                    <a:lnTo>
                      <a:pt x="8707" y="37725"/>
                    </a:lnTo>
                    <a:lnTo>
                      <a:pt x="9133" y="37980"/>
                    </a:lnTo>
                    <a:lnTo>
                      <a:pt x="9133" y="37980"/>
                    </a:lnTo>
                    <a:lnTo>
                      <a:pt x="9836" y="38427"/>
                    </a:lnTo>
                    <a:lnTo>
                      <a:pt x="10538" y="38874"/>
                    </a:lnTo>
                    <a:lnTo>
                      <a:pt x="10538" y="38874"/>
                    </a:lnTo>
                    <a:lnTo>
                      <a:pt x="11220" y="39300"/>
                    </a:lnTo>
                    <a:lnTo>
                      <a:pt x="11220" y="39300"/>
                    </a:lnTo>
                    <a:lnTo>
                      <a:pt x="11901" y="39726"/>
                    </a:lnTo>
                    <a:lnTo>
                      <a:pt x="11901" y="39726"/>
                    </a:lnTo>
                    <a:lnTo>
                      <a:pt x="12582" y="40173"/>
                    </a:lnTo>
                    <a:lnTo>
                      <a:pt x="12582" y="40173"/>
                    </a:lnTo>
                    <a:lnTo>
                      <a:pt x="13348" y="40684"/>
                    </a:lnTo>
                    <a:lnTo>
                      <a:pt x="13348" y="40684"/>
                    </a:lnTo>
                    <a:lnTo>
                      <a:pt x="13796" y="40961"/>
                    </a:lnTo>
                    <a:lnTo>
                      <a:pt x="14264" y="41237"/>
                    </a:lnTo>
                    <a:lnTo>
                      <a:pt x="14775" y="41514"/>
                    </a:lnTo>
                    <a:lnTo>
                      <a:pt x="15350" y="41834"/>
                    </a:lnTo>
                    <a:lnTo>
                      <a:pt x="15350" y="41834"/>
                    </a:lnTo>
                    <a:lnTo>
                      <a:pt x="16393" y="42344"/>
                    </a:lnTo>
                    <a:lnTo>
                      <a:pt x="16733" y="42494"/>
                    </a:lnTo>
                    <a:lnTo>
                      <a:pt x="16733" y="42494"/>
                    </a:lnTo>
                    <a:lnTo>
                      <a:pt x="17415" y="42813"/>
                    </a:lnTo>
                    <a:lnTo>
                      <a:pt x="17649" y="42941"/>
                    </a:lnTo>
                    <a:lnTo>
                      <a:pt x="17649" y="42941"/>
                    </a:lnTo>
                    <a:lnTo>
                      <a:pt x="18075" y="43175"/>
                    </a:lnTo>
                    <a:lnTo>
                      <a:pt x="18075" y="43175"/>
                    </a:lnTo>
                    <a:lnTo>
                      <a:pt x="18607" y="43452"/>
                    </a:lnTo>
                    <a:lnTo>
                      <a:pt x="18905" y="43601"/>
                    </a:lnTo>
                    <a:lnTo>
                      <a:pt x="19224" y="43771"/>
                    </a:lnTo>
                    <a:lnTo>
                      <a:pt x="19224" y="43771"/>
                    </a:lnTo>
                    <a:lnTo>
                      <a:pt x="20374" y="44367"/>
                    </a:lnTo>
                    <a:lnTo>
                      <a:pt x="20374" y="44367"/>
                    </a:lnTo>
                    <a:lnTo>
                      <a:pt x="20970" y="44644"/>
                    </a:lnTo>
                    <a:lnTo>
                      <a:pt x="21566" y="44899"/>
                    </a:lnTo>
                    <a:lnTo>
                      <a:pt x="21907" y="45048"/>
                    </a:lnTo>
                    <a:lnTo>
                      <a:pt x="21907" y="45048"/>
                    </a:lnTo>
                    <a:lnTo>
                      <a:pt x="23397" y="45729"/>
                    </a:lnTo>
                    <a:lnTo>
                      <a:pt x="23397" y="45729"/>
                    </a:lnTo>
                    <a:lnTo>
                      <a:pt x="24036" y="46006"/>
                    </a:lnTo>
                    <a:lnTo>
                      <a:pt x="24227" y="46091"/>
                    </a:lnTo>
                    <a:lnTo>
                      <a:pt x="24525" y="46219"/>
                    </a:lnTo>
                    <a:lnTo>
                      <a:pt x="24525" y="46219"/>
                    </a:lnTo>
                    <a:lnTo>
                      <a:pt x="25079" y="46453"/>
                    </a:lnTo>
                    <a:lnTo>
                      <a:pt x="25079" y="46453"/>
                    </a:lnTo>
                    <a:lnTo>
                      <a:pt x="25867" y="46815"/>
                    </a:lnTo>
                    <a:lnTo>
                      <a:pt x="26697" y="47220"/>
                    </a:lnTo>
                    <a:lnTo>
                      <a:pt x="26697" y="47220"/>
                    </a:lnTo>
                    <a:lnTo>
                      <a:pt x="26697" y="47220"/>
                    </a:lnTo>
                    <a:lnTo>
                      <a:pt x="27485" y="47646"/>
                    </a:lnTo>
                    <a:lnTo>
                      <a:pt x="28081" y="47986"/>
                    </a:lnTo>
                    <a:lnTo>
                      <a:pt x="28081" y="47986"/>
                    </a:lnTo>
                    <a:lnTo>
                      <a:pt x="28826" y="48391"/>
                    </a:lnTo>
                    <a:lnTo>
                      <a:pt x="28826" y="48391"/>
                    </a:lnTo>
                    <a:lnTo>
                      <a:pt x="29550" y="48795"/>
                    </a:lnTo>
                    <a:lnTo>
                      <a:pt x="29550" y="48795"/>
                    </a:lnTo>
                    <a:lnTo>
                      <a:pt x="30295" y="49221"/>
                    </a:lnTo>
                    <a:lnTo>
                      <a:pt x="30933" y="49604"/>
                    </a:lnTo>
                    <a:lnTo>
                      <a:pt x="30933" y="49604"/>
                    </a:lnTo>
                    <a:lnTo>
                      <a:pt x="31636" y="50051"/>
                    </a:lnTo>
                    <a:lnTo>
                      <a:pt x="31636" y="50051"/>
                    </a:lnTo>
                    <a:lnTo>
                      <a:pt x="32402" y="50541"/>
                    </a:lnTo>
                    <a:lnTo>
                      <a:pt x="32402" y="50541"/>
                    </a:lnTo>
                    <a:lnTo>
                      <a:pt x="33275" y="51094"/>
                    </a:lnTo>
                    <a:lnTo>
                      <a:pt x="33275" y="51094"/>
                    </a:lnTo>
                    <a:lnTo>
                      <a:pt x="33893" y="51478"/>
                    </a:lnTo>
                    <a:lnTo>
                      <a:pt x="33893" y="51478"/>
                    </a:lnTo>
                    <a:lnTo>
                      <a:pt x="34638" y="51967"/>
                    </a:lnTo>
                    <a:lnTo>
                      <a:pt x="35000" y="52223"/>
                    </a:lnTo>
                    <a:lnTo>
                      <a:pt x="35362" y="52457"/>
                    </a:lnTo>
                    <a:lnTo>
                      <a:pt x="35362" y="52457"/>
                    </a:lnTo>
                    <a:lnTo>
                      <a:pt x="36128" y="52968"/>
                    </a:lnTo>
                    <a:lnTo>
                      <a:pt x="36128" y="52968"/>
                    </a:lnTo>
                    <a:lnTo>
                      <a:pt x="36809" y="53415"/>
                    </a:lnTo>
                    <a:lnTo>
                      <a:pt x="36809" y="53415"/>
                    </a:lnTo>
                    <a:lnTo>
                      <a:pt x="38321" y="54415"/>
                    </a:lnTo>
                    <a:lnTo>
                      <a:pt x="38321" y="54415"/>
                    </a:lnTo>
                    <a:lnTo>
                      <a:pt x="39726" y="55288"/>
                    </a:lnTo>
                    <a:lnTo>
                      <a:pt x="39726" y="55288"/>
                    </a:lnTo>
                    <a:lnTo>
                      <a:pt x="40130" y="55523"/>
                    </a:lnTo>
                    <a:lnTo>
                      <a:pt x="40343" y="55650"/>
                    </a:lnTo>
                    <a:lnTo>
                      <a:pt x="40641" y="55842"/>
                    </a:lnTo>
                    <a:lnTo>
                      <a:pt x="41003" y="56055"/>
                    </a:lnTo>
                    <a:lnTo>
                      <a:pt x="41003" y="56055"/>
                    </a:lnTo>
                    <a:lnTo>
                      <a:pt x="41684" y="56459"/>
                    </a:lnTo>
                    <a:lnTo>
                      <a:pt x="42493" y="56885"/>
                    </a:lnTo>
                    <a:lnTo>
                      <a:pt x="42493" y="56885"/>
                    </a:lnTo>
                    <a:lnTo>
                      <a:pt x="43111" y="57183"/>
                    </a:lnTo>
                    <a:lnTo>
                      <a:pt x="43111" y="57183"/>
                    </a:lnTo>
                    <a:lnTo>
                      <a:pt x="43920" y="57588"/>
                    </a:lnTo>
                    <a:lnTo>
                      <a:pt x="43813" y="57524"/>
                    </a:lnTo>
                    <a:lnTo>
                      <a:pt x="43962" y="57609"/>
                    </a:lnTo>
                    <a:lnTo>
                      <a:pt x="43962" y="57609"/>
                    </a:lnTo>
                    <a:lnTo>
                      <a:pt x="44644" y="57971"/>
                    </a:lnTo>
                    <a:lnTo>
                      <a:pt x="44644" y="57971"/>
                    </a:lnTo>
                    <a:lnTo>
                      <a:pt x="45027" y="58141"/>
                    </a:lnTo>
                    <a:lnTo>
                      <a:pt x="45389" y="58311"/>
                    </a:lnTo>
                    <a:lnTo>
                      <a:pt x="45389" y="58311"/>
                    </a:lnTo>
                    <a:lnTo>
                      <a:pt x="45942" y="58524"/>
                    </a:lnTo>
                    <a:lnTo>
                      <a:pt x="46198" y="58631"/>
                    </a:lnTo>
                    <a:lnTo>
                      <a:pt x="46198" y="58631"/>
                    </a:lnTo>
                    <a:lnTo>
                      <a:pt x="46645" y="58822"/>
                    </a:lnTo>
                    <a:lnTo>
                      <a:pt x="46645" y="58822"/>
                    </a:lnTo>
                    <a:lnTo>
                      <a:pt x="47007" y="58971"/>
                    </a:lnTo>
                    <a:lnTo>
                      <a:pt x="47007" y="58971"/>
                    </a:lnTo>
                    <a:lnTo>
                      <a:pt x="47347" y="59078"/>
                    </a:lnTo>
                    <a:lnTo>
                      <a:pt x="47688" y="59184"/>
                    </a:lnTo>
                    <a:lnTo>
                      <a:pt x="47794" y="59227"/>
                    </a:lnTo>
                    <a:lnTo>
                      <a:pt x="47794" y="59227"/>
                    </a:lnTo>
                    <a:lnTo>
                      <a:pt x="48454" y="59461"/>
                    </a:lnTo>
                    <a:lnTo>
                      <a:pt x="48582" y="59504"/>
                    </a:lnTo>
                    <a:lnTo>
                      <a:pt x="48582" y="59504"/>
                    </a:lnTo>
                    <a:lnTo>
                      <a:pt x="48603" y="59610"/>
                    </a:lnTo>
                    <a:lnTo>
                      <a:pt x="48603" y="59610"/>
                    </a:lnTo>
                    <a:lnTo>
                      <a:pt x="48646" y="59674"/>
                    </a:lnTo>
                    <a:lnTo>
                      <a:pt x="48710" y="59759"/>
                    </a:lnTo>
                    <a:lnTo>
                      <a:pt x="48774" y="59802"/>
                    </a:lnTo>
                    <a:lnTo>
                      <a:pt x="48859" y="59844"/>
                    </a:lnTo>
                    <a:lnTo>
                      <a:pt x="48859" y="59844"/>
                    </a:lnTo>
                    <a:lnTo>
                      <a:pt x="49178" y="59972"/>
                    </a:lnTo>
                    <a:lnTo>
                      <a:pt x="49498" y="60078"/>
                    </a:lnTo>
                    <a:lnTo>
                      <a:pt x="49604" y="60121"/>
                    </a:lnTo>
                    <a:lnTo>
                      <a:pt x="49604" y="60121"/>
                    </a:lnTo>
                    <a:lnTo>
                      <a:pt x="50221" y="60334"/>
                    </a:lnTo>
                    <a:lnTo>
                      <a:pt x="50370" y="60376"/>
                    </a:lnTo>
                    <a:lnTo>
                      <a:pt x="50370" y="60376"/>
                    </a:lnTo>
                    <a:lnTo>
                      <a:pt x="52052" y="60951"/>
                    </a:lnTo>
                    <a:lnTo>
                      <a:pt x="52116" y="60973"/>
                    </a:lnTo>
                    <a:lnTo>
                      <a:pt x="52116" y="60973"/>
                    </a:lnTo>
                    <a:lnTo>
                      <a:pt x="52904" y="61249"/>
                    </a:lnTo>
                    <a:lnTo>
                      <a:pt x="53713" y="61505"/>
                    </a:lnTo>
                    <a:lnTo>
                      <a:pt x="53713" y="61505"/>
                    </a:lnTo>
                    <a:lnTo>
                      <a:pt x="54032" y="61590"/>
                    </a:lnTo>
                    <a:lnTo>
                      <a:pt x="54352" y="61654"/>
                    </a:lnTo>
                    <a:lnTo>
                      <a:pt x="54990" y="61739"/>
                    </a:lnTo>
                    <a:lnTo>
                      <a:pt x="54990" y="61739"/>
                    </a:lnTo>
                    <a:lnTo>
                      <a:pt x="55352" y="61824"/>
                    </a:lnTo>
                    <a:lnTo>
                      <a:pt x="55820" y="61931"/>
                    </a:lnTo>
                    <a:lnTo>
                      <a:pt x="55820" y="61931"/>
                    </a:lnTo>
                    <a:lnTo>
                      <a:pt x="56480" y="62101"/>
                    </a:lnTo>
                    <a:lnTo>
                      <a:pt x="57162" y="62271"/>
                    </a:lnTo>
                    <a:lnTo>
                      <a:pt x="57311" y="62293"/>
                    </a:lnTo>
                    <a:lnTo>
                      <a:pt x="57311" y="62293"/>
                    </a:lnTo>
                    <a:lnTo>
                      <a:pt x="57822" y="62399"/>
                    </a:lnTo>
                    <a:lnTo>
                      <a:pt x="57822" y="62399"/>
                    </a:lnTo>
                    <a:lnTo>
                      <a:pt x="58141" y="62442"/>
                    </a:lnTo>
                    <a:lnTo>
                      <a:pt x="58460" y="62463"/>
                    </a:lnTo>
                    <a:lnTo>
                      <a:pt x="58524" y="62463"/>
                    </a:lnTo>
                    <a:lnTo>
                      <a:pt x="58524" y="62463"/>
                    </a:lnTo>
                    <a:lnTo>
                      <a:pt x="58588" y="62442"/>
                    </a:lnTo>
                    <a:lnTo>
                      <a:pt x="58652" y="62399"/>
                    </a:lnTo>
                    <a:lnTo>
                      <a:pt x="58652" y="62399"/>
                    </a:lnTo>
                    <a:lnTo>
                      <a:pt x="59078" y="62548"/>
                    </a:lnTo>
                    <a:lnTo>
                      <a:pt x="59078" y="62548"/>
                    </a:lnTo>
                    <a:lnTo>
                      <a:pt x="59376" y="62612"/>
                    </a:lnTo>
                    <a:lnTo>
                      <a:pt x="59674" y="62633"/>
                    </a:lnTo>
                    <a:lnTo>
                      <a:pt x="59674" y="62633"/>
                    </a:lnTo>
                    <a:lnTo>
                      <a:pt x="59674" y="62633"/>
                    </a:lnTo>
                    <a:lnTo>
                      <a:pt x="59780" y="62612"/>
                    </a:lnTo>
                    <a:lnTo>
                      <a:pt x="59865" y="62569"/>
                    </a:lnTo>
                    <a:lnTo>
                      <a:pt x="59908" y="62505"/>
                    </a:lnTo>
                    <a:lnTo>
                      <a:pt x="59929" y="62420"/>
                    </a:lnTo>
                    <a:lnTo>
                      <a:pt x="59929" y="62420"/>
                    </a:lnTo>
                    <a:lnTo>
                      <a:pt x="59929" y="62335"/>
                    </a:lnTo>
                    <a:lnTo>
                      <a:pt x="59887" y="62250"/>
                    </a:lnTo>
                    <a:lnTo>
                      <a:pt x="59887" y="62250"/>
                    </a:lnTo>
                    <a:lnTo>
                      <a:pt x="59802" y="62207"/>
                    </a:lnTo>
                    <a:lnTo>
                      <a:pt x="59738" y="62186"/>
                    </a:lnTo>
                    <a:lnTo>
                      <a:pt x="59738" y="62186"/>
                    </a:lnTo>
                    <a:lnTo>
                      <a:pt x="59504" y="62165"/>
                    </a:lnTo>
                    <a:lnTo>
                      <a:pt x="59312" y="62122"/>
                    </a:lnTo>
                    <a:lnTo>
                      <a:pt x="59312" y="62122"/>
                    </a:lnTo>
                    <a:lnTo>
                      <a:pt x="58993" y="62037"/>
                    </a:lnTo>
                    <a:lnTo>
                      <a:pt x="58695" y="61931"/>
                    </a:lnTo>
                    <a:lnTo>
                      <a:pt x="58503" y="61845"/>
                    </a:lnTo>
                    <a:lnTo>
                      <a:pt x="58503" y="61845"/>
                    </a:lnTo>
                    <a:lnTo>
                      <a:pt x="58035" y="61675"/>
                    </a:lnTo>
                    <a:lnTo>
                      <a:pt x="58035" y="61675"/>
                    </a:lnTo>
                    <a:lnTo>
                      <a:pt x="57438" y="61420"/>
                    </a:lnTo>
                    <a:lnTo>
                      <a:pt x="56800" y="61122"/>
                    </a:lnTo>
                    <a:lnTo>
                      <a:pt x="56608" y="61015"/>
                    </a:lnTo>
                    <a:lnTo>
                      <a:pt x="56608" y="61015"/>
                    </a:lnTo>
                    <a:lnTo>
                      <a:pt x="56182" y="60802"/>
                    </a:lnTo>
                    <a:lnTo>
                      <a:pt x="56182" y="60802"/>
                    </a:lnTo>
                    <a:lnTo>
                      <a:pt x="55778" y="60611"/>
                    </a:lnTo>
                    <a:lnTo>
                      <a:pt x="55544" y="60504"/>
                    </a:lnTo>
                    <a:lnTo>
                      <a:pt x="55544" y="60504"/>
                    </a:lnTo>
                    <a:lnTo>
                      <a:pt x="55139" y="60313"/>
                    </a:lnTo>
                    <a:lnTo>
                      <a:pt x="54713" y="60142"/>
                    </a:lnTo>
                    <a:lnTo>
                      <a:pt x="54330" y="59993"/>
                    </a:lnTo>
                    <a:lnTo>
                      <a:pt x="54330" y="59993"/>
                    </a:lnTo>
                    <a:lnTo>
                      <a:pt x="53990" y="59823"/>
                    </a:lnTo>
                    <a:lnTo>
                      <a:pt x="53990" y="59823"/>
                    </a:lnTo>
                    <a:lnTo>
                      <a:pt x="53734" y="59695"/>
                    </a:lnTo>
                    <a:lnTo>
                      <a:pt x="53500" y="59589"/>
                    </a:lnTo>
                    <a:lnTo>
                      <a:pt x="53500" y="59589"/>
                    </a:lnTo>
                    <a:lnTo>
                      <a:pt x="53138" y="59418"/>
                    </a:lnTo>
                    <a:lnTo>
                      <a:pt x="52734" y="59227"/>
                    </a:lnTo>
                    <a:lnTo>
                      <a:pt x="52734" y="59227"/>
                    </a:lnTo>
                    <a:lnTo>
                      <a:pt x="51797" y="58780"/>
                    </a:lnTo>
                    <a:lnTo>
                      <a:pt x="51733" y="58758"/>
                    </a:lnTo>
                    <a:lnTo>
                      <a:pt x="51754" y="58758"/>
                    </a:lnTo>
                    <a:lnTo>
                      <a:pt x="51754" y="58758"/>
                    </a:lnTo>
                    <a:lnTo>
                      <a:pt x="51094" y="58397"/>
                    </a:lnTo>
                    <a:lnTo>
                      <a:pt x="50541" y="58077"/>
                    </a:lnTo>
                    <a:lnTo>
                      <a:pt x="50541" y="58077"/>
                    </a:lnTo>
                    <a:lnTo>
                      <a:pt x="50221" y="57886"/>
                    </a:lnTo>
                    <a:lnTo>
                      <a:pt x="50221" y="57886"/>
                    </a:lnTo>
                    <a:lnTo>
                      <a:pt x="49945" y="57694"/>
                    </a:lnTo>
                    <a:lnTo>
                      <a:pt x="49945" y="57694"/>
                    </a:lnTo>
                    <a:lnTo>
                      <a:pt x="49604" y="57502"/>
                    </a:lnTo>
                    <a:lnTo>
                      <a:pt x="49242" y="57332"/>
                    </a:lnTo>
                    <a:lnTo>
                      <a:pt x="49242" y="57332"/>
                    </a:lnTo>
                    <a:lnTo>
                      <a:pt x="47965" y="56693"/>
                    </a:lnTo>
                    <a:lnTo>
                      <a:pt x="46666" y="56076"/>
                    </a:lnTo>
                    <a:lnTo>
                      <a:pt x="46666" y="56076"/>
                    </a:lnTo>
                    <a:lnTo>
                      <a:pt x="46113" y="55842"/>
                    </a:lnTo>
                    <a:lnTo>
                      <a:pt x="46113" y="55842"/>
                    </a:lnTo>
                    <a:lnTo>
                      <a:pt x="45559" y="55608"/>
                    </a:lnTo>
                    <a:lnTo>
                      <a:pt x="45559" y="55608"/>
                    </a:lnTo>
                    <a:lnTo>
                      <a:pt x="45048" y="55374"/>
                    </a:lnTo>
                    <a:lnTo>
                      <a:pt x="44558" y="55118"/>
                    </a:lnTo>
                    <a:lnTo>
                      <a:pt x="44537" y="55097"/>
                    </a:lnTo>
                    <a:lnTo>
                      <a:pt x="44516" y="55097"/>
                    </a:lnTo>
                    <a:lnTo>
                      <a:pt x="44495" y="55075"/>
                    </a:lnTo>
                    <a:lnTo>
                      <a:pt x="44495" y="55075"/>
                    </a:lnTo>
                    <a:lnTo>
                      <a:pt x="44090" y="54841"/>
                    </a:lnTo>
                    <a:lnTo>
                      <a:pt x="43898" y="54735"/>
                    </a:lnTo>
                    <a:lnTo>
                      <a:pt x="43898" y="54735"/>
                    </a:lnTo>
                    <a:lnTo>
                      <a:pt x="43366" y="54458"/>
                    </a:lnTo>
                    <a:lnTo>
                      <a:pt x="43175" y="54352"/>
                    </a:lnTo>
                    <a:lnTo>
                      <a:pt x="42877" y="54181"/>
                    </a:lnTo>
                    <a:lnTo>
                      <a:pt x="42557" y="54032"/>
                    </a:lnTo>
                    <a:lnTo>
                      <a:pt x="42557" y="54032"/>
                    </a:lnTo>
                    <a:lnTo>
                      <a:pt x="42259" y="53883"/>
                    </a:lnTo>
                    <a:lnTo>
                      <a:pt x="41961" y="53734"/>
                    </a:lnTo>
                    <a:lnTo>
                      <a:pt x="41855" y="53692"/>
                    </a:lnTo>
                    <a:lnTo>
                      <a:pt x="41855" y="53692"/>
                    </a:lnTo>
                    <a:lnTo>
                      <a:pt x="41173" y="53394"/>
                    </a:lnTo>
                    <a:lnTo>
                      <a:pt x="40599" y="53096"/>
                    </a:lnTo>
                    <a:lnTo>
                      <a:pt x="40599" y="53096"/>
                    </a:lnTo>
                    <a:lnTo>
                      <a:pt x="40066" y="52776"/>
                    </a:lnTo>
                    <a:lnTo>
                      <a:pt x="39534" y="52436"/>
                    </a:lnTo>
                    <a:lnTo>
                      <a:pt x="39534" y="52436"/>
                    </a:lnTo>
                    <a:lnTo>
                      <a:pt x="38959" y="52052"/>
                    </a:lnTo>
                    <a:lnTo>
                      <a:pt x="38427" y="51690"/>
                    </a:lnTo>
                    <a:lnTo>
                      <a:pt x="38427" y="51690"/>
                    </a:lnTo>
                    <a:lnTo>
                      <a:pt x="37788" y="51201"/>
                    </a:lnTo>
                    <a:lnTo>
                      <a:pt x="37427" y="50924"/>
                    </a:lnTo>
                    <a:lnTo>
                      <a:pt x="37427" y="50924"/>
                    </a:lnTo>
                    <a:lnTo>
                      <a:pt x="36937" y="50541"/>
                    </a:lnTo>
                    <a:lnTo>
                      <a:pt x="36426" y="50115"/>
                    </a:lnTo>
                    <a:lnTo>
                      <a:pt x="36426" y="50115"/>
                    </a:lnTo>
                    <a:lnTo>
                      <a:pt x="36000" y="49711"/>
                    </a:lnTo>
                    <a:lnTo>
                      <a:pt x="36000" y="49711"/>
                    </a:lnTo>
                    <a:lnTo>
                      <a:pt x="35319" y="49051"/>
                    </a:lnTo>
                    <a:lnTo>
                      <a:pt x="35021" y="48774"/>
                    </a:lnTo>
                    <a:lnTo>
                      <a:pt x="35021" y="48774"/>
                    </a:lnTo>
                    <a:lnTo>
                      <a:pt x="34191" y="48029"/>
                    </a:lnTo>
                    <a:lnTo>
                      <a:pt x="34020" y="47880"/>
                    </a:lnTo>
                    <a:lnTo>
                      <a:pt x="34020" y="47880"/>
                    </a:lnTo>
                    <a:lnTo>
                      <a:pt x="33658" y="47582"/>
                    </a:lnTo>
                    <a:lnTo>
                      <a:pt x="33488" y="47411"/>
                    </a:lnTo>
                    <a:lnTo>
                      <a:pt x="33488" y="47411"/>
                    </a:lnTo>
                    <a:lnTo>
                      <a:pt x="33105" y="47092"/>
                    </a:lnTo>
                    <a:lnTo>
                      <a:pt x="33105" y="47092"/>
                    </a:lnTo>
                    <a:lnTo>
                      <a:pt x="32509" y="46624"/>
                    </a:lnTo>
                    <a:lnTo>
                      <a:pt x="32509" y="46624"/>
                    </a:lnTo>
                    <a:lnTo>
                      <a:pt x="32211" y="46411"/>
                    </a:lnTo>
                    <a:lnTo>
                      <a:pt x="31891" y="46219"/>
                    </a:lnTo>
                    <a:lnTo>
                      <a:pt x="31891" y="46219"/>
                    </a:lnTo>
                    <a:lnTo>
                      <a:pt x="31572" y="46028"/>
                    </a:lnTo>
                    <a:lnTo>
                      <a:pt x="31189" y="45857"/>
                    </a:lnTo>
                    <a:lnTo>
                      <a:pt x="31189" y="45857"/>
                    </a:lnTo>
                    <a:lnTo>
                      <a:pt x="30848" y="45708"/>
                    </a:lnTo>
                    <a:lnTo>
                      <a:pt x="30486" y="45580"/>
                    </a:lnTo>
                    <a:lnTo>
                      <a:pt x="30231" y="45495"/>
                    </a:lnTo>
                    <a:lnTo>
                      <a:pt x="30231" y="45495"/>
                    </a:lnTo>
                    <a:lnTo>
                      <a:pt x="29826" y="45346"/>
                    </a:lnTo>
                    <a:lnTo>
                      <a:pt x="29826" y="45346"/>
                    </a:lnTo>
                    <a:lnTo>
                      <a:pt x="29550" y="45219"/>
                    </a:lnTo>
                    <a:lnTo>
                      <a:pt x="29209" y="45048"/>
                    </a:lnTo>
                    <a:lnTo>
                      <a:pt x="29209" y="45048"/>
                    </a:lnTo>
                    <a:lnTo>
                      <a:pt x="28506" y="44665"/>
                    </a:lnTo>
                    <a:lnTo>
                      <a:pt x="27825" y="44261"/>
                    </a:lnTo>
                    <a:lnTo>
                      <a:pt x="27825" y="44261"/>
                    </a:lnTo>
                    <a:lnTo>
                      <a:pt x="26761" y="43622"/>
                    </a:lnTo>
                    <a:lnTo>
                      <a:pt x="26761" y="43622"/>
                    </a:lnTo>
                    <a:lnTo>
                      <a:pt x="26420" y="43430"/>
                    </a:lnTo>
                    <a:lnTo>
                      <a:pt x="26186" y="43281"/>
                    </a:lnTo>
                    <a:lnTo>
                      <a:pt x="26186" y="43281"/>
                    </a:lnTo>
                    <a:lnTo>
                      <a:pt x="25845" y="43111"/>
                    </a:lnTo>
                    <a:lnTo>
                      <a:pt x="25505" y="42919"/>
                    </a:lnTo>
                    <a:lnTo>
                      <a:pt x="25505" y="42919"/>
                    </a:lnTo>
                    <a:lnTo>
                      <a:pt x="24440" y="42387"/>
                    </a:lnTo>
                    <a:lnTo>
                      <a:pt x="24185" y="42259"/>
                    </a:lnTo>
                    <a:lnTo>
                      <a:pt x="24185" y="42259"/>
                    </a:lnTo>
                    <a:lnTo>
                      <a:pt x="23801" y="42068"/>
                    </a:lnTo>
                    <a:lnTo>
                      <a:pt x="23801" y="42068"/>
                    </a:lnTo>
                    <a:lnTo>
                      <a:pt x="23269" y="41770"/>
                    </a:lnTo>
                    <a:lnTo>
                      <a:pt x="23163" y="41706"/>
                    </a:lnTo>
                    <a:lnTo>
                      <a:pt x="23078" y="41642"/>
                    </a:lnTo>
                    <a:lnTo>
                      <a:pt x="23078" y="41642"/>
                    </a:lnTo>
                    <a:lnTo>
                      <a:pt x="22524" y="41301"/>
                    </a:lnTo>
                    <a:lnTo>
                      <a:pt x="22524" y="41301"/>
                    </a:lnTo>
                    <a:lnTo>
                      <a:pt x="22183" y="41067"/>
                    </a:lnTo>
                    <a:lnTo>
                      <a:pt x="21843" y="40833"/>
                    </a:lnTo>
                    <a:lnTo>
                      <a:pt x="21843" y="40833"/>
                    </a:lnTo>
                    <a:lnTo>
                      <a:pt x="21396" y="40514"/>
                    </a:lnTo>
                    <a:lnTo>
                      <a:pt x="21396" y="40514"/>
                    </a:lnTo>
                    <a:lnTo>
                      <a:pt x="21140" y="40343"/>
                    </a:lnTo>
                    <a:lnTo>
                      <a:pt x="20842" y="40194"/>
                    </a:lnTo>
                    <a:lnTo>
                      <a:pt x="20842" y="40194"/>
                    </a:lnTo>
                    <a:lnTo>
                      <a:pt x="20608" y="40088"/>
                    </a:lnTo>
                    <a:lnTo>
                      <a:pt x="20608" y="40088"/>
                    </a:lnTo>
                    <a:lnTo>
                      <a:pt x="20438" y="40024"/>
                    </a:lnTo>
                    <a:lnTo>
                      <a:pt x="20267" y="40024"/>
                    </a:lnTo>
                    <a:lnTo>
                      <a:pt x="20267" y="40024"/>
                    </a:lnTo>
                    <a:lnTo>
                      <a:pt x="20161" y="40024"/>
                    </a:lnTo>
                    <a:lnTo>
                      <a:pt x="20161" y="40024"/>
                    </a:lnTo>
                    <a:lnTo>
                      <a:pt x="19927" y="40088"/>
                    </a:lnTo>
                    <a:lnTo>
                      <a:pt x="19927" y="40088"/>
                    </a:lnTo>
                    <a:lnTo>
                      <a:pt x="19757" y="40130"/>
                    </a:lnTo>
                    <a:lnTo>
                      <a:pt x="19586" y="40194"/>
                    </a:lnTo>
                    <a:lnTo>
                      <a:pt x="19501" y="40237"/>
                    </a:lnTo>
                    <a:lnTo>
                      <a:pt x="19501" y="40237"/>
                    </a:lnTo>
                    <a:lnTo>
                      <a:pt x="19373" y="40301"/>
                    </a:lnTo>
                    <a:lnTo>
                      <a:pt x="19373" y="40301"/>
                    </a:lnTo>
                    <a:lnTo>
                      <a:pt x="19097" y="40428"/>
                    </a:lnTo>
                    <a:lnTo>
                      <a:pt x="19097" y="40428"/>
                    </a:lnTo>
                    <a:lnTo>
                      <a:pt x="18841" y="40535"/>
                    </a:lnTo>
                    <a:lnTo>
                      <a:pt x="18841" y="40535"/>
                    </a:lnTo>
                    <a:lnTo>
                      <a:pt x="18649" y="40577"/>
                    </a:lnTo>
                    <a:lnTo>
                      <a:pt x="18649" y="40577"/>
                    </a:lnTo>
                    <a:lnTo>
                      <a:pt x="18351" y="40535"/>
                    </a:lnTo>
                    <a:lnTo>
                      <a:pt x="18351" y="40535"/>
                    </a:lnTo>
                    <a:lnTo>
                      <a:pt x="18160" y="40492"/>
                    </a:lnTo>
                    <a:lnTo>
                      <a:pt x="17947" y="40407"/>
                    </a:lnTo>
                    <a:lnTo>
                      <a:pt x="17947" y="40407"/>
                    </a:lnTo>
                    <a:lnTo>
                      <a:pt x="17798" y="40301"/>
                    </a:lnTo>
                    <a:lnTo>
                      <a:pt x="17798" y="40301"/>
                    </a:lnTo>
                    <a:lnTo>
                      <a:pt x="17351" y="39832"/>
                    </a:lnTo>
                    <a:lnTo>
                      <a:pt x="16882" y="39321"/>
                    </a:lnTo>
                    <a:lnTo>
                      <a:pt x="16882" y="39321"/>
                    </a:lnTo>
                    <a:lnTo>
                      <a:pt x="16670" y="39045"/>
                    </a:lnTo>
                    <a:lnTo>
                      <a:pt x="16435" y="38768"/>
                    </a:lnTo>
                    <a:lnTo>
                      <a:pt x="16435" y="38768"/>
                    </a:lnTo>
                    <a:lnTo>
                      <a:pt x="16010" y="38193"/>
                    </a:lnTo>
                    <a:lnTo>
                      <a:pt x="16010" y="38193"/>
                    </a:lnTo>
                    <a:lnTo>
                      <a:pt x="15754" y="37916"/>
                    </a:lnTo>
                    <a:lnTo>
                      <a:pt x="15754" y="37916"/>
                    </a:lnTo>
                    <a:lnTo>
                      <a:pt x="15520" y="37661"/>
                    </a:lnTo>
                    <a:lnTo>
                      <a:pt x="15520" y="37661"/>
                    </a:lnTo>
                    <a:lnTo>
                      <a:pt x="15371" y="37448"/>
                    </a:lnTo>
                    <a:lnTo>
                      <a:pt x="15371" y="37448"/>
                    </a:lnTo>
                    <a:lnTo>
                      <a:pt x="15158" y="37171"/>
                    </a:lnTo>
                    <a:lnTo>
                      <a:pt x="15158" y="37171"/>
                    </a:lnTo>
                    <a:lnTo>
                      <a:pt x="14903" y="36916"/>
                    </a:lnTo>
                    <a:lnTo>
                      <a:pt x="14668" y="36682"/>
                    </a:lnTo>
                    <a:lnTo>
                      <a:pt x="14413" y="36469"/>
                    </a:lnTo>
                    <a:lnTo>
                      <a:pt x="14179" y="36298"/>
                    </a:lnTo>
                    <a:lnTo>
                      <a:pt x="14179" y="36298"/>
                    </a:lnTo>
                    <a:lnTo>
                      <a:pt x="13817" y="36064"/>
                    </a:lnTo>
                    <a:lnTo>
                      <a:pt x="13817" y="36064"/>
                    </a:lnTo>
                    <a:lnTo>
                      <a:pt x="13455" y="35851"/>
                    </a:lnTo>
                    <a:lnTo>
                      <a:pt x="13455" y="35851"/>
                    </a:lnTo>
                    <a:lnTo>
                      <a:pt x="13050" y="35575"/>
                    </a:lnTo>
                    <a:lnTo>
                      <a:pt x="13050" y="35575"/>
                    </a:lnTo>
                    <a:lnTo>
                      <a:pt x="12688" y="35319"/>
                    </a:lnTo>
                    <a:lnTo>
                      <a:pt x="12625" y="35276"/>
                    </a:lnTo>
                    <a:lnTo>
                      <a:pt x="12625" y="35276"/>
                    </a:lnTo>
                    <a:lnTo>
                      <a:pt x="12284" y="35064"/>
                    </a:lnTo>
                    <a:lnTo>
                      <a:pt x="11965" y="34829"/>
                    </a:lnTo>
                    <a:lnTo>
                      <a:pt x="11880" y="34787"/>
                    </a:lnTo>
                    <a:lnTo>
                      <a:pt x="11880" y="34787"/>
                    </a:lnTo>
                    <a:lnTo>
                      <a:pt x="11603" y="34574"/>
                    </a:lnTo>
                    <a:lnTo>
                      <a:pt x="11347" y="34361"/>
                    </a:lnTo>
                    <a:lnTo>
                      <a:pt x="11347" y="34361"/>
                    </a:lnTo>
                    <a:lnTo>
                      <a:pt x="11071" y="34042"/>
                    </a:lnTo>
                    <a:lnTo>
                      <a:pt x="10815" y="33744"/>
                    </a:lnTo>
                    <a:lnTo>
                      <a:pt x="10815" y="33744"/>
                    </a:lnTo>
                    <a:lnTo>
                      <a:pt x="10602" y="33446"/>
                    </a:lnTo>
                    <a:lnTo>
                      <a:pt x="10368" y="33084"/>
                    </a:lnTo>
                    <a:lnTo>
                      <a:pt x="10368" y="33084"/>
                    </a:lnTo>
                    <a:lnTo>
                      <a:pt x="10240" y="32849"/>
                    </a:lnTo>
                    <a:lnTo>
                      <a:pt x="10240" y="32849"/>
                    </a:lnTo>
                    <a:lnTo>
                      <a:pt x="10176" y="32679"/>
                    </a:lnTo>
                    <a:lnTo>
                      <a:pt x="10176" y="32679"/>
                    </a:lnTo>
                    <a:lnTo>
                      <a:pt x="10091" y="32573"/>
                    </a:lnTo>
                    <a:lnTo>
                      <a:pt x="9985" y="32488"/>
                    </a:lnTo>
                    <a:lnTo>
                      <a:pt x="9985" y="32488"/>
                    </a:lnTo>
                    <a:lnTo>
                      <a:pt x="10112" y="32296"/>
                    </a:lnTo>
                    <a:lnTo>
                      <a:pt x="10112" y="32296"/>
                    </a:lnTo>
                    <a:lnTo>
                      <a:pt x="10240" y="32104"/>
                    </a:lnTo>
                    <a:lnTo>
                      <a:pt x="10240" y="32104"/>
                    </a:lnTo>
                    <a:lnTo>
                      <a:pt x="10496" y="31828"/>
                    </a:lnTo>
                    <a:lnTo>
                      <a:pt x="10496" y="31828"/>
                    </a:lnTo>
                    <a:lnTo>
                      <a:pt x="10921" y="31444"/>
                    </a:lnTo>
                    <a:lnTo>
                      <a:pt x="10921" y="31444"/>
                    </a:lnTo>
                    <a:lnTo>
                      <a:pt x="11369" y="31061"/>
                    </a:lnTo>
                    <a:lnTo>
                      <a:pt x="11858" y="30678"/>
                    </a:lnTo>
                    <a:lnTo>
                      <a:pt x="11858" y="30678"/>
                    </a:lnTo>
                    <a:lnTo>
                      <a:pt x="12454" y="30252"/>
                    </a:lnTo>
                    <a:lnTo>
                      <a:pt x="12454" y="30252"/>
                    </a:lnTo>
                    <a:lnTo>
                      <a:pt x="12816" y="29997"/>
                    </a:lnTo>
                    <a:lnTo>
                      <a:pt x="12816" y="29997"/>
                    </a:lnTo>
                    <a:lnTo>
                      <a:pt x="13327" y="29614"/>
                    </a:lnTo>
                    <a:lnTo>
                      <a:pt x="13817" y="29230"/>
                    </a:lnTo>
                    <a:lnTo>
                      <a:pt x="13817" y="29230"/>
                    </a:lnTo>
                    <a:lnTo>
                      <a:pt x="14328" y="28826"/>
                    </a:lnTo>
                    <a:lnTo>
                      <a:pt x="14328" y="28826"/>
                    </a:lnTo>
                    <a:lnTo>
                      <a:pt x="14690" y="28506"/>
                    </a:lnTo>
                    <a:lnTo>
                      <a:pt x="14839" y="28357"/>
                    </a:lnTo>
                    <a:lnTo>
                      <a:pt x="14839" y="28357"/>
                    </a:lnTo>
                    <a:lnTo>
                      <a:pt x="15435" y="27783"/>
                    </a:lnTo>
                    <a:lnTo>
                      <a:pt x="15435" y="27783"/>
                    </a:lnTo>
                    <a:lnTo>
                      <a:pt x="15882" y="27357"/>
                    </a:lnTo>
                    <a:lnTo>
                      <a:pt x="16116" y="27144"/>
                    </a:lnTo>
                    <a:lnTo>
                      <a:pt x="16116" y="27144"/>
                    </a:lnTo>
                    <a:lnTo>
                      <a:pt x="16840" y="26441"/>
                    </a:lnTo>
                    <a:lnTo>
                      <a:pt x="16840" y="26441"/>
                    </a:lnTo>
                    <a:lnTo>
                      <a:pt x="18820" y="24525"/>
                    </a:lnTo>
                    <a:lnTo>
                      <a:pt x="18820" y="24525"/>
                    </a:lnTo>
                    <a:lnTo>
                      <a:pt x="19458" y="23929"/>
                    </a:lnTo>
                    <a:lnTo>
                      <a:pt x="19820" y="23567"/>
                    </a:lnTo>
                    <a:lnTo>
                      <a:pt x="20140" y="23248"/>
                    </a:lnTo>
                    <a:lnTo>
                      <a:pt x="20140" y="23248"/>
                    </a:lnTo>
                    <a:lnTo>
                      <a:pt x="20842" y="22567"/>
                    </a:lnTo>
                    <a:lnTo>
                      <a:pt x="21289" y="22098"/>
                    </a:lnTo>
                    <a:lnTo>
                      <a:pt x="21289" y="22098"/>
                    </a:lnTo>
                    <a:lnTo>
                      <a:pt x="21928" y="21438"/>
                    </a:lnTo>
                    <a:lnTo>
                      <a:pt x="22609" y="20800"/>
                    </a:lnTo>
                    <a:lnTo>
                      <a:pt x="22609" y="20800"/>
                    </a:lnTo>
                    <a:lnTo>
                      <a:pt x="23035" y="20417"/>
                    </a:lnTo>
                    <a:lnTo>
                      <a:pt x="23035" y="20417"/>
                    </a:lnTo>
                    <a:lnTo>
                      <a:pt x="23759" y="19735"/>
                    </a:lnTo>
                    <a:lnTo>
                      <a:pt x="24121" y="19373"/>
                    </a:lnTo>
                    <a:lnTo>
                      <a:pt x="24461" y="19011"/>
                    </a:lnTo>
                    <a:lnTo>
                      <a:pt x="24461" y="19011"/>
                    </a:lnTo>
                    <a:lnTo>
                      <a:pt x="25270" y="18096"/>
                    </a:lnTo>
                    <a:lnTo>
                      <a:pt x="25270" y="18096"/>
                    </a:lnTo>
                    <a:lnTo>
                      <a:pt x="25675" y="17670"/>
                    </a:lnTo>
                    <a:lnTo>
                      <a:pt x="25781" y="17543"/>
                    </a:lnTo>
                    <a:lnTo>
                      <a:pt x="25781" y="17543"/>
                    </a:lnTo>
                    <a:lnTo>
                      <a:pt x="26101" y="17181"/>
                    </a:lnTo>
                    <a:lnTo>
                      <a:pt x="26101" y="17181"/>
                    </a:lnTo>
                    <a:lnTo>
                      <a:pt x="26505" y="16797"/>
                    </a:lnTo>
                    <a:lnTo>
                      <a:pt x="26505" y="16797"/>
                    </a:lnTo>
                    <a:lnTo>
                      <a:pt x="26910" y="16478"/>
                    </a:lnTo>
                    <a:lnTo>
                      <a:pt x="27335" y="16159"/>
                    </a:lnTo>
                    <a:lnTo>
                      <a:pt x="28230" y="15563"/>
                    </a:lnTo>
                    <a:lnTo>
                      <a:pt x="28549" y="15350"/>
                    </a:lnTo>
                    <a:lnTo>
                      <a:pt x="28719" y="15243"/>
                    </a:lnTo>
                    <a:lnTo>
                      <a:pt x="28719" y="15243"/>
                    </a:lnTo>
                    <a:lnTo>
                      <a:pt x="29784" y="14519"/>
                    </a:lnTo>
                    <a:lnTo>
                      <a:pt x="30869" y="13796"/>
                    </a:lnTo>
                    <a:lnTo>
                      <a:pt x="30869" y="13796"/>
                    </a:lnTo>
                    <a:lnTo>
                      <a:pt x="31253" y="13583"/>
                    </a:lnTo>
                    <a:lnTo>
                      <a:pt x="31636" y="13370"/>
                    </a:lnTo>
                    <a:lnTo>
                      <a:pt x="32338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275" y="13029"/>
                    </a:lnTo>
                    <a:lnTo>
                      <a:pt x="32275" y="13029"/>
                    </a:lnTo>
                    <a:lnTo>
                      <a:pt x="32338" y="13008"/>
                    </a:lnTo>
                    <a:lnTo>
                      <a:pt x="32360" y="12987"/>
                    </a:lnTo>
                    <a:lnTo>
                      <a:pt x="32338" y="12987"/>
                    </a:lnTo>
                    <a:lnTo>
                      <a:pt x="32338" y="12987"/>
                    </a:lnTo>
                    <a:lnTo>
                      <a:pt x="32977" y="12710"/>
                    </a:lnTo>
                    <a:lnTo>
                      <a:pt x="33509" y="12454"/>
                    </a:lnTo>
                    <a:lnTo>
                      <a:pt x="33850" y="12327"/>
                    </a:lnTo>
                    <a:lnTo>
                      <a:pt x="33850" y="12327"/>
                    </a:lnTo>
                    <a:lnTo>
                      <a:pt x="34382" y="12114"/>
                    </a:lnTo>
                    <a:lnTo>
                      <a:pt x="34382" y="12114"/>
                    </a:lnTo>
                    <a:lnTo>
                      <a:pt x="34489" y="11965"/>
                    </a:lnTo>
                    <a:lnTo>
                      <a:pt x="34616" y="11837"/>
                    </a:lnTo>
                    <a:lnTo>
                      <a:pt x="34616" y="11837"/>
                    </a:lnTo>
                    <a:lnTo>
                      <a:pt x="34851" y="11645"/>
                    </a:lnTo>
                    <a:lnTo>
                      <a:pt x="35085" y="11496"/>
                    </a:lnTo>
                    <a:lnTo>
                      <a:pt x="35085" y="11496"/>
                    </a:lnTo>
                    <a:lnTo>
                      <a:pt x="35276" y="11411"/>
                    </a:lnTo>
                    <a:lnTo>
                      <a:pt x="35468" y="11347"/>
                    </a:lnTo>
                    <a:lnTo>
                      <a:pt x="35638" y="11283"/>
                    </a:lnTo>
                    <a:lnTo>
                      <a:pt x="35638" y="11283"/>
                    </a:lnTo>
                    <a:lnTo>
                      <a:pt x="36277" y="11049"/>
                    </a:lnTo>
                    <a:lnTo>
                      <a:pt x="36277" y="11049"/>
                    </a:lnTo>
                    <a:lnTo>
                      <a:pt x="36767" y="10922"/>
                    </a:lnTo>
                    <a:lnTo>
                      <a:pt x="36916" y="10879"/>
                    </a:lnTo>
                    <a:lnTo>
                      <a:pt x="36916" y="10879"/>
                    </a:lnTo>
                    <a:lnTo>
                      <a:pt x="37831" y="10602"/>
                    </a:lnTo>
                    <a:lnTo>
                      <a:pt x="38214" y="10474"/>
                    </a:lnTo>
                    <a:lnTo>
                      <a:pt x="38214" y="10474"/>
                    </a:lnTo>
                    <a:lnTo>
                      <a:pt x="38555" y="10389"/>
                    </a:lnTo>
                    <a:lnTo>
                      <a:pt x="38555" y="10389"/>
                    </a:lnTo>
                    <a:lnTo>
                      <a:pt x="38832" y="10304"/>
                    </a:lnTo>
                    <a:lnTo>
                      <a:pt x="38832" y="10304"/>
                    </a:lnTo>
                    <a:lnTo>
                      <a:pt x="39428" y="10113"/>
                    </a:lnTo>
                    <a:lnTo>
                      <a:pt x="39662" y="10027"/>
                    </a:lnTo>
                    <a:lnTo>
                      <a:pt x="39662" y="10027"/>
                    </a:lnTo>
                    <a:lnTo>
                      <a:pt x="40024" y="9900"/>
                    </a:lnTo>
                    <a:lnTo>
                      <a:pt x="40024" y="9900"/>
                    </a:lnTo>
                    <a:lnTo>
                      <a:pt x="40535" y="9729"/>
                    </a:lnTo>
                    <a:lnTo>
                      <a:pt x="40599" y="9708"/>
                    </a:lnTo>
                    <a:lnTo>
                      <a:pt x="40875" y="9623"/>
                    </a:lnTo>
                    <a:lnTo>
                      <a:pt x="40875" y="9623"/>
                    </a:lnTo>
                    <a:lnTo>
                      <a:pt x="41408" y="9431"/>
                    </a:lnTo>
                    <a:lnTo>
                      <a:pt x="41982" y="9261"/>
                    </a:lnTo>
                    <a:lnTo>
                      <a:pt x="41982" y="9261"/>
                    </a:lnTo>
                    <a:lnTo>
                      <a:pt x="42046" y="9261"/>
                    </a:lnTo>
                    <a:lnTo>
                      <a:pt x="42046" y="9261"/>
                    </a:lnTo>
                    <a:lnTo>
                      <a:pt x="42131" y="9282"/>
                    </a:lnTo>
                    <a:lnTo>
                      <a:pt x="42131" y="9282"/>
                    </a:lnTo>
                    <a:lnTo>
                      <a:pt x="42600" y="9155"/>
                    </a:lnTo>
                    <a:lnTo>
                      <a:pt x="42791" y="9112"/>
                    </a:lnTo>
                    <a:lnTo>
                      <a:pt x="42791" y="9112"/>
                    </a:lnTo>
                    <a:lnTo>
                      <a:pt x="43026" y="9048"/>
                    </a:lnTo>
                    <a:lnTo>
                      <a:pt x="43239" y="8984"/>
                    </a:lnTo>
                    <a:lnTo>
                      <a:pt x="43239" y="8984"/>
                    </a:lnTo>
                    <a:lnTo>
                      <a:pt x="43749" y="8771"/>
                    </a:lnTo>
                    <a:lnTo>
                      <a:pt x="43856" y="8729"/>
                    </a:lnTo>
                    <a:lnTo>
                      <a:pt x="43856" y="8729"/>
                    </a:lnTo>
                    <a:lnTo>
                      <a:pt x="44239" y="8558"/>
                    </a:lnTo>
                    <a:lnTo>
                      <a:pt x="44580" y="8388"/>
                    </a:lnTo>
                    <a:lnTo>
                      <a:pt x="44580" y="8388"/>
                    </a:lnTo>
                    <a:lnTo>
                      <a:pt x="44857" y="8239"/>
                    </a:lnTo>
                    <a:lnTo>
                      <a:pt x="45112" y="8069"/>
                    </a:lnTo>
                    <a:lnTo>
                      <a:pt x="45112" y="8069"/>
                    </a:lnTo>
                    <a:lnTo>
                      <a:pt x="45346" y="7877"/>
                    </a:lnTo>
                    <a:lnTo>
                      <a:pt x="45453" y="7771"/>
                    </a:lnTo>
                    <a:lnTo>
                      <a:pt x="45559" y="7643"/>
                    </a:lnTo>
                    <a:lnTo>
                      <a:pt x="45559" y="7643"/>
                    </a:lnTo>
                    <a:lnTo>
                      <a:pt x="45708" y="7388"/>
                    </a:lnTo>
                    <a:lnTo>
                      <a:pt x="45793" y="7260"/>
                    </a:lnTo>
                    <a:lnTo>
                      <a:pt x="45857" y="7111"/>
                    </a:lnTo>
                    <a:lnTo>
                      <a:pt x="45857" y="7111"/>
                    </a:lnTo>
                    <a:lnTo>
                      <a:pt x="45942" y="6834"/>
                    </a:lnTo>
                    <a:lnTo>
                      <a:pt x="45964" y="6706"/>
                    </a:lnTo>
                    <a:lnTo>
                      <a:pt x="45985" y="6579"/>
                    </a:lnTo>
                    <a:lnTo>
                      <a:pt x="45985" y="6579"/>
                    </a:lnTo>
                    <a:lnTo>
                      <a:pt x="46006" y="6430"/>
                    </a:lnTo>
                    <a:lnTo>
                      <a:pt x="46006" y="6430"/>
                    </a:lnTo>
                    <a:lnTo>
                      <a:pt x="46027" y="6259"/>
                    </a:lnTo>
                    <a:lnTo>
                      <a:pt x="46027" y="6259"/>
                    </a:lnTo>
                    <a:lnTo>
                      <a:pt x="46027" y="6025"/>
                    </a:lnTo>
                    <a:lnTo>
                      <a:pt x="46027" y="5812"/>
                    </a:lnTo>
                    <a:lnTo>
                      <a:pt x="46027" y="5684"/>
                    </a:lnTo>
                    <a:lnTo>
                      <a:pt x="46027" y="5684"/>
                    </a:lnTo>
                    <a:lnTo>
                      <a:pt x="46006" y="5365"/>
                    </a:lnTo>
                    <a:lnTo>
                      <a:pt x="45942" y="5067"/>
                    </a:lnTo>
                    <a:lnTo>
                      <a:pt x="45942" y="5067"/>
                    </a:lnTo>
                    <a:lnTo>
                      <a:pt x="45857" y="4854"/>
                    </a:lnTo>
                    <a:lnTo>
                      <a:pt x="45857" y="4854"/>
                    </a:lnTo>
                    <a:lnTo>
                      <a:pt x="45836" y="4748"/>
                    </a:lnTo>
                    <a:lnTo>
                      <a:pt x="45815" y="4620"/>
                    </a:lnTo>
                    <a:lnTo>
                      <a:pt x="45687" y="4343"/>
                    </a:lnTo>
                    <a:lnTo>
                      <a:pt x="45666" y="4279"/>
                    </a:lnTo>
                    <a:lnTo>
                      <a:pt x="45623" y="4194"/>
                    </a:lnTo>
                    <a:lnTo>
                      <a:pt x="45602" y="4088"/>
                    </a:lnTo>
                    <a:lnTo>
                      <a:pt x="45580" y="3981"/>
                    </a:lnTo>
                    <a:lnTo>
                      <a:pt x="45580" y="3981"/>
                    </a:lnTo>
                    <a:lnTo>
                      <a:pt x="45495" y="3705"/>
                    </a:lnTo>
                    <a:lnTo>
                      <a:pt x="45389" y="3385"/>
                    </a:lnTo>
                    <a:lnTo>
                      <a:pt x="45389" y="3385"/>
                    </a:lnTo>
                    <a:lnTo>
                      <a:pt x="45218" y="3023"/>
                    </a:lnTo>
                    <a:lnTo>
                      <a:pt x="45218" y="3023"/>
                    </a:lnTo>
                    <a:lnTo>
                      <a:pt x="45133" y="2832"/>
                    </a:lnTo>
                    <a:lnTo>
                      <a:pt x="45091" y="2768"/>
                    </a:lnTo>
                    <a:lnTo>
                      <a:pt x="45091" y="2768"/>
                    </a:lnTo>
                    <a:lnTo>
                      <a:pt x="44984" y="2534"/>
                    </a:lnTo>
                    <a:lnTo>
                      <a:pt x="44984" y="2534"/>
                    </a:lnTo>
                    <a:lnTo>
                      <a:pt x="44920" y="2278"/>
                    </a:lnTo>
                    <a:lnTo>
                      <a:pt x="44920" y="2278"/>
                    </a:lnTo>
                    <a:lnTo>
                      <a:pt x="44857" y="2087"/>
                    </a:lnTo>
                    <a:lnTo>
                      <a:pt x="44814" y="2001"/>
                    </a:lnTo>
                    <a:lnTo>
                      <a:pt x="44750" y="1938"/>
                    </a:lnTo>
                    <a:lnTo>
                      <a:pt x="44750" y="1938"/>
                    </a:lnTo>
                    <a:lnTo>
                      <a:pt x="44665" y="1895"/>
                    </a:lnTo>
                    <a:lnTo>
                      <a:pt x="44665" y="1895"/>
                    </a:lnTo>
                    <a:lnTo>
                      <a:pt x="44707" y="1810"/>
                    </a:lnTo>
                    <a:lnTo>
                      <a:pt x="44750" y="1746"/>
                    </a:lnTo>
                    <a:lnTo>
                      <a:pt x="44750" y="1661"/>
                    </a:lnTo>
                    <a:lnTo>
                      <a:pt x="44729" y="1576"/>
                    </a:lnTo>
                    <a:lnTo>
                      <a:pt x="44729" y="1576"/>
                    </a:lnTo>
                    <a:lnTo>
                      <a:pt x="44644" y="1299"/>
                    </a:lnTo>
                    <a:lnTo>
                      <a:pt x="44580" y="1171"/>
                    </a:lnTo>
                    <a:lnTo>
                      <a:pt x="44516" y="1086"/>
                    </a:lnTo>
                    <a:lnTo>
                      <a:pt x="44516" y="1086"/>
                    </a:lnTo>
                    <a:lnTo>
                      <a:pt x="44409" y="958"/>
                    </a:lnTo>
                    <a:lnTo>
                      <a:pt x="44282" y="852"/>
                    </a:lnTo>
                    <a:lnTo>
                      <a:pt x="44048" y="703"/>
                    </a:lnTo>
                    <a:lnTo>
                      <a:pt x="44048" y="703"/>
                    </a:lnTo>
                    <a:lnTo>
                      <a:pt x="43877" y="639"/>
                    </a:lnTo>
                    <a:lnTo>
                      <a:pt x="43707" y="554"/>
                    </a:lnTo>
                    <a:lnTo>
                      <a:pt x="43707" y="554"/>
                    </a:lnTo>
                    <a:lnTo>
                      <a:pt x="43302" y="426"/>
                    </a:lnTo>
                    <a:lnTo>
                      <a:pt x="43302" y="426"/>
                    </a:lnTo>
                    <a:lnTo>
                      <a:pt x="42919" y="341"/>
                    </a:lnTo>
                    <a:lnTo>
                      <a:pt x="42515" y="277"/>
                    </a:lnTo>
                    <a:lnTo>
                      <a:pt x="42515" y="277"/>
                    </a:lnTo>
                    <a:lnTo>
                      <a:pt x="42174" y="256"/>
                    </a:lnTo>
                    <a:lnTo>
                      <a:pt x="41855" y="234"/>
                    </a:lnTo>
                    <a:lnTo>
                      <a:pt x="41855" y="234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642" y="234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408" y="213"/>
                    </a:lnTo>
                    <a:lnTo>
                      <a:pt x="41408" y="213"/>
                    </a:lnTo>
                    <a:lnTo>
                      <a:pt x="40982" y="170"/>
                    </a:lnTo>
                    <a:lnTo>
                      <a:pt x="40726" y="149"/>
                    </a:lnTo>
                    <a:lnTo>
                      <a:pt x="40726" y="149"/>
                    </a:lnTo>
                    <a:lnTo>
                      <a:pt x="40322" y="107"/>
                    </a:lnTo>
                    <a:lnTo>
                      <a:pt x="39981" y="64"/>
                    </a:lnTo>
                    <a:lnTo>
                      <a:pt x="39981" y="64"/>
                    </a:lnTo>
                    <a:lnTo>
                      <a:pt x="39492" y="21"/>
                    </a:lnTo>
                    <a:lnTo>
                      <a:pt x="39002" y="0"/>
                    </a:lnTo>
                    <a:lnTo>
                      <a:pt x="39002" y="0"/>
                    </a:lnTo>
                    <a:lnTo>
                      <a:pt x="38832" y="0"/>
                    </a:lnTo>
                    <a:lnTo>
                      <a:pt x="38832" y="0"/>
                    </a:lnTo>
                    <a:lnTo>
                      <a:pt x="38193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658;p49">
                <a:extLst>
                  <a:ext uri="{FF2B5EF4-FFF2-40B4-BE49-F238E27FC236}">
                    <a16:creationId xmlns:a16="http://schemas.microsoft.com/office/drawing/2014/main" id="{93B94CC4-744E-A24F-D2E3-3725D7CC6C06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extrusionOk="0">
                    <a:moveTo>
                      <a:pt x="6068" y="1"/>
                    </a:moveTo>
                    <a:lnTo>
                      <a:pt x="5877" y="22"/>
                    </a:lnTo>
                    <a:lnTo>
                      <a:pt x="5706" y="43"/>
                    </a:lnTo>
                    <a:lnTo>
                      <a:pt x="5557" y="86"/>
                    </a:lnTo>
                    <a:lnTo>
                      <a:pt x="5238" y="171"/>
                    </a:lnTo>
                    <a:lnTo>
                      <a:pt x="5046" y="256"/>
                    </a:lnTo>
                    <a:lnTo>
                      <a:pt x="4833" y="362"/>
                    </a:lnTo>
                    <a:lnTo>
                      <a:pt x="4514" y="533"/>
                    </a:lnTo>
                    <a:lnTo>
                      <a:pt x="4322" y="661"/>
                    </a:lnTo>
                    <a:lnTo>
                      <a:pt x="4046" y="810"/>
                    </a:lnTo>
                    <a:lnTo>
                      <a:pt x="3748" y="980"/>
                    </a:lnTo>
                    <a:lnTo>
                      <a:pt x="3492" y="1171"/>
                    </a:lnTo>
                    <a:lnTo>
                      <a:pt x="3279" y="1342"/>
                    </a:lnTo>
                    <a:lnTo>
                      <a:pt x="3066" y="1533"/>
                    </a:lnTo>
                    <a:lnTo>
                      <a:pt x="2811" y="1746"/>
                    </a:lnTo>
                    <a:lnTo>
                      <a:pt x="2577" y="1959"/>
                    </a:lnTo>
                    <a:lnTo>
                      <a:pt x="2343" y="2172"/>
                    </a:lnTo>
                    <a:lnTo>
                      <a:pt x="2257" y="2236"/>
                    </a:lnTo>
                    <a:lnTo>
                      <a:pt x="2002" y="2491"/>
                    </a:lnTo>
                    <a:lnTo>
                      <a:pt x="1746" y="2747"/>
                    </a:lnTo>
                    <a:lnTo>
                      <a:pt x="1512" y="3002"/>
                    </a:lnTo>
                    <a:lnTo>
                      <a:pt x="1299" y="3258"/>
                    </a:lnTo>
                    <a:lnTo>
                      <a:pt x="1150" y="3471"/>
                    </a:lnTo>
                    <a:lnTo>
                      <a:pt x="1023" y="3684"/>
                    </a:lnTo>
                    <a:lnTo>
                      <a:pt x="874" y="3982"/>
                    </a:lnTo>
                    <a:lnTo>
                      <a:pt x="746" y="4301"/>
                    </a:lnTo>
                    <a:lnTo>
                      <a:pt x="512" y="4918"/>
                    </a:lnTo>
                    <a:lnTo>
                      <a:pt x="384" y="5365"/>
                    </a:lnTo>
                    <a:lnTo>
                      <a:pt x="86" y="6281"/>
                    </a:lnTo>
                    <a:lnTo>
                      <a:pt x="22" y="6558"/>
                    </a:lnTo>
                    <a:lnTo>
                      <a:pt x="1" y="6856"/>
                    </a:lnTo>
                    <a:lnTo>
                      <a:pt x="22" y="7132"/>
                    </a:lnTo>
                    <a:lnTo>
                      <a:pt x="86" y="7388"/>
                    </a:lnTo>
                    <a:lnTo>
                      <a:pt x="192" y="7622"/>
                    </a:lnTo>
                    <a:lnTo>
                      <a:pt x="341" y="7856"/>
                    </a:lnTo>
                    <a:lnTo>
                      <a:pt x="554" y="8090"/>
                    </a:lnTo>
                    <a:lnTo>
                      <a:pt x="682" y="8261"/>
                    </a:lnTo>
                    <a:lnTo>
                      <a:pt x="895" y="8474"/>
                    </a:lnTo>
                    <a:lnTo>
                      <a:pt x="1065" y="8708"/>
                    </a:lnTo>
                    <a:lnTo>
                      <a:pt x="1129" y="8772"/>
                    </a:lnTo>
                    <a:lnTo>
                      <a:pt x="1321" y="8963"/>
                    </a:lnTo>
                    <a:lnTo>
                      <a:pt x="1555" y="9176"/>
                    </a:lnTo>
                    <a:lnTo>
                      <a:pt x="1789" y="9347"/>
                    </a:lnTo>
                    <a:lnTo>
                      <a:pt x="2023" y="9474"/>
                    </a:lnTo>
                    <a:lnTo>
                      <a:pt x="2236" y="9581"/>
                    </a:lnTo>
                    <a:lnTo>
                      <a:pt x="2470" y="9666"/>
                    </a:lnTo>
                    <a:lnTo>
                      <a:pt x="2619" y="9730"/>
                    </a:lnTo>
                    <a:lnTo>
                      <a:pt x="2790" y="9751"/>
                    </a:lnTo>
                    <a:lnTo>
                      <a:pt x="3109" y="9794"/>
                    </a:lnTo>
                    <a:lnTo>
                      <a:pt x="3492" y="9857"/>
                    </a:lnTo>
                    <a:lnTo>
                      <a:pt x="3748" y="9879"/>
                    </a:lnTo>
                    <a:lnTo>
                      <a:pt x="4173" y="9943"/>
                    </a:lnTo>
                    <a:lnTo>
                      <a:pt x="4599" y="9964"/>
                    </a:lnTo>
                    <a:lnTo>
                      <a:pt x="4791" y="9943"/>
                    </a:lnTo>
                    <a:lnTo>
                      <a:pt x="4982" y="9921"/>
                    </a:lnTo>
                    <a:lnTo>
                      <a:pt x="5238" y="9879"/>
                    </a:lnTo>
                    <a:lnTo>
                      <a:pt x="5472" y="9815"/>
                    </a:lnTo>
                    <a:lnTo>
                      <a:pt x="5770" y="9730"/>
                    </a:lnTo>
                    <a:lnTo>
                      <a:pt x="6068" y="9623"/>
                    </a:lnTo>
                    <a:lnTo>
                      <a:pt x="6324" y="9496"/>
                    </a:lnTo>
                    <a:lnTo>
                      <a:pt x="6579" y="9347"/>
                    </a:lnTo>
                    <a:lnTo>
                      <a:pt x="6835" y="9198"/>
                    </a:lnTo>
                    <a:lnTo>
                      <a:pt x="7090" y="9006"/>
                    </a:lnTo>
                    <a:lnTo>
                      <a:pt x="7218" y="8899"/>
                    </a:lnTo>
                    <a:lnTo>
                      <a:pt x="7516" y="8644"/>
                    </a:lnTo>
                    <a:lnTo>
                      <a:pt x="7707" y="8474"/>
                    </a:lnTo>
                    <a:lnTo>
                      <a:pt x="7878" y="8282"/>
                    </a:lnTo>
                    <a:lnTo>
                      <a:pt x="7920" y="8240"/>
                    </a:lnTo>
                    <a:lnTo>
                      <a:pt x="8367" y="7729"/>
                    </a:lnTo>
                    <a:lnTo>
                      <a:pt x="8772" y="7196"/>
                    </a:lnTo>
                    <a:lnTo>
                      <a:pt x="8964" y="6898"/>
                    </a:lnTo>
                    <a:lnTo>
                      <a:pt x="9134" y="6622"/>
                    </a:lnTo>
                    <a:lnTo>
                      <a:pt x="9304" y="6323"/>
                    </a:lnTo>
                    <a:lnTo>
                      <a:pt x="9453" y="6025"/>
                    </a:lnTo>
                    <a:lnTo>
                      <a:pt x="9581" y="5706"/>
                    </a:lnTo>
                    <a:lnTo>
                      <a:pt x="9623" y="5557"/>
                    </a:lnTo>
                    <a:lnTo>
                      <a:pt x="9730" y="5259"/>
                    </a:lnTo>
                    <a:lnTo>
                      <a:pt x="9815" y="5004"/>
                    </a:lnTo>
                    <a:lnTo>
                      <a:pt x="9879" y="4684"/>
                    </a:lnTo>
                    <a:lnTo>
                      <a:pt x="9922" y="4386"/>
                    </a:lnTo>
                    <a:lnTo>
                      <a:pt x="9922" y="4088"/>
                    </a:lnTo>
                    <a:lnTo>
                      <a:pt x="9879" y="3769"/>
                    </a:lnTo>
                    <a:lnTo>
                      <a:pt x="9815" y="3471"/>
                    </a:lnTo>
                    <a:lnTo>
                      <a:pt x="9730" y="3151"/>
                    </a:lnTo>
                    <a:lnTo>
                      <a:pt x="9623" y="2853"/>
                    </a:lnTo>
                    <a:lnTo>
                      <a:pt x="9496" y="2577"/>
                    </a:lnTo>
                    <a:lnTo>
                      <a:pt x="9325" y="2236"/>
                    </a:lnTo>
                    <a:lnTo>
                      <a:pt x="9176" y="1980"/>
                    </a:lnTo>
                    <a:lnTo>
                      <a:pt x="9049" y="1768"/>
                    </a:lnTo>
                    <a:lnTo>
                      <a:pt x="8964" y="1661"/>
                    </a:lnTo>
                    <a:lnTo>
                      <a:pt x="8900" y="1576"/>
                    </a:lnTo>
                    <a:lnTo>
                      <a:pt x="8751" y="1342"/>
                    </a:lnTo>
                    <a:lnTo>
                      <a:pt x="8644" y="1257"/>
                    </a:lnTo>
                    <a:lnTo>
                      <a:pt x="8559" y="1171"/>
                    </a:lnTo>
                    <a:lnTo>
                      <a:pt x="8346" y="1001"/>
                    </a:lnTo>
                    <a:lnTo>
                      <a:pt x="8240" y="937"/>
                    </a:lnTo>
                    <a:lnTo>
                      <a:pt x="7814" y="639"/>
                    </a:lnTo>
                    <a:lnTo>
                      <a:pt x="7729" y="597"/>
                    </a:lnTo>
                    <a:lnTo>
                      <a:pt x="7537" y="490"/>
                    </a:lnTo>
                    <a:lnTo>
                      <a:pt x="7324" y="384"/>
                    </a:lnTo>
                    <a:lnTo>
                      <a:pt x="7303" y="320"/>
                    </a:lnTo>
                    <a:lnTo>
                      <a:pt x="7260" y="277"/>
                    </a:lnTo>
                    <a:lnTo>
                      <a:pt x="7196" y="256"/>
                    </a:lnTo>
                    <a:lnTo>
                      <a:pt x="7133" y="235"/>
                    </a:lnTo>
                    <a:lnTo>
                      <a:pt x="6962" y="192"/>
                    </a:lnTo>
                    <a:lnTo>
                      <a:pt x="6707" y="107"/>
                    </a:lnTo>
                    <a:lnTo>
                      <a:pt x="6600" y="86"/>
                    </a:lnTo>
                    <a:lnTo>
                      <a:pt x="6345" y="22"/>
                    </a:lnTo>
                    <a:lnTo>
                      <a:pt x="60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659;p49">
                <a:extLst>
                  <a:ext uri="{FF2B5EF4-FFF2-40B4-BE49-F238E27FC236}">
                    <a16:creationId xmlns:a16="http://schemas.microsoft.com/office/drawing/2014/main" id="{221F7A9D-B0F6-F097-56CD-2D557391CF80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fill="none" extrusionOk="0">
                    <a:moveTo>
                      <a:pt x="6068" y="1"/>
                    </a:moveTo>
                    <a:lnTo>
                      <a:pt x="6068" y="1"/>
                    </a:lnTo>
                    <a:lnTo>
                      <a:pt x="5877" y="22"/>
                    </a:lnTo>
                    <a:lnTo>
                      <a:pt x="5877" y="22"/>
                    </a:lnTo>
                    <a:lnTo>
                      <a:pt x="5706" y="43"/>
                    </a:lnTo>
                    <a:lnTo>
                      <a:pt x="5557" y="86"/>
                    </a:lnTo>
                    <a:lnTo>
                      <a:pt x="5238" y="171"/>
                    </a:lnTo>
                    <a:lnTo>
                      <a:pt x="5238" y="171"/>
                    </a:lnTo>
                    <a:lnTo>
                      <a:pt x="5046" y="256"/>
                    </a:lnTo>
                    <a:lnTo>
                      <a:pt x="4833" y="362"/>
                    </a:lnTo>
                    <a:lnTo>
                      <a:pt x="4833" y="362"/>
                    </a:lnTo>
                    <a:lnTo>
                      <a:pt x="4514" y="533"/>
                    </a:lnTo>
                    <a:lnTo>
                      <a:pt x="4514" y="533"/>
                    </a:lnTo>
                    <a:lnTo>
                      <a:pt x="4322" y="661"/>
                    </a:lnTo>
                    <a:lnTo>
                      <a:pt x="4322" y="661"/>
                    </a:lnTo>
                    <a:lnTo>
                      <a:pt x="4046" y="810"/>
                    </a:lnTo>
                    <a:lnTo>
                      <a:pt x="3748" y="980"/>
                    </a:lnTo>
                    <a:lnTo>
                      <a:pt x="3748" y="980"/>
                    </a:lnTo>
                    <a:lnTo>
                      <a:pt x="3492" y="1171"/>
                    </a:lnTo>
                    <a:lnTo>
                      <a:pt x="3279" y="1342"/>
                    </a:lnTo>
                    <a:lnTo>
                      <a:pt x="3279" y="1342"/>
                    </a:lnTo>
                    <a:lnTo>
                      <a:pt x="3066" y="1533"/>
                    </a:lnTo>
                    <a:lnTo>
                      <a:pt x="3066" y="1533"/>
                    </a:lnTo>
                    <a:lnTo>
                      <a:pt x="2811" y="1746"/>
                    </a:lnTo>
                    <a:lnTo>
                      <a:pt x="2811" y="1746"/>
                    </a:lnTo>
                    <a:lnTo>
                      <a:pt x="2577" y="1959"/>
                    </a:lnTo>
                    <a:lnTo>
                      <a:pt x="2343" y="2172"/>
                    </a:lnTo>
                    <a:lnTo>
                      <a:pt x="2257" y="2236"/>
                    </a:lnTo>
                    <a:lnTo>
                      <a:pt x="2257" y="2236"/>
                    </a:lnTo>
                    <a:lnTo>
                      <a:pt x="2002" y="2491"/>
                    </a:lnTo>
                    <a:lnTo>
                      <a:pt x="1746" y="2747"/>
                    </a:lnTo>
                    <a:lnTo>
                      <a:pt x="1746" y="2747"/>
                    </a:lnTo>
                    <a:lnTo>
                      <a:pt x="1512" y="3002"/>
                    </a:lnTo>
                    <a:lnTo>
                      <a:pt x="1299" y="3258"/>
                    </a:lnTo>
                    <a:lnTo>
                      <a:pt x="1299" y="3258"/>
                    </a:lnTo>
                    <a:lnTo>
                      <a:pt x="1150" y="3471"/>
                    </a:lnTo>
                    <a:lnTo>
                      <a:pt x="1023" y="3684"/>
                    </a:lnTo>
                    <a:lnTo>
                      <a:pt x="1023" y="3684"/>
                    </a:lnTo>
                    <a:lnTo>
                      <a:pt x="874" y="3982"/>
                    </a:lnTo>
                    <a:lnTo>
                      <a:pt x="746" y="4301"/>
                    </a:lnTo>
                    <a:lnTo>
                      <a:pt x="512" y="4918"/>
                    </a:lnTo>
                    <a:lnTo>
                      <a:pt x="384" y="5365"/>
                    </a:lnTo>
                    <a:lnTo>
                      <a:pt x="384" y="5365"/>
                    </a:lnTo>
                    <a:lnTo>
                      <a:pt x="86" y="6281"/>
                    </a:lnTo>
                    <a:lnTo>
                      <a:pt x="86" y="6281"/>
                    </a:lnTo>
                    <a:lnTo>
                      <a:pt x="22" y="6558"/>
                    </a:lnTo>
                    <a:lnTo>
                      <a:pt x="1" y="6856"/>
                    </a:lnTo>
                    <a:lnTo>
                      <a:pt x="22" y="7132"/>
                    </a:lnTo>
                    <a:lnTo>
                      <a:pt x="86" y="7388"/>
                    </a:lnTo>
                    <a:lnTo>
                      <a:pt x="86" y="7388"/>
                    </a:lnTo>
                    <a:lnTo>
                      <a:pt x="192" y="7622"/>
                    </a:lnTo>
                    <a:lnTo>
                      <a:pt x="341" y="7856"/>
                    </a:lnTo>
                    <a:lnTo>
                      <a:pt x="341" y="7856"/>
                    </a:lnTo>
                    <a:lnTo>
                      <a:pt x="554" y="8090"/>
                    </a:lnTo>
                    <a:lnTo>
                      <a:pt x="554" y="8090"/>
                    </a:lnTo>
                    <a:lnTo>
                      <a:pt x="682" y="8261"/>
                    </a:lnTo>
                    <a:lnTo>
                      <a:pt x="682" y="8261"/>
                    </a:lnTo>
                    <a:lnTo>
                      <a:pt x="895" y="8474"/>
                    </a:lnTo>
                    <a:lnTo>
                      <a:pt x="895" y="8474"/>
                    </a:lnTo>
                    <a:lnTo>
                      <a:pt x="1065" y="8708"/>
                    </a:lnTo>
                    <a:lnTo>
                      <a:pt x="1129" y="8772"/>
                    </a:lnTo>
                    <a:lnTo>
                      <a:pt x="1129" y="8772"/>
                    </a:lnTo>
                    <a:lnTo>
                      <a:pt x="1321" y="8963"/>
                    </a:lnTo>
                    <a:lnTo>
                      <a:pt x="1555" y="9176"/>
                    </a:lnTo>
                    <a:lnTo>
                      <a:pt x="1555" y="9176"/>
                    </a:lnTo>
                    <a:lnTo>
                      <a:pt x="1789" y="9347"/>
                    </a:lnTo>
                    <a:lnTo>
                      <a:pt x="2023" y="9474"/>
                    </a:lnTo>
                    <a:lnTo>
                      <a:pt x="2236" y="9581"/>
                    </a:lnTo>
                    <a:lnTo>
                      <a:pt x="2470" y="9666"/>
                    </a:lnTo>
                    <a:lnTo>
                      <a:pt x="2470" y="9666"/>
                    </a:lnTo>
                    <a:lnTo>
                      <a:pt x="2619" y="9730"/>
                    </a:lnTo>
                    <a:lnTo>
                      <a:pt x="2790" y="9751"/>
                    </a:lnTo>
                    <a:lnTo>
                      <a:pt x="3109" y="9794"/>
                    </a:lnTo>
                    <a:lnTo>
                      <a:pt x="3109" y="9794"/>
                    </a:lnTo>
                    <a:lnTo>
                      <a:pt x="3492" y="9857"/>
                    </a:lnTo>
                    <a:lnTo>
                      <a:pt x="3748" y="9879"/>
                    </a:lnTo>
                    <a:lnTo>
                      <a:pt x="3748" y="9879"/>
                    </a:lnTo>
                    <a:lnTo>
                      <a:pt x="4173" y="9943"/>
                    </a:lnTo>
                    <a:lnTo>
                      <a:pt x="4599" y="9964"/>
                    </a:lnTo>
                    <a:lnTo>
                      <a:pt x="4599" y="9964"/>
                    </a:lnTo>
                    <a:lnTo>
                      <a:pt x="4791" y="9943"/>
                    </a:lnTo>
                    <a:lnTo>
                      <a:pt x="4982" y="9921"/>
                    </a:lnTo>
                    <a:lnTo>
                      <a:pt x="4982" y="9921"/>
                    </a:lnTo>
                    <a:lnTo>
                      <a:pt x="5238" y="9879"/>
                    </a:lnTo>
                    <a:lnTo>
                      <a:pt x="5472" y="9815"/>
                    </a:lnTo>
                    <a:lnTo>
                      <a:pt x="5472" y="9815"/>
                    </a:lnTo>
                    <a:lnTo>
                      <a:pt x="5770" y="9730"/>
                    </a:lnTo>
                    <a:lnTo>
                      <a:pt x="6068" y="9623"/>
                    </a:lnTo>
                    <a:lnTo>
                      <a:pt x="6068" y="9623"/>
                    </a:lnTo>
                    <a:lnTo>
                      <a:pt x="6324" y="9496"/>
                    </a:lnTo>
                    <a:lnTo>
                      <a:pt x="6579" y="9347"/>
                    </a:lnTo>
                    <a:lnTo>
                      <a:pt x="6835" y="9198"/>
                    </a:lnTo>
                    <a:lnTo>
                      <a:pt x="7090" y="9006"/>
                    </a:lnTo>
                    <a:lnTo>
                      <a:pt x="7218" y="8899"/>
                    </a:lnTo>
                    <a:lnTo>
                      <a:pt x="7218" y="8899"/>
                    </a:lnTo>
                    <a:lnTo>
                      <a:pt x="7516" y="8644"/>
                    </a:lnTo>
                    <a:lnTo>
                      <a:pt x="7516" y="8644"/>
                    </a:lnTo>
                    <a:lnTo>
                      <a:pt x="7707" y="8474"/>
                    </a:lnTo>
                    <a:lnTo>
                      <a:pt x="7878" y="8282"/>
                    </a:lnTo>
                    <a:lnTo>
                      <a:pt x="7920" y="8240"/>
                    </a:lnTo>
                    <a:lnTo>
                      <a:pt x="7920" y="8240"/>
                    </a:lnTo>
                    <a:lnTo>
                      <a:pt x="8367" y="7729"/>
                    </a:lnTo>
                    <a:lnTo>
                      <a:pt x="8772" y="7196"/>
                    </a:lnTo>
                    <a:lnTo>
                      <a:pt x="8772" y="7196"/>
                    </a:lnTo>
                    <a:lnTo>
                      <a:pt x="8964" y="6898"/>
                    </a:lnTo>
                    <a:lnTo>
                      <a:pt x="9134" y="6622"/>
                    </a:lnTo>
                    <a:lnTo>
                      <a:pt x="9134" y="6622"/>
                    </a:lnTo>
                    <a:lnTo>
                      <a:pt x="9304" y="6323"/>
                    </a:lnTo>
                    <a:lnTo>
                      <a:pt x="9453" y="6025"/>
                    </a:lnTo>
                    <a:lnTo>
                      <a:pt x="9453" y="6025"/>
                    </a:lnTo>
                    <a:lnTo>
                      <a:pt x="9581" y="5706"/>
                    </a:lnTo>
                    <a:lnTo>
                      <a:pt x="9623" y="5557"/>
                    </a:lnTo>
                    <a:lnTo>
                      <a:pt x="9623" y="5557"/>
                    </a:lnTo>
                    <a:lnTo>
                      <a:pt x="9730" y="5259"/>
                    </a:lnTo>
                    <a:lnTo>
                      <a:pt x="9815" y="5004"/>
                    </a:lnTo>
                    <a:lnTo>
                      <a:pt x="9815" y="5004"/>
                    </a:lnTo>
                    <a:lnTo>
                      <a:pt x="9879" y="4684"/>
                    </a:lnTo>
                    <a:lnTo>
                      <a:pt x="9922" y="4386"/>
                    </a:lnTo>
                    <a:lnTo>
                      <a:pt x="9922" y="4386"/>
                    </a:lnTo>
                    <a:lnTo>
                      <a:pt x="9922" y="4088"/>
                    </a:lnTo>
                    <a:lnTo>
                      <a:pt x="9879" y="3769"/>
                    </a:lnTo>
                    <a:lnTo>
                      <a:pt x="9879" y="3769"/>
                    </a:lnTo>
                    <a:lnTo>
                      <a:pt x="9815" y="3471"/>
                    </a:lnTo>
                    <a:lnTo>
                      <a:pt x="9730" y="3151"/>
                    </a:lnTo>
                    <a:lnTo>
                      <a:pt x="9623" y="2853"/>
                    </a:lnTo>
                    <a:lnTo>
                      <a:pt x="9496" y="2577"/>
                    </a:lnTo>
                    <a:lnTo>
                      <a:pt x="9496" y="2577"/>
                    </a:lnTo>
                    <a:lnTo>
                      <a:pt x="9325" y="2236"/>
                    </a:lnTo>
                    <a:lnTo>
                      <a:pt x="9176" y="1980"/>
                    </a:lnTo>
                    <a:lnTo>
                      <a:pt x="9176" y="1980"/>
                    </a:lnTo>
                    <a:lnTo>
                      <a:pt x="9049" y="1768"/>
                    </a:lnTo>
                    <a:lnTo>
                      <a:pt x="8964" y="1661"/>
                    </a:lnTo>
                    <a:lnTo>
                      <a:pt x="8900" y="1576"/>
                    </a:lnTo>
                    <a:lnTo>
                      <a:pt x="8900" y="1576"/>
                    </a:lnTo>
                    <a:lnTo>
                      <a:pt x="8751" y="1342"/>
                    </a:lnTo>
                    <a:lnTo>
                      <a:pt x="8751" y="1342"/>
                    </a:lnTo>
                    <a:lnTo>
                      <a:pt x="8644" y="1257"/>
                    </a:lnTo>
                    <a:lnTo>
                      <a:pt x="8559" y="1171"/>
                    </a:lnTo>
                    <a:lnTo>
                      <a:pt x="8346" y="1001"/>
                    </a:lnTo>
                    <a:lnTo>
                      <a:pt x="8240" y="937"/>
                    </a:lnTo>
                    <a:lnTo>
                      <a:pt x="8240" y="937"/>
                    </a:lnTo>
                    <a:lnTo>
                      <a:pt x="7814" y="639"/>
                    </a:lnTo>
                    <a:lnTo>
                      <a:pt x="7729" y="597"/>
                    </a:lnTo>
                    <a:lnTo>
                      <a:pt x="7729" y="597"/>
                    </a:lnTo>
                    <a:lnTo>
                      <a:pt x="7537" y="490"/>
                    </a:lnTo>
                    <a:lnTo>
                      <a:pt x="7324" y="384"/>
                    </a:lnTo>
                    <a:lnTo>
                      <a:pt x="7324" y="384"/>
                    </a:lnTo>
                    <a:lnTo>
                      <a:pt x="7303" y="320"/>
                    </a:lnTo>
                    <a:lnTo>
                      <a:pt x="7260" y="277"/>
                    </a:lnTo>
                    <a:lnTo>
                      <a:pt x="7196" y="256"/>
                    </a:lnTo>
                    <a:lnTo>
                      <a:pt x="7133" y="235"/>
                    </a:lnTo>
                    <a:lnTo>
                      <a:pt x="7133" y="235"/>
                    </a:lnTo>
                    <a:lnTo>
                      <a:pt x="6962" y="192"/>
                    </a:lnTo>
                    <a:lnTo>
                      <a:pt x="6962" y="192"/>
                    </a:lnTo>
                    <a:lnTo>
                      <a:pt x="6707" y="107"/>
                    </a:lnTo>
                    <a:lnTo>
                      <a:pt x="6600" y="86"/>
                    </a:lnTo>
                    <a:lnTo>
                      <a:pt x="6600" y="86"/>
                    </a:lnTo>
                    <a:lnTo>
                      <a:pt x="6345" y="22"/>
                    </a:lnTo>
                    <a:lnTo>
                      <a:pt x="606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660;p49">
                <a:extLst>
                  <a:ext uri="{FF2B5EF4-FFF2-40B4-BE49-F238E27FC236}">
                    <a16:creationId xmlns:a16="http://schemas.microsoft.com/office/drawing/2014/main" id="{46012C6E-E957-EC52-9E55-7BAEC61C3F09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extrusionOk="0">
                    <a:moveTo>
                      <a:pt x="3684" y="6962"/>
                    </a:moveTo>
                    <a:lnTo>
                      <a:pt x="3748" y="6983"/>
                    </a:lnTo>
                    <a:lnTo>
                      <a:pt x="3833" y="7069"/>
                    </a:lnTo>
                    <a:lnTo>
                      <a:pt x="3897" y="7175"/>
                    </a:lnTo>
                    <a:lnTo>
                      <a:pt x="3897" y="7281"/>
                    </a:lnTo>
                    <a:lnTo>
                      <a:pt x="3875" y="7409"/>
                    </a:lnTo>
                    <a:lnTo>
                      <a:pt x="3790" y="7494"/>
                    </a:lnTo>
                    <a:lnTo>
                      <a:pt x="3726" y="7537"/>
                    </a:lnTo>
                    <a:lnTo>
                      <a:pt x="3684" y="7558"/>
                    </a:lnTo>
                    <a:lnTo>
                      <a:pt x="3513" y="7558"/>
                    </a:lnTo>
                    <a:lnTo>
                      <a:pt x="3450" y="7537"/>
                    </a:lnTo>
                    <a:lnTo>
                      <a:pt x="3364" y="7452"/>
                    </a:lnTo>
                    <a:lnTo>
                      <a:pt x="3301" y="7345"/>
                    </a:lnTo>
                    <a:lnTo>
                      <a:pt x="3301" y="7239"/>
                    </a:lnTo>
                    <a:lnTo>
                      <a:pt x="3322" y="7111"/>
                    </a:lnTo>
                    <a:lnTo>
                      <a:pt x="3407" y="7026"/>
                    </a:lnTo>
                    <a:lnTo>
                      <a:pt x="3471" y="6983"/>
                    </a:lnTo>
                    <a:lnTo>
                      <a:pt x="3513" y="6962"/>
                    </a:lnTo>
                    <a:close/>
                    <a:moveTo>
                      <a:pt x="4131" y="1"/>
                    </a:moveTo>
                    <a:lnTo>
                      <a:pt x="3918" y="22"/>
                    </a:lnTo>
                    <a:lnTo>
                      <a:pt x="3705" y="86"/>
                    </a:lnTo>
                    <a:lnTo>
                      <a:pt x="3556" y="128"/>
                    </a:lnTo>
                    <a:lnTo>
                      <a:pt x="3407" y="192"/>
                    </a:lnTo>
                    <a:lnTo>
                      <a:pt x="3215" y="299"/>
                    </a:lnTo>
                    <a:lnTo>
                      <a:pt x="3045" y="448"/>
                    </a:lnTo>
                    <a:lnTo>
                      <a:pt x="2917" y="469"/>
                    </a:lnTo>
                    <a:lnTo>
                      <a:pt x="2577" y="554"/>
                    </a:lnTo>
                    <a:lnTo>
                      <a:pt x="2257" y="682"/>
                    </a:lnTo>
                    <a:lnTo>
                      <a:pt x="2130" y="746"/>
                    </a:lnTo>
                    <a:lnTo>
                      <a:pt x="2023" y="831"/>
                    </a:lnTo>
                    <a:lnTo>
                      <a:pt x="1895" y="937"/>
                    </a:lnTo>
                    <a:lnTo>
                      <a:pt x="1768" y="1044"/>
                    </a:lnTo>
                    <a:lnTo>
                      <a:pt x="1555" y="1299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342" y="1533"/>
                    </a:lnTo>
                    <a:lnTo>
                      <a:pt x="1108" y="1768"/>
                    </a:lnTo>
                    <a:lnTo>
                      <a:pt x="895" y="2023"/>
                    </a:lnTo>
                    <a:lnTo>
                      <a:pt x="788" y="2151"/>
                    </a:lnTo>
                    <a:lnTo>
                      <a:pt x="576" y="2406"/>
                    </a:lnTo>
                    <a:lnTo>
                      <a:pt x="405" y="2683"/>
                    </a:lnTo>
                    <a:lnTo>
                      <a:pt x="320" y="2832"/>
                    </a:lnTo>
                    <a:lnTo>
                      <a:pt x="277" y="2981"/>
                    </a:lnTo>
                    <a:lnTo>
                      <a:pt x="171" y="3279"/>
                    </a:lnTo>
                    <a:lnTo>
                      <a:pt x="86" y="3641"/>
                    </a:lnTo>
                    <a:lnTo>
                      <a:pt x="22" y="3939"/>
                    </a:lnTo>
                    <a:lnTo>
                      <a:pt x="1" y="4216"/>
                    </a:lnTo>
                    <a:lnTo>
                      <a:pt x="1" y="4599"/>
                    </a:lnTo>
                    <a:lnTo>
                      <a:pt x="22" y="5025"/>
                    </a:lnTo>
                    <a:lnTo>
                      <a:pt x="86" y="5344"/>
                    </a:lnTo>
                    <a:lnTo>
                      <a:pt x="150" y="5642"/>
                    </a:lnTo>
                    <a:lnTo>
                      <a:pt x="235" y="5876"/>
                    </a:lnTo>
                    <a:lnTo>
                      <a:pt x="320" y="6174"/>
                    </a:lnTo>
                    <a:lnTo>
                      <a:pt x="363" y="6281"/>
                    </a:lnTo>
                    <a:lnTo>
                      <a:pt x="426" y="6536"/>
                    </a:lnTo>
                    <a:lnTo>
                      <a:pt x="533" y="6813"/>
                    </a:lnTo>
                    <a:lnTo>
                      <a:pt x="703" y="7154"/>
                    </a:lnTo>
                    <a:lnTo>
                      <a:pt x="874" y="7431"/>
                    </a:lnTo>
                    <a:lnTo>
                      <a:pt x="1321" y="8027"/>
                    </a:lnTo>
                    <a:lnTo>
                      <a:pt x="1491" y="8240"/>
                    </a:lnTo>
                    <a:lnTo>
                      <a:pt x="1555" y="8325"/>
                    </a:lnTo>
                    <a:lnTo>
                      <a:pt x="1661" y="8431"/>
                    </a:lnTo>
                    <a:lnTo>
                      <a:pt x="1789" y="8580"/>
                    </a:lnTo>
                    <a:lnTo>
                      <a:pt x="1981" y="8814"/>
                    </a:lnTo>
                    <a:lnTo>
                      <a:pt x="2215" y="9091"/>
                    </a:lnTo>
                    <a:lnTo>
                      <a:pt x="2385" y="9261"/>
                    </a:lnTo>
                    <a:lnTo>
                      <a:pt x="2449" y="9304"/>
                    </a:lnTo>
                    <a:lnTo>
                      <a:pt x="2577" y="9432"/>
                    </a:lnTo>
                    <a:lnTo>
                      <a:pt x="2726" y="9538"/>
                    </a:lnTo>
                    <a:lnTo>
                      <a:pt x="3045" y="9751"/>
                    </a:lnTo>
                    <a:lnTo>
                      <a:pt x="3343" y="9900"/>
                    </a:lnTo>
                    <a:lnTo>
                      <a:pt x="3641" y="10007"/>
                    </a:lnTo>
                    <a:lnTo>
                      <a:pt x="3918" y="10092"/>
                    </a:lnTo>
                    <a:lnTo>
                      <a:pt x="4216" y="10134"/>
                    </a:lnTo>
                    <a:lnTo>
                      <a:pt x="4578" y="10156"/>
                    </a:lnTo>
                    <a:lnTo>
                      <a:pt x="4961" y="10134"/>
                    </a:lnTo>
                    <a:lnTo>
                      <a:pt x="5493" y="10134"/>
                    </a:lnTo>
                    <a:lnTo>
                      <a:pt x="5642" y="10113"/>
                    </a:lnTo>
                    <a:lnTo>
                      <a:pt x="5770" y="10092"/>
                    </a:lnTo>
                    <a:lnTo>
                      <a:pt x="6068" y="10007"/>
                    </a:lnTo>
                    <a:lnTo>
                      <a:pt x="6175" y="9985"/>
                    </a:lnTo>
                    <a:lnTo>
                      <a:pt x="6345" y="9921"/>
                    </a:lnTo>
                    <a:lnTo>
                      <a:pt x="6515" y="9836"/>
                    </a:lnTo>
                    <a:lnTo>
                      <a:pt x="6664" y="9751"/>
                    </a:lnTo>
                    <a:lnTo>
                      <a:pt x="6813" y="9645"/>
                    </a:lnTo>
                    <a:lnTo>
                      <a:pt x="7090" y="9410"/>
                    </a:lnTo>
                    <a:lnTo>
                      <a:pt x="7324" y="9176"/>
                    </a:lnTo>
                    <a:lnTo>
                      <a:pt x="7452" y="9048"/>
                    </a:lnTo>
                    <a:lnTo>
                      <a:pt x="7537" y="8921"/>
                    </a:lnTo>
                    <a:lnTo>
                      <a:pt x="7707" y="8644"/>
                    </a:lnTo>
                    <a:lnTo>
                      <a:pt x="7814" y="8410"/>
                    </a:lnTo>
                    <a:lnTo>
                      <a:pt x="7920" y="8176"/>
                    </a:lnTo>
                    <a:lnTo>
                      <a:pt x="8048" y="7835"/>
                    </a:lnTo>
                    <a:lnTo>
                      <a:pt x="8154" y="7473"/>
                    </a:lnTo>
                    <a:lnTo>
                      <a:pt x="8197" y="7260"/>
                    </a:lnTo>
                    <a:lnTo>
                      <a:pt x="8240" y="7047"/>
                    </a:lnTo>
                    <a:lnTo>
                      <a:pt x="8282" y="6856"/>
                    </a:lnTo>
                    <a:lnTo>
                      <a:pt x="8346" y="6472"/>
                    </a:lnTo>
                    <a:lnTo>
                      <a:pt x="8367" y="6260"/>
                    </a:lnTo>
                    <a:lnTo>
                      <a:pt x="8495" y="5621"/>
                    </a:lnTo>
                    <a:lnTo>
                      <a:pt x="8538" y="5323"/>
                    </a:lnTo>
                    <a:lnTo>
                      <a:pt x="8559" y="5004"/>
                    </a:lnTo>
                    <a:lnTo>
                      <a:pt x="8538" y="4663"/>
                    </a:lnTo>
                    <a:lnTo>
                      <a:pt x="8516" y="4280"/>
                    </a:lnTo>
                    <a:lnTo>
                      <a:pt x="8453" y="3641"/>
                    </a:lnTo>
                    <a:lnTo>
                      <a:pt x="8389" y="3322"/>
                    </a:lnTo>
                    <a:lnTo>
                      <a:pt x="8325" y="2981"/>
                    </a:lnTo>
                    <a:lnTo>
                      <a:pt x="8261" y="2747"/>
                    </a:lnTo>
                    <a:lnTo>
                      <a:pt x="8240" y="2598"/>
                    </a:lnTo>
                    <a:lnTo>
                      <a:pt x="8154" y="2342"/>
                    </a:lnTo>
                    <a:lnTo>
                      <a:pt x="8112" y="2193"/>
                    </a:lnTo>
                    <a:lnTo>
                      <a:pt x="8091" y="2129"/>
                    </a:lnTo>
                    <a:lnTo>
                      <a:pt x="8027" y="2002"/>
                    </a:lnTo>
                    <a:lnTo>
                      <a:pt x="7920" y="1725"/>
                    </a:lnTo>
                    <a:lnTo>
                      <a:pt x="7771" y="1470"/>
                    </a:lnTo>
                    <a:lnTo>
                      <a:pt x="7665" y="1299"/>
                    </a:lnTo>
                    <a:lnTo>
                      <a:pt x="7558" y="1193"/>
                    </a:lnTo>
                    <a:lnTo>
                      <a:pt x="7367" y="1022"/>
                    </a:lnTo>
                    <a:lnTo>
                      <a:pt x="7196" y="916"/>
                    </a:lnTo>
                    <a:lnTo>
                      <a:pt x="6835" y="682"/>
                    </a:lnTo>
                    <a:lnTo>
                      <a:pt x="6494" y="512"/>
                    </a:lnTo>
                    <a:lnTo>
                      <a:pt x="6175" y="384"/>
                    </a:lnTo>
                    <a:lnTo>
                      <a:pt x="5855" y="299"/>
                    </a:lnTo>
                    <a:lnTo>
                      <a:pt x="5706" y="277"/>
                    </a:lnTo>
                    <a:lnTo>
                      <a:pt x="5536" y="235"/>
                    </a:lnTo>
                    <a:lnTo>
                      <a:pt x="5429" y="192"/>
                    </a:lnTo>
                    <a:lnTo>
                      <a:pt x="5238" y="150"/>
                    </a:lnTo>
                    <a:lnTo>
                      <a:pt x="5025" y="107"/>
                    </a:lnTo>
                    <a:lnTo>
                      <a:pt x="4812" y="86"/>
                    </a:lnTo>
                    <a:lnTo>
                      <a:pt x="4578" y="43"/>
                    </a:lnTo>
                    <a:lnTo>
                      <a:pt x="4365" y="22"/>
                    </a:lnTo>
                    <a:lnTo>
                      <a:pt x="415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661;p49">
                <a:extLst>
                  <a:ext uri="{FF2B5EF4-FFF2-40B4-BE49-F238E27FC236}">
                    <a16:creationId xmlns:a16="http://schemas.microsoft.com/office/drawing/2014/main" id="{115D6056-8542-1EB8-E6E3-8BDC4CEBF120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fill="none" extrusionOk="0">
                    <a:moveTo>
                      <a:pt x="4131" y="1"/>
                    </a:moveTo>
                    <a:lnTo>
                      <a:pt x="4131" y="1"/>
                    </a:lnTo>
                    <a:lnTo>
                      <a:pt x="3918" y="22"/>
                    </a:lnTo>
                    <a:lnTo>
                      <a:pt x="3705" y="86"/>
                    </a:lnTo>
                    <a:lnTo>
                      <a:pt x="3705" y="86"/>
                    </a:lnTo>
                    <a:lnTo>
                      <a:pt x="3556" y="128"/>
                    </a:lnTo>
                    <a:lnTo>
                      <a:pt x="3407" y="192"/>
                    </a:lnTo>
                    <a:lnTo>
                      <a:pt x="3407" y="192"/>
                    </a:lnTo>
                    <a:lnTo>
                      <a:pt x="3215" y="299"/>
                    </a:lnTo>
                    <a:lnTo>
                      <a:pt x="3045" y="448"/>
                    </a:lnTo>
                    <a:lnTo>
                      <a:pt x="2917" y="469"/>
                    </a:lnTo>
                    <a:lnTo>
                      <a:pt x="2917" y="469"/>
                    </a:lnTo>
                    <a:lnTo>
                      <a:pt x="2577" y="554"/>
                    </a:lnTo>
                    <a:lnTo>
                      <a:pt x="2577" y="554"/>
                    </a:lnTo>
                    <a:lnTo>
                      <a:pt x="2257" y="682"/>
                    </a:lnTo>
                    <a:lnTo>
                      <a:pt x="2130" y="746"/>
                    </a:lnTo>
                    <a:lnTo>
                      <a:pt x="2023" y="831"/>
                    </a:lnTo>
                    <a:lnTo>
                      <a:pt x="2023" y="831"/>
                    </a:lnTo>
                    <a:lnTo>
                      <a:pt x="1895" y="937"/>
                    </a:lnTo>
                    <a:lnTo>
                      <a:pt x="1768" y="1044"/>
                    </a:lnTo>
                    <a:lnTo>
                      <a:pt x="1555" y="1299"/>
                    </a:lnTo>
                    <a:lnTo>
                      <a:pt x="1555" y="1299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342" y="1533"/>
                    </a:lnTo>
                    <a:lnTo>
                      <a:pt x="1342" y="1533"/>
                    </a:lnTo>
                    <a:lnTo>
                      <a:pt x="1108" y="1768"/>
                    </a:lnTo>
                    <a:lnTo>
                      <a:pt x="895" y="2023"/>
                    </a:lnTo>
                    <a:lnTo>
                      <a:pt x="788" y="2151"/>
                    </a:lnTo>
                    <a:lnTo>
                      <a:pt x="788" y="2151"/>
                    </a:lnTo>
                    <a:lnTo>
                      <a:pt x="576" y="2406"/>
                    </a:lnTo>
                    <a:lnTo>
                      <a:pt x="576" y="2406"/>
                    </a:lnTo>
                    <a:lnTo>
                      <a:pt x="405" y="2683"/>
                    </a:lnTo>
                    <a:lnTo>
                      <a:pt x="320" y="2832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171" y="3279"/>
                    </a:lnTo>
                    <a:lnTo>
                      <a:pt x="86" y="3641"/>
                    </a:lnTo>
                    <a:lnTo>
                      <a:pt x="86" y="3641"/>
                    </a:lnTo>
                    <a:lnTo>
                      <a:pt x="22" y="3939"/>
                    </a:lnTo>
                    <a:lnTo>
                      <a:pt x="1" y="4216"/>
                    </a:lnTo>
                    <a:lnTo>
                      <a:pt x="1" y="4216"/>
                    </a:lnTo>
                    <a:lnTo>
                      <a:pt x="1" y="4599"/>
                    </a:lnTo>
                    <a:lnTo>
                      <a:pt x="22" y="5025"/>
                    </a:lnTo>
                    <a:lnTo>
                      <a:pt x="22" y="5025"/>
                    </a:lnTo>
                    <a:lnTo>
                      <a:pt x="86" y="5344"/>
                    </a:lnTo>
                    <a:lnTo>
                      <a:pt x="150" y="5642"/>
                    </a:lnTo>
                    <a:lnTo>
                      <a:pt x="150" y="5642"/>
                    </a:lnTo>
                    <a:lnTo>
                      <a:pt x="235" y="5876"/>
                    </a:lnTo>
                    <a:lnTo>
                      <a:pt x="235" y="5876"/>
                    </a:lnTo>
                    <a:lnTo>
                      <a:pt x="320" y="6174"/>
                    </a:lnTo>
                    <a:lnTo>
                      <a:pt x="363" y="6281"/>
                    </a:lnTo>
                    <a:lnTo>
                      <a:pt x="363" y="6281"/>
                    </a:lnTo>
                    <a:lnTo>
                      <a:pt x="426" y="6536"/>
                    </a:lnTo>
                    <a:lnTo>
                      <a:pt x="533" y="6813"/>
                    </a:lnTo>
                    <a:lnTo>
                      <a:pt x="533" y="6813"/>
                    </a:lnTo>
                    <a:lnTo>
                      <a:pt x="703" y="7154"/>
                    </a:lnTo>
                    <a:lnTo>
                      <a:pt x="874" y="7431"/>
                    </a:lnTo>
                    <a:lnTo>
                      <a:pt x="874" y="7431"/>
                    </a:lnTo>
                    <a:lnTo>
                      <a:pt x="1321" y="8027"/>
                    </a:lnTo>
                    <a:lnTo>
                      <a:pt x="1321" y="8027"/>
                    </a:lnTo>
                    <a:lnTo>
                      <a:pt x="1491" y="8240"/>
                    </a:lnTo>
                    <a:lnTo>
                      <a:pt x="1555" y="8325"/>
                    </a:lnTo>
                    <a:lnTo>
                      <a:pt x="1661" y="8431"/>
                    </a:lnTo>
                    <a:lnTo>
                      <a:pt x="1661" y="8431"/>
                    </a:lnTo>
                    <a:lnTo>
                      <a:pt x="1789" y="8580"/>
                    </a:lnTo>
                    <a:lnTo>
                      <a:pt x="1789" y="8580"/>
                    </a:lnTo>
                    <a:lnTo>
                      <a:pt x="1981" y="8814"/>
                    </a:lnTo>
                    <a:lnTo>
                      <a:pt x="1981" y="8814"/>
                    </a:lnTo>
                    <a:lnTo>
                      <a:pt x="2215" y="9091"/>
                    </a:lnTo>
                    <a:lnTo>
                      <a:pt x="2215" y="9091"/>
                    </a:lnTo>
                    <a:lnTo>
                      <a:pt x="2385" y="9261"/>
                    </a:lnTo>
                    <a:lnTo>
                      <a:pt x="2449" y="9304"/>
                    </a:lnTo>
                    <a:lnTo>
                      <a:pt x="2449" y="9304"/>
                    </a:lnTo>
                    <a:lnTo>
                      <a:pt x="2577" y="9432"/>
                    </a:lnTo>
                    <a:lnTo>
                      <a:pt x="2726" y="9538"/>
                    </a:lnTo>
                    <a:lnTo>
                      <a:pt x="2726" y="9538"/>
                    </a:lnTo>
                    <a:lnTo>
                      <a:pt x="3045" y="9751"/>
                    </a:lnTo>
                    <a:lnTo>
                      <a:pt x="3343" y="9900"/>
                    </a:lnTo>
                    <a:lnTo>
                      <a:pt x="3641" y="10007"/>
                    </a:lnTo>
                    <a:lnTo>
                      <a:pt x="3918" y="10092"/>
                    </a:lnTo>
                    <a:lnTo>
                      <a:pt x="3918" y="10092"/>
                    </a:lnTo>
                    <a:lnTo>
                      <a:pt x="4216" y="10134"/>
                    </a:lnTo>
                    <a:lnTo>
                      <a:pt x="4578" y="10156"/>
                    </a:lnTo>
                    <a:lnTo>
                      <a:pt x="4578" y="10156"/>
                    </a:lnTo>
                    <a:lnTo>
                      <a:pt x="4961" y="10134"/>
                    </a:lnTo>
                    <a:lnTo>
                      <a:pt x="5046" y="10134"/>
                    </a:lnTo>
                    <a:lnTo>
                      <a:pt x="5280" y="10134"/>
                    </a:lnTo>
                    <a:lnTo>
                      <a:pt x="5493" y="10134"/>
                    </a:lnTo>
                    <a:lnTo>
                      <a:pt x="5493" y="10134"/>
                    </a:lnTo>
                    <a:lnTo>
                      <a:pt x="5642" y="10113"/>
                    </a:lnTo>
                    <a:lnTo>
                      <a:pt x="5770" y="10092"/>
                    </a:lnTo>
                    <a:lnTo>
                      <a:pt x="6068" y="10007"/>
                    </a:lnTo>
                    <a:lnTo>
                      <a:pt x="6175" y="9985"/>
                    </a:lnTo>
                    <a:lnTo>
                      <a:pt x="6175" y="9985"/>
                    </a:lnTo>
                    <a:lnTo>
                      <a:pt x="6345" y="9921"/>
                    </a:lnTo>
                    <a:lnTo>
                      <a:pt x="6515" y="9836"/>
                    </a:lnTo>
                    <a:lnTo>
                      <a:pt x="6664" y="9751"/>
                    </a:lnTo>
                    <a:lnTo>
                      <a:pt x="6813" y="9645"/>
                    </a:lnTo>
                    <a:lnTo>
                      <a:pt x="7090" y="9410"/>
                    </a:lnTo>
                    <a:lnTo>
                      <a:pt x="7324" y="9176"/>
                    </a:lnTo>
                    <a:lnTo>
                      <a:pt x="7324" y="9176"/>
                    </a:lnTo>
                    <a:lnTo>
                      <a:pt x="7452" y="9048"/>
                    </a:lnTo>
                    <a:lnTo>
                      <a:pt x="7537" y="8921"/>
                    </a:lnTo>
                    <a:lnTo>
                      <a:pt x="7707" y="8644"/>
                    </a:lnTo>
                    <a:lnTo>
                      <a:pt x="7707" y="8644"/>
                    </a:lnTo>
                    <a:lnTo>
                      <a:pt x="7814" y="8410"/>
                    </a:lnTo>
                    <a:lnTo>
                      <a:pt x="7920" y="8176"/>
                    </a:lnTo>
                    <a:lnTo>
                      <a:pt x="7920" y="8176"/>
                    </a:lnTo>
                    <a:lnTo>
                      <a:pt x="8048" y="7835"/>
                    </a:lnTo>
                    <a:lnTo>
                      <a:pt x="8154" y="7473"/>
                    </a:lnTo>
                    <a:lnTo>
                      <a:pt x="8154" y="7473"/>
                    </a:lnTo>
                    <a:lnTo>
                      <a:pt x="8197" y="7260"/>
                    </a:lnTo>
                    <a:lnTo>
                      <a:pt x="8240" y="7047"/>
                    </a:lnTo>
                    <a:lnTo>
                      <a:pt x="8282" y="6856"/>
                    </a:lnTo>
                    <a:lnTo>
                      <a:pt x="8282" y="6856"/>
                    </a:lnTo>
                    <a:lnTo>
                      <a:pt x="8346" y="6472"/>
                    </a:lnTo>
                    <a:lnTo>
                      <a:pt x="8367" y="6260"/>
                    </a:lnTo>
                    <a:lnTo>
                      <a:pt x="8367" y="6260"/>
                    </a:lnTo>
                    <a:lnTo>
                      <a:pt x="8495" y="5621"/>
                    </a:lnTo>
                    <a:lnTo>
                      <a:pt x="8495" y="5621"/>
                    </a:lnTo>
                    <a:lnTo>
                      <a:pt x="8538" y="5323"/>
                    </a:lnTo>
                    <a:lnTo>
                      <a:pt x="8559" y="5004"/>
                    </a:lnTo>
                    <a:lnTo>
                      <a:pt x="8538" y="4663"/>
                    </a:lnTo>
                    <a:lnTo>
                      <a:pt x="8516" y="4280"/>
                    </a:lnTo>
                    <a:lnTo>
                      <a:pt x="8516" y="4280"/>
                    </a:lnTo>
                    <a:lnTo>
                      <a:pt x="8453" y="3641"/>
                    </a:lnTo>
                    <a:lnTo>
                      <a:pt x="8389" y="3322"/>
                    </a:lnTo>
                    <a:lnTo>
                      <a:pt x="8325" y="2981"/>
                    </a:lnTo>
                    <a:lnTo>
                      <a:pt x="8261" y="2747"/>
                    </a:lnTo>
                    <a:lnTo>
                      <a:pt x="8240" y="2598"/>
                    </a:lnTo>
                    <a:lnTo>
                      <a:pt x="8240" y="2598"/>
                    </a:lnTo>
                    <a:lnTo>
                      <a:pt x="8154" y="2342"/>
                    </a:lnTo>
                    <a:lnTo>
                      <a:pt x="8154" y="2342"/>
                    </a:lnTo>
                    <a:lnTo>
                      <a:pt x="8112" y="2193"/>
                    </a:lnTo>
                    <a:lnTo>
                      <a:pt x="8091" y="2129"/>
                    </a:lnTo>
                    <a:lnTo>
                      <a:pt x="8027" y="2002"/>
                    </a:lnTo>
                    <a:lnTo>
                      <a:pt x="8027" y="2002"/>
                    </a:lnTo>
                    <a:lnTo>
                      <a:pt x="7920" y="1725"/>
                    </a:lnTo>
                    <a:lnTo>
                      <a:pt x="7920" y="1725"/>
                    </a:lnTo>
                    <a:lnTo>
                      <a:pt x="7771" y="1470"/>
                    </a:lnTo>
                    <a:lnTo>
                      <a:pt x="7771" y="1470"/>
                    </a:lnTo>
                    <a:lnTo>
                      <a:pt x="7665" y="1299"/>
                    </a:lnTo>
                    <a:lnTo>
                      <a:pt x="7558" y="1193"/>
                    </a:lnTo>
                    <a:lnTo>
                      <a:pt x="7558" y="1193"/>
                    </a:lnTo>
                    <a:lnTo>
                      <a:pt x="7367" y="1022"/>
                    </a:lnTo>
                    <a:lnTo>
                      <a:pt x="7196" y="916"/>
                    </a:lnTo>
                    <a:lnTo>
                      <a:pt x="7196" y="916"/>
                    </a:lnTo>
                    <a:lnTo>
                      <a:pt x="6835" y="682"/>
                    </a:lnTo>
                    <a:lnTo>
                      <a:pt x="6494" y="512"/>
                    </a:lnTo>
                    <a:lnTo>
                      <a:pt x="6175" y="384"/>
                    </a:lnTo>
                    <a:lnTo>
                      <a:pt x="5855" y="299"/>
                    </a:lnTo>
                    <a:lnTo>
                      <a:pt x="5855" y="299"/>
                    </a:lnTo>
                    <a:lnTo>
                      <a:pt x="5706" y="277"/>
                    </a:lnTo>
                    <a:lnTo>
                      <a:pt x="5706" y="277"/>
                    </a:lnTo>
                    <a:lnTo>
                      <a:pt x="5536" y="235"/>
                    </a:lnTo>
                    <a:lnTo>
                      <a:pt x="5429" y="192"/>
                    </a:lnTo>
                    <a:lnTo>
                      <a:pt x="5429" y="192"/>
                    </a:lnTo>
                    <a:lnTo>
                      <a:pt x="5238" y="150"/>
                    </a:lnTo>
                    <a:lnTo>
                      <a:pt x="5238" y="150"/>
                    </a:lnTo>
                    <a:lnTo>
                      <a:pt x="5025" y="107"/>
                    </a:lnTo>
                    <a:lnTo>
                      <a:pt x="4812" y="86"/>
                    </a:lnTo>
                    <a:lnTo>
                      <a:pt x="4812" y="86"/>
                    </a:lnTo>
                    <a:lnTo>
                      <a:pt x="4578" y="43"/>
                    </a:lnTo>
                    <a:lnTo>
                      <a:pt x="4578" y="43"/>
                    </a:lnTo>
                    <a:lnTo>
                      <a:pt x="4365" y="22"/>
                    </a:lnTo>
                    <a:lnTo>
                      <a:pt x="4152" y="1"/>
                    </a:lnTo>
                    <a:lnTo>
                      <a:pt x="413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662;p49">
                <a:extLst>
                  <a:ext uri="{FF2B5EF4-FFF2-40B4-BE49-F238E27FC236}">
                    <a16:creationId xmlns:a16="http://schemas.microsoft.com/office/drawing/2014/main" id="{F3A95EE0-8345-DEBF-4B01-7F234853650E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fill="none" extrusionOk="0">
                    <a:moveTo>
                      <a:pt x="64" y="490"/>
                    </a:moveTo>
                    <a:lnTo>
                      <a:pt x="64" y="490"/>
                    </a:lnTo>
                    <a:lnTo>
                      <a:pt x="1" y="383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22" y="149"/>
                    </a:lnTo>
                    <a:lnTo>
                      <a:pt x="107" y="64"/>
                    </a:lnTo>
                    <a:lnTo>
                      <a:pt x="107" y="64"/>
                    </a:lnTo>
                    <a:lnTo>
                      <a:pt x="171" y="21"/>
                    </a:lnTo>
                    <a:lnTo>
                      <a:pt x="213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384" y="0"/>
                    </a:lnTo>
                    <a:lnTo>
                      <a:pt x="448" y="21"/>
                    </a:lnTo>
                    <a:lnTo>
                      <a:pt x="533" y="107"/>
                    </a:lnTo>
                    <a:lnTo>
                      <a:pt x="533" y="107"/>
                    </a:lnTo>
                    <a:lnTo>
                      <a:pt x="597" y="213"/>
                    </a:lnTo>
                    <a:lnTo>
                      <a:pt x="597" y="319"/>
                    </a:lnTo>
                    <a:lnTo>
                      <a:pt x="597" y="319"/>
                    </a:lnTo>
                    <a:lnTo>
                      <a:pt x="575" y="447"/>
                    </a:lnTo>
                    <a:lnTo>
                      <a:pt x="490" y="532"/>
                    </a:lnTo>
                    <a:lnTo>
                      <a:pt x="490" y="532"/>
                    </a:lnTo>
                    <a:lnTo>
                      <a:pt x="426" y="575"/>
                    </a:lnTo>
                    <a:lnTo>
                      <a:pt x="384" y="596"/>
                    </a:lnTo>
                    <a:lnTo>
                      <a:pt x="277" y="596"/>
                    </a:lnTo>
                    <a:lnTo>
                      <a:pt x="277" y="596"/>
                    </a:lnTo>
                    <a:lnTo>
                      <a:pt x="213" y="596"/>
                    </a:lnTo>
                    <a:lnTo>
                      <a:pt x="150" y="575"/>
                    </a:lnTo>
                    <a:lnTo>
                      <a:pt x="64" y="4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663;p49">
                <a:extLst>
                  <a:ext uri="{FF2B5EF4-FFF2-40B4-BE49-F238E27FC236}">
                    <a16:creationId xmlns:a16="http://schemas.microsoft.com/office/drawing/2014/main" id="{81453094-DD28-5ADA-99B7-96443D1884C2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extrusionOk="0">
                    <a:moveTo>
                      <a:pt x="3790" y="0"/>
                    </a:moveTo>
                    <a:lnTo>
                      <a:pt x="3492" y="22"/>
                    </a:lnTo>
                    <a:lnTo>
                      <a:pt x="2811" y="22"/>
                    </a:lnTo>
                    <a:lnTo>
                      <a:pt x="2577" y="43"/>
                    </a:lnTo>
                    <a:lnTo>
                      <a:pt x="2428" y="64"/>
                    </a:lnTo>
                    <a:lnTo>
                      <a:pt x="2300" y="107"/>
                    </a:lnTo>
                    <a:lnTo>
                      <a:pt x="2236" y="149"/>
                    </a:lnTo>
                    <a:lnTo>
                      <a:pt x="2172" y="171"/>
                    </a:lnTo>
                    <a:lnTo>
                      <a:pt x="2066" y="256"/>
                    </a:lnTo>
                    <a:lnTo>
                      <a:pt x="1874" y="341"/>
                    </a:lnTo>
                    <a:lnTo>
                      <a:pt x="1682" y="469"/>
                    </a:lnTo>
                    <a:lnTo>
                      <a:pt x="1406" y="703"/>
                    </a:lnTo>
                    <a:lnTo>
                      <a:pt x="1129" y="1001"/>
                    </a:lnTo>
                    <a:lnTo>
                      <a:pt x="937" y="1257"/>
                    </a:lnTo>
                    <a:lnTo>
                      <a:pt x="767" y="1533"/>
                    </a:lnTo>
                    <a:lnTo>
                      <a:pt x="597" y="1831"/>
                    </a:lnTo>
                    <a:lnTo>
                      <a:pt x="469" y="2172"/>
                    </a:lnTo>
                    <a:lnTo>
                      <a:pt x="384" y="2449"/>
                    </a:lnTo>
                    <a:lnTo>
                      <a:pt x="320" y="2768"/>
                    </a:lnTo>
                    <a:lnTo>
                      <a:pt x="235" y="2832"/>
                    </a:lnTo>
                    <a:lnTo>
                      <a:pt x="171" y="2938"/>
                    </a:lnTo>
                    <a:lnTo>
                      <a:pt x="150" y="3045"/>
                    </a:lnTo>
                    <a:lnTo>
                      <a:pt x="107" y="3151"/>
                    </a:lnTo>
                    <a:lnTo>
                      <a:pt x="64" y="3364"/>
                    </a:lnTo>
                    <a:lnTo>
                      <a:pt x="43" y="3534"/>
                    </a:lnTo>
                    <a:lnTo>
                      <a:pt x="22" y="4045"/>
                    </a:lnTo>
                    <a:lnTo>
                      <a:pt x="1" y="4280"/>
                    </a:lnTo>
                    <a:lnTo>
                      <a:pt x="1" y="4705"/>
                    </a:lnTo>
                    <a:lnTo>
                      <a:pt x="1" y="5152"/>
                    </a:lnTo>
                    <a:lnTo>
                      <a:pt x="1" y="5238"/>
                    </a:lnTo>
                    <a:lnTo>
                      <a:pt x="1" y="5429"/>
                    </a:lnTo>
                    <a:lnTo>
                      <a:pt x="1" y="5514"/>
                    </a:lnTo>
                    <a:lnTo>
                      <a:pt x="1" y="5706"/>
                    </a:lnTo>
                    <a:lnTo>
                      <a:pt x="22" y="5919"/>
                    </a:lnTo>
                    <a:lnTo>
                      <a:pt x="64" y="6025"/>
                    </a:lnTo>
                    <a:lnTo>
                      <a:pt x="107" y="6110"/>
                    </a:lnTo>
                    <a:lnTo>
                      <a:pt x="171" y="6196"/>
                    </a:lnTo>
                    <a:lnTo>
                      <a:pt x="277" y="6259"/>
                    </a:lnTo>
                    <a:lnTo>
                      <a:pt x="320" y="6472"/>
                    </a:lnTo>
                    <a:lnTo>
                      <a:pt x="362" y="6685"/>
                    </a:lnTo>
                    <a:lnTo>
                      <a:pt x="426" y="6877"/>
                    </a:lnTo>
                    <a:lnTo>
                      <a:pt x="511" y="7068"/>
                    </a:lnTo>
                    <a:lnTo>
                      <a:pt x="703" y="7367"/>
                    </a:lnTo>
                    <a:lnTo>
                      <a:pt x="916" y="7665"/>
                    </a:lnTo>
                    <a:lnTo>
                      <a:pt x="1193" y="7984"/>
                    </a:lnTo>
                    <a:lnTo>
                      <a:pt x="1491" y="8282"/>
                    </a:lnTo>
                    <a:lnTo>
                      <a:pt x="1619" y="8388"/>
                    </a:lnTo>
                    <a:lnTo>
                      <a:pt x="1746" y="8495"/>
                    </a:lnTo>
                    <a:lnTo>
                      <a:pt x="1938" y="8623"/>
                    </a:lnTo>
                    <a:lnTo>
                      <a:pt x="2172" y="8772"/>
                    </a:lnTo>
                    <a:lnTo>
                      <a:pt x="2428" y="8921"/>
                    </a:lnTo>
                    <a:lnTo>
                      <a:pt x="2683" y="9070"/>
                    </a:lnTo>
                    <a:lnTo>
                      <a:pt x="2981" y="9197"/>
                    </a:lnTo>
                    <a:lnTo>
                      <a:pt x="3300" y="9346"/>
                    </a:lnTo>
                    <a:lnTo>
                      <a:pt x="3535" y="9474"/>
                    </a:lnTo>
                    <a:lnTo>
                      <a:pt x="3854" y="9581"/>
                    </a:lnTo>
                    <a:lnTo>
                      <a:pt x="4216" y="9687"/>
                    </a:lnTo>
                    <a:lnTo>
                      <a:pt x="4450" y="9708"/>
                    </a:lnTo>
                    <a:lnTo>
                      <a:pt x="4684" y="9730"/>
                    </a:lnTo>
                    <a:lnTo>
                      <a:pt x="5046" y="9708"/>
                    </a:lnTo>
                    <a:lnTo>
                      <a:pt x="5429" y="9644"/>
                    </a:lnTo>
                    <a:lnTo>
                      <a:pt x="5514" y="9623"/>
                    </a:lnTo>
                    <a:lnTo>
                      <a:pt x="5855" y="9559"/>
                    </a:lnTo>
                    <a:lnTo>
                      <a:pt x="6196" y="9453"/>
                    </a:lnTo>
                    <a:lnTo>
                      <a:pt x="6409" y="9368"/>
                    </a:lnTo>
                    <a:lnTo>
                      <a:pt x="6472" y="9346"/>
                    </a:lnTo>
                    <a:lnTo>
                      <a:pt x="6621" y="9283"/>
                    </a:lnTo>
                    <a:lnTo>
                      <a:pt x="6877" y="9197"/>
                    </a:lnTo>
                    <a:lnTo>
                      <a:pt x="7111" y="9070"/>
                    </a:lnTo>
                    <a:lnTo>
                      <a:pt x="7218" y="8985"/>
                    </a:lnTo>
                    <a:lnTo>
                      <a:pt x="7345" y="8899"/>
                    </a:lnTo>
                    <a:lnTo>
                      <a:pt x="7452" y="8772"/>
                    </a:lnTo>
                    <a:lnTo>
                      <a:pt x="7558" y="8623"/>
                    </a:lnTo>
                    <a:lnTo>
                      <a:pt x="7729" y="8325"/>
                    </a:lnTo>
                    <a:lnTo>
                      <a:pt x="7878" y="8005"/>
                    </a:lnTo>
                    <a:lnTo>
                      <a:pt x="8005" y="7686"/>
                    </a:lnTo>
                    <a:lnTo>
                      <a:pt x="8112" y="7367"/>
                    </a:lnTo>
                    <a:lnTo>
                      <a:pt x="8239" y="6813"/>
                    </a:lnTo>
                    <a:lnTo>
                      <a:pt x="8346" y="6153"/>
                    </a:lnTo>
                    <a:lnTo>
                      <a:pt x="8367" y="5876"/>
                    </a:lnTo>
                    <a:lnTo>
                      <a:pt x="8389" y="5600"/>
                    </a:lnTo>
                    <a:lnTo>
                      <a:pt x="8389" y="5025"/>
                    </a:lnTo>
                    <a:lnTo>
                      <a:pt x="8367" y="4791"/>
                    </a:lnTo>
                    <a:lnTo>
                      <a:pt x="8367" y="4450"/>
                    </a:lnTo>
                    <a:lnTo>
                      <a:pt x="8346" y="4131"/>
                    </a:lnTo>
                    <a:lnTo>
                      <a:pt x="8325" y="3960"/>
                    </a:lnTo>
                    <a:lnTo>
                      <a:pt x="8282" y="3790"/>
                    </a:lnTo>
                    <a:lnTo>
                      <a:pt x="8154" y="3428"/>
                    </a:lnTo>
                    <a:lnTo>
                      <a:pt x="8027" y="3109"/>
                    </a:lnTo>
                    <a:lnTo>
                      <a:pt x="7856" y="2789"/>
                    </a:lnTo>
                    <a:lnTo>
                      <a:pt x="7686" y="2513"/>
                    </a:lnTo>
                    <a:lnTo>
                      <a:pt x="7473" y="2257"/>
                    </a:lnTo>
                    <a:lnTo>
                      <a:pt x="7281" y="2023"/>
                    </a:lnTo>
                    <a:lnTo>
                      <a:pt x="7132" y="1874"/>
                    </a:lnTo>
                    <a:lnTo>
                      <a:pt x="6962" y="1725"/>
                    </a:lnTo>
                    <a:lnTo>
                      <a:pt x="6685" y="1491"/>
                    </a:lnTo>
                    <a:lnTo>
                      <a:pt x="6409" y="1235"/>
                    </a:lnTo>
                    <a:lnTo>
                      <a:pt x="6174" y="1001"/>
                    </a:lnTo>
                    <a:lnTo>
                      <a:pt x="5962" y="852"/>
                    </a:lnTo>
                    <a:lnTo>
                      <a:pt x="5919" y="809"/>
                    </a:lnTo>
                    <a:lnTo>
                      <a:pt x="5876" y="788"/>
                    </a:lnTo>
                    <a:lnTo>
                      <a:pt x="5685" y="660"/>
                    </a:lnTo>
                    <a:lnTo>
                      <a:pt x="5472" y="533"/>
                    </a:lnTo>
                    <a:lnTo>
                      <a:pt x="5259" y="426"/>
                    </a:lnTo>
                    <a:lnTo>
                      <a:pt x="5046" y="320"/>
                    </a:lnTo>
                    <a:lnTo>
                      <a:pt x="4940" y="277"/>
                    </a:lnTo>
                    <a:lnTo>
                      <a:pt x="4791" y="192"/>
                    </a:lnTo>
                    <a:lnTo>
                      <a:pt x="4642" y="149"/>
                    </a:lnTo>
                    <a:lnTo>
                      <a:pt x="4599" y="128"/>
                    </a:lnTo>
                    <a:lnTo>
                      <a:pt x="4407" y="64"/>
                    </a:lnTo>
                    <a:lnTo>
                      <a:pt x="4237" y="43"/>
                    </a:lnTo>
                    <a:lnTo>
                      <a:pt x="40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664;p49">
                <a:extLst>
                  <a:ext uri="{FF2B5EF4-FFF2-40B4-BE49-F238E27FC236}">
                    <a16:creationId xmlns:a16="http://schemas.microsoft.com/office/drawing/2014/main" id="{378586FE-7371-2926-3D10-7B11A39521CD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fill="none" extrusionOk="0">
                    <a:moveTo>
                      <a:pt x="3833" y="0"/>
                    </a:moveTo>
                    <a:lnTo>
                      <a:pt x="3833" y="0"/>
                    </a:lnTo>
                    <a:lnTo>
                      <a:pt x="3790" y="0"/>
                    </a:lnTo>
                    <a:lnTo>
                      <a:pt x="3790" y="0"/>
                    </a:lnTo>
                    <a:lnTo>
                      <a:pt x="3492" y="22"/>
                    </a:lnTo>
                    <a:lnTo>
                      <a:pt x="3492" y="22"/>
                    </a:lnTo>
                    <a:lnTo>
                      <a:pt x="3173" y="22"/>
                    </a:lnTo>
                    <a:lnTo>
                      <a:pt x="2981" y="22"/>
                    </a:lnTo>
                    <a:lnTo>
                      <a:pt x="2811" y="22"/>
                    </a:lnTo>
                    <a:lnTo>
                      <a:pt x="2811" y="22"/>
                    </a:lnTo>
                    <a:lnTo>
                      <a:pt x="2577" y="43"/>
                    </a:lnTo>
                    <a:lnTo>
                      <a:pt x="2577" y="43"/>
                    </a:lnTo>
                    <a:lnTo>
                      <a:pt x="2428" y="64"/>
                    </a:lnTo>
                    <a:lnTo>
                      <a:pt x="2300" y="107"/>
                    </a:lnTo>
                    <a:lnTo>
                      <a:pt x="2300" y="107"/>
                    </a:lnTo>
                    <a:lnTo>
                      <a:pt x="2236" y="149"/>
                    </a:lnTo>
                    <a:lnTo>
                      <a:pt x="2172" y="171"/>
                    </a:lnTo>
                    <a:lnTo>
                      <a:pt x="2066" y="256"/>
                    </a:lnTo>
                    <a:lnTo>
                      <a:pt x="2066" y="256"/>
                    </a:lnTo>
                    <a:lnTo>
                      <a:pt x="1874" y="341"/>
                    </a:lnTo>
                    <a:lnTo>
                      <a:pt x="1682" y="469"/>
                    </a:lnTo>
                    <a:lnTo>
                      <a:pt x="1682" y="469"/>
                    </a:lnTo>
                    <a:lnTo>
                      <a:pt x="1406" y="703"/>
                    </a:lnTo>
                    <a:lnTo>
                      <a:pt x="1129" y="1001"/>
                    </a:lnTo>
                    <a:lnTo>
                      <a:pt x="1129" y="1001"/>
                    </a:lnTo>
                    <a:lnTo>
                      <a:pt x="937" y="1257"/>
                    </a:lnTo>
                    <a:lnTo>
                      <a:pt x="767" y="1533"/>
                    </a:lnTo>
                    <a:lnTo>
                      <a:pt x="597" y="1831"/>
                    </a:lnTo>
                    <a:lnTo>
                      <a:pt x="469" y="2172"/>
                    </a:lnTo>
                    <a:lnTo>
                      <a:pt x="469" y="2172"/>
                    </a:lnTo>
                    <a:lnTo>
                      <a:pt x="384" y="2449"/>
                    </a:lnTo>
                    <a:lnTo>
                      <a:pt x="320" y="2768"/>
                    </a:lnTo>
                    <a:lnTo>
                      <a:pt x="320" y="2768"/>
                    </a:lnTo>
                    <a:lnTo>
                      <a:pt x="235" y="2832"/>
                    </a:lnTo>
                    <a:lnTo>
                      <a:pt x="171" y="2938"/>
                    </a:lnTo>
                    <a:lnTo>
                      <a:pt x="150" y="3045"/>
                    </a:lnTo>
                    <a:lnTo>
                      <a:pt x="107" y="3151"/>
                    </a:lnTo>
                    <a:lnTo>
                      <a:pt x="107" y="3151"/>
                    </a:lnTo>
                    <a:lnTo>
                      <a:pt x="64" y="3364"/>
                    </a:lnTo>
                    <a:lnTo>
                      <a:pt x="43" y="3534"/>
                    </a:lnTo>
                    <a:lnTo>
                      <a:pt x="43" y="3534"/>
                    </a:lnTo>
                    <a:lnTo>
                      <a:pt x="22" y="4045"/>
                    </a:lnTo>
                    <a:lnTo>
                      <a:pt x="1" y="4280"/>
                    </a:lnTo>
                    <a:lnTo>
                      <a:pt x="1" y="4280"/>
                    </a:lnTo>
                    <a:lnTo>
                      <a:pt x="1" y="4705"/>
                    </a:lnTo>
                    <a:lnTo>
                      <a:pt x="1" y="5152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429"/>
                    </a:lnTo>
                    <a:lnTo>
                      <a:pt x="1" y="5514"/>
                    </a:lnTo>
                    <a:lnTo>
                      <a:pt x="1" y="5514"/>
                    </a:lnTo>
                    <a:lnTo>
                      <a:pt x="1" y="5706"/>
                    </a:lnTo>
                    <a:lnTo>
                      <a:pt x="22" y="5919"/>
                    </a:lnTo>
                    <a:lnTo>
                      <a:pt x="22" y="5919"/>
                    </a:lnTo>
                    <a:lnTo>
                      <a:pt x="64" y="6025"/>
                    </a:lnTo>
                    <a:lnTo>
                      <a:pt x="107" y="6110"/>
                    </a:lnTo>
                    <a:lnTo>
                      <a:pt x="171" y="6196"/>
                    </a:lnTo>
                    <a:lnTo>
                      <a:pt x="277" y="6259"/>
                    </a:lnTo>
                    <a:lnTo>
                      <a:pt x="277" y="6259"/>
                    </a:lnTo>
                    <a:lnTo>
                      <a:pt x="320" y="6472"/>
                    </a:lnTo>
                    <a:lnTo>
                      <a:pt x="362" y="6685"/>
                    </a:lnTo>
                    <a:lnTo>
                      <a:pt x="362" y="6685"/>
                    </a:lnTo>
                    <a:lnTo>
                      <a:pt x="426" y="6877"/>
                    </a:lnTo>
                    <a:lnTo>
                      <a:pt x="511" y="7068"/>
                    </a:lnTo>
                    <a:lnTo>
                      <a:pt x="703" y="7367"/>
                    </a:lnTo>
                    <a:lnTo>
                      <a:pt x="703" y="7367"/>
                    </a:lnTo>
                    <a:lnTo>
                      <a:pt x="916" y="7665"/>
                    </a:lnTo>
                    <a:lnTo>
                      <a:pt x="1193" y="7984"/>
                    </a:lnTo>
                    <a:lnTo>
                      <a:pt x="1193" y="7984"/>
                    </a:lnTo>
                    <a:lnTo>
                      <a:pt x="1491" y="8282"/>
                    </a:lnTo>
                    <a:lnTo>
                      <a:pt x="1491" y="8282"/>
                    </a:lnTo>
                    <a:lnTo>
                      <a:pt x="1619" y="8388"/>
                    </a:lnTo>
                    <a:lnTo>
                      <a:pt x="1746" y="8495"/>
                    </a:lnTo>
                    <a:lnTo>
                      <a:pt x="1938" y="8623"/>
                    </a:lnTo>
                    <a:lnTo>
                      <a:pt x="1938" y="8623"/>
                    </a:lnTo>
                    <a:lnTo>
                      <a:pt x="2172" y="8772"/>
                    </a:lnTo>
                    <a:lnTo>
                      <a:pt x="2428" y="8921"/>
                    </a:lnTo>
                    <a:lnTo>
                      <a:pt x="2428" y="8921"/>
                    </a:lnTo>
                    <a:lnTo>
                      <a:pt x="2683" y="9070"/>
                    </a:lnTo>
                    <a:lnTo>
                      <a:pt x="2981" y="9197"/>
                    </a:lnTo>
                    <a:lnTo>
                      <a:pt x="2981" y="9197"/>
                    </a:lnTo>
                    <a:lnTo>
                      <a:pt x="3300" y="9346"/>
                    </a:lnTo>
                    <a:lnTo>
                      <a:pt x="3300" y="9346"/>
                    </a:lnTo>
                    <a:lnTo>
                      <a:pt x="3535" y="9474"/>
                    </a:lnTo>
                    <a:lnTo>
                      <a:pt x="3535" y="9474"/>
                    </a:lnTo>
                    <a:lnTo>
                      <a:pt x="3854" y="9581"/>
                    </a:lnTo>
                    <a:lnTo>
                      <a:pt x="4216" y="9687"/>
                    </a:lnTo>
                    <a:lnTo>
                      <a:pt x="4216" y="9687"/>
                    </a:lnTo>
                    <a:lnTo>
                      <a:pt x="4450" y="9708"/>
                    </a:lnTo>
                    <a:lnTo>
                      <a:pt x="4684" y="9730"/>
                    </a:lnTo>
                    <a:lnTo>
                      <a:pt x="4684" y="9730"/>
                    </a:lnTo>
                    <a:lnTo>
                      <a:pt x="5046" y="9708"/>
                    </a:lnTo>
                    <a:lnTo>
                      <a:pt x="5429" y="9644"/>
                    </a:lnTo>
                    <a:lnTo>
                      <a:pt x="5514" y="9623"/>
                    </a:lnTo>
                    <a:lnTo>
                      <a:pt x="5514" y="9623"/>
                    </a:lnTo>
                    <a:lnTo>
                      <a:pt x="5855" y="9559"/>
                    </a:lnTo>
                    <a:lnTo>
                      <a:pt x="6196" y="9453"/>
                    </a:lnTo>
                    <a:lnTo>
                      <a:pt x="6196" y="9453"/>
                    </a:lnTo>
                    <a:lnTo>
                      <a:pt x="6409" y="9368"/>
                    </a:lnTo>
                    <a:lnTo>
                      <a:pt x="6472" y="9346"/>
                    </a:lnTo>
                    <a:lnTo>
                      <a:pt x="6472" y="9346"/>
                    </a:lnTo>
                    <a:lnTo>
                      <a:pt x="6621" y="9283"/>
                    </a:lnTo>
                    <a:lnTo>
                      <a:pt x="6621" y="9283"/>
                    </a:lnTo>
                    <a:lnTo>
                      <a:pt x="6877" y="9197"/>
                    </a:lnTo>
                    <a:lnTo>
                      <a:pt x="7111" y="9070"/>
                    </a:lnTo>
                    <a:lnTo>
                      <a:pt x="7111" y="9070"/>
                    </a:lnTo>
                    <a:lnTo>
                      <a:pt x="7218" y="8985"/>
                    </a:lnTo>
                    <a:lnTo>
                      <a:pt x="7345" y="8899"/>
                    </a:lnTo>
                    <a:lnTo>
                      <a:pt x="7452" y="8772"/>
                    </a:lnTo>
                    <a:lnTo>
                      <a:pt x="7558" y="8623"/>
                    </a:lnTo>
                    <a:lnTo>
                      <a:pt x="7558" y="8623"/>
                    </a:lnTo>
                    <a:lnTo>
                      <a:pt x="7729" y="8325"/>
                    </a:lnTo>
                    <a:lnTo>
                      <a:pt x="7878" y="8005"/>
                    </a:lnTo>
                    <a:lnTo>
                      <a:pt x="8005" y="7686"/>
                    </a:lnTo>
                    <a:lnTo>
                      <a:pt x="8112" y="7367"/>
                    </a:lnTo>
                    <a:lnTo>
                      <a:pt x="8112" y="7367"/>
                    </a:lnTo>
                    <a:lnTo>
                      <a:pt x="8239" y="6813"/>
                    </a:lnTo>
                    <a:lnTo>
                      <a:pt x="8346" y="6153"/>
                    </a:lnTo>
                    <a:lnTo>
                      <a:pt x="8346" y="6153"/>
                    </a:lnTo>
                    <a:lnTo>
                      <a:pt x="8367" y="5876"/>
                    </a:lnTo>
                    <a:lnTo>
                      <a:pt x="8389" y="5600"/>
                    </a:lnTo>
                    <a:lnTo>
                      <a:pt x="8389" y="5025"/>
                    </a:lnTo>
                    <a:lnTo>
                      <a:pt x="8367" y="4791"/>
                    </a:lnTo>
                    <a:lnTo>
                      <a:pt x="8367" y="4791"/>
                    </a:lnTo>
                    <a:lnTo>
                      <a:pt x="8367" y="4450"/>
                    </a:lnTo>
                    <a:lnTo>
                      <a:pt x="8346" y="4131"/>
                    </a:lnTo>
                    <a:lnTo>
                      <a:pt x="8346" y="4131"/>
                    </a:lnTo>
                    <a:lnTo>
                      <a:pt x="8325" y="3960"/>
                    </a:lnTo>
                    <a:lnTo>
                      <a:pt x="8282" y="3790"/>
                    </a:lnTo>
                    <a:lnTo>
                      <a:pt x="8154" y="3428"/>
                    </a:lnTo>
                    <a:lnTo>
                      <a:pt x="8154" y="3428"/>
                    </a:lnTo>
                    <a:lnTo>
                      <a:pt x="8027" y="3109"/>
                    </a:lnTo>
                    <a:lnTo>
                      <a:pt x="7856" y="2789"/>
                    </a:lnTo>
                    <a:lnTo>
                      <a:pt x="7856" y="2789"/>
                    </a:lnTo>
                    <a:lnTo>
                      <a:pt x="7686" y="2513"/>
                    </a:lnTo>
                    <a:lnTo>
                      <a:pt x="7473" y="2257"/>
                    </a:lnTo>
                    <a:lnTo>
                      <a:pt x="7473" y="2257"/>
                    </a:lnTo>
                    <a:lnTo>
                      <a:pt x="7281" y="2023"/>
                    </a:lnTo>
                    <a:lnTo>
                      <a:pt x="7281" y="2023"/>
                    </a:lnTo>
                    <a:lnTo>
                      <a:pt x="7132" y="1874"/>
                    </a:lnTo>
                    <a:lnTo>
                      <a:pt x="6962" y="1725"/>
                    </a:lnTo>
                    <a:lnTo>
                      <a:pt x="6962" y="1725"/>
                    </a:lnTo>
                    <a:lnTo>
                      <a:pt x="6685" y="1491"/>
                    </a:lnTo>
                    <a:lnTo>
                      <a:pt x="6409" y="1235"/>
                    </a:lnTo>
                    <a:lnTo>
                      <a:pt x="6409" y="1235"/>
                    </a:lnTo>
                    <a:lnTo>
                      <a:pt x="6174" y="1001"/>
                    </a:lnTo>
                    <a:lnTo>
                      <a:pt x="6174" y="1001"/>
                    </a:lnTo>
                    <a:lnTo>
                      <a:pt x="5962" y="852"/>
                    </a:lnTo>
                    <a:lnTo>
                      <a:pt x="5919" y="809"/>
                    </a:lnTo>
                    <a:lnTo>
                      <a:pt x="5876" y="788"/>
                    </a:lnTo>
                    <a:lnTo>
                      <a:pt x="5876" y="788"/>
                    </a:lnTo>
                    <a:lnTo>
                      <a:pt x="5685" y="660"/>
                    </a:lnTo>
                    <a:lnTo>
                      <a:pt x="5685" y="660"/>
                    </a:lnTo>
                    <a:lnTo>
                      <a:pt x="5472" y="533"/>
                    </a:lnTo>
                    <a:lnTo>
                      <a:pt x="5259" y="426"/>
                    </a:lnTo>
                    <a:lnTo>
                      <a:pt x="5259" y="426"/>
                    </a:lnTo>
                    <a:lnTo>
                      <a:pt x="5046" y="320"/>
                    </a:lnTo>
                    <a:lnTo>
                      <a:pt x="4940" y="277"/>
                    </a:lnTo>
                    <a:lnTo>
                      <a:pt x="4940" y="277"/>
                    </a:lnTo>
                    <a:lnTo>
                      <a:pt x="4791" y="192"/>
                    </a:lnTo>
                    <a:lnTo>
                      <a:pt x="4642" y="149"/>
                    </a:lnTo>
                    <a:lnTo>
                      <a:pt x="4599" y="128"/>
                    </a:lnTo>
                    <a:lnTo>
                      <a:pt x="4599" y="128"/>
                    </a:lnTo>
                    <a:lnTo>
                      <a:pt x="4407" y="64"/>
                    </a:lnTo>
                    <a:lnTo>
                      <a:pt x="4237" y="43"/>
                    </a:lnTo>
                    <a:lnTo>
                      <a:pt x="4237" y="43"/>
                    </a:lnTo>
                    <a:lnTo>
                      <a:pt x="4046" y="0"/>
                    </a:lnTo>
                    <a:lnTo>
                      <a:pt x="383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665;p49">
                <a:extLst>
                  <a:ext uri="{FF2B5EF4-FFF2-40B4-BE49-F238E27FC236}">
                    <a16:creationId xmlns:a16="http://schemas.microsoft.com/office/drawing/2014/main" id="{71409F89-3728-E7CD-DD30-1FB885ACBAF6}"/>
                  </a:ext>
                </a:extLst>
              </p:cNvPr>
              <p:cNvSpPr/>
              <p:nvPr/>
            </p:nvSpPr>
            <p:spPr>
              <a:xfrm>
                <a:off x="4968450" y="3160843"/>
                <a:ext cx="97581" cy="76836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8282" extrusionOk="0">
                    <a:moveTo>
                      <a:pt x="8367" y="0"/>
                    </a:moveTo>
                    <a:lnTo>
                      <a:pt x="7793" y="170"/>
                    </a:lnTo>
                    <a:lnTo>
                      <a:pt x="7260" y="341"/>
                    </a:lnTo>
                    <a:lnTo>
                      <a:pt x="6984" y="447"/>
                    </a:lnTo>
                    <a:lnTo>
                      <a:pt x="6920" y="468"/>
                    </a:lnTo>
                    <a:lnTo>
                      <a:pt x="6409" y="639"/>
                    </a:lnTo>
                    <a:lnTo>
                      <a:pt x="6047" y="766"/>
                    </a:lnTo>
                    <a:lnTo>
                      <a:pt x="5813" y="852"/>
                    </a:lnTo>
                    <a:lnTo>
                      <a:pt x="5217" y="1043"/>
                    </a:lnTo>
                    <a:lnTo>
                      <a:pt x="4940" y="1128"/>
                    </a:lnTo>
                    <a:lnTo>
                      <a:pt x="4599" y="1213"/>
                    </a:lnTo>
                    <a:lnTo>
                      <a:pt x="4216" y="1341"/>
                    </a:lnTo>
                    <a:lnTo>
                      <a:pt x="3301" y="1618"/>
                    </a:lnTo>
                    <a:lnTo>
                      <a:pt x="3152" y="1661"/>
                    </a:lnTo>
                    <a:lnTo>
                      <a:pt x="2662" y="1788"/>
                    </a:lnTo>
                    <a:lnTo>
                      <a:pt x="2023" y="2022"/>
                    </a:lnTo>
                    <a:lnTo>
                      <a:pt x="1853" y="2086"/>
                    </a:lnTo>
                    <a:lnTo>
                      <a:pt x="1661" y="2150"/>
                    </a:lnTo>
                    <a:lnTo>
                      <a:pt x="1470" y="2235"/>
                    </a:lnTo>
                    <a:lnTo>
                      <a:pt x="1236" y="2384"/>
                    </a:lnTo>
                    <a:lnTo>
                      <a:pt x="1001" y="2576"/>
                    </a:lnTo>
                    <a:lnTo>
                      <a:pt x="874" y="2704"/>
                    </a:lnTo>
                    <a:lnTo>
                      <a:pt x="767" y="2853"/>
                    </a:lnTo>
                    <a:lnTo>
                      <a:pt x="661" y="2981"/>
                    </a:lnTo>
                    <a:lnTo>
                      <a:pt x="576" y="3151"/>
                    </a:lnTo>
                    <a:lnTo>
                      <a:pt x="427" y="3449"/>
                    </a:lnTo>
                    <a:lnTo>
                      <a:pt x="299" y="3768"/>
                    </a:lnTo>
                    <a:lnTo>
                      <a:pt x="192" y="4066"/>
                    </a:lnTo>
                    <a:lnTo>
                      <a:pt x="107" y="4386"/>
                    </a:lnTo>
                    <a:lnTo>
                      <a:pt x="22" y="4726"/>
                    </a:lnTo>
                    <a:lnTo>
                      <a:pt x="1" y="5067"/>
                    </a:lnTo>
                    <a:lnTo>
                      <a:pt x="1" y="5365"/>
                    </a:lnTo>
                    <a:lnTo>
                      <a:pt x="22" y="5663"/>
                    </a:lnTo>
                    <a:lnTo>
                      <a:pt x="65" y="5897"/>
                    </a:lnTo>
                    <a:lnTo>
                      <a:pt x="107" y="6025"/>
                    </a:lnTo>
                    <a:lnTo>
                      <a:pt x="150" y="6131"/>
                    </a:lnTo>
                    <a:lnTo>
                      <a:pt x="299" y="6408"/>
                    </a:lnTo>
                    <a:lnTo>
                      <a:pt x="448" y="6642"/>
                    </a:lnTo>
                    <a:lnTo>
                      <a:pt x="639" y="6855"/>
                    </a:lnTo>
                    <a:lnTo>
                      <a:pt x="874" y="7089"/>
                    </a:lnTo>
                    <a:lnTo>
                      <a:pt x="1065" y="7238"/>
                    </a:lnTo>
                    <a:lnTo>
                      <a:pt x="1214" y="7345"/>
                    </a:lnTo>
                    <a:lnTo>
                      <a:pt x="1363" y="7430"/>
                    </a:lnTo>
                    <a:lnTo>
                      <a:pt x="1640" y="7536"/>
                    </a:lnTo>
                    <a:lnTo>
                      <a:pt x="1917" y="7643"/>
                    </a:lnTo>
                    <a:lnTo>
                      <a:pt x="2343" y="7771"/>
                    </a:lnTo>
                    <a:lnTo>
                      <a:pt x="2768" y="7877"/>
                    </a:lnTo>
                    <a:lnTo>
                      <a:pt x="3194" y="7983"/>
                    </a:lnTo>
                    <a:lnTo>
                      <a:pt x="3301" y="8026"/>
                    </a:lnTo>
                    <a:lnTo>
                      <a:pt x="3556" y="8111"/>
                    </a:lnTo>
                    <a:lnTo>
                      <a:pt x="3812" y="8175"/>
                    </a:lnTo>
                    <a:lnTo>
                      <a:pt x="4131" y="8218"/>
                    </a:lnTo>
                    <a:lnTo>
                      <a:pt x="4450" y="8260"/>
                    </a:lnTo>
                    <a:lnTo>
                      <a:pt x="4982" y="8282"/>
                    </a:lnTo>
                    <a:lnTo>
                      <a:pt x="5195" y="8282"/>
                    </a:lnTo>
                    <a:lnTo>
                      <a:pt x="5515" y="8239"/>
                    </a:lnTo>
                    <a:lnTo>
                      <a:pt x="5877" y="8175"/>
                    </a:lnTo>
                    <a:lnTo>
                      <a:pt x="6175" y="8111"/>
                    </a:lnTo>
                    <a:lnTo>
                      <a:pt x="6494" y="8005"/>
                    </a:lnTo>
                    <a:lnTo>
                      <a:pt x="6792" y="7877"/>
                    </a:lnTo>
                    <a:lnTo>
                      <a:pt x="7090" y="7728"/>
                    </a:lnTo>
                    <a:lnTo>
                      <a:pt x="7388" y="7579"/>
                    </a:lnTo>
                    <a:lnTo>
                      <a:pt x="7686" y="7387"/>
                    </a:lnTo>
                    <a:lnTo>
                      <a:pt x="7984" y="7174"/>
                    </a:lnTo>
                    <a:lnTo>
                      <a:pt x="8282" y="6940"/>
                    </a:lnTo>
                    <a:lnTo>
                      <a:pt x="8772" y="6515"/>
                    </a:lnTo>
                    <a:lnTo>
                      <a:pt x="9027" y="6280"/>
                    </a:lnTo>
                    <a:lnTo>
                      <a:pt x="9283" y="6004"/>
                    </a:lnTo>
                    <a:lnTo>
                      <a:pt x="9602" y="5578"/>
                    </a:lnTo>
                    <a:lnTo>
                      <a:pt x="9645" y="5514"/>
                    </a:lnTo>
                    <a:lnTo>
                      <a:pt x="9858" y="5216"/>
                    </a:lnTo>
                    <a:lnTo>
                      <a:pt x="10028" y="4918"/>
                    </a:lnTo>
                    <a:lnTo>
                      <a:pt x="10156" y="4641"/>
                    </a:lnTo>
                    <a:lnTo>
                      <a:pt x="10283" y="4364"/>
                    </a:lnTo>
                    <a:lnTo>
                      <a:pt x="10369" y="4066"/>
                    </a:lnTo>
                    <a:lnTo>
                      <a:pt x="10433" y="3747"/>
                    </a:lnTo>
                    <a:lnTo>
                      <a:pt x="10496" y="3385"/>
                    </a:lnTo>
                    <a:lnTo>
                      <a:pt x="10518" y="3002"/>
                    </a:lnTo>
                    <a:lnTo>
                      <a:pt x="10518" y="2746"/>
                    </a:lnTo>
                    <a:lnTo>
                      <a:pt x="10518" y="2512"/>
                    </a:lnTo>
                    <a:lnTo>
                      <a:pt x="10475" y="2321"/>
                    </a:lnTo>
                    <a:lnTo>
                      <a:pt x="10411" y="2129"/>
                    </a:lnTo>
                    <a:lnTo>
                      <a:pt x="10326" y="1937"/>
                    </a:lnTo>
                    <a:lnTo>
                      <a:pt x="10241" y="1788"/>
                    </a:lnTo>
                    <a:lnTo>
                      <a:pt x="10092" y="1618"/>
                    </a:lnTo>
                    <a:lnTo>
                      <a:pt x="9964" y="1490"/>
                    </a:lnTo>
                    <a:lnTo>
                      <a:pt x="9666" y="1235"/>
                    </a:lnTo>
                    <a:lnTo>
                      <a:pt x="9304" y="979"/>
                    </a:lnTo>
                    <a:lnTo>
                      <a:pt x="9155" y="852"/>
                    </a:lnTo>
                    <a:lnTo>
                      <a:pt x="9006" y="724"/>
                    </a:lnTo>
                    <a:lnTo>
                      <a:pt x="8815" y="554"/>
                    </a:lnTo>
                    <a:lnTo>
                      <a:pt x="8623" y="341"/>
                    </a:lnTo>
                    <a:lnTo>
                      <a:pt x="8644" y="298"/>
                    </a:lnTo>
                    <a:lnTo>
                      <a:pt x="8666" y="255"/>
                    </a:lnTo>
                    <a:lnTo>
                      <a:pt x="8644" y="149"/>
                    </a:lnTo>
                    <a:lnTo>
                      <a:pt x="8623" y="85"/>
                    </a:lnTo>
                    <a:lnTo>
                      <a:pt x="8559" y="43"/>
                    </a:lnTo>
                    <a:lnTo>
                      <a:pt x="84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666;p49">
                <a:extLst>
                  <a:ext uri="{FF2B5EF4-FFF2-40B4-BE49-F238E27FC236}">
                    <a16:creationId xmlns:a16="http://schemas.microsoft.com/office/drawing/2014/main" id="{5268793C-1B33-976F-61DC-7FEAB20E5F78}"/>
                  </a:ext>
                </a:extLst>
              </p:cNvPr>
              <p:cNvSpPr/>
              <p:nvPr/>
            </p:nvSpPr>
            <p:spPr>
              <a:xfrm>
                <a:off x="4968450" y="3160843"/>
                <a:ext cx="97581" cy="76836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8282" fill="none" extrusionOk="0">
                    <a:moveTo>
                      <a:pt x="8431" y="0"/>
                    </a:moveTo>
                    <a:lnTo>
                      <a:pt x="8431" y="0"/>
                    </a:lnTo>
                    <a:lnTo>
                      <a:pt x="8367" y="0"/>
                    </a:lnTo>
                    <a:lnTo>
                      <a:pt x="8367" y="0"/>
                    </a:lnTo>
                    <a:lnTo>
                      <a:pt x="7793" y="170"/>
                    </a:lnTo>
                    <a:lnTo>
                      <a:pt x="7260" y="341"/>
                    </a:lnTo>
                    <a:lnTo>
                      <a:pt x="6984" y="447"/>
                    </a:lnTo>
                    <a:lnTo>
                      <a:pt x="6920" y="468"/>
                    </a:lnTo>
                    <a:lnTo>
                      <a:pt x="6920" y="468"/>
                    </a:lnTo>
                    <a:lnTo>
                      <a:pt x="6409" y="639"/>
                    </a:lnTo>
                    <a:lnTo>
                      <a:pt x="6409" y="639"/>
                    </a:lnTo>
                    <a:lnTo>
                      <a:pt x="6047" y="766"/>
                    </a:lnTo>
                    <a:lnTo>
                      <a:pt x="5813" y="852"/>
                    </a:lnTo>
                    <a:lnTo>
                      <a:pt x="5813" y="852"/>
                    </a:lnTo>
                    <a:lnTo>
                      <a:pt x="5217" y="1043"/>
                    </a:lnTo>
                    <a:lnTo>
                      <a:pt x="5217" y="1043"/>
                    </a:lnTo>
                    <a:lnTo>
                      <a:pt x="4940" y="1128"/>
                    </a:lnTo>
                    <a:lnTo>
                      <a:pt x="4940" y="1128"/>
                    </a:lnTo>
                    <a:lnTo>
                      <a:pt x="4599" y="1213"/>
                    </a:lnTo>
                    <a:lnTo>
                      <a:pt x="4216" y="1341"/>
                    </a:lnTo>
                    <a:lnTo>
                      <a:pt x="4216" y="1341"/>
                    </a:lnTo>
                    <a:lnTo>
                      <a:pt x="3301" y="1618"/>
                    </a:lnTo>
                    <a:lnTo>
                      <a:pt x="3152" y="1661"/>
                    </a:lnTo>
                    <a:lnTo>
                      <a:pt x="3152" y="1661"/>
                    </a:lnTo>
                    <a:lnTo>
                      <a:pt x="2662" y="1788"/>
                    </a:lnTo>
                    <a:lnTo>
                      <a:pt x="2662" y="1788"/>
                    </a:lnTo>
                    <a:lnTo>
                      <a:pt x="2023" y="2022"/>
                    </a:lnTo>
                    <a:lnTo>
                      <a:pt x="1853" y="2086"/>
                    </a:lnTo>
                    <a:lnTo>
                      <a:pt x="1853" y="2086"/>
                    </a:lnTo>
                    <a:lnTo>
                      <a:pt x="1661" y="2150"/>
                    </a:lnTo>
                    <a:lnTo>
                      <a:pt x="1470" y="2235"/>
                    </a:lnTo>
                    <a:lnTo>
                      <a:pt x="1470" y="2235"/>
                    </a:lnTo>
                    <a:lnTo>
                      <a:pt x="1236" y="2384"/>
                    </a:lnTo>
                    <a:lnTo>
                      <a:pt x="1001" y="2576"/>
                    </a:lnTo>
                    <a:lnTo>
                      <a:pt x="1001" y="2576"/>
                    </a:lnTo>
                    <a:lnTo>
                      <a:pt x="874" y="2704"/>
                    </a:lnTo>
                    <a:lnTo>
                      <a:pt x="767" y="2853"/>
                    </a:lnTo>
                    <a:lnTo>
                      <a:pt x="661" y="2981"/>
                    </a:lnTo>
                    <a:lnTo>
                      <a:pt x="576" y="3151"/>
                    </a:lnTo>
                    <a:lnTo>
                      <a:pt x="576" y="3151"/>
                    </a:lnTo>
                    <a:lnTo>
                      <a:pt x="427" y="3449"/>
                    </a:lnTo>
                    <a:lnTo>
                      <a:pt x="299" y="3768"/>
                    </a:lnTo>
                    <a:lnTo>
                      <a:pt x="299" y="3768"/>
                    </a:lnTo>
                    <a:lnTo>
                      <a:pt x="192" y="4066"/>
                    </a:lnTo>
                    <a:lnTo>
                      <a:pt x="107" y="4386"/>
                    </a:lnTo>
                    <a:lnTo>
                      <a:pt x="22" y="4726"/>
                    </a:lnTo>
                    <a:lnTo>
                      <a:pt x="1" y="5067"/>
                    </a:lnTo>
                    <a:lnTo>
                      <a:pt x="1" y="5067"/>
                    </a:lnTo>
                    <a:lnTo>
                      <a:pt x="1" y="5365"/>
                    </a:lnTo>
                    <a:lnTo>
                      <a:pt x="22" y="5663"/>
                    </a:lnTo>
                    <a:lnTo>
                      <a:pt x="22" y="5663"/>
                    </a:lnTo>
                    <a:lnTo>
                      <a:pt x="65" y="5897"/>
                    </a:lnTo>
                    <a:lnTo>
                      <a:pt x="107" y="6025"/>
                    </a:lnTo>
                    <a:lnTo>
                      <a:pt x="150" y="6131"/>
                    </a:lnTo>
                    <a:lnTo>
                      <a:pt x="150" y="6131"/>
                    </a:lnTo>
                    <a:lnTo>
                      <a:pt x="299" y="6408"/>
                    </a:lnTo>
                    <a:lnTo>
                      <a:pt x="448" y="6642"/>
                    </a:lnTo>
                    <a:lnTo>
                      <a:pt x="448" y="6642"/>
                    </a:lnTo>
                    <a:lnTo>
                      <a:pt x="639" y="6855"/>
                    </a:lnTo>
                    <a:lnTo>
                      <a:pt x="874" y="7089"/>
                    </a:lnTo>
                    <a:lnTo>
                      <a:pt x="874" y="7089"/>
                    </a:lnTo>
                    <a:lnTo>
                      <a:pt x="1065" y="7238"/>
                    </a:lnTo>
                    <a:lnTo>
                      <a:pt x="1065" y="7238"/>
                    </a:lnTo>
                    <a:lnTo>
                      <a:pt x="1214" y="7345"/>
                    </a:lnTo>
                    <a:lnTo>
                      <a:pt x="1363" y="7430"/>
                    </a:lnTo>
                    <a:lnTo>
                      <a:pt x="1363" y="7430"/>
                    </a:lnTo>
                    <a:lnTo>
                      <a:pt x="1640" y="7536"/>
                    </a:lnTo>
                    <a:lnTo>
                      <a:pt x="1917" y="7643"/>
                    </a:lnTo>
                    <a:lnTo>
                      <a:pt x="1917" y="7643"/>
                    </a:lnTo>
                    <a:lnTo>
                      <a:pt x="2343" y="7771"/>
                    </a:lnTo>
                    <a:lnTo>
                      <a:pt x="2768" y="7877"/>
                    </a:lnTo>
                    <a:lnTo>
                      <a:pt x="2768" y="7877"/>
                    </a:lnTo>
                    <a:lnTo>
                      <a:pt x="3194" y="7983"/>
                    </a:lnTo>
                    <a:lnTo>
                      <a:pt x="3194" y="7983"/>
                    </a:lnTo>
                    <a:lnTo>
                      <a:pt x="3301" y="8026"/>
                    </a:lnTo>
                    <a:lnTo>
                      <a:pt x="3301" y="8026"/>
                    </a:lnTo>
                    <a:lnTo>
                      <a:pt x="3556" y="8111"/>
                    </a:lnTo>
                    <a:lnTo>
                      <a:pt x="3812" y="8175"/>
                    </a:lnTo>
                    <a:lnTo>
                      <a:pt x="3812" y="8175"/>
                    </a:lnTo>
                    <a:lnTo>
                      <a:pt x="4131" y="8218"/>
                    </a:lnTo>
                    <a:lnTo>
                      <a:pt x="4450" y="8260"/>
                    </a:lnTo>
                    <a:lnTo>
                      <a:pt x="4450" y="8260"/>
                    </a:lnTo>
                    <a:lnTo>
                      <a:pt x="4982" y="8282"/>
                    </a:lnTo>
                    <a:lnTo>
                      <a:pt x="4982" y="8282"/>
                    </a:lnTo>
                    <a:lnTo>
                      <a:pt x="5195" y="8282"/>
                    </a:lnTo>
                    <a:lnTo>
                      <a:pt x="5195" y="8282"/>
                    </a:lnTo>
                    <a:lnTo>
                      <a:pt x="5515" y="8239"/>
                    </a:lnTo>
                    <a:lnTo>
                      <a:pt x="5877" y="8175"/>
                    </a:lnTo>
                    <a:lnTo>
                      <a:pt x="5877" y="8175"/>
                    </a:lnTo>
                    <a:lnTo>
                      <a:pt x="6175" y="8111"/>
                    </a:lnTo>
                    <a:lnTo>
                      <a:pt x="6494" y="8005"/>
                    </a:lnTo>
                    <a:lnTo>
                      <a:pt x="6792" y="7877"/>
                    </a:lnTo>
                    <a:lnTo>
                      <a:pt x="7090" y="7728"/>
                    </a:lnTo>
                    <a:lnTo>
                      <a:pt x="7388" y="7579"/>
                    </a:lnTo>
                    <a:lnTo>
                      <a:pt x="7686" y="7387"/>
                    </a:lnTo>
                    <a:lnTo>
                      <a:pt x="7984" y="7174"/>
                    </a:lnTo>
                    <a:lnTo>
                      <a:pt x="8282" y="6940"/>
                    </a:lnTo>
                    <a:lnTo>
                      <a:pt x="8282" y="6940"/>
                    </a:lnTo>
                    <a:lnTo>
                      <a:pt x="8772" y="6515"/>
                    </a:lnTo>
                    <a:lnTo>
                      <a:pt x="9027" y="6280"/>
                    </a:lnTo>
                    <a:lnTo>
                      <a:pt x="9283" y="6004"/>
                    </a:lnTo>
                    <a:lnTo>
                      <a:pt x="9283" y="6004"/>
                    </a:lnTo>
                    <a:lnTo>
                      <a:pt x="9602" y="5578"/>
                    </a:lnTo>
                    <a:lnTo>
                      <a:pt x="9645" y="5514"/>
                    </a:lnTo>
                    <a:lnTo>
                      <a:pt x="9645" y="5514"/>
                    </a:lnTo>
                    <a:lnTo>
                      <a:pt x="9858" y="5216"/>
                    </a:lnTo>
                    <a:lnTo>
                      <a:pt x="10028" y="4918"/>
                    </a:lnTo>
                    <a:lnTo>
                      <a:pt x="10028" y="4918"/>
                    </a:lnTo>
                    <a:lnTo>
                      <a:pt x="10156" y="4641"/>
                    </a:lnTo>
                    <a:lnTo>
                      <a:pt x="10283" y="4364"/>
                    </a:lnTo>
                    <a:lnTo>
                      <a:pt x="10369" y="4066"/>
                    </a:lnTo>
                    <a:lnTo>
                      <a:pt x="10433" y="3747"/>
                    </a:lnTo>
                    <a:lnTo>
                      <a:pt x="10433" y="3747"/>
                    </a:lnTo>
                    <a:lnTo>
                      <a:pt x="10496" y="3385"/>
                    </a:lnTo>
                    <a:lnTo>
                      <a:pt x="10518" y="3002"/>
                    </a:lnTo>
                    <a:lnTo>
                      <a:pt x="10518" y="3002"/>
                    </a:lnTo>
                    <a:lnTo>
                      <a:pt x="10518" y="2746"/>
                    </a:lnTo>
                    <a:lnTo>
                      <a:pt x="10518" y="2512"/>
                    </a:lnTo>
                    <a:lnTo>
                      <a:pt x="10518" y="2512"/>
                    </a:lnTo>
                    <a:lnTo>
                      <a:pt x="10475" y="2321"/>
                    </a:lnTo>
                    <a:lnTo>
                      <a:pt x="10411" y="2129"/>
                    </a:lnTo>
                    <a:lnTo>
                      <a:pt x="10326" y="1937"/>
                    </a:lnTo>
                    <a:lnTo>
                      <a:pt x="10241" y="1788"/>
                    </a:lnTo>
                    <a:lnTo>
                      <a:pt x="10241" y="1788"/>
                    </a:lnTo>
                    <a:lnTo>
                      <a:pt x="10092" y="1618"/>
                    </a:lnTo>
                    <a:lnTo>
                      <a:pt x="9964" y="1490"/>
                    </a:lnTo>
                    <a:lnTo>
                      <a:pt x="9666" y="1235"/>
                    </a:lnTo>
                    <a:lnTo>
                      <a:pt x="9666" y="1235"/>
                    </a:lnTo>
                    <a:lnTo>
                      <a:pt x="9304" y="979"/>
                    </a:lnTo>
                    <a:lnTo>
                      <a:pt x="9304" y="979"/>
                    </a:lnTo>
                    <a:lnTo>
                      <a:pt x="9155" y="852"/>
                    </a:lnTo>
                    <a:lnTo>
                      <a:pt x="9006" y="724"/>
                    </a:lnTo>
                    <a:lnTo>
                      <a:pt x="9006" y="724"/>
                    </a:lnTo>
                    <a:lnTo>
                      <a:pt x="8815" y="554"/>
                    </a:lnTo>
                    <a:lnTo>
                      <a:pt x="8623" y="341"/>
                    </a:lnTo>
                    <a:lnTo>
                      <a:pt x="8623" y="341"/>
                    </a:lnTo>
                    <a:lnTo>
                      <a:pt x="8644" y="298"/>
                    </a:lnTo>
                    <a:lnTo>
                      <a:pt x="8666" y="255"/>
                    </a:lnTo>
                    <a:lnTo>
                      <a:pt x="8644" y="149"/>
                    </a:lnTo>
                    <a:lnTo>
                      <a:pt x="8644" y="149"/>
                    </a:lnTo>
                    <a:lnTo>
                      <a:pt x="8623" y="85"/>
                    </a:lnTo>
                    <a:lnTo>
                      <a:pt x="8559" y="43"/>
                    </a:lnTo>
                    <a:lnTo>
                      <a:pt x="8495" y="0"/>
                    </a:lnTo>
                    <a:lnTo>
                      <a:pt x="843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667;p49">
                <a:extLst>
                  <a:ext uri="{FF2B5EF4-FFF2-40B4-BE49-F238E27FC236}">
                    <a16:creationId xmlns:a16="http://schemas.microsoft.com/office/drawing/2014/main" id="{F42434A8-CB72-EC81-9898-20F7D7E0E5BB}"/>
                  </a:ext>
                </a:extLst>
              </p:cNvPr>
              <p:cNvSpPr/>
              <p:nvPr/>
            </p:nvSpPr>
            <p:spPr>
              <a:xfrm>
                <a:off x="5080234" y="3237264"/>
                <a:ext cx="13443" cy="4603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4962" extrusionOk="0">
                    <a:moveTo>
                      <a:pt x="469" y="1"/>
                    </a:moveTo>
                    <a:lnTo>
                      <a:pt x="362" y="22"/>
                    </a:lnTo>
                    <a:lnTo>
                      <a:pt x="277" y="65"/>
                    </a:lnTo>
                    <a:lnTo>
                      <a:pt x="213" y="150"/>
                    </a:lnTo>
                    <a:lnTo>
                      <a:pt x="150" y="235"/>
                    </a:lnTo>
                    <a:lnTo>
                      <a:pt x="86" y="363"/>
                    </a:lnTo>
                    <a:lnTo>
                      <a:pt x="43" y="491"/>
                    </a:lnTo>
                    <a:lnTo>
                      <a:pt x="1" y="661"/>
                    </a:lnTo>
                    <a:lnTo>
                      <a:pt x="1" y="874"/>
                    </a:lnTo>
                    <a:lnTo>
                      <a:pt x="22" y="1385"/>
                    </a:lnTo>
                    <a:lnTo>
                      <a:pt x="86" y="1960"/>
                    </a:lnTo>
                    <a:lnTo>
                      <a:pt x="150" y="2556"/>
                    </a:lnTo>
                    <a:lnTo>
                      <a:pt x="256" y="3109"/>
                    </a:lnTo>
                    <a:lnTo>
                      <a:pt x="341" y="3492"/>
                    </a:lnTo>
                    <a:lnTo>
                      <a:pt x="469" y="3876"/>
                    </a:lnTo>
                    <a:lnTo>
                      <a:pt x="639" y="4280"/>
                    </a:lnTo>
                    <a:lnTo>
                      <a:pt x="788" y="4536"/>
                    </a:lnTo>
                    <a:lnTo>
                      <a:pt x="852" y="4621"/>
                    </a:lnTo>
                    <a:lnTo>
                      <a:pt x="916" y="4685"/>
                    </a:lnTo>
                    <a:lnTo>
                      <a:pt x="1001" y="4727"/>
                    </a:lnTo>
                    <a:lnTo>
                      <a:pt x="1022" y="4791"/>
                    </a:lnTo>
                    <a:lnTo>
                      <a:pt x="1044" y="4855"/>
                    </a:lnTo>
                    <a:lnTo>
                      <a:pt x="1065" y="4897"/>
                    </a:lnTo>
                    <a:lnTo>
                      <a:pt x="1129" y="4940"/>
                    </a:lnTo>
                    <a:lnTo>
                      <a:pt x="1193" y="4961"/>
                    </a:lnTo>
                    <a:lnTo>
                      <a:pt x="1257" y="4940"/>
                    </a:lnTo>
                    <a:lnTo>
                      <a:pt x="1320" y="4919"/>
                    </a:lnTo>
                    <a:lnTo>
                      <a:pt x="1363" y="4876"/>
                    </a:lnTo>
                    <a:lnTo>
                      <a:pt x="1384" y="4834"/>
                    </a:lnTo>
                    <a:lnTo>
                      <a:pt x="1406" y="4770"/>
                    </a:lnTo>
                    <a:lnTo>
                      <a:pt x="1384" y="4642"/>
                    </a:lnTo>
                    <a:lnTo>
                      <a:pt x="1363" y="4557"/>
                    </a:lnTo>
                    <a:lnTo>
                      <a:pt x="1406" y="4450"/>
                    </a:lnTo>
                    <a:lnTo>
                      <a:pt x="1427" y="4280"/>
                    </a:lnTo>
                    <a:lnTo>
                      <a:pt x="1448" y="4110"/>
                    </a:lnTo>
                    <a:lnTo>
                      <a:pt x="1448" y="3939"/>
                    </a:lnTo>
                    <a:lnTo>
                      <a:pt x="1448" y="3769"/>
                    </a:lnTo>
                    <a:lnTo>
                      <a:pt x="1406" y="3386"/>
                    </a:lnTo>
                    <a:lnTo>
                      <a:pt x="1363" y="3067"/>
                    </a:lnTo>
                    <a:lnTo>
                      <a:pt x="1299" y="2683"/>
                    </a:lnTo>
                    <a:lnTo>
                      <a:pt x="1235" y="2428"/>
                    </a:lnTo>
                    <a:lnTo>
                      <a:pt x="1235" y="2343"/>
                    </a:lnTo>
                    <a:lnTo>
                      <a:pt x="1193" y="1981"/>
                    </a:lnTo>
                    <a:lnTo>
                      <a:pt x="1150" y="1640"/>
                    </a:lnTo>
                    <a:lnTo>
                      <a:pt x="1108" y="1321"/>
                    </a:lnTo>
                    <a:lnTo>
                      <a:pt x="1044" y="1023"/>
                    </a:lnTo>
                    <a:lnTo>
                      <a:pt x="959" y="682"/>
                    </a:lnTo>
                    <a:lnTo>
                      <a:pt x="895" y="512"/>
                    </a:lnTo>
                    <a:lnTo>
                      <a:pt x="852" y="448"/>
                    </a:lnTo>
                    <a:lnTo>
                      <a:pt x="809" y="384"/>
                    </a:lnTo>
                    <a:lnTo>
                      <a:pt x="809" y="320"/>
                    </a:lnTo>
                    <a:lnTo>
                      <a:pt x="809" y="235"/>
                    </a:lnTo>
                    <a:lnTo>
                      <a:pt x="767" y="171"/>
                    </a:lnTo>
                    <a:lnTo>
                      <a:pt x="724" y="129"/>
                    </a:lnTo>
                    <a:lnTo>
                      <a:pt x="618" y="44"/>
                    </a:lnTo>
                    <a:lnTo>
                      <a:pt x="511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668;p49">
                <a:extLst>
                  <a:ext uri="{FF2B5EF4-FFF2-40B4-BE49-F238E27FC236}">
                    <a16:creationId xmlns:a16="http://schemas.microsoft.com/office/drawing/2014/main" id="{C0EC136B-E217-3235-14BE-A7148EA6AC52}"/>
                  </a:ext>
                </a:extLst>
              </p:cNvPr>
              <p:cNvSpPr/>
              <p:nvPr/>
            </p:nvSpPr>
            <p:spPr>
              <a:xfrm>
                <a:off x="5080234" y="3237264"/>
                <a:ext cx="13443" cy="4603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4962" fill="none" extrusionOk="0">
                    <a:moveTo>
                      <a:pt x="150" y="235"/>
                    </a:moveTo>
                    <a:lnTo>
                      <a:pt x="150" y="235"/>
                    </a:lnTo>
                    <a:lnTo>
                      <a:pt x="86" y="363"/>
                    </a:lnTo>
                    <a:lnTo>
                      <a:pt x="43" y="491"/>
                    </a:lnTo>
                    <a:lnTo>
                      <a:pt x="43" y="491"/>
                    </a:lnTo>
                    <a:lnTo>
                      <a:pt x="1" y="661"/>
                    </a:lnTo>
                    <a:lnTo>
                      <a:pt x="1" y="661"/>
                    </a:lnTo>
                    <a:lnTo>
                      <a:pt x="1" y="874"/>
                    </a:lnTo>
                    <a:lnTo>
                      <a:pt x="1" y="874"/>
                    </a:lnTo>
                    <a:lnTo>
                      <a:pt x="22" y="1385"/>
                    </a:lnTo>
                    <a:lnTo>
                      <a:pt x="22" y="1385"/>
                    </a:lnTo>
                    <a:lnTo>
                      <a:pt x="86" y="1960"/>
                    </a:lnTo>
                    <a:lnTo>
                      <a:pt x="86" y="1960"/>
                    </a:lnTo>
                    <a:lnTo>
                      <a:pt x="150" y="2556"/>
                    </a:lnTo>
                    <a:lnTo>
                      <a:pt x="150" y="2556"/>
                    </a:lnTo>
                    <a:lnTo>
                      <a:pt x="256" y="3109"/>
                    </a:lnTo>
                    <a:lnTo>
                      <a:pt x="256" y="3109"/>
                    </a:lnTo>
                    <a:lnTo>
                      <a:pt x="341" y="3492"/>
                    </a:lnTo>
                    <a:lnTo>
                      <a:pt x="341" y="3492"/>
                    </a:lnTo>
                    <a:lnTo>
                      <a:pt x="469" y="3876"/>
                    </a:lnTo>
                    <a:lnTo>
                      <a:pt x="469" y="3876"/>
                    </a:lnTo>
                    <a:lnTo>
                      <a:pt x="639" y="4280"/>
                    </a:lnTo>
                    <a:lnTo>
                      <a:pt x="639" y="4280"/>
                    </a:lnTo>
                    <a:lnTo>
                      <a:pt x="788" y="4536"/>
                    </a:lnTo>
                    <a:lnTo>
                      <a:pt x="788" y="4536"/>
                    </a:lnTo>
                    <a:lnTo>
                      <a:pt x="852" y="4621"/>
                    </a:lnTo>
                    <a:lnTo>
                      <a:pt x="852" y="4621"/>
                    </a:lnTo>
                    <a:lnTo>
                      <a:pt x="916" y="4685"/>
                    </a:lnTo>
                    <a:lnTo>
                      <a:pt x="1001" y="4727"/>
                    </a:lnTo>
                    <a:lnTo>
                      <a:pt x="1001" y="4727"/>
                    </a:lnTo>
                    <a:lnTo>
                      <a:pt x="1022" y="4791"/>
                    </a:lnTo>
                    <a:lnTo>
                      <a:pt x="1044" y="4855"/>
                    </a:lnTo>
                    <a:lnTo>
                      <a:pt x="1065" y="4897"/>
                    </a:lnTo>
                    <a:lnTo>
                      <a:pt x="1129" y="4940"/>
                    </a:lnTo>
                    <a:lnTo>
                      <a:pt x="1129" y="4940"/>
                    </a:lnTo>
                    <a:lnTo>
                      <a:pt x="1129" y="4940"/>
                    </a:lnTo>
                    <a:lnTo>
                      <a:pt x="1193" y="4961"/>
                    </a:lnTo>
                    <a:lnTo>
                      <a:pt x="1257" y="4940"/>
                    </a:lnTo>
                    <a:lnTo>
                      <a:pt x="1320" y="4919"/>
                    </a:lnTo>
                    <a:lnTo>
                      <a:pt x="1363" y="4876"/>
                    </a:lnTo>
                    <a:lnTo>
                      <a:pt x="1363" y="4876"/>
                    </a:lnTo>
                    <a:lnTo>
                      <a:pt x="1384" y="4834"/>
                    </a:lnTo>
                    <a:lnTo>
                      <a:pt x="1406" y="4770"/>
                    </a:lnTo>
                    <a:lnTo>
                      <a:pt x="1384" y="4642"/>
                    </a:lnTo>
                    <a:lnTo>
                      <a:pt x="1384" y="4642"/>
                    </a:lnTo>
                    <a:lnTo>
                      <a:pt x="1363" y="4557"/>
                    </a:lnTo>
                    <a:lnTo>
                      <a:pt x="1363" y="4557"/>
                    </a:lnTo>
                    <a:lnTo>
                      <a:pt x="1406" y="4450"/>
                    </a:lnTo>
                    <a:lnTo>
                      <a:pt x="1406" y="4450"/>
                    </a:lnTo>
                    <a:lnTo>
                      <a:pt x="1427" y="4280"/>
                    </a:lnTo>
                    <a:lnTo>
                      <a:pt x="1448" y="4110"/>
                    </a:lnTo>
                    <a:lnTo>
                      <a:pt x="1448" y="4110"/>
                    </a:lnTo>
                    <a:lnTo>
                      <a:pt x="1448" y="3939"/>
                    </a:lnTo>
                    <a:lnTo>
                      <a:pt x="1448" y="3769"/>
                    </a:lnTo>
                    <a:lnTo>
                      <a:pt x="1448" y="3769"/>
                    </a:lnTo>
                    <a:lnTo>
                      <a:pt x="1406" y="3386"/>
                    </a:lnTo>
                    <a:lnTo>
                      <a:pt x="1406" y="3386"/>
                    </a:lnTo>
                    <a:lnTo>
                      <a:pt x="1363" y="3067"/>
                    </a:lnTo>
                    <a:lnTo>
                      <a:pt x="1363" y="3067"/>
                    </a:lnTo>
                    <a:lnTo>
                      <a:pt x="1299" y="2683"/>
                    </a:lnTo>
                    <a:lnTo>
                      <a:pt x="1299" y="2683"/>
                    </a:lnTo>
                    <a:lnTo>
                      <a:pt x="1235" y="2428"/>
                    </a:lnTo>
                    <a:lnTo>
                      <a:pt x="1235" y="2428"/>
                    </a:lnTo>
                    <a:lnTo>
                      <a:pt x="1235" y="2343"/>
                    </a:lnTo>
                    <a:lnTo>
                      <a:pt x="1235" y="2343"/>
                    </a:lnTo>
                    <a:lnTo>
                      <a:pt x="1193" y="1981"/>
                    </a:lnTo>
                    <a:lnTo>
                      <a:pt x="1150" y="1640"/>
                    </a:lnTo>
                    <a:lnTo>
                      <a:pt x="1150" y="1640"/>
                    </a:lnTo>
                    <a:lnTo>
                      <a:pt x="1108" y="1321"/>
                    </a:lnTo>
                    <a:lnTo>
                      <a:pt x="1044" y="1023"/>
                    </a:lnTo>
                    <a:lnTo>
                      <a:pt x="1044" y="1023"/>
                    </a:lnTo>
                    <a:lnTo>
                      <a:pt x="959" y="682"/>
                    </a:lnTo>
                    <a:lnTo>
                      <a:pt x="959" y="682"/>
                    </a:lnTo>
                    <a:lnTo>
                      <a:pt x="895" y="512"/>
                    </a:lnTo>
                    <a:lnTo>
                      <a:pt x="852" y="448"/>
                    </a:lnTo>
                    <a:lnTo>
                      <a:pt x="809" y="384"/>
                    </a:lnTo>
                    <a:lnTo>
                      <a:pt x="809" y="384"/>
                    </a:lnTo>
                    <a:lnTo>
                      <a:pt x="809" y="320"/>
                    </a:lnTo>
                    <a:lnTo>
                      <a:pt x="809" y="235"/>
                    </a:lnTo>
                    <a:lnTo>
                      <a:pt x="767" y="171"/>
                    </a:lnTo>
                    <a:lnTo>
                      <a:pt x="724" y="129"/>
                    </a:lnTo>
                    <a:lnTo>
                      <a:pt x="724" y="129"/>
                    </a:lnTo>
                    <a:lnTo>
                      <a:pt x="618" y="44"/>
                    </a:lnTo>
                    <a:lnTo>
                      <a:pt x="511" y="1"/>
                    </a:lnTo>
                    <a:lnTo>
                      <a:pt x="511" y="1"/>
                    </a:lnTo>
                    <a:lnTo>
                      <a:pt x="469" y="1"/>
                    </a:lnTo>
                    <a:lnTo>
                      <a:pt x="469" y="1"/>
                    </a:lnTo>
                    <a:lnTo>
                      <a:pt x="362" y="22"/>
                    </a:lnTo>
                    <a:lnTo>
                      <a:pt x="277" y="65"/>
                    </a:lnTo>
                    <a:lnTo>
                      <a:pt x="213" y="150"/>
                    </a:lnTo>
                    <a:lnTo>
                      <a:pt x="150" y="2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669;p49">
                <a:extLst>
                  <a:ext uri="{FF2B5EF4-FFF2-40B4-BE49-F238E27FC236}">
                    <a16:creationId xmlns:a16="http://schemas.microsoft.com/office/drawing/2014/main" id="{E4503E12-7733-B568-FE1D-CC3A901C8BD9}"/>
                  </a:ext>
                </a:extLst>
              </p:cNvPr>
              <p:cNvSpPr/>
              <p:nvPr/>
            </p:nvSpPr>
            <p:spPr>
              <a:xfrm>
                <a:off x="5084974" y="3243387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670;p49">
                <a:extLst>
                  <a:ext uri="{FF2B5EF4-FFF2-40B4-BE49-F238E27FC236}">
                    <a16:creationId xmlns:a16="http://schemas.microsoft.com/office/drawing/2014/main" id="{568A0670-540E-4776-D35C-F96290233022}"/>
                  </a:ext>
                </a:extLst>
              </p:cNvPr>
              <p:cNvSpPr/>
              <p:nvPr/>
            </p:nvSpPr>
            <p:spPr>
              <a:xfrm>
                <a:off x="5084974" y="3243387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671;p49">
                <a:extLst>
                  <a:ext uri="{FF2B5EF4-FFF2-40B4-BE49-F238E27FC236}">
                    <a16:creationId xmlns:a16="http://schemas.microsoft.com/office/drawing/2014/main" id="{2B41E46A-86C7-2D90-A50B-1D0575370A39}"/>
                  </a:ext>
                </a:extLst>
              </p:cNvPr>
              <p:cNvSpPr/>
              <p:nvPr/>
            </p:nvSpPr>
            <p:spPr>
              <a:xfrm>
                <a:off x="4952262" y="3246151"/>
                <a:ext cx="40097" cy="29642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3195" extrusionOk="0">
                    <a:moveTo>
                      <a:pt x="1426" y="1129"/>
                    </a:moveTo>
                    <a:lnTo>
                      <a:pt x="1448" y="1151"/>
                    </a:lnTo>
                    <a:lnTo>
                      <a:pt x="1448" y="1151"/>
                    </a:lnTo>
                    <a:lnTo>
                      <a:pt x="1405" y="1129"/>
                    </a:lnTo>
                    <a:close/>
                    <a:moveTo>
                      <a:pt x="2193" y="1640"/>
                    </a:moveTo>
                    <a:lnTo>
                      <a:pt x="2214" y="1662"/>
                    </a:lnTo>
                    <a:lnTo>
                      <a:pt x="2214" y="1662"/>
                    </a:lnTo>
                    <a:lnTo>
                      <a:pt x="2172" y="1640"/>
                    </a:lnTo>
                    <a:close/>
                    <a:moveTo>
                      <a:pt x="234" y="1"/>
                    </a:moveTo>
                    <a:lnTo>
                      <a:pt x="149" y="22"/>
                    </a:lnTo>
                    <a:lnTo>
                      <a:pt x="85" y="65"/>
                    </a:lnTo>
                    <a:lnTo>
                      <a:pt x="43" y="129"/>
                    </a:lnTo>
                    <a:lnTo>
                      <a:pt x="21" y="214"/>
                    </a:lnTo>
                    <a:lnTo>
                      <a:pt x="0" y="299"/>
                    </a:lnTo>
                    <a:lnTo>
                      <a:pt x="21" y="384"/>
                    </a:lnTo>
                    <a:lnTo>
                      <a:pt x="43" y="469"/>
                    </a:lnTo>
                    <a:lnTo>
                      <a:pt x="64" y="512"/>
                    </a:lnTo>
                    <a:lnTo>
                      <a:pt x="107" y="661"/>
                    </a:lnTo>
                    <a:lnTo>
                      <a:pt x="170" y="789"/>
                    </a:lnTo>
                    <a:lnTo>
                      <a:pt x="256" y="959"/>
                    </a:lnTo>
                    <a:lnTo>
                      <a:pt x="341" y="1087"/>
                    </a:lnTo>
                    <a:lnTo>
                      <a:pt x="596" y="1363"/>
                    </a:lnTo>
                    <a:lnTo>
                      <a:pt x="852" y="1576"/>
                    </a:lnTo>
                    <a:lnTo>
                      <a:pt x="1107" y="1768"/>
                    </a:lnTo>
                    <a:lnTo>
                      <a:pt x="1405" y="1960"/>
                    </a:lnTo>
                    <a:lnTo>
                      <a:pt x="1703" y="2109"/>
                    </a:lnTo>
                    <a:lnTo>
                      <a:pt x="2278" y="2385"/>
                    </a:lnTo>
                    <a:lnTo>
                      <a:pt x="2832" y="2641"/>
                    </a:lnTo>
                    <a:lnTo>
                      <a:pt x="3087" y="2769"/>
                    </a:lnTo>
                    <a:lnTo>
                      <a:pt x="3342" y="2896"/>
                    </a:lnTo>
                    <a:lnTo>
                      <a:pt x="3534" y="3003"/>
                    </a:lnTo>
                    <a:lnTo>
                      <a:pt x="3747" y="3109"/>
                    </a:lnTo>
                    <a:lnTo>
                      <a:pt x="3939" y="3173"/>
                    </a:lnTo>
                    <a:lnTo>
                      <a:pt x="4045" y="3194"/>
                    </a:lnTo>
                    <a:lnTo>
                      <a:pt x="4151" y="3173"/>
                    </a:lnTo>
                    <a:lnTo>
                      <a:pt x="4258" y="3109"/>
                    </a:lnTo>
                    <a:lnTo>
                      <a:pt x="4279" y="3067"/>
                    </a:lnTo>
                    <a:lnTo>
                      <a:pt x="4301" y="3003"/>
                    </a:lnTo>
                    <a:lnTo>
                      <a:pt x="4322" y="2939"/>
                    </a:lnTo>
                    <a:lnTo>
                      <a:pt x="4322" y="2875"/>
                    </a:lnTo>
                    <a:lnTo>
                      <a:pt x="4301" y="2747"/>
                    </a:lnTo>
                    <a:lnTo>
                      <a:pt x="4279" y="2683"/>
                    </a:lnTo>
                    <a:lnTo>
                      <a:pt x="4215" y="2577"/>
                    </a:lnTo>
                    <a:lnTo>
                      <a:pt x="4130" y="2471"/>
                    </a:lnTo>
                    <a:lnTo>
                      <a:pt x="3875" y="2215"/>
                    </a:lnTo>
                    <a:lnTo>
                      <a:pt x="3598" y="2002"/>
                    </a:lnTo>
                    <a:lnTo>
                      <a:pt x="3321" y="1811"/>
                    </a:lnTo>
                    <a:lnTo>
                      <a:pt x="3236" y="1747"/>
                    </a:lnTo>
                    <a:lnTo>
                      <a:pt x="2810" y="1385"/>
                    </a:lnTo>
                    <a:lnTo>
                      <a:pt x="2512" y="1193"/>
                    </a:lnTo>
                    <a:lnTo>
                      <a:pt x="2214" y="1002"/>
                    </a:lnTo>
                    <a:lnTo>
                      <a:pt x="1618" y="661"/>
                    </a:lnTo>
                    <a:lnTo>
                      <a:pt x="979" y="320"/>
                    </a:lnTo>
                    <a:lnTo>
                      <a:pt x="681" y="193"/>
                    </a:lnTo>
                    <a:lnTo>
                      <a:pt x="532" y="129"/>
                    </a:lnTo>
                    <a:lnTo>
                      <a:pt x="405" y="65"/>
                    </a:lnTo>
                    <a:lnTo>
                      <a:pt x="341" y="22"/>
                    </a:lnTo>
                    <a:lnTo>
                      <a:pt x="234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672;p49">
                <a:extLst>
                  <a:ext uri="{FF2B5EF4-FFF2-40B4-BE49-F238E27FC236}">
                    <a16:creationId xmlns:a16="http://schemas.microsoft.com/office/drawing/2014/main" id="{09BD0780-4814-3DAC-48B6-8AA4D90D752E}"/>
                  </a:ext>
                </a:extLst>
              </p:cNvPr>
              <p:cNvSpPr/>
              <p:nvPr/>
            </p:nvSpPr>
            <p:spPr>
              <a:xfrm>
                <a:off x="4952262" y="3246151"/>
                <a:ext cx="40097" cy="29642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3195" fill="none" extrusionOk="0">
                    <a:moveTo>
                      <a:pt x="234" y="1"/>
                    </a:moveTo>
                    <a:lnTo>
                      <a:pt x="234" y="1"/>
                    </a:lnTo>
                    <a:lnTo>
                      <a:pt x="149" y="22"/>
                    </a:lnTo>
                    <a:lnTo>
                      <a:pt x="85" y="65"/>
                    </a:lnTo>
                    <a:lnTo>
                      <a:pt x="43" y="129"/>
                    </a:lnTo>
                    <a:lnTo>
                      <a:pt x="21" y="214"/>
                    </a:lnTo>
                    <a:lnTo>
                      <a:pt x="21" y="214"/>
                    </a:lnTo>
                    <a:lnTo>
                      <a:pt x="0" y="299"/>
                    </a:lnTo>
                    <a:lnTo>
                      <a:pt x="21" y="384"/>
                    </a:lnTo>
                    <a:lnTo>
                      <a:pt x="21" y="384"/>
                    </a:lnTo>
                    <a:lnTo>
                      <a:pt x="43" y="469"/>
                    </a:lnTo>
                    <a:lnTo>
                      <a:pt x="43" y="469"/>
                    </a:lnTo>
                    <a:lnTo>
                      <a:pt x="64" y="512"/>
                    </a:lnTo>
                    <a:lnTo>
                      <a:pt x="64" y="512"/>
                    </a:lnTo>
                    <a:lnTo>
                      <a:pt x="107" y="661"/>
                    </a:lnTo>
                    <a:lnTo>
                      <a:pt x="170" y="789"/>
                    </a:lnTo>
                    <a:lnTo>
                      <a:pt x="170" y="789"/>
                    </a:lnTo>
                    <a:lnTo>
                      <a:pt x="256" y="959"/>
                    </a:lnTo>
                    <a:lnTo>
                      <a:pt x="341" y="1087"/>
                    </a:lnTo>
                    <a:lnTo>
                      <a:pt x="341" y="1087"/>
                    </a:lnTo>
                    <a:lnTo>
                      <a:pt x="596" y="1363"/>
                    </a:lnTo>
                    <a:lnTo>
                      <a:pt x="596" y="1363"/>
                    </a:lnTo>
                    <a:lnTo>
                      <a:pt x="852" y="1576"/>
                    </a:lnTo>
                    <a:lnTo>
                      <a:pt x="1107" y="1768"/>
                    </a:lnTo>
                    <a:lnTo>
                      <a:pt x="1107" y="1768"/>
                    </a:lnTo>
                    <a:lnTo>
                      <a:pt x="1405" y="1960"/>
                    </a:lnTo>
                    <a:lnTo>
                      <a:pt x="1703" y="2109"/>
                    </a:lnTo>
                    <a:lnTo>
                      <a:pt x="1703" y="2109"/>
                    </a:lnTo>
                    <a:lnTo>
                      <a:pt x="2278" y="2385"/>
                    </a:lnTo>
                    <a:lnTo>
                      <a:pt x="2832" y="2641"/>
                    </a:lnTo>
                    <a:lnTo>
                      <a:pt x="2832" y="2641"/>
                    </a:lnTo>
                    <a:lnTo>
                      <a:pt x="3087" y="2769"/>
                    </a:lnTo>
                    <a:lnTo>
                      <a:pt x="3342" y="2896"/>
                    </a:lnTo>
                    <a:lnTo>
                      <a:pt x="3342" y="2896"/>
                    </a:lnTo>
                    <a:lnTo>
                      <a:pt x="3534" y="3003"/>
                    </a:lnTo>
                    <a:lnTo>
                      <a:pt x="3747" y="3109"/>
                    </a:lnTo>
                    <a:lnTo>
                      <a:pt x="3747" y="3109"/>
                    </a:lnTo>
                    <a:lnTo>
                      <a:pt x="3939" y="3173"/>
                    </a:lnTo>
                    <a:lnTo>
                      <a:pt x="3939" y="3173"/>
                    </a:lnTo>
                    <a:lnTo>
                      <a:pt x="4045" y="3194"/>
                    </a:lnTo>
                    <a:lnTo>
                      <a:pt x="4151" y="3173"/>
                    </a:lnTo>
                    <a:lnTo>
                      <a:pt x="4258" y="3109"/>
                    </a:lnTo>
                    <a:lnTo>
                      <a:pt x="4279" y="3067"/>
                    </a:lnTo>
                    <a:lnTo>
                      <a:pt x="4301" y="3003"/>
                    </a:lnTo>
                    <a:lnTo>
                      <a:pt x="4301" y="3003"/>
                    </a:lnTo>
                    <a:lnTo>
                      <a:pt x="4322" y="2939"/>
                    </a:lnTo>
                    <a:lnTo>
                      <a:pt x="4322" y="2875"/>
                    </a:lnTo>
                    <a:lnTo>
                      <a:pt x="4322" y="2875"/>
                    </a:lnTo>
                    <a:lnTo>
                      <a:pt x="4301" y="2747"/>
                    </a:lnTo>
                    <a:lnTo>
                      <a:pt x="4301" y="2747"/>
                    </a:lnTo>
                    <a:lnTo>
                      <a:pt x="4279" y="2683"/>
                    </a:lnTo>
                    <a:lnTo>
                      <a:pt x="4279" y="2683"/>
                    </a:lnTo>
                    <a:lnTo>
                      <a:pt x="4215" y="2577"/>
                    </a:lnTo>
                    <a:lnTo>
                      <a:pt x="4215" y="2577"/>
                    </a:lnTo>
                    <a:lnTo>
                      <a:pt x="4130" y="2471"/>
                    </a:lnTo>
                    <a:lnTo>
                      <a:pt x="4130" y="2471"/>
                    </a:lnTo>
                    <a:lnTo>
                      <a:pt x="3875" y="2215"/>
                    </a:lnTo>
                    <a:lnTo>
                      <a:pt x="3875" y="2215"/>
                    </a:lnTo>
                    <a:lnTo>
                      <a:pt x="3598" y="2002"/>
                    </a:lnTo>
                    <a:lnTo>
                      <a:pt x="3321" y="1811"/>
                    </a:lnTo>
                    <a:lnTo>
                      <a:pt x="3321" y="1811"/>
                    </a:lnTo>
                    <a:lnTo>
                      <a:pt x="3236" y="1747"/>
                    </a:lnTo>
                    <a:lnTo>
                      <a:pt x="3236" y="1747"/>
                    </a:lnTo>
                    <a:lnTo>
                      <a:pt x="2810" y="1385"/>
                    </a:lnTo>
                    <a:lnTo>
                      <a:pt x="2810" y="1385"/>
                    </a:lnTo>
                    <a:lnTo>
                      <a:pt x="2512" y="1193"/>
                    </a:lnTo>
                    <a:lnTo>
                      <a:pt x="2214" y="1002"/>
                    </a:lnTo>
                    <a:lnTo>
                      <a:pt x="2214" y="1002"/>
                    </a:lnTo>
                    <a:lnTo>
                      <a:pt x="1618" y="661"/>
                    </a:lnTo>
                    <a:lnTo>
                      <a:pt x="979" y="320"/>
                    </a:lnTo>
                    <a:lnTo>
                      <a:pt x="979" y="320"/>
                    </a:lnTo>
                    <a:lnTo>
                      <a:pt x="681" y="193"/>
                    </a:lnTo>
                    <a:lnTo>
                      <a:pt x="681" y="193"/>
                    </a:lnTo>
                    <a:lnTo>
                      <a:pt x="532" y="129"/>
                    </a:lnTo>
                    <a:lnTo>
                      <a:pt x="532" y="129"/>
                    </a:lnTo>
                    <a:lnTo>
                      <a:pt x="405" y="65"/>
                    </a:lnTo>
                    <a:lnTo>
                      <a:pt x="405" y="65"/>
                    </a:lnTo>
                    <a:lnTo>
                      <a:pt x="341" y="22"/>
                    </a:lnTo>
                    <a:lnTo>
                      <a:pt x="234" y="1"/>
                    </a:lnTo>
                    <a:lnTo>
                      <a:pt x="23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673;p49">
                <a:extLst>
                  <a:ext uri="{FF2B5EF4-FFF2-40B4-BE49-F238E27FC236}">
                    <a16:creationId xmlns:a16="http://schemas.microsoft.com/office/drawing/2014/main" id="{E0FF4DEE-57AF-5347-7F6B-7C8D0F14BE4C}"/>
                  </a:ext>
                </a:extLst>
              </p:cNvPr>
              <p:cNvSpPr/>
              <p:nvPr/>
            </p:nvSpPr>
            <p:spPr>
              <a:xfrm>
                <a:off x="4965296" y="3256625"/>
                <a:ext cx="3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3" h="22" fill="none" extrusionOk="0">
                    <a:moveTo>
                      <a:pt x="0" y="0"/>
                    </a:moveTo>
                    <a:lnTo>
                      <a:pt x="21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674;p49">
                <a:extLst>
                  <a:ext uri="{FF2B5EF4-FFF2-40B4-BE49-F238E27FC236}">
                    <a16:creationId xmlns:a16="http://schemas.microsoft.com/office/drawing/2014/main" id="{1BDDC0CB-144A-4B80-76A1-936CEBE85622}"/>
                  </a:ext>
                </a:extLst>
              </p:cNvPr>
              <p:cNvSpPr/>
              <p:nvPr/>
            </p:nvSpPr>
            <p:spPr>
              <a:xfrm>
                <a:off x="4972401" y="3261365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22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675;p49">
                <a:extLst>
                  <a:ext uri="{FF2B5EF4-FFF2-40B4-BE49-F238E27FC236}">
                    <a16:creationId xmlns:a16="http://schemas.microsoft.com/office/drawing/2014/main" id="{B6F00989-7F78-E011-F2FE-096839968E6E}"/>
                  </a:ext>
                </a:extLst>
              </p:cNvPr>
              <p:cNvSpPr/>
              <p:nvPr/>
            </p:nvSpPr>
            <p:spPr>
              <a:xfrm>
                <a:off x="4961149" y="3254649"/>
                <a:ext cx="29233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72" extrusionOk="0">
                    <a:moveTo>
                      <a:pt x="128" y="0"/>
                    </a:moveTo>
                    <a:lnTo>
                      <a:pt x="85" y="22"/>
                    </a:lnTo>
                    <a:lnTo>
                      <a:pt x="21" y="64"/>
                    </a:lnTo>
                    <a:lnTo>
                      <a:pt x="0" y="107"/>
                    </a:lnTo>
                    <a:lnTo>
                      <a:pt x="0" y="149"/>
                    </a:lnTo>
                    <a:lnTo>
                      <a:pt x="21" y="213"/>
                    </a:lnTo>
                    <a:lnTo>
                      <a:pt x="43" y="256"/>
                    </a:lnTo>
                    <a:lnTo>
                      <a:pt x="192" y="384"/>
                    </a:lnTo>
                    <a:lnTo>
                      <a:pt x="362" y="490"/>
                    </a:lnTo>
                    <a:lnTo>
                      <a:pt x="703" y="724"/>
                    </a:lnTo>
                    <a:lnTo>
                      <a:pt x="1384" y="1193"/>
                    </a:lnTo>
                    <a:lnTo>
                      <a:pt x="1746" y="1469"/>
                    </a:lnTo>
                    <a:lnTo>
                      <a:pt x="2086" y="1704"/>
                    </a:lnTo>
                    <a:lnTo>
                      <a:pt x="2278" y="1810"/>
                    </a:lnTo>
                    <a:lnTo>
                      <a:pt x="2448" y="1895"/>
                    </a:lnTo>
                    <a:lnTo>
                      <a:pt x="2895" y="2151"/>
                    </a:lnTo>
                    <a:lnTo>
                      <a:pt x="2959" y="2172"/>
                    </a:lnTo>
                    <a:lnTo>
                      <a:pt x="3044" y="2151"/>
                    </a:lnTo>
                    <a:lnTo>
                      <a:pt x="3087" y="2108"/>
                    </a:lnTo>
                    <a:lnTo>
                      <a:pt x="3151" y="2065"/>
                    </a:lnTo>
                    <a:lnTo>
                      <a:pt x="3151" y="1980"/>
                    </a:lnTo>
                    <a:lnTo>
                      <a:pt x="3151" y="1916"/>
                    </a:lnTo>
                    <a:lnTo>
                      <a:pt x="3108" y="1853"/>
                    </a:lnTo>
                    <a:lnTo>
                      <a:pt x="3044" y="1810"/>
                    </a:lnTo>
                    <a:lnTo>
                      <a:pt x="2470" y="1512"/>
                    </a:lnTo>
                    <a:lnTo>
                      <a:pt x="2172" y="1342"/>
                    </a:lnTo>
                    <a:lnTo>
                      <a:pt x="1937" y="1193"/>
                    </a:lnTo>
                    <a:lnTo>
                      <a:pt x="1959" y="1214"/>
                    </a:lnTo>
                    <a:lnTo>
                      <a:pt x="554" y="298"/>
                    </a:lnTo>
                    <a:lnTo>
                      <a:pt x="405" y="192"/>
                    </a:lnTo>
                    <a:lnTo>
                      <a:pt x="213" y="43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676;p49">
                <a:extLst>
                  <a:ext uri="{FF2B5EF4-FFF2-40B4-BE49-F238E27FC236}">
                    <a16:creationId xmlns:a16="http://schemas.microsoft.com/office/drawing/2014/main" id="{7114554B-4054-7810-931E-EB19D798D70E}"/>
                  </a:ext>
                </a:extLst>
              </p:cNvPr>
              <p:cNvSpPr/>
              <p:nvPr/>
            </p:nvSpPr>
            <p:spPr>
              <a:xfrm>
                <a:off x="4961149" y="3254649"/>
                <a:ext cx="29233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72" fill="none" extrusionOk="0">
                    <a:moveTo>
                      <a:pt x="21" y="64"/>
                    </a:moveTo>
                    <a:lnTo>
                      <a:pt x="21" y="64"/>
                    </a:lnTo>
                    <a:lnTo>
                      <a:pt x="0" y="107"/>
                    </a:lnTo>
                    <a:lnTo>
                      <a:pt x="0" y="149"/>
                    </a:lnTo>
                    <a:lnTo>
                      <a:pt x="21" y="213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192" y="384"/>
                    </a:lnTo>
                    <a:lnTo>
                      <a:pt x="192" y="384"/>
                    </a:lnTo>
                    <a:lnTo>
                      <a:pt x="362" y="490"/>
                    </a:lnTo>
                    <a:lnTo>
                      <a:pt x="362" y="490"/>
                    </a:lnTo>
                    <a:lnTo>
                      <a:pt x="703" y="724"/>
                    </a:lnTo>
                    <a:lnTo>
                      <a:pt x="703" y="724"/>
                    </a:lnTo>
                    <a:lnTo>
                      <a:pt x="1384" y="1193"/>
                    </a:lnTo>
                    <a:lnTo>
                      <a:pt x="1384" y="1193"/>
                    </a:lnTo>
                    <a:lnTo>
                      <a:pt x="1746" y="1469"/>
                    </a:lnTo>
                    <a:lnTo>
                      <a:pt x="1746" y="1469"/>
                    </a:lnTo>
                    <a:lnTo>
                      <a:pt x="2086" y="1704"/>
                    </a:lnTo>
                    <a:lnTo>
                      <a:pt x="2086" y="1704"/>
                    </a:lnTo>
                    <a:lnTo>
                      <a:pt x="2278" y="1810"/>
                    </a:lnTo>
                    <a:lnTo>
                      <a:pt x="2278" y="1810"/>
                    </a:lnTo>
                    <a:lnTo>
                      <a:pt x="2448" y="1895"/>
                    </a:lnTo>
                    <a:lnTo>
                      <a:pt x="2448" y="1895"/>
                    </a:lnTo>
                    <a:lnTo>
                      <a:pt x="2895" y="2151"/>
                    </a:lnTo>
                    <a:lnTo>
                      <a:pt x="2895" y="2151"/>
                    </a:lnTo>
                    <a:lnTo>
                      <a:pt x="2959" y="2172"/>
                    </a:lnTo>
                    <a:lnTo>
                      <a:pt x="3044" y="2151"/>
                    </a:lnTo>
                    <a:lnTo>
                      <a:pt x="3087" y="2108"/>
                    </a:lnTo>
                    <a:lnTo>
                      <a:pt x="3151" y="2065"/>
                    </a:lnTo>
                    <a:lnTo>
                      <a:pt x="3151" y="2065"/>
                    </a:lnTo>
                    <a:lnTo>
                      <a:pt x="3151" y="1980"/>
                    </a:lnTo>
                    <a:lnTo>
                      <a:pt x="3151" y="1916"/>
                    </a:lnTo>
                    <a:lnTo>
                      <a:pt x="3108" y="1853"/>
                    </a:lnTo>
                    <a:lnTo>
                      <a:pt x="3044" y="1810"/>
                    </a:lnTo>
                    <a:lnTo>
                      <a:pt x="3044" y="1810"/>
                    </a:lnTo>
                    <a:lnTo>
                      <a:pt x="2470" y="1512"/>
                    </a:lnTo>
                    <a:lnTo>
                      <a:pt x="2470" y="1512"/>
                    </a:lnTo>
                    <a:lnTo>
                      <a:pt x="2172" y="1342"/>
                    </a:lnTo>
                    <a:lnTo>
                      <a:pt x="2172" y="1342"/>
                    </a:lnTo>
                    <a:lnTo>
                      <a:pt x="1937" y="1193"/>
                    </a:lnTo>
                    <a:lnTo>
                      <a:pt x="1937" y="1193"/>
                    </a:lnTo>
                    <a:lnTo>
                      <a:pt x="1959" y="1214"/>
                    </a:lnTo>
                    <a:lnTo>
                      <a:pt x="1959" y="1214"/>
                    </a:lnTo>
                    <a:lnTo>
                      <a:pt x="554" y="298"/>
                    </a:lnTo>
                    <a:lnTo>
                      <a:pt x="554" y="298"/>
                    </a:lnTo>
                    <a:lnTo>
                      <a:pt x="554" y="298"/>
                    </a:lnTo>
                    <a:lnTo>
                      <a:pt x="405" y="192"/>
                    </a:lnTo>
                    <a:lnTo>
                      <a:pt x="405" y="192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92" y="22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5" y="22"/>
                    </a:lnTo>
                    <a:lnTo>
                      <a:pt x="21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677;p49">
                <a:extLst>
                  <a:ext uri="{FF2B5EF4-FFF2-40B4-BE49-F238E27FC236}">
                    <a16:creationId xmlns:a16="http://schemas.microsoft.com/office/drawing/2014/main" id="{9B2D3784-A65D-44B2-9EF9-AE2E48B53ADC}"/>
                  </a:ext>
                </a:extLst>
              </p:cNvPr>
              <p:cNvSpPr/>
              <p:nvPr/>
            </p:nvSpPr>
            <p:spPr>
              <a:xfrm>
                <a:off x="4979313" y="3265901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678;p49">
                <a:extLst>
                  <a:ext uri="{FF2B5EF4-FFF2-40B4-BE49-F238E27FC236}">
                    <a16:creationId xmlns:a16="http://schemas.microsoft.com/office/drawing/2014/main" id="{CA8026B0-803C-5832-FC86-72CF87390C42}"/>
                  </a:ext>
                </a:extLst>
              </p:cNvPr>
              <p:cNvSpPr/>
              <p:nvPr/>
            </p:nvSpPr>
            <p:spPr>
              <a:xfrm>
                <a:off x="4939423" y="3337990"/>
                <a:ext cx="218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56" extrusionOk="0">
                    <a:moveTo>
                      <a:pt x="107" y="0"/>
                    </a:moveTo>
                    <a:lnTo>
                      <a:pt x="64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22" y="192"/>
                    </a:lnTo>
                    <a:lnTo>
                      <a:pt x="43" y="213"/>
                    </a:lnTo>
                    <a:lnTo>
                      <a:pt x="85" y="235"/>
                    </a:lnTo>
                    <a:lnTo>
                      <a:pt x="128" y="256"/>
                    </a:lnTo>
                    <a:lnTo>
                      <a:pt x="171" y="235"/>
                    </a:lnTo>
                    <a:lnTo>
                      <a:pt x="213" y="213"/>
                    </a:lnTo>
                    <a:lnTo>
                      <a:pt x="234" y="171"/>
                    </a:lnTo>
                    <a:lnTo>
                      <a:pt x="234" y="128"/>
                    </a:lnTo>
                    <a:lnTo>
                      <a:pt x="234" y="64"/>
                    </a:lnTo>
                    <a:lnTo>
                      <a:pt x="192" y="43"/>
                    </a:lnTo>
                    <a:lnTo>
                      <a:pt x="171" y="2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679;p49">
                <a:extLst>
                  <a:ext uri="{FF2B5EF4-FFF2-40B4-BE49-F238E27FC236}">
                    <a16:creationId xmlns:a16="http://schemas.microsoft.com/office/drawing/2014/main" id="{36AB3484-CC19-B2C0-2FDE-DCC2C082F0A8}"/>
                  </a:ext>
                </a:extLst>
              </p:cNvPr>
              <p:cNvSpPr/>
              <p:nvPr/>
            </p:nvSpPr>
            <p:spPr>
              <a:xfrm>
                <a:off x="4939423" y="3337990"/>
                <a:ext cx="218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56" fill="none" extrusionOk="0">
                    <a:moveTo>
                      <a:pt x="0" y="128"/>
                    </a:moveTo>
                    <a:lnTo>
                      <a:pt x="0" y="128"/>
                    </a:lnTo>
                    <a:lnTo>
                      <a:pt x="22" y="192"/>
                    </a:lnTo>
                    <a:lnTo>
                      <a:pt x="43" y="213"/>
                    </a:lnTo>
                    <a:lnTo>
                      <a:pt x="85" y="235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171" y="235"/>
                    </a:lnTo>
                    <a:lnTo>
                      <a:pt x="213" y="213"/>
                    </a:lnTo>
                    <a:lnTo>
                      <a:pt x="234" y="171"/>
                    </a:lnTo>
                    <a:lnTo>
                      <a:pt x="234" y="128"/>
                    </a:lnTo>
                    <a:lnTo>
                      <a:pt x="234" y="128"/>
                    </a:lnTo>
                    <a:lnTo>
                      <a:pt x="234" y="64"/>
                    </a:lnTo>
                    <a:lnTo>
                      <a:pt x="192" y="43"/>
                    </a:lnTo>
                    <a:lnTo>
                      <a:pt x="171" y="22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64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680;p49">
                <a:extLst>
                  <a:ext uri="{FF2B5EF4-FFF2-40B4-BE49-F238E27FC236}">
                    <a16:creationId xmlns:a16="http://schemas.microsoft.com/office/drawing/2014/main" id="{9091066F-73CD-BA95-7E85-A9F2AA1B03E3}"/>
                  </a:ext>
                </a:extLst>
              </p:cNvPr>
              <p:cNvSpPr/>
              <p:nvPr/>
            </p:nvSpPr>
            <p:spPr>
              <a:xfrm>
                <a:off x="4937447" y="3313500"/>
                <a:ext cx="21338" cy="35171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3791" extrusionOk="0">
                    <a:moveTo>
                      <a:pt x="1831" y="1"/>
                    </a:moveTo>
                    <a:lnTo>
                      <a:pt x="1746" y="43"/>
                    </a:lnTo>
                    <a:lnTo>
                      <a:pt x="1661" y="86"/>
                    </a:lnTo>
                    <a:lnTo>
                      <a:pt x="1576" y="150"/>
                    </a:lnTo>
                    <a:lnTo>
                      <a:pt x="1469" y="299"/>
                    </a:lnTo>
                    <a:lnTo>
                      <a:pt x="1256" y="597"/>
                    </a:lnTo>
                    <a:lnTo>
                      <a:pt x="1065" y="895"/>
                    </a:lnTo>
                    <a:lnTo>
                      <a:pt x="916" y="1214"/>
                    </a:lnTo>
                    <a:lnTo>
                      <a:pt x="746" y="1512"/>
                    </a:lnTo>
                    <a:lnTo>
                      <a:pt x="596" y="1810"/>
                    </a:lnTo>
                    <a:lnTo>
                      <a:pt x="447" y="2108"/>
                    </a:lnTo>
                    <a:lnTo>
                      <a:pt x="341" y="2385"/>
                    </a:lnTo>
                    <a:lnTo>
                      <a:pt x="235" y="2662"/>
                    </a:lnTo>
                    <a:lnTo>
                      <a:pt x="149" y="2789"/>
                    </a:lnTo>
                    <a:lnTo>
                      <a:pt x="107" y="2896"/>
                    </a:lnTo>
                    <a:lnTo>
                      <a:pt x="64" y="2981"/>
                    </a:lnTo>
                    <a:lnTo>
                      <a:pt x="0" y="3279"/>
                    </a:lnTo>
                    <a:lnTo>
                      <a:pt x="0" y="3386"/>
                    </a:lnTo>
                    <a:lnTo>
                      <a:pt x="0" y="3513"/>
                    </a:lnTo>
                    <a:lnTo>
                      <a:pt x="43" y="3620"/>
                    </a:lnTo>
                    <a:lnTo>
                      <a:pt x="107" y="3705"/>
                    </a:lnTo>
                    <a:lnTo>
                      <a:pt x="192" y="3769"/>
                    </a:lnTo>
                    <a:lnTo>
                      <a:pt x="256" y="3769"/>
                    </a:lnTo>
                    <a:lnTo>
                      <a:pt x="320" y="3790"/>
                    </a:lnTo>
                    <a:lnTo>
                      <a:pt x="426" y="3747"/>
                    </a:lnTo>
                    <a:lnTo>
                      <a:pt x="533" y="3705"/>
                    </a:lnTo>
                    <a:lnTo>
                      <a:pt x="639" y="3620"/>
                    </a:lnTo>
                    <a:lnTo>
                      <a:pt x="724" y="3535"/>
                    </a:lnTo>
                    <a:lnTo>
                      <a:pt x="852" y="3407"/>
                    </a:lnTo>
                    <a:lnTo>
                      <a:pt x="958" y="3279"/>
                    </a:lnTo>
                    <a:lnTo>
                      <a:pt x="1150" y="3002"/>
                    </a:lnTo>
                    <a:lnTo>
                      <a:pt x="1342" y="2704"/>
                    </a:lnTo>
                    <a:lnTo>
                      <a:pt x="1363" y="2662"/>
                    </a:lnTo>
                    <a:lnTo>
                      <a:pt x="1342" y="2683"/>
                    </a:lnTo>
                    <a:lnTo>
                      <a:pt x="1363" y="2640"/>
                    </a:lnTo>
                    <a:lnTo>
                      <a:pt x="1363" y="2662"/>
                    </a:lnTo>
                    <a:lnTo>
                      <a:pt x="1533" y="2385"/>
                    </a:lnTo>
                    <a:lnTo>
                      <a:pt x="1704" y="2108"/>
                    </a:lnTo>
                    <a:lnTo>
                      <a:pt x="1831" y="1810"/>
                    </a:lnTo>
                    <a:lnTo>
                      <a:pt x="1959" y="1555"/>
                    </a:lnTo>
                    <a:lnTo>
                      <a:pt x="2151" y="1129"/>
                    </a:lnTo>
                    <a:lnTo>
                      <a:pt x="2214" y="916"/>
                    </a:lnTo>
                    <a:lnTo>
                      <a:pt x="2257" y="682"/>
                    </a:lnTo>
                    <a:lnTo>
                      <a:pt x="2278" y="554"/>
                    </a:lnTo>
                    <a:lnTo>
                      <a:pt x="2300" y="448"/>
                    </a:lnTo>
                    <a:lnTo>
                      <a:pt x="2300" y="341"/>
                    </a:lnTo>
                    <a:lnTo>
                      <a:pt x="2278" y="235"/>
                    </a:lnTo>
                    <a:lnTo>
                      <a:pt x="2236" y="150"/>
                    </a:lnTo>
                    <a:lnTo>
                      <a:pt x="2172" y="86"/>
                    </a:lnTo>
                    <a:lnTo>
                      <a:pt x="2129" y="64"/>
                    </a:lnTo>
                    <a:lnTo>
                      <a:pt x="2002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1;p49">
                <a:extLst>
                  <a:ext uri="{FF2B5EF4-FFF2-40B4-BE49-F238E27FC236}">
                    <a16:creationId xmlns:a16="http://schemas.microsoft.com/office/drawing/2014/main" id="{599776FC-D872-536C-5788-B32B10C4A6B9}"/>
                  </a:ext>
                </a:extLst>
              </p:cNvPr>
              <p:cNvSpPr/>
              <p:nvPr/>
            </p:nvSpPr>
            <p:spPr>
              <a:xfrm>
                <a:off x="4937447" y="3313500"/>
                <a:ext cx="21338" cy="35171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3791" fill="none" extrusionOk="0">
                    <a:moveTo>
                      <a:pt x="1746" y="43"/>
                    </a:moveTo>
                    <a:lnTo>
                      <a:pt x="1746" y="43"/>
                    </a:lnTo>
                    <a:lnTo>
                      <a:pt x="1661" y="86"/>
                    </a:lnTo>
                    <a:lnTo>
                      <a:pt x="1576" y="150"/>
                    </a:lnTo>
                    <a:lnTo>
                      <a:pt x="1576" y="150"/>
                    </a:lnTo>
                    <a:lnTo>
                      <a:pt x="1469" y="299"/>
                    </a:lnTo>
                    <a:lnTo>
                      <a:pt x="1469" y="299"/>
                    </a:lnTo>
                    <a:lnTo>
                      <a:pt x="1256" y="597"/>
                    </a:lnTo>
                    <a:lnTo>
                      <a:pt x="1065" y="895"/>
                    </a:lnTo>
                    <a:lnTo>
                      <a:pt x="1065" y="895"/>
                    </a:lnTo>
                    <a:lnTo>
                      <a:pt x="916" y="1214"/>
                    </a:lnTo>
                    <a:lnTo>
                      <a:pt x="746" y="1512"/>
                    </a:lnTo>
                    <a:lnTo>
                      <a:pt x="746" y="1512"/>
                    </a:lnTo>
                    <a:lnTo>
                      <a:pt x="596" y="1810"/>
                    </a:lnTo>
                    <a:lnTo>
                      <a:pt x="447" y="2108"/>
                    </a:lnTo>
                    <a:lnTo>
                      <a:pt x="447" y="2108"/>
                    </a:lnTo>
                    <a:lnTo>
                      <a:pt x="341" y="2385"/>
                    </a:lnTo>
                    <a:lnTo>
                      <a:pt x="235" y="2662"/>
                    </a:lnTo>
                    <a:lnTo>
                      <a:pt x="235" y="2662"/>
                    </a:lnTo>
                    <a:lnTo>
                      <a:pt x="149" y="2789"/>
                    </a:lnTo>
                    <a:lnTo>
                      <a:pt x="149" y="2789"/>
                    </a:lnTo>
                    <a:lnTo>
                      <a:pt x="107" y="2896"/>
                    </a:lnTo>
                    <a:lnTo>
                      <a:pt x="64" y="2981"/>
                    </a:lnTo>
                    <a:lnTo>
                      <a:pt x="64" y="2981"/>
                    </a:lnTo>
                    <a:lnTo>
                      <a:pt x="0" y="3279"/>
                    </a:lnTo>
                    <a:lnTo>
                      <a:pt x="0" y="3279"/>
                    </a:lnTo>
                    <a:lnTo>
                      <a:pt x="0" y="3386"/>
                    </a:lnTo>
                    <a:lnTo>
                      <a:pt x="0" y="3513"/>
                    </a:lnTo>
                    <a:lnTo>
                      <a:pt x="0" y="3513"/>
                    </a:lnTo>
                    <a:lnTo>
                      <a:pt x="43" y="3620"/>
                    </a:lnTo>
                    <a:lnTo>
                      <a:pt x="107" y="3705"/>
                    </a:lnTo>
                    <a:lnTo>
                      <a:pt x="192" y="3769"/>
                    </a:lnTo>
                    <a:lnTo>
                      <a:pt x="256" y="3769"/>
                    </a:lnTo>
                    <a:lnTo>
                      <a:pt x="320" y="3790"/>
                    </a:lnTo>
                    <a:lnTo>
                      <a:pt x="320" y="3790"/>
                    </a:lnTo>
                    <a:lnTo>
                      <a:pt x="426" y="3747"/>
                    </a:lnTo>
                    <a:lnTo>
                      <a:pt x="533" y="3705"/>
                    </a:lnTo>
                    <a:lnTo>
                      <a:pt x="639" y="3620"/>
                    </a:lnTo>
                    <a:lnTo>
                      <a:pt x="724" y="3535"/>
                    </a:lnTo>
                    <a:lnTo>
                      <a:pt x="724" y="3535"/>
                    </a:lnTo>
                    <a:lnTo>
                      <a:pt x="852" y="3407"/>
                    </a:lnTo>
                    <a:lnTo>
                      <a:pt x="958" y="3279"/>
                    </a:lnTo>
                    <a:lnTo>
                      <a:pt x="958" y="3279"/>
                    </a:lnTo>
                    <a:lnTo>
                      <a:pt x="1150" y="3002"/>
                    </a:lnTo>
                    <a:lnTo>
                      <a:pt x="1342" y="2704"/>
                    </a:lnTo>
                    <a:lnTo>
                      <a:pt x="1342" y="2704"/>
                    </a:lnTo>
                    <a:lnTo>
                      <a:pt x="1342" y="2683"/>
                    </a:lnTo>
                    <a:lnTo>
                      <a:pt x="1342" y="2683"/>
                    </a:lnTo>
                    <a:lnTo>
                      <a:pt x="1363" y="2640"/>
                    </a:lnTo>
                    <a:lnTo>
                      <a:pt x="1363" y="2662"/>
                    </a:lnTo>
                    <a:lnTo>
                      <a:pt x="1363" y="2662"/>
                    </a:lnTo>
                    <a:lnTo>
                      <a:pt x="1533" y="2385"/>
                    </a:lnTo>
                    <a:lnTo>
                      <a:pt x="1704" y="2108"/>
                    </a:lnTo>
                    <a:lnTo>
                      <a:pt x="1704" y="2108"/>
                    </a:lnTo>
                    <a:lnTo>
                      <a:pt x="1831" y="1810"/>
                    </a:lnTo>
                    <a:lnTo>
                      <a:pt x="1831" y="1810"/>
                    </a:lnTo>
                    <a:lnTo>
                      <a:pt x="1959" y="1555"/>
                    </a:lnTo>
                    <a:lnTo>
                      <a:pt x="1959" y="1555"/>
                    </a:lnTo>
                    <a:lnTo>
                      <a:pt x="2151" y="1129"/>
                    </a:lnTo>
                    <a:lnTo>
                      <a:pt x="2214" y="916"/>
                    </a:lnTo>
                    <a:lnTo>
                      <a:pt x="2257" y="682"/>
                    </a:lnTo>
                    <a:lnTo>
                      <a:pt x="2257" y="682"/>
                    </a:lnTo>
                    <a:lnTo>
                      <a:pt x="2278" y="554"/>
                    </a:lnTo>
                    <a:lnTo>
                      <a:pt x="2278" y="554"/>
                    </a:lnTo>
                    <a:lnTo>
                      <a:pt x="2300" y="448"/>
                    </a:lnTo>
                    <a:lnTo>
                      <a:pt x="2300" y="341"/>
                    </a:lnTo>
                    <a:lnTo>
                      <a:pt x="2300" y="341"/>
                    </a:lnTo>
                    <a:lnTo>
                      <a:pt x="2278" y="235"/>
                    </a:lnTo>
                    <a:lnTo>
                      <a:pt x="2236" y="150"/>
                    </a:lnTo>
                    <a:lnTo>
                      <a:pt x="2236" y="150"/>
                    </a:lnTo>
                    <a:lnTo>
                      <a:pt x="2172" y="86"/>
                    </a:lnTo>
                    <a:lnTo>
                      <a:pt x="2129" y="64"/>
                    </a:lnTo>
                    <a:lnTo>
                      <a:pt x="2002" y="1"/>
                    </a:lnTo>
                    <a:lnTo>
                      <a:pt x="2002" y="1"/>
                    </a:lnTo>
                    <a:lnTo>
                      <a:pt x="1938" y="1"/>
                    </a:lnTo>
                    <a:lnTo>
                      <a:pt x="1938" y="1"/>
                    </a:lnTo>
                    <a:lnTo>
                      <a:pt x="1831" y="1"/>
                    </a:lnTo>
                    <a:lnTo>
                      <a:pt x="1746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2;p49">
                <a:extLst>
                  <a:ext uri="{FF2B5EF4-FFF2-40B4-BE49-F238E27FC236}">
                    <a16:creationId xmlns:a16="http://schemas.microsoft.com/office/drawing/2014/main" id="{2EB74CB6-B2B5-1901-D0A4-31A23FAC03D7}"/>
                  </a:ext>
                </a:extLst>
              </p:cNvPr>
              <p:cNvSpPr/>
              <p:nvPr/>
            </p:nvSpPr>
            <p:spPr>
              <a:xfrm>
                <a:off x="4955815" y="3319817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3;p49">
                <a:extLst>
                  <a:ext uri="{FF2B5EF4-FFF2-40B4-BE49-F238E27FC236}">
                    <a16:creationId xmlns:a16="http://schemas.microsoft.com/office/drawing/2014/main" id="{D2D7957E-7D50-811D-3664-10C9661C1B36}"/>
                  </a:ext>
                </a:extLst>
              </p:cNvPr>
              <p:cNvSpPr/>
              <p:nvPr/>
            </p:nvSpPr>
            <p:spPr>
              <a:xfrm>
                <a:off x="4949887" y="3338185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1" y="22"/>
                    </a:moveTo>
                    <a:lnTo>
                      <a:pt x="1" y="43"/>
                    </a:lnTo>
                    <a:lnTo>
                      <a:pt x="1" y="43"/>
                    </a:lnTo>
                    <a:lnTo>
                      <a:pt x="22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4;p49">
                <a:extLst>
                  <a:ext uri="{FF2B5EF4-FFF2-40B4-BE49-F238E27FC236}">
                    <a16:creationId xmlns:a16="http://schemas.microsoft.com/office/drawing/2014/main" id="{F407CF8E-8D82-643F-2D2F-47BDA367096C}"/>
                  </a:ext>
                </a:extLst>
              </p:cNvPr>
              <p:cNvSpPr/>
              <p:nvPr/>
            </p:nvSpPr>
            <p:spPr>
              <a:xfrm>
                <a:off x="4887483" y="3424885"/>
                <a:ext cx="42278" cy="23713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2556" extrusionOk="0">
                    <a:moveTo>
                      <a:pt x="213" y="1"/>
                    </a:moveTo>
                    <a:lnTo>
                      <a:pt x="149" y="22"/>
                    </a:lnTo>
                    <a:lnTo>
                      <a:pt x="85" y="43"/>
                    </a:lnTo>
                    <a:lnTo>
                      <a:pt x="43" y="107"/>
                    </a:lnTo>
                    <a:lnTo>
                      <a:pt x="22" y="171"/>
                    </a:lnTo>
                    <a:lnTo>
                      <a:pt x="0" y="277"/>
                    </a:lnTo>
                    <a:lnTo>
                      <a:pt x="0" y="405"/>
                    </a:lnTo>
                    <a:lnTo>
                      <a:pt x="22" y="512"/>
                    </a:lnTo>
                    <a:lnTo>
                      <a:pt x="64" y="597"/>
                    </a:lnTo>
                    <a:lnTo>
                      <a:pt x="192" y="767"/>
                    </a:lnTo>
                    <a:lnTo>
                      <a:pt x="234" y="810"/>
                    </a:lnTo>
                    <a:lnTo>
                      <a:pt x="426" y="1001"/>
                    </a:lnTo>
                    <a:lnTo>
                      <a:pt x="681" y="1193"/>
                    </a:lnTo>
                    <a:lnTo>
                      <a:pt x="1150" y="1491"/>
                    </a:lnTo>
                    <a:lnTo>
                      <a:pt x="1597" y="1768"/>
                    </a:lnTo>
                    <a:lnTo>
                      <a:pt x="1810" y="1874"/>
                    </a:lnTo>
                    <a:lnTo>
                      <a:pt x="2023" y="1981"/>
                    </a:lnTo>
                    <a:lnTo>
                      <a:pt x="2491" y="2172"/>
                    </a:lnTo>
                    <a:lnTo>
                      <a:pt x="2853" y="2321"/>
                    </a:lnTo>
                    <a:lnTo>
                      <a:pt x="3236" y="2449"/>
                    </a:lnTo>
                    <a:lnTo>
                      <a:pt x="3279" y="2470"/>
                    </a:lnTo>
                    <a:lnTo>
                      <a:pt x="3257" y="2470"/>
                    </a:lnTo>
                    <a:lnTo>
                      <a:pt x="3428" y="2513"/>
                    </a:lnTo>
                    <a:lnTo>
                      <a:pt x="3619" y="2555"/>
                    </a:lnTo>
                    <a:lnTo>
                      <a:pt x="3811" y="2555"/>
                    </a:lnTo>
                    <a:lnTo>
                      <a:pt x="3981" y="2534"/>
                    </a:lnTo>
                    <a:lnTo>
                      <a:pt x="4088" y="2513"/>
                    </a:lnTo>
                    <a:lnTo>
                      <a:pt x="4173" y="2492"/>
                    </a:lnTo>
                    <a:lnTo>
                      <a:pt x="4301" y="2513"/>
                    </a:lnTo>
                    <a:lnTo>
                      <a:pt x="4343" y="2534"/>
                    </a:lnTo>
                    <a:lnTo>
                      <a:pt x="4407" y="2513"/>
                    </a:lnTo>
                    <a:lnTo>
                      <a:pt x="4471" y="2492"/>
                    </a:lnTo>
                    <a:lnTo>
                      <a:pt x="4514" y="2428"/>
                    </a:lnTo>
                    <a:lnTo>
                      <a:pt x="4535" y="2385"/>
                    </a:lnTo>
                    <a:lnTo>
                      <a:pt x="4556" y="2321"/>
                    </a:lnTo>
                    <a:lnTo>
                      <a:pt x="4535" y="2257"/>
                    </a:lnTo>
                    <a:lnTo>
                      <a:pt x="4514" y="2194"/>
                    </a:lnTo>
                    <a:lnTo>
                      <a:pt x="4407" y="2130"/>
                    </a:lnTo>
                    <a:lnTo>
                      <a:pt x="4301" y="2066"/>
                    </a:lnTo>
                    <a:lnTo>
                      <a:pt x="4173" y="2023"/>
                    </a:lnTo>
                    <a:lnTo>
                      <a:pt x="4045" y="1917"/>
                    </a:lnTo>
                    <a:lnTo>
                      <a:pt x="3917" y="1810"/>
                    </a:lnTo>
                    <a:lnTo>
                      <a:pt x="3768" y="1725"/>
                    </a:lnTo>
                    <a:lnTo>
                      <a:pt x="3428" y="1534"/>
                    </a:lnTo>
                    <a:lnTo>
                      <a:pt x="2747" y="1193"/>
                    </a:lnTo>
                    <a:lnTo>
                      <a:pt x="2427" y="1044"/>
                    </a:lnTo>
                    <a:lnTo>
                      <a:pt x="2108" y="895"/>
                    </a:lnTo>
                    <a:lnTo>
                      <a:pt x="1512" y="639"/>
                    </a:lnTo>
                    <a:lnTo>
                      <a:pt x="916" y="363"/>
                    </a:lnTo>
                    <a:lnTo>
                      <a:pt x="745" y="299"/>
                    </a:lnTo>
                    <a:lnTo>
                      <a:pt x="554" y="214"/>
                    </a:lnTo>
                    <a:lnTo>
                      <a:pt x="490" y="192"/>
                    </a:lnTo>
                    <a:lnTo>
                      <a:pt x="426" y="192"/>
                    </a:lnTo>
                    <a:lnTo>
                      <a:pt x="405" y="128"/>
                    </a:lnTo>
                    <a:lnTo>
                      <a:pt x="362" y="65"/>
                    </a:lnTo>
                    <a:lnTo>
                      <a:pt x="320" y="22"/>
                    </a:lnTo>
                    <a:lnTo>
                      <a:pt x="256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5;p49">
                <a:extLst>
                  <a:ext uri="{FF2B5EF4-FFF2-40B4-BE49-F238E27FC236}">
                    <a16:creationId xmlns:a16="http://schemas.microsoft.com/office/drawing/2014/main" id="{13BD2889-0965-3F2D-2E78-7A137293B7AE}"/>
                  </a:ext>
                </a:extLst>
              </p:cNvPr>
              <p:cNvSpPr/>
              <p:nvPr/>
            </p:nvSpPr>
            <p:spPr>
              <a:xfrm>
                <a:off x="4887483" y="3424885"/>
                <a:ext cx="42278" cy="23713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2556" fill="none" extrusionOk="0">
                    <a:moveTo>
                      <a:pt x="22" y="171"/>
                    </a:moveTo>
                    <a:lnTo>
                      <a:pt x="22" y="171"/>
                    </a:lnTo>
                    <a:lnTo>
                      <a:pt x="0" y="277"/>
                    </a:lnTo>
                    <a:lnTo>
                      <a:pt x="0" y="405"/>
                    </a:lnTo>
                    <a:lnTo>
                      <a:pt x="0" y="405"/>
                    </a:lnTo>
                    <a:lnTo>
                      <a:pt x="22" y="512"/>
                    </a:lnTo>
                    <a:lnTo>
                      <a:pt x="64" y="597"/>
                    </a:lnTo>
                    <a:lnTo>
                      <a:pt x="192" y="767"/>
                    </a:lnTo>
                    <a:lnTo>
                      <a:pt x="192" y="767"/>
                    </a:lnTo>
                    <a:lnTo>
                      <a:pt x="234" y="810"/>
                    </a:lnTo>
                    <a:lnTo>
                      <a:pt x="234" y="810"/>
                    </a:lnTo>
                    <a:lnTo>
                      <a:pt x="426" y="1001"/>
                    </a:lnTo>
                    <a:lnTo>
                      <a:pt x="426" y="1001"/>
                    </a:lnTo>
                    <a:lnTo>
                      <a:pt x="681" y="1193"/>
                    </a:lnTo>
                    <a:lnTo>
                      <a:pt x="681" y="1193"/>
                    </a:lnTo>
                    <a:lnTo>
                      <a:pt x="1150" y="1491"/>
                    </a:lnTo>
                    <a:lnTo>
                      <a:pt x="1150" y="1491"/>
                    </a:lnTo>
                    <a:lnTo>
                      <a:pt x="1597" y="1768"/>
                    </a:lnTo>
                    <a:lnTo>
                      <a:pt x="1597" y="1768"/>
                    </a:lnTo>
                    <a:lnTo>
                      <a:pt x="1810" y="1874"/>
                    </a:lnTo>
                    <a:lnTo>
                      <a:pt x="2023" y="1981"/>
                    </a:lnTo>
                    <a:lnTo>
                      <a:pt x="2023" y="1981"/>
                    </a:lnTo>
                    <a:lnTo>
                      <a:pt x="2491" y="2172"/>
                    </a:lnTo>
                    <a:lnTo>
                      <a:pt x="2491" y="2172"/>
                    </a:lnTo>
                    <a:lnTo>
                      <a:pt x="2853" y="2321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79" y="2470"/>
                    </a:lnTo>
                    <a:lnTo>
                      <a:pt x="3257" y="2470"/>
                    </a:lnTo>
                    <a:lnTo>
                      <a:pt x="3257" y="2470"/>
                    </a:lnTo>
                    <a:lnTo>
                      <a:pt x="3428" y="2513"/>
                    </a:lnTo>
                    <a:lnTo>
                      <a:pt x="3619" y="2555"/>
                    </a:lnTo>
                    <a:lnTo>
                      <a:pt x="3619" y="2555"/>
                    </a:lnTo>
                    <a:lnTo>
                      <a:pt x="3811" y="2555"/>
                    </a:lnTo>
                    <a:lnTo>
                      <a:pt x="3981" y="2534"/>
                    </a:lnTo>
                    <a:lnTo>
                      <a:pt x="3981" y="2534"/>
                    </a:lnTo>
                    <a:lnTo>
                      <a:pt x="4088" y="2513"/>
                    </a:lnTo>
                    <a:lnTo>
                      <a:pt x="4173" y="2492"/>
                    </a:lnTo>
                    <a:lnTo>
                      <a:pt x="4173" y="2492"/>
                    </a:lnTo>
                    <a:lnTo>
                      <a:pt x="4301" y="2513"/>
                    </a:lnTo>
                    <a:lnTo>
                      <a:pt x="4343" y="2534"/>
                    </a:lnTo>
                    <a:lnTo>
                      <a:pt x="4407" y="2513"/>
                    </a:lnTo>
                    <a:lnTo>
                      <a:pt x="4407" y="2513"/>
                    </a:lnTo>
                    <a:lnTo>
                      <a:pt x="4471" y="2492"/>
                    </a:lnTo>
                    <a:lnTo>
                      <a:pt x="4514" y="2428"/>
                    </a:lnTo>
                    <a:lnTo>
                      <a:pt x="4535" y="2385"/>
                    </a:lnTo>
                    <a:lnTo>
                      <a:pt x="4556" y="2321"/>
                    </a:lnTo>
                    <a:lnTo>
                      <a:pt x="4556" y="2321"/>
                    </a:lnTo>
                    <a:lnTo>
                      <a:pt x="4535" y="2257"/>
                    </a:lnTo>
                    <a:lnTo>
                      <a:pt x="4514" y="2194"/>
                    </a:lnTo>
                    <a:lnTo>
                      <a:pt x="4407" y="2130"/>
                    </a:lnTo>
                    <a:lnTo>
                      <a:pt x="4407" y="2130"/>
                    </a:lnTo>
                    <a:lnTo>
                      <a:pt x="4301" y="2066"/>
                    </a:lnTo>
                    <a:lnTo>
                      <a:pt x="4173" y="2023"/>
                    </a:lnTo>
                    <a:lnTo>
                      <a:pt x="4173" y="2023"/>
                    </a:lnTo>
                    <a:lnTo>
                      <a:pt x="4045" y="1917"/>
                    </a:lnTo>
                    <a:lnTo>
                      <a:pt x="4045" y="1917"/>
                    </a:lnTo>
                    <a:lnTo>
                      <a:pt x="3917" y="1810"/>
                    </a:lnTo>
                    <a:lnTo>
                      <a:pt x="3768" y="1725"/>
                    </a:lnTo>
                    <a:lnTo>
                      <a:pt x="3768" y="1725"/>
                    </a:lnTo>
                    <a:lnTo>
                      <a:pt x="3428" y="1534"/>
                    </a:lnTo>
                    <a:lnTo>
                      <a:pt x="3428" y="1534"/>
                    </a:lnTo>
                    <a:lnTo>
                      <a:pt x="2747" y="1193"/>
                    </a:lnTo>
                    <a:lnTo>
                      <a:pt x="2747" y="1193"/>
                    </a:lnTo>
                    <a:lnTo>
                      <a:pt x="2427" y="1044"/>
                    </a:lnTo>
                    <a:lnTo>
                      <a:pt x="2108" y="895"/>
                    </a:lnTo>
                    <a:lnTo>
                      <a:pt x="2108" y="895"/>
                    </a:lnTo>
                    <a:lnTo>
                      <a:pt x="1512" y="639"/>
                    </a:lnTo>
                    <a:lnTo>
                      <a:pt x="1512" y="639"/>
                    </a:lnTo>
                    <a:lnTo>
                      <a:pt x="916" y="363"/>
                    </a:lnTo>
                    <a:lnTo>
                      <a:pt x="916" y="363"/>
                    </a:lnTo>
                    <a:lnTo>
                      <a:pt x="745" y="299"/>
                    </a:lnTo>
                    <a:lnTo>
                      <a:pt x="554" y="214"/>
                    </a:lnTo>
                    <a:lnTo>
                      <a:pt x="554" y="214"/>
                    </a:lnTo>
                    <a:lnTo>
                      <a:pt x="490" y="192"/>
                    </a:lnTo>
                    <a:lnTo>
                      <a:pt x="426" y="192"/>
                    </a:lnTo>
                    <a:lnTo>
                      <a:pt x="426" y="192"/>
                    </a:lnTo>
                    <a:lnTo>
                      <a:pt x="405" y="128"/>
                    </a:lnTo>
                    <a:lnTo>
                      <a:pt x="362" y="65"/>
                    </a:lnTo>
                    <a:lnTo>
                      <a:pt x="320" y="22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149" y="22"/>
                    </a:lnTo>
                    <a:lnTo>
                      <a:pt x="85" y="43"/>
                    </a:lnTo>
                    <a:lnTo>
                      <a:pt x="43" y="107"/>
                    </a:lnTo>
                    <a:lnTo>
                      <a:pt x="22" y="1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6;p49">
                <a:extLst>
                  <a:ext uri="{FF2B5EF4-FFF2-40B4-BE49-F238E27FC236}">
                    <a16:creationId xmlns:a16="http://schemas.microsoft.com/office/drawing/2014/main" id="{1A0A4C7D-9A71-9118-6638-6061B841656D}"/>
                  </a:ext>
                </a:extLst>
              </p:cNvPr>
              <p:cNvSpPr/>
              <p:nvPr/>
            </p:nvSpPr>
            <p:spPr>
              <a:xfrm>
                <a:off x="4891230" y="342824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87;p49">
                <a:extLst>
                  <a:ext uri="{FF2B5EF4-FFF2-40B4-BE49-F238E27FC236}">
                    <a16:creationId xmlns:a16="http://schemas.microsoft.com/office/drawing/2014/main" id="{7DA5193E-50E8-834E-47E6-A3BF8B2FE150}"/>
                  </a:ext>
                </a:extLst>
              </p:cNvPr>
              <p:cNvSpPr/>
              <p:nvPr/>
            </p:nvSpPr>
            <p:spPr>
              <a:xfrm>
                <a:off x="4917502" y="3447594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88;p49">
                <a:extLst>
                  <a:ext uri="{FF2B5EF4-FFF2-40B4-BE49-F238E27FC236}">
                    <a16:creationId xmlns:a16="http://schemas.microsoft.com/office/drawing/2014/main" id="{0D2803E5-CD90-46C4-81FF-70F19D3E91A5}"/>
                  </a:ext>
                </a:extLst>
              </p:cNvPr>
              <p:cNvSpPr/>
              <p:nvPr/>
            </p:nvSpPr>
            <p:spPr>
              <a:xfrm>
                <a:off x="4972596" y="3396841"/>
                <a:ext cx="12256" cy="4701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5068" extrusionOk="0">
                    <a:moveTo>
                      <a:pt x="746" y="1"/>
                    </a:moveTo>
                    <a:lnTo>
                      <a:pt x="682" y="22"/>
                    </a:lnTo>
                    <a:lnTo>
                      <a:pt x="640" y="43"/>
                    </a:lnTo>
                    <a:lnTo>
                      <a:pt x="597" y="65"/>
                    </a:lnTo>
                    <a:lnTo>
                      <a:pt x="554" y="128"/>
                    </a:lnTo>
                    <a:lnTo>
                      <a:pt x="427" y="405"/>
                    </a:lnTo>
                    <a:lnTo>
                      <a:pt x="320" y="724"/>
                    </a:lnTo>
                    <a:lnTo>
                      <a:pt x="150" y="1363"/>
                    </a:lnTo>
                    <a:lnTo>
                      <a:pt x="86" y="1704"/>
                    </a:lnTo>
                    <a:lnTo>
                      <a:pt x="22" y="2044"/>
                    </a:lnTo>
                    <a:lnTo>
                      <a:pt x="1" y="2364"/>
                    </a:lnTo>
                    <a:lnTo>
                      <a:pt x="1" y="2704"/>
                    </a:lnTo>
                    <a:lnTo>
                      <a:pt x="22" y="3002"/>
                    </a:lnTo>
                    <a:lnTo>
                      <a:pt x="43" y="3279"/>
                    </a:lnTo>
                    <a:lnTo>
                      <a:pt x="107" y="3854"/>
                    </a:lnTo>
                    <a:lnTo>
                      <a:pt x="171" y="4088"/>
                    </a:lnTo>
                    <a:lnTo>
                      <a:pt x="235" y="4322"/>
                    </a:lnTo>
                    <a:lnTo>
                      <a:pt x="342" y="4557"/>
                    </a:lnTo>
                    <a:lnTo>
                      <a:pt x="427" y="4791"/>
                    </a:lnTo>
                    <a:lnTo>
                      <a:pt x="533" y="4940"/>
                    </a:lnTo>
                    <a:lnTo>
                      <a:pt x="597" y="5025"/>
                    </a:lnTo>
                    <a:lnTo>
                      <a:pt x="703" y="5067"/>
                    </a:lnTo>
                    <a:lnTo>
                      <a:pt x="810" y="5067"/>
                    </a:lnTo>
                    <a:lnTo>
                      <a:pt x="895" y="5025"/>
                    </a:lnTo>
                    <a:lnTo>
                      <a:pt x="959" y="4940"/>
                    </a:lnTo>
                    <a:lnTo>
                      <a:pt x="1023" y="4876"/>
                    </a:lnTo>
                    <a:lnTo>
                      <a:pt x="1087" y="4706"/>
                    </a:lnTo>
                    <a:lnTo>
                      <a:pt x="1150" y="4365"/>
                    </a:lnTo>
                    <a:lnTo>
                      <a:pt x="1193" y="4046"/>
                    </a:lnTo>
                    <a:lnTo>
                      <a:pt x="1236" y="3705"/>
                    </a:lnTo>
                    <a:lnTo>
                      <a:pt x="1278" y="3343"/>
                    </a:lnTo>
                    <a:lnTo>
                      <a:pt x="1300" y="2960"/>
                    </a:lnTo>
                    <a:lnTo>
                      <a:pt x="1321" y="2619"/>
                    </a:lnTo>
                    <a:lnTo>
                      <a:pt x="1321" y="2257"/>
                    </a:lnTo>
                    <a:lnTo>
                      <a:pt x="1278" y="1661"/>
                    </a:lnTo>
                    <a:lnTo>
                      <a:pt x="1236" y="1427"/>
                    </a:lnTo>
                    <a:lnTo>
                      <a:pt x="1193" y="1193"/>
                    </a:lnTo>
                    <a:lnTo>
                      <a:pt x="1193" y="1086"/>
                    </a:lnTo>
                    <a:lnTo>
                      <a:pt x="1193" y="937"/>
                    </a:lnTo>
                    <a:lnTo>
                      <a:pt x="1150" y="767"/>
                    </a:lnTo>
                    <a:lnTo>
                      <a:pt x="1108" y="597"/>
                    </a:lnTo>
                    <a:lnTo>
                      <a:pt x="1044" y="448"/>
                    </a:lnTo>
                    <a:lnTo>
                      <a:pt x="980" y="384"/>
                    </a:lnTo>
                    <a:lnTo>
                      <a:pt x="938" y="341"/>
                    </a:lnTo>
                    <a:lnTo>
                      <a:pt x="938" y="320"/>
                    </a:lnTo>
                    <a:lnTo>
                      <a:pt x="959" y="235"/>
                    </a:lnTo>
                    <a:lnTo>
                      <a:pt x="959" y="150"/>
                    </a:lnTo>
                    <a:lnTo>
                      <a:pt x="916" y="86"/>
                    </a:lnTo>
                    <a:lnTo>
                      <a:pt x="852" y="22"/>
                    </a:lnTo>
                    <a:lnTo>
                      <a:pt x="746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89;p49">
                <a:extLst>
                  <a:ext uri="{FF2B5EF4-FFF2-40B4-BE49-F238E27FC236}">
                    <a16:creationId xmlns:a16="http://schemas.microsoft.com/office/drawing/2014/main" id="{399ACB5A-0EDA-A9BA-CD85-22AFF0963D8D}"/>
                  </a:ext>
                </a:extLst>
              </p:cNvPr>
              <p:cNvSpPr/>
              <p:nvPr/>
            </p:nvSpPr>
            <p:spPr>
              <a:xfrm>
                <a:off x="4972596" y="3396841"/>
                <a:ext cx="12256" cy="4701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5068" fill="none" extrusionOk="0">
                    <a:moveTo>
                      <a:pt x="554" y="128"/>
                    </a:moveTo>
                    <a:lnTo>
                      <a:pt x="554" y="128"/>
                    </a:lnTo>
                    <a:lnTo>
                      <a:pt x="427" y="405"/>
                    </a:lnTo>
                    <a:lnTo>
                      <a:pt x="427" y="405"/>
                    </a:lnTo>
                    <a:lnTo>
                      <a:pt x="320" y="724"/>
                    </a:lnTo>
                    <a:lnTo>
                      <a:pt x="320" y="724"/>
                    </a:lnTo>
                    <a:lnTo>
                      <a:pt x="150" y="1363"/>
                    </a:lnTo>
                    <a:lnTo>
                      <a:pt x="150" y="1363"/>
                    </a:lnTo>
                    <a:lnTo>
                      <a:pt x="86" y="1704"/>
                    </a:lnTo>
                    <a:lnTo>
                      <a:pt x="22" y="2044"/>
                    </a:lnTo>
                    <a:lnTo>
                      <a:pt x="22" y="2044"/>
                    </a:lnTo>
                    <a:lnTo>
                      <a:pt x="1" y="2364"/>
                    </a:lnTo>
                    <a:lnTo>
                      <a:pt x="1" y="2704"/>
                    </a:lnTo>
                    <a:lnTo>
                      <a:pt x="1" y="2704"/>
                    </a:lnTo>
                    <a:lnTo>
                      <a:pt x="22" y="3002"/>
                    </a:lnTo>
                    <a:lnTo>
                      <a:pt x="43" y="3279"/>
                    </a:lnTo>
                    <a:lnTo>
                      <a:pt x="43" y="3279"/>
                    </a:lnTo>
                    <a:lnTo>
                      <a:pt x="107" y="3854"/>
                    </a:lnTo>
                    <a:lnTo>
                      <a:pt x="107" y="3854"/>
                    </a:lnTo>
                    <a:lnTo>
                      <a:pt x="171" y="4088"/>
                    </a:lnTo>
                    <a:lnTo>
                      <a:pt x="235" y="4322"/>
                    </a:lnTo>
                    <a:lnTo>
                      <a:pt x="342" y="4557"/>
                    </a:lnTo>
                    <a:lnTo>
                      <a:pt x="427" y="4791"/>
                    </a:lnTo>
                    <a:lnTo>
                      <a:pt x="427" y="4791"/>
                    </a:lnTo>
                    <a:lnTo>
                      <a:pt x="533" y="4940"/>
                    </a:lnTo>
                    <a:lnTo>
                      <a:pt x="533" y="4940"/>
                    </a:lnTo>
                    <a:lnTo>
                      <a:pt x="597" y="5025"/>
                    </a:lnTo>
                    <a:lnTo>
                      <a:pt x="703" y="5067"/>
                    </a:lnTo>
                    <a:lnTo>
                      <a:pt x="703" y="5067"/>
                    </a:lnTo>
                    <a:lnTo>
                      <a:pt x="746" y="5067"/>
                    </a:lnTo>
                    <a:lnTo>
                      <a:pt x="810" y="5067"/>
                    </a:lnTo>
                    <a:lnTo>
                      <a:pt x="895" y="5025"/>
                    </a:lnTo>
                    <a:lnTo>
                      <a:pt x="895" y="5025"/>
                    </a:lnTo>
                    <a:lnTo>
                      <a:pt x="959" y="4940"/>
                    </a:lnTo>
                    <a:lnTo>
                      <a:pt x="1023" y="4876"/>
                    </a:lnTo>
                    <a:lnTo>
                      <a:pt x="1087" y="4706"/>
                    </a:lnTo>
                    <a:lnTo>
                      <a:pt x="1087" y="4706"/>
                    </a:lnTo>
                    <a:lnTo>
                      <a:pt x="1150" y="4365"/>
                    </a:lnTo>
                    <a:lnTo>
                      <a:pt x="1150" y="4365"/>
                    </a:lnTo>
                    <a:lnTo>
                      <a:pt x="1193" y="4046"/>
                    </a:lnTo>
                    <a:lnTo>
                      <a:pt x="1236" y="3705"/>
                    </a:lnTo>
                    <a:lnTo>
                      <a:pt x="1236" y="3705"/>
                    </a:lnTo>
                    <a:lnTo>
                      <a:pt x="1278" y="3343"/>
                    </a:lnTo>
                    <a:lnTo>
                      <a:pt x="1300" y="2960"/>
                    </a:lnTo>
                    <a:lnTo>
                      <a:pt x="1300" y="2960"/>
                    </a:lnTo>
                    <a:lnTo>
                      <a:pt x="1321" y="2619"/>
                    </a:lnTo>
                    <a:lnTo>
                      <a:pt x="1321" y="2257"/>
                    </a:lnTo>
                    <a:lnTo>
                      <a:pt x="1321" y="2257"/>
                    </a:lnTo>
                    <a:lnTo>
                      <a:pt x="1278" y="1661"/>
                    </a:lnTo>
                    <a:lnTo>
                      <a:pt x="1278" y="1661"/>
                    </a:lnTo>
                    <a:lnTo>
                      <a:pt x="1236" y="1427"/>
                    </a:lnTo>
                    <a:lnTo>
                      <a:pt x="1193" y="1193"/>
                    </a:lnTo>
                    <a:lnTo>
                      <a:pt x="1193" y="1193"/>
                    </a:lnTo>
                    <a:lnTo>
                      <a:pt x="1193" y="1086"/>
                    </a:lnTo>
                    <a:lnTo>
                      <a:pt x="1193" y="1086"/>
                    </a:lnTo>
                    <a:lnTo>
                      <a:pt x="1193" y="937"/>
                    </a:lnTo>
                    <a:lnTo>
                      <a:pt x="1150" y="767"/>
                    </a:lnTo>
                    <a:lnTo>
                      <a:pt x="1150" y="767"/>
                    </a:lnTo>
                    <a:lnTo>
                      <a:pt x="1108" y="597"/>
                    </a:lnTo>
                    <a:lnTo>
                      <a:pt x="1108" y="597"/>
                    </a:lnTo>
                    <a:lnTo>
                      <a:pt x="1044" y="448"/>
                    </a:lnTo>
                    <a:lnTo>
                      <a:pt x="980" y="384"/>
                    </a:lnTo>
                    <a:lnTo>
                      <a:pt x="938" y="341"/>
                    </a:lnTo>
                    <a:lnTo>
                      <a:pt x="938" y="341"/>
                    </a:lnTo>
                    <a:lnTo>
                      <a:pt x="938" y="320"/>
                    </a:lnTo>
                    <a:lnTo>
                      <a:pt x="938" y="320"/>
                    </a:lnTo>
                    <a:lnTo>
                      <a:pt x="959" y="235"/>
                    </a:lnTo>
                    <a:lnTo>
                      <a:pt x="959" y="150"/>
                    </a:lnTo>
                    <a:lnTo>
                      <a:pt x="916" y="86"/>
                    </a:lnTo>
                    <a:lnTo>
                      <a:pt x="852" y="22"/>
                    </a:lnTo>
                    <a:lnTo>
                      <a:pt x="852" y="22"/>
                    </a:lnTo>
                    <a:lnTo>
                      <a:pt x="746" y="1"/>
                    </a:lnTo>
                    <a:lnTo>
                      <a:pt x="746" y="1"/>
                    </a:lnTo>
                    <a:lnTo>
                      <a:pt x="682" y="22"/>
                    </a:lnTo>
                    <a:lnTo>
                      <a:pt x="640" y="43"/>
                    </a:lnTo>
                    <a:lnTo>
                      <a:pt x="597" y="65"/>
                    </a:lnTo>
                    <a:lnTo>
                      <a:pt x="554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0;p49">
                <a:extLst>
                  <a:ext uri="{FF2B5EF4-FFF2-40B4-BE49-F238E27FC236}">
                    <a16:creationId xmlns:a16="http://schemas.microsoft.com/office/drawing/2014/main" id="{AB4760AD-FD84-FEC2-6901-254CC873810B}"/>
                  </a:ext>
                </a:extLst>
              </p:cNvPr>
              <p:cNvSpPr/>
              <p:nvPr/>
            </p:nvSpPr>
            <p:spPr>
              <a:xfrm>
                <a:off x="5019406" y="3483541"/>
                <a:ext cx="15410" cy="43066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4642" extrusionOk="0">
                    <a:moveTo>
                      <a:pt x="511" y="1"/>
                    </a:moveTo>
                    <a:lnTo>
                      <a:pt x="384" y="43"/>
                    </a:lnTo>
                    <a:lnTo>
                      <a:pt x="298" y="107"/>
                    </a:lnTo>
                    <a:lnTo>
                      <a:pt x="213" y="192"/>
                    </a:lnTo>
                    <a:lnTo>
                      <a:pt x="149" y="299"/>
                    </a:lnTo>
                    <a:lnTo>
                      <a:pt x="86" y="426"/>
                    </a:lnTo>
                    <a:lnTo>
                      <a:pt x="43" y="597"/>
                    </a:lnTo>
                    <a:lnTo>
                      <a:pt x="0" y="916"/>
                    </a:lnTo>
                    <a:lnTo>
                      <a:pt x="0" y="1235"/>
                    </a:lnTo>
                    <a:lnTo>
                      <a:pt x="43" y="1555"/>
                    </a:lnTo>
                    <a:lnTo>
                      <a:pt x="107" y="1895"/>
                    </a:lnTo>
                    <a:lnTo>
                      <a:pt x="192" y="2236"/>
                    </a:lnTo>
                    <a:lnTo>
                      <a:pt x="320" y="2662"/>
                    </a:lnTo>
                    <a:lnTo>
                      <a:pt x="469" y="3109"/>
                    </a:lnTo>
                    <a:lnTo>
                      <a:pt x="639" y="3641"/>
                    </a:lnTo>
                    <a:lnTo>
                      <a:pt x="809" y="4109"/>
                    </a:lnTo>
                    <a:lnTo>
                      <a:pt x="895" y="4301"/>
                    </a:lnTo>
                    <a:lnTo>
                      <a:pt x="980" y="4450"/>
                    </a:lnTo>
                    <a:lnTo>
                      <a:pt x="1044" y="4535"/>
                    </a:lnTo>
                    <a:lnTo>
                      <a:pt x="1129" y="4620"/>
                    </a:lnTo>
                    <a:lnTo>
                      <a:pt x="1235" y="4642"/>
                    </a:lnTo>
                    <a:lnTo>
                      <a:pt x="1342" y="4642"/>
                    </a:lnTo>
                    <a:lnTo>
                      <a:pt x="1427" y="4620"/>
                    </a:lnTo>
                    <a:lnTo>
                      <a:pt x="1512" y="4557"/>
                    </a:lnTo>
                    <a:lnTo>
                      <a:pt x="1597" y="4429"/>
                    </a:lnTo>
                    <a:lnTo>
                      <a:pt x="1640" y="4301"/>
                    </a:lnTo>
                    <a:lnTo>
                      <a:pt x="1661" y="4152"/>
                    </a:lnTo>
                    <a:lnTo>
                      <a:pt x="1661" y="4024"/>
                    </a:lnTo>
                    <a:lnTo>
                      <a:pt x="1640" y="3641"/>
                    </a:lnTo>
                    <a:lnTo>
                      <a:pt x="1618" y="3322"/>
                    </a:lnTo>
                    <a:lnTo>
                      <a:pt x="1576" y="3024"/>
                    </a:lnTo>
                    <a:lnTo>
                      <a:pt x="1469" y="2300"/>
                    </a:lnTo>
                    <a:lnTo>
                      <a:pt x="1406" y="1959"/>
                    </a:lnTo>
                    <a:lnTo>
                      <a:pt x="1320" y="1597"/>
                    </a:lnTo>
                    <a:lnTo>
                      <a:pt x="1256" y="1299"/>
                    </a:lnTo>
                    <a:lnTo>
                      <a:pt x="1150" y="1001"/>
                    </a:lnTo>
                    <a:lnTo>
                      <a:pt x="1044" y="703"/>
                    </a:lnTo>
                    <a:lnTo>
                      <a:pt x="916" y="426"/>
                    </a:lnTo>
                    <a:lnTo>
                      <a:pt x="852" y="341"/>
                    </a:lnTo>
                    <a:lnTo>
                      <a:pt x="873" y="277"/>
                    </a:lnTo>
                    <a:lnTo>
                      <a:pt x="852" y="214"/>
                    </a:lnTo>
                    <a:lnTo>
                      <a:pt x="831" y="171"/>
                    </a:lnTo>
                    <a:lnTo>
                      <a:pt x="788" y="128"/>
                    </a:lnTo>
                    <a:lnTo>
                      <a:pt x="682" y="43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1;p49">
                <a:extLst>
                  <a:ext uri="{FF2B5EF4-FFF2-40B4-BE49-F238E27FC236}">
                    <a16:creationId xmlns:a16="http://schemas.microsoft.com/office/drawing/2014/main" id="{0747100E-5B92-0986-C927-C6FF7B97A64F}"/>
                  </a:ext>
                </a:extLst>
              </p:cNvPr>
              <p:cNvSpPr/>
              <p:nvPr/>
            </p:nvSpPr>
            <p:spPr>
              <a:xfrm>
                <a:off x="5019406" y="3483541"/>
                <a:ext cx="15410" cy="43066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4642" fill="none" extrusionOk="0">
                    <a:moveTo>
                      <a:pt x="511" y="1"/>
                    </a:moveTo>
                    <a:lnTo>
                      <a:pt x="511" y="1"/>
                    </a:lnTo>
                    <a:lnTo>
                      <a:pt x="384" y="43"/>
                    </a:lnTo>
                    <a:lnTo>
                      <a:pt x="298" y="107"/>
                    </a:lnTo>
                    <a:lnTo>
                      <a:pt x="213" y="192"/>
                    </a:lnTo>
                    <a:lnTo>
                      <a:pt x="149" y="299"/>
                    </a:lnTo>
                    <a:lnTo>
                      <a:pt x="149" y="299"/>
                    </a:lnTo>
                    <a:lnTo>
                      <a:pt x="86" y="426"/>
                    </a:lnTo>
                    <a:lnTo>
                      <a:pt x="43" y="597"/>
                    </a:lnTo>
                    <a:lnTo>
                      <a:pt x="43" y="597"/>
                    </a:lnTo>
                    <a:lnTo>
                      <a:pt x="0" y="916"/>
                    </a:lnTo>
                    <a:lnTo>
                      <a:pt x="0" y="916"/>
                    </a:lnTo>
                    <a:lnTo>
                      <a:pt x="0" y="1235"/>
                    </a:lnTo>
                    <a:lnTo>
                      <a:pt x="43" y="1555"/>
                    </a:lnTo>
                    <a:lnTo>
                      <a:pt x="43" y="1555"/>
                    </a:lnTo>
                    <a:lnTo>
                      <a:pt x="107" y="1895"/>
                    </a:lnTo>
                    <a:lnTo>
                      <a:pt x="192" y="2236"/>
                    </a:lnTo>
                    <a:lnTo>
                      <a:pt x="192" y="2236"/>
                    </a:lnTo>
                    <a:lnTo>
                      <a:pt x="320" y="2662"/>
                    </a:lnTo>
                    <a:lnTo>
                      <a:pt x="469" y="3109"/>
                    </a:lnTo>
                    <a:lnTo>
                      <a:pt x="469" y="3109"/>
                    </a:lnTo>
                    <a:lnTo>
                      <a:pt x="639" y="3641"/>
                    </a:lnTo>
                    <a:lnTo>
                      <a:pt x="639" y="3641"/>
                    </a:lnTo>
                    <a:lnTo>
                      <a:pt x="809" y="4109"/>
                    </a:lnTo>
                    <a:lnTo>
                      <a:pt x="809" y="4109"/>
                    </a:lnTo>
                    <a:lnTo>
                      <a:pt x="895" y="4301"/>
                    </a:lnTo>
                    <a:lnTo>
                      <a:pt x="980" y="4450"/>
                    </a:lnTo>
                    <a:lnTo>
                      <a:pt x="980" y="4450"/>
                    </a:lnTo>
                    <a:lnTo>
                      <a:pt x="1044" y="4535"/>
                    </a:lnTo>
                    <a:lnTo>
                      <a:pt x="1129" y="4620"/>
                    </a:lnTo>
                    <a:lnTo>
                      <a:pt x="1129" y="4620"/>
                    </a:lnTo>
                    <a:lnTo>
                      <a:pt x="1235" y="4642"/>
                    </a:lnTo>
                    <a:lnTo>
                      <a:pt x="1342" y="4642"/>
                    </a:lnTo>
                    <a:lnTo>
                      <a:pt x="1427" y="4620"/>
                    </a:lnTo>
                    <a:lnTo>
                      <a:pt x="1512" y="4557"/>
                    </a:lnTo>
                    <a:lnTo>
                      <a:pt x="1512" y="4557"/>
                    </a:lnTo>
                    <a:lnTo>
                      <a:pt x="1597" y="4429"/>
                    </a:lnTo>
                    <a:lnTo>
                      <a:pt x="1640" y="4301"/>
                    </a:lnTo>
                    <a:lnTo>
                      <a:pt x="1661" y="4152"/>
                    </a:lnTo>
                    <a:lnTo>
                      <a:pt x="1661" y="4024"/>
                    </a:lnTo>
                    <a:lnTo>
                      <a:pt x="1661" y="4024"/>
                    </a:lnTo>
                    <a:lnTo>
                      <a:pt x="1640" y="3641"/>
                    </a:lnTo>
                    <a:lnTo>
                      <a:pt x="1640" y="3641"/>
                    </a:lnTo>
                    <a:lnTo>
                      <a:pt x="1618" y="3322"/>
                    </a:lnTo>
                    <a:lnTo>
                      <a:pt x="1576" y="3024"/>
                    </a:lnTo>
                    <a:lnTo>
                      <a:pt x="1576" y="3024"/>
                    </a:lnTo>
                    <a:lnTo>
                      <a:pt x="1469" y="2300"/>
                    </a:lnTo>
                    <a:lnTo>
                      <a:pt x="1406" y="1959"/>
                    </a:lnTo>
                    <a:lnTo>
                      <a:pt x="1320" y="1597"/>
                    </a:lnTo>
                    <a:lnTo>
                      <a:pt x="1320" y="1597"/>
                    </a:lnTo>
                    <a:lnTo>
                      <a:pt x="1256" y="1299"/>
                    </a:lnTo>
                    <a:lnTo>
                      <a:pt x="1150" y="1001"/>
                    </a:lnTo>
                    <a:lnTo>
                      <a:pt x="1044" y="703"/>
                    </a:lnTo>
                    <a:lnTo>
                      <a:pt x="916" y="426"/>
                    </a:lnTo>
                    <a:lnTo>
                      <a:pt x="916" y="426"/>
                    </a:lnTo>
                    <a:lnTo>
                      <a:pt x="852" y="341"/>
                    </a:lnTo>
                    <a:lnTo>
                      <a:pt x="852" y="341"/>
                    </a:lnTo>
                    <a:lnTo>
                      <a:pt x="873" y="277"/>
                    </a:lnTo>
                    <a:lnTo>
                      <a:pt x="852" y="214"/>
                    </a:lnTo>
                    <a:lnTo>
                      <a:pt x="831" y="171"/>
                    </a:lnTo>
                    <a:lnTo>
                      <a:pt x="788" y="128"/>
                    </a:lnTo>
                    <a:lnTo>
                      <a:pt x="788" y="128"/>
                    </a:lnTo>
                    <a:lnTo>
                      <a:pt x="682" y="43"/>
                    </a:lnTo>
                    <a:lnTo>
                      <a:pt x="618" y="1"/>
                    </a:lnTo>
                    <a:lnTo>
                      <a:pt x="533" y="1"/>
                    </a:lnTo>
                    <a:lnTo>
                      <a:pt x="533" y="1"/>
                    </a:lnTo>
                    <a:lnTo>
                      <a:pt x="5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2;p49">
                <a:extLst>
                  <a:ext uri="{FF2B5EF4-FFF2-40B4-BE49-F238E27FC236}">
                    <a16:creationId xmlns:a16="http://schemas.microsoft.com/office/drawing/2014/main" id="{302AECF1-AF8F-1C55-C96F-405AE4144DA3}"/>
                  </a:ext>
                </a:extLst>
              </p:cNvPr>
              <p:cNvSpPr/>
              <p:nvPr/>
            </p:nvSpPr>
            <p:spPr>
              <a:xfrm>
                <a:off x="5112229" y="3422909"/>
                <a:ext cx="39309" cy="22526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2428" extrusionOk="0">
                    <a:moveTo>
                      <a:pt x="533" y="1"/>
                    </a:moveTo>
                    <a:lnTo>
                      <a:pt x="320" y="22"/>
                    </a:lnTo>
                    <a:lnTo>
                      <a:pt x="235" y="43"/>
                    </a:lnTo>
                    <a:lnTo>
                      <a:pt x="149" y="86"/>
                    </a:lnTo>
                    <a:lnTo>
                      <a:pt x="64" y="150"/>
                    </a:lnTo>
                    <a:lnTo>
                      <a:pt x="22" y="214"/>
                    </a:lnTo>
                    <a:lnTo>
                      <a:pt x="0" y="278"/>
                    </a:lnTo>
                    <a:lnTo>
                      <a:pt x="0" y="363"/>
                    </a:lnTo>
                    <a:lnTo>
                      <a:pt x="0" y="427"/>
                    </a:lnTo>
                    <a:lnTo>
                      <a:pt x="64" y="512"/>
                    </a:lnTo>
                    <a:lnTo>
                      <a:pt x="128" y="576"/>
                    </a:lnTo>
                    <a:lnTo>
                      <a:pt x="298" y="682"/>
                    </a:lnTo>
                    <a:lnTo>
                      <a:pt x="469" y="767"/>
                    </a:lnTo>
                    <a:lnTo>
                      <a:pt x="873" y="1001"/>
                    </a:lnTo>
                    <a:lnTo>
                      <a:pt x="1363" y="1278"/>
                    </a:lnTo>
                    <a:lnTo>
                      <a:pt x="1831" y="1534"/>
                    </a:lnTo>
                    <a:lnTo>
                      <a:pt x="2300" y="1747"/>
                    </a:lnTo>
                    <a:lnTo>
                      <a:pt x="2598" y="1874"/>
                    </a:lnTo>
                    <a:lnTo>
                      <a:pt x="2896" y="1981"/>
                    </a:lnTo>
                    <a:lnTo>
                      <a:pt x="3002" y="2045"/>
                    </a:lnTo>
                    <a:lnTo>
                      <a:pt x="3300" y="2215"/>
                    </a:lnTo>
                    <a:lnTo>
                      <a:pt x="3513" y="2321"/>
                    </a:lnTo>
                    <a:lnTo>
                      <a:pt x="3747" y="2407"/>
                    </a:lnTo>
                    <a:lnTo>
                      <a:pt x="3811" y="2428"/>
                    </a:lnTo>
                    <a:lnTo>
                      <a:pt x="3875" y="2428"/>
                    </a:lnTo>
                    <a:lnTo>
                      <a:pt x="4003" y="2364"/>
                    </a:lnTo>
                    <a:lnTo>
                      <a:pt x="4109" y="2300"/>
                    </a:lnTo>
                    <a:lnTo>
                      <a:pt x="4194" y="2172"/>
                    </a:lnTo>
                    <a:lnTo>
                      <a:pt x="4237" y="2066"/>
                    </a:lnTo>
                    <a:lnTo>
                      <a:pt x="4237" y="1938"/>
                    </a:lnTo>
                    <a:lnTo>
                      <a:pt x="4194" y="1810"/>
                    </a:lnTo>
                    <a:lnTo>
                      <a:pt x="4130" y="1704"/>
                    </a:lnTo>
                    <a:lnTo>
                      <a:pt x="3918" y="1512"/>
                    </a:lnTo>
                    <a:lnTo>
                      <a:pt x="3726" y="1363"/>
                    </a:lnTo>
                    <a:lnTo>
                      <a:pt x="3471" y="1172"/>
                    </a:lnTo>
                    <a:lnTo>
                      <a:pt x="3194" y="1001"/>
                    </a:lnTo>
                    <a:lnTo>
                      <a:pt x="2640" y="725"/>
                    </a:lnTo>
                    <a:lnTo>
                      <a:pt x="2065" y="469"/>
                    </a:lnTo>
                    <a:lnTo>
                      <a:pt x="1491" y="256"/>
                    </a:lnTo>
                    <a:lnTo>
                      <a:pt x="1129" y="129"/>
                    </a:lnTo>
                    <a:lnTo>
                      <a:pt x="937" y="65"/>
                    </a:lnTo>
                    <a:lnTo>
                      <a:pt x="745" y="22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3;p49">
                <a:extLst>
                  <a:ext uri="{FF2B5EF4-FFF2-40B4-BE49-F238E27FC236}">
                    <a16:creationId xmlns:a16="http://schemas.microsoft.com/office/drawing/2014/main" id="{598C79D4-318E-815D-DA19-D8E6EAB950A1}"/>
                  </a:ext>
                </a:extLst>
              </p:cNvPr>
              <p:cNvSpPr/>
              <p:nvPr/>
            </p:nvSpPr>
            <p:spPr>
              <a:xfrm>
                <a:off x="5112229" y="3422909"/>
                <a:ext cx="39309" cy="22526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2428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35" y="43"/>
                    </a:lnTo>
                    <a:lnTo>
                      <a:pt x="149" y="86"/>
                    </a:lnTo>
                    <a:lnTo>
                      <a:pt x="149" y="86"/>
                    </a:lnTo>
                    <a:lnTo>
                      <a:pt x="64" y="150"/>
                    </a:lnTo>
                    <a:lnTo>
                      <a:pt x="64" y="150"/>
                    </a:lnTo>
                    <a:lnTo>
                      <a:pt x="22" y="214"/>
                    </a:lnTo>
                    <a:lnTo>
                      <a:pt x="0" y="278"/>
                    </a:lnTo>
                    <a:lnTo>
                      <a:pt x="0" y="363"/>
                    </a:lnTo>
                    <a:lnTo>
                      <a:pt x="0" y="427"/>
                    </a:lnTo>
                    <a:lnTo>
                      <a:pt x="0" y="427"/>
                    </a:lnTo>
                    <a:lnTo>
                      <a:pt x="64" y="512"/>
                    </a:lnTo>
                    <a:lnTo>
                      <a:pt x="128" y="576"/>
                    </a:lnTo>
                    <a:lnTo>
                      <a:pt x="128" y="576"/>
                    </a:lnTo>
                    <a:lnTo>
                      <a:pt x="298" y="682"/>
                    </a:lnTo>
                    <a:lnTo>
                      <a:pt x="469" y="767"/>
                    </a:lnTo>
                    <a:lnTo>
                      <a:pt x="469" y="767"/>
                    </a:lnTo>
                    <a:lnTo>
                      <a:pt x="873" y="1001"/>
                    </a:lnTo>
                    <a:lnTo>
                      <a:pt x="873" y="1001"/>
                    </a:lnTo>
                    <a:lnTo>
                      <a:pt x="1363" y="1278"/>
                    </a:lnTo>
                    <a:lnTo>
                      <a:pt x="1831" y="1534"/>
                    </a:lnTo>
                    <a:lnTo>
                      <a:pt x="1831" y="1534"/>
                    </a:lnTo>
                    <a:lnTo>
                      <a:pt x="2300" y="1747"/>
                    </a:lnTo>
                    <a:lnTo>
                      <a:pt x="2300" y="1747"/>
                    </a:lnTo>
                    <a:lnTo>
                      <a:pt x="2598" y="1874"/>
                    </a:lnTo>
                    <a:lnTo>
                      <a:pt x="2598" y="1874"/>
                    </a:lnTo>
                    <a:lnTo>
                      <a:pt x="2896" y="1981"/>
                    </a:lnTo>
                    <a:lnTo>
                      <a:pt x="3002" y="2045"/>
                    </a:lnTo>
                    <a:lnTo>
                      <a:pt x="3002" y="2045"/>
                    </a:lnTo>
                    <a:lnTo>
                      <a:pt x="3300" y="2215"/>
                    </a:lnTo>
                    <a:lnTo>
                      <a:pt x="3300" y="2215"/>
                    </a:lnTo>
                    <a:lnTo>
                      <a:pt x="3513" y="2321"/>
                    </a:lnTo>
                    <a:lnTo>
                      <a:pt x="3747" y="2407"/>
                    </a:lnTo>
                    <a:lnTo>
                      <a:pt x="3747" y="2407"/>
                    </a:lnTo>
                    <a:lnTo>
                      <a:pt x="3811" y="2428"/>
                    </a:lnTo>
                    <a:lnTo>
                      <a:pt x="3875" y="2428"/>
                    </a:lnTo>
                    <a:lnTo>
                      <a:pt x="4003" y="2364"/>
                    </a:lnTo>
                    <a:lnTo>
                      <a:pt x="4109" y="2300"/>
                    </a:lnTo>
                    <a:lnTo>
                      <a:pt x="4194" y="2172"/>
                    </a:lnTo>
                    <a:lnTo>
                      <a:pt x="4194" y="2172"/>
                    </a:lnTo>
                    <a:lnTo>
                      <a:pt x="4237" y="2066"/>
                    </a:lnTo>
                    <a:lnTo>
                      <a:pt x="4237" y="1938"/>
                    </a:lnTo>
                    <a:lnTo>
                      <a:pt x="4194" y="1810"/>
                    </a:lnTo>
                    <a:lnTo>
                      <a:pt x="4130" y="1704"/>
                    </a:lnTo>
                    <a:lnTo>
                      <a:pt x="4130" y="1704"/>
                    </a:lnTo>
                    <a:lnTo>
                      <a:pt x="3918" y="1512"/>
                    </a:lnTo>
                    <a:lnTo>
                      <a:pt x="3918" y="1512"/>
                    </a:lnTo>
                    <a:lnTo>
                      <a:pt x="3726" y="1363"/>
                    </a:lnTo>
                    <a:lnTo>
                      <a:pt x="3726" y="1363"/>
                    </a:lnTo>
                    <a:lnTo>
                      <a:pt x="3471" y="1172"/>
                    </a:lnTo>
                    <a:lnTo>
                      <a:pt x="3194" y="1001"/>
                    </a:lnTo>
                    <a:lnTo>
                      <a:pt x="3194" y="1001"/>
                    </a:lnTo>
                    <a:lnTo>
                      <a:pt x="2640" y="725"/>
                    </a:lnTo>
                    <a:lnTo>
                      <a:pt x="2640" y="725"/>
                    </a:lnTo>
                    <a:lnTo>
                      <a:pt x="2065" y="469"/>
                    </a:lnTo>
                    <a:lnTo>
                      <a:pt x="2065" y="469"/>
                    </a:lnTo>
                    <a:lnTo>
                      <a:pt x="1491" y="256"/>
                    </a:lnTo>
                    <a:lnTo>
                      <a:pt x="1491" y="256"/>
                    </a:lnTo>
                    <a:lnTo>
                      <a:pt x="1129" y="129"/>
                    </a:lnTo>
                    <a:lnTo>
                      <a:pt x="937" y="65"/>
                    </a:lnTo>
                    <a:lnTo>
                      <a:pt x="745" y="22"/>
                    </a:lnTo>
                    <a:lnTo>
                      <a:pt x="745" y="22"/>
                    </a:lnTo>
                    <a:lnTo>
                      <a:pt x="533" y="1"/>
                    </a:lnTo>
                    <a:lnTo>
                      <a:pt x="533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4;p49">
                <a:extLst>
                  <a:ext uri="{FF2B5EF4-FFF2-40B4-BE49-F238E27FC236}">
                    <a16:creationId xmlns:a16="http://schemas.microsoft.com/office/drawing/2014/main" id="{2E4C108D-A8E7-0618-954D-2D1AE5D663AF}"/>
                  </a:ext>
                </a:extLst>
              </p:cNvPr>
              <p:cNvSpPr/>
              <p:nvPr/>
            </p:nvSpPr>
            <p:spPr>
              <a:xfrm>
                <a:off x="5177602" y="3562931"/>
                <a:ext cx="9686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940" extrusionOk="0">
                    <a:moveTo>
                      <a:pt x="575" y="1"/>
                    </a:moveTo>
                    <a:lnTo>
                      <a:pt x="511" y="22"/>
                    </a:lnTo>
                    <a:lnTo>
                      <a:pt x="447" y="65"/>
                    </a:lnTo>
                    <a:lnTo>
                      <a:pt x="362" y="150"/>
                    </a:lnTo>
                    <a:lnTo>
                      <a:pt x="277" y="256"/>
                    </a:lnTo>
                    <a:lnTo>
                      <a:pt x="192" y="469"/>
                    </a:lnTo>
                    <a:lnTo>
                      <a:pt x="149" y="640"/>
                    </a:lnTo>
                    <a:lnTo>
                      <a:pt x="107" y="810"/>
                    </a:lnTo>
                    <a:lnTo>
                      <a:pt x="64" y="1129"/>
                    </a:lnTo>
                    <a:lnTo>
                      <a:pt x="21" y="1427"/>
                    </a:lnTo>
                    <a:lnTo>
                      <a:pt x="0" y="1789"/>
                    </a:lnTo>
                    <a:lnTo>
                      <a:pt x="0" y="2151"/>
                    </a:lnTo>
                    <a:lnTo>
                      <a:pt x="21" y="2449"/>
                    </a:lnTo>
                    <a:lnTo>
                      <a:pt x="43" y="2747"/>
                    </a:lnTo>
                    <a:lnTo>
                      <a:pt x="107" y="3194"/>
                    </a:lnTo>
                    <a:lnTo>
                      <a:pt x="170" y="3407"/>
                    </a:lnTo>
                    <a:lnTo>
                      <a:pt x="234" y="3620"/>
                    </a:lnTo>
                    <a:lnTo>
                      <a:pt x="298" y="3727"/>
                    </a:lnTo>
                    <a:lnTo>
                      <a:pt x="383" y="3833"/>
                    </a:lnTo>
                    <a:lnTo>
                      <a:pt x="490" y="3918"/>
                    </a:lnTo>
                    <a:lnTo>
                      <a:pt x="532" y="3939"/>
                    </a:lnTo>
                    <a:lnTo>
                      <a:pt x="596" y="3939"/>
                    </a:lnTo>
                    <a:lnTo>
                      <a:pt x="681" y="3918"/>
                    </a:lnTo>
                    <a:lnTo>
                      <a:pt x="745" y="3897"/>
                    </a:lnTo>
                    <a:lnTo>
                      <a:pt x="830" y="3833"/>
                    </a:lnTo>
                    <a:lnTo>
                      <a:pt x="894" y="3748"/>
                    </a:lnTo>
                    <a:lnTo>
                      <a:pt x="958" y="3556"/>
                    </a:lnTo>
                    <a:lnTo>
                      <a:pt x="1001" y="3386"/>
                    </a:lnTo>
                    <a:lnTo>
                      <a:pt x="1022" y="3216"/>
                    </a:lnTo>
                    <a:lnTo>
                      <a:pt x="1043" y="2854"/>
                    </a:lnTo>
                    <a:lnTo>
                      <a:pt x="1043" y="2492"/>
                    </a:lnTo>
                    <a:lnTo>
                      <a:pt x="1022" y="2151"/>
                    </a:lnTo>
                    <a:lnTo>
                      <a:pt x="1001" y="1810"/>
                    </a:lnTo>
                    <a:lnTo>
                      <a:pt x="937" y="1151"/>
                    </a:lnTo>
                    <a:lnTo>
                      <a:pt x="894" y="874"/>
                    </a:lnTo>
                    <a:lnTo>
                      <a:pt x="873" y="746"/>
                    </a:lnTo>
                    <a:lnTo>
                      <a:pt x="873" y="597"/>
                    </a:lnTo>
                    <a:lnTo>
                      <a:pt x="873" y="554"/>
                    </a:lnTo>
                    <a:lnTo>
                      <a:pt x="894" y="491"/>
                    </a:lnTo>
                    <a:lnTo>
                      <a:pt x="894" y="405"/>
                    </a:lnTo>
                    <a:lnTo>
                      <a:pt x="852" y="320"/>
                    </a:lnTo>
                    <a:lnTo>
                      <a:pt x="809" y="278"/>
                    </a:lnTo>
                    <a:lnTo>
                      <a:pt x="767" y="256"/>
                    </a:lnTo>
                    <a:lnTo>
                      <a:pt x="724" y="235"/>
                    </a:lnTo>
                    <a:lnTo>
                      <a:pt x="745" y="193"/>
                    </a:lnTo>
                    <a:lnTo>
                      <a:pt x="724" y="129"/>
                    </a:lnTo>
                    <a:lnTo>
                      <a:pt x="703" y="86"/>
                    </a:lnTo>
                    <a:lnTo>
                      <a:pt x="681" y="43"/>
                    </a:lnTo>
                    <a:lnTo>
                      <a:pt x="617" y="22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5;p49">
                <a:extLst>
                  <a:ext uri="{FF2B5EF4-FFF2-40B4-BE49-F238E27FC236}">
                    <a16:creationId xmlns:a16="http://schemas.microsoft.com/office/drawing/2014/main" id="{C59AD156-F9FC-507B-C32C-DF489AB465FC}"/>
                  </a:ext>
                </a:extLst>
              </p:cNvPr>
              <p:cNvSpPr/>
              <p:nvPr/>
            </p:nvSpPr>
            <p:spPr>
              <a:xfrm>
                <a:off x="5177602" y="3562931"/>
                <a:ext cx="9686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940" fill="none" extrusionOk="0">
                    <a:moveTo>
                      <a:pt x="447" y="65"/>
                    </a:moveTo>
                    <a:lnTo>
                      <a:pt x="447" y="65"/>
                    </a:lnTo>
                    <a:lnTo>
                      <a:pt x="362" y="150"/>
                    </a:lnTo>
                    <a:lnTo>
                      <a:pt x="277" y="256"/>
                    </a:lnTo>
                    <a:lnTo>
                      <a:pt x="277" y="256"/>
                    </a:lnTo>
                    <a:lnTo>
                      <a:pt x="192" y="469"/>
                    </a:lnTo>
                    <a:lnTo>
                      <a:pt x="192" y="469"/>
                    </a:lnTo>
                    <a:lnTo>
                      <a:pt x="149" y="640"/>
                    </a:lnTo>
                    <a:lnTo>
                      <a:pt x="107" y="810"/>
                    </a:lnTo>
                    <a:lnTo>
                      <a:pt x="107" y="810"/>
                    </a:lnTo>
                    <a:lnTo>
                      <a:pt x="64" y="1129"/>
                    </a:lnTo>
                    <a:lnTo>
                      <a:pt x="21" y="1427"/>
                    </a:lnTo>
                    <a:lnTo>
                      <a:pt x="21" y="1427"/>
                    </a:lnTo>
                    <a:lnTo>
                      <a:pt x="0" y="1789"/>
                    </a:lnTo>
                    <a:lnTo>
                      <a:pt x="0" y="2151"/>
                    </a:lnTo>
                    <a:lnTo>
                      <a:pt x="0" y="2151"/>
                    </a:lnTo>
                    <a:lnTo>
                      <a:pt x="21" y="2449"/>
                    </a:lnTo>
                    <a:lnTo>
                      <a:pt x="43" y="2747"/>
                    </a:lnTo>
                    <a:lnTo>
                      <a:pt x="43" y="2747"/>
                    </a:lnTo>
                    <a:lnTo>
                      <a:pt x="107" y="3194"/>
                    </a:lnTo>
                    <a:lnTo>
                      <a:pt x="170" y="3407"/>
                    </a:lnTo>
                    <a:lnTo>
                      <a:pt x="234" y="3620"/>
                    </a:lnTo>
                    <a:lnTo>
                      <a:pt x="234" y="3620"/>
                    </a:lnTo>
                    <a:lnTo>
                      <a:pt x="298" y="3727"/>
                    </a:lnTo>
                    <a:lnTo>
                      <a:pt x="383" y="3833"/>
                    </a:lnTo>
                    <a:lnTo>
                      <a:pt x="383" y="3833"/>
                    </a:lnTo>
                    <a:lnTo>
                      <a:pt x="490" y="3918"/>
                    </a:lnTo>
                    <a:lnTo>
                      <a:pt x="490" y="3918"/>
                    </a:lnTo>
                    <a:lnTo>
                      <a:pt x="532" y="3939"/>
                    </a:lnTo>
                    <a:lnTo>
                      <a:pt x="596" y="3939"/>
                    </a:lnTo>
                    <a:lnTo>
                      <a:pt x="596" y="3939"/>
                    </a:lnTo>
                    <a:lnTo>
                      <a:pt x="681" y="3918"/>
                    </a:lnTo>
                    <a:lnTo>
                      <a:pt x="745" y="3897"/>
                    </a:lnTo>
                    <a:lnTo>
                      <a:pt x="745" y="3897"/>
                    </a:lnTo>
                    <a:lnTo>
                      <a:pt x="830" y="3833"/>
                    </a:lnTo>
                    <a:lnTo>
                      <a:pt x="894" y="3748"/>
                    </a:lnTo>
                    <a:lnTo>
                      <a:pt x="894" y="3748"/>
                    </a:lnTo>
                    <a:lnTo>
                      <a:pt x="958" y="3556"/>
                    </a:lnTo>
                    <a:lnTo>
                      <a:pt x="958" y="3556"/>
                    </a:lnTo>
                    <a:lnTo>
                      <a:pt x="1001" y="3386"/>
                    </a:lnTo>
                    <a:lnTo>
                      <a:pt x="1022" y="3216"/>
                    </a:lnTo>
                    <a:lnTo>
                      <a:pt x="1022" y="3216"/>
                    </a:lnTo>
                    <a:lnTo>
                      <a:pt x="1043" y="2854"/>
                    </a:lnTo>
                    <a:lnTo>
                      <a:pt x="1043" y="2492"/>
                    </a:lnTo>
                    <a:lnTo>
                      <a:pt x="1043" y="2492"/>
                    </a:lnTo>
                    <a:lnTo>
                      <a:pt x="1022" y="2151"/>
                    </a:lnTo>
                    <a:lnTo>
                      <a:pt x="1001" y="1810"/>
                    </a:lnTo>
                    <a:lnTo>
                      <a:pt x="1001" y="1810"/>
                    </a:lnTo>
                    <a:lnTo>
                      <a:pt x="937" y="1151"/>
                    </a:lnTo>
                    <a:lnTo>
                      <a:pt x="937" y="1151"/>
                    </a:lnTo>
                    <a:lnTo>
                      <a:pt x="894" y="874"/>
                    </a:lnTo>
                    <a:lnTo>
                      <a:pt x="873" y="746"/>
                    </a:lnTo>
                    <a:lnTo>
                      <a:pt x="873" y="597"/>
                    </a:lnTo>
                    <a:lnTo>
                      <a:pt x="873" y="597"/>
                    </a:lnTo>
                    <a:lnTo>
                      <a:pt x="873" y="597"/>
                    </a:lnTo>
                    <a:lnTo>
                      <a:pt x="873" y="640"/>
                    </a:lnTo>
                    <a:lnTo>
                      <a:pt x="873" y="640"/>
                    </a:lnTo>
                    <a:lnTo>
                      <a:pt x="873" y="576"/>
                    </a:lnTo>
                    <a:lnTo>
                      <a:pt x="873" y="576"/>
                    </a:lnTo>
                    <a:lnTo>
                      <a:pt x="873" y="576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94" y="491"/>
                    </a:lnTo>
                    <a:lnTo>
                      <a:pt x="894" y="491"/>
                    </a:lnTo>
                    <a:lnTo>
                      <a:pt x="894" y="405"/>
                    </a:lnTo>
                    <a:lnTo>
                      <a:pt x="852" y="320"/>
                    </a:lnTo>
                    <a:lnTo>
                      <a:pt x="852" y="320"/>
                    </a:lnTo>
                    <a:lnTo>
                      <a:pt x="809" y="278"/>
                    </a:lnTo>
                    <a:lnTo>
                      <a:pt x="767" y="256"/>
                    </a:lnTo>
                    <a:lnTo>
                      <a:pt x="767" y="256"/>
                    </a:lnTo>
                    <a:lnTo>
                      <a:pt x="724" y="235"/>
                    </a:lnTo>
                    <a:lnTo>
                      <a:pt x="724" y="235"/>
                    </a:lnTo>
                    <a:lnTo>
                      <a:pt x="745" y="193"/>
                    </a:lnTo>
                    <a:lnTo>
                      <a:pt x="724" y="129"/>
                    </a:lnTo>
                    <a:lnTo>
                      <a:pt x="703" y="86"/>
                    </a:lnTo>
                    <a:lnTo>
                      <a:pt x="681" y="43"/>
                    </a:lnTo>
                    <a:lnTo>
                      <a:pt x="681" y="43"/>
                    </a:lnTo>
                    <a:lnTo>
                      <a:pt x="617" y="22"/>
                    </a:lnTo>
                    <a:lnTo>
                      <a:pt x="575" y="1"/>
                    </a:lnTo>
                    <a:lnTo>
                      <a:pt x="575" y="1"/>
                    </a:lnTo>
                    <a:lnTo>
                      <a:pt x="511" y="22"/>
                    </a:lnTo>
                    <a:lnTo>
                      <a:pt x="447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6;p49">
                <a:extLst>
                  <a:ext uri="{FF2B5EF4-FFF2-40B4-BE49-F238E27FC236}">
                    <a16:creationId xmlns:a16="http://schemas.microsoft.com/office/drawing/2014/main" id="{9DC5A0BC-B751-64BE-E1E8-B8A4ECC05F7E}"/>
                  </a:ext>
                </a:extLst>
              </p:cNvPr>
              <p:cNvSpPr/>
              <p:nvPr/>
            </p:nvSpPr>
            <p:spPr>
              <a:xfrm>
                <a:off x="5184513" y="3573404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0"/>
                    </a:moveTo>
                    <a:lnTo>
                      <a:pt x="0" y="22"/>
                    </a:lnTo>
                    <a:lnTo>
                      <a:pt x="0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697;p49">
                <a:extLst>
                  <a:ext uri="{FF2B5EF4-FFF2-40B4-BE49-F238E27FC236}">
                    <a16:creationId xmlns:a16="http://schemas.microsoft.com/office/drawing/2014/main" id="{B7D1092A-0466-B3FE-3E62-0E4C2EC6DB7B}"/>
                  </a:ext>
                </a:extLst>
              </p:cNvPr>
              <p:cNvSpPr/>
              <p:nvPr/>
            </p:nvSpPr>
            <p:spPr>
              <a:xfrm>
                <a:off x="5185691" y="3568070"/>
                <a:ext cx="9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43"/>
                    </a:lnTo>
                    <a:lnTo>
                      <a:pt x="1" y="22"/>
                    </a:lnTo>
                    <a:lnTo>
                      <a:pt x="1" y="43"/>
                    </a:lnTo>
                    <a:lnTo>
                      <a:pt x="1" y="64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698;p49">
                <a:extLst>
                  <a:ext uri="{FF2B5EF4-FFF2-40B4-BE49-F238E27FC236}">
                    <a16:creationId xmlns:a16="http://schemas.microsoft.com/office/drawing/2014/main" id="{ED1F2327-18EE-A70B-E6E4-573A2F9FAA73}"/>
                  </a:ext>
                </a:extLst>
              </p:cNvPr>
              <p:cNvSpPr/>
              <p:nvPr/>
            </p:nvSpPr>
            <p:spPr>
              <a:xfrm>
                <a:off x="4724352" y="3520870"/>
                <a:ext cx="276321" cy="203641"/>
              </a:xfrm>
              <a:custGeom>
                <a:avLst/>
                <a:gdLst/>
                <a:ahLst/>
                <a:cxnLst/>
                <a:rect l="l" t="t" r="r" b="b"/>
                <a:pathLst>
                  <a:path w="29784" h="21950" extrusionOk="0">
                    <a:moveTo>
                      <a:pt x="13881" y="0"/>
                    </a:moveTo>
                    <a:lnTo>
                      <a:pt x="13689" y="22"/>
                    </a:lnTo>
                    <a:lnTo>
                      <a:pt x="13498" y="43"/>
                    </a:lnTo>
                    <a:lnTo>
                      <a:pt x="13413" y="85"/>
                    </a:lnTo>
                    <a:lnTo>
                      <a:pt x="13349" y="128"/>
                    </a:lnTo>
                    <a:lnTo>
                      <a:pt x="13157" y="128"/>
                    </a:lnTo>
                    <a:lnTo>
                      <a:pt x="12710" y="149"/>
                    </a:lnTo>
                    <a:lnTo>
                      <a:pt x="12518" y="171"/>
                    </a:lnTo>
                    <a:lnTo>
                      <a:pt x="12178" y="213"/>
                    </a:lnTo>
                    <a:lnTo>
                      <a:pt x="12029" y="213"/>
                    </a:lnTo>
                    <a:lnTo>
                      <a:pt x="11837" y="192"/>
                    </a:lnTo>
                    <a:lnTo>
                      <a:pt x="11646" y="213"/>
                    </a:lnTo>
                    <a:lnTo>
                      <a:pt x="11411" y="256"/>
                    </a:lnTo>
                    <a:lnTo>
                      <a:pt x="11220" y="298"/>
                    </a:lnTo>
                    <a:lnTo>
                      <a:pt x="11049" y="341"/>
                    </a:lnTo>
                    <a:lnTo>
                      <a:pt x="10964" y="405"/>
                    </a:lnTo>
                    <a:lnTo>
                      <a:pt x="10879" y="469"/>
                    </a:lnTo>
                    <a:lnTo>
                      <a:pt x="10773" y="596"/>
                    </a:lnTo>
                    <a:lnTo>
                      <a:pt x="10709" y="724"/>
                    </a:lnTo>
                    <a:lnTo>
                      <a:pt x="10688" y="831"/>
                    </a:lnTo>
                    <a:lnTo>
                      <a:pt x="10645" y="1022"/>
                    </a:lnTo>
                    <a:lnTo>
                      <a:pt x="10645" y="1214"/>
                    </a:lnTo>
                    <a:lnTo>
                      <a:pt x="10688" y="1491"/>
                    </a:lnTo>
                    <a:lnTo>
                      <a:pt x="10709" y="1725"/>
                    </a:lnTo>
                    <a:lnTo>
                      <a:pt x="10688" y="1916"/>
                    </a:lnTo>
                    <a:lnTo>
                      <a:pt x="10645" y="2023"/>
                    </a:lnTo>
                    <a:lnTo>
                      <a:pt x="10496" y="2257"/>
                    </a:lnTo>
                    <a:lnTo>
                      <a:pt x="10432" y="2363"/>
                    </a:lnTo>
                    <a:lnTo>
                      <a:pt x="10326" y="2512"/>
                    </a:lnTo>
                    <a:lnTo>
                      <a:pt x="10198" y="2661"/>
                    </a:lnTo>
                    <a:lnTo>
                      <a:pt x="10113" y="2832"/>
                    </a:lnTo>
                    <a:lnTo>
                      <a:pt x="10070" y="2938"/>
                    </a:lnTo>
                    <a:lnTo>
                      <a:pt x="10028" y="3066"/>
                    </a:lnTo>
                    <a:lnTo>
                      <a:pt x="10006" y="3130"/>
                    </a:lnTo>
                    <a:lnTo>
                      <a:pt x="9942" y="3470"/>
                    </a:lnTo>
                    <a:lnTo>
                      <a:pt x="9921" y="3556"/>
                    </a:lnTo>
                    <a:lnTo>
                      <a:pt x="9921" y="3662"/>
                    </a:lnTo>
                    <a:lnTo>
                      <a:pt x="9857" y="3811"/>
                    </a:lnTo>
                    <a:lnTo>
                      <a:pt x="9772" y="3939"/>
                    </a:lnTo>
                    <a:lnTo>
                      <a:pt x="9666" y="4045"/>
                    </a:lnTo>
                    <a:lnTo>
                      <a:pt x="9474" y="4088"/>
                    </a:lnTo>
                    <a:lnTo>
                      <a:pt x="9048" y="4088"/>
                    </a:lnTo>
                    <a:lnTo>
                      <a:pt x="8814" y="4045"/>
                    </a:lnTo>
                    <a:lnTo>
                      <a:pt x="8388" y="3960"/>
                    </a:lnTo>
                    <a:lnTo>
                      <a:pt x="8367" y="3896"/>
                    </a:lnTo>
                    <a:lnTo>
                      <a:pt x="8303" y="3832"/>
                    </a:lnTo>
                    <a:lnTo>
                      <a:pt x="8261" y="3768"/>
                    </a:lnTo>
                    <a:lnTo>
                      <a:pt x="8197" y="3726"/>
                    </a:lnTo>
                    <a:lnTo>
                      <a:pt x="8048" y="3683"/>
                    </a:lnTo>
                    <a:lnTo>
                      <a:pt x="8005" y="3683"/>
                    </a:lnTo>
                    <a:lnTo>
                      <a:pt x="7452" y="3577"/>
                    </a:lnTo>
                    <a:lnTo>
                      <a:pt x="7217" y="3534"/>
                    </a:lnTo>
                    <a:lnTo>
                      <a:pt x="6898" y="3492"/>
                    </a:lnTo>
                    <a:lnTo>
                      <a:pt x="6408" y="3407"/>
                    </a:lnTo>
                    <a:lnTo>
                      <a:pt x="5983" y="3321"/>
                    </a:lnTo>
                    <a:lnTo>
                      <a:pt x="5983" y="3321"/>
                    </a:lnTo>
                    <a:lnTo>
                      <a:pt x="6004" y="3343"/>
                    </a:lnTo>
                    <a:lnTo>
                      <a:pt x="5876" y="3300"/>
                    </a:lnTo>
                    <a:lnTo>
                      <a:pt x="5727" y="3279"/>
                    </a:lnTo>
                    <a:lnTo>
                      <a:pt x="5685" y="3258"/>
                    </a:lnTo>
                    <a:lnTo>
                      <a:pt x="5536" y="3215"/>
                    </a:lnTo>
                    <a:lnTo>
                      <a:pt x="5365" y="3215"/>
                    </a:lnTo>
                    <a:lnTo>
                      <a:pt x="5259" y="3194"/>
                    </a:lnTo>
                    <a:lnTo>
                      <a:pt x="5088" y="3215"/>
                    </a:lnTo>
                    <a:lnTo>
                      <a:pt x="4918" y="3236"/>
                    </a:lnTo>
                    <a:lnTo>
                      <a:pt x="4748" y="3300"/>
                    </a:lnTo>
                    <a:lnTo>
                      <a:pt x="4578" y="3364"/>
                    </a:lnTo>
                    <a:lnTo>
                      <a:pt x="4322" y="3513"/>
                    </a:lnTo>
                    <a:lnTo>
                      <a:pt x="4258" y="3556"/>
                    </a:lnTo>
                    <a:lnTo>
                      <a:pt x="3981" y="3726"/>
                    </a:lnTo>
                    <a:lnTo>
                      <a:pt x="3577" y="3981"/>
                    </a:lnTo>
                    <a:lnTo>
                      <a:pt x="3385" y="4109"/>
                    </a:lnTo>
                    <a:lnTo>
                      <a:pt x="3109" y="4279"/>
                    </a:lnTo>
                    <a:lnTo>
                      <a:pt x="2789" y="4450"/>
                    </a:lnTo>
                    <a:lnTo>
                      <a:pt x="2491" y="4599"/>
                    </a:lnTo>
                    <a:lnTo>
                      <a:pt x="2151" y="4727"/>
                    </a:lnTo>
                    <a:lnTo>
                      <a:pt x="2087" y="4748"/>
                    </a:lnTo>
                    <a:lnTo>
                      <a:pt x="1852" y="4854"/>
                    </a:lnTo>
                    <a:lnTo>
                      <a:pt x="1725" y="4918"/>
                    </a:lnTo>
                    <a:lnTo>
                      <a:pt x="1618" y="5003"/>
                    </a:lnTo>
                    <a:lnTo>
                      <a:pt x="1427" y="5195"/>
                    </a:lnTo>
                    <a:lnTo>
                      <a:pt x="1363" y="5259"/>
                    </a:lnTo>
                    <a:lnTo>
                      <a:pt x="1193" y="5493"/>
                    </a:lnTo>
                    <a:lnTo>
                      <a:pt x="1129" y="5578"/>
                    </a:lnTo>
                    <a:lnTo>
                      <a:pt x="1001" y="5770"/>
                    </a:lnTo>
                    <a:lnTo>
                      <a:pt x="788" y="5961"/>
                    </a:lnTo>
                    <a:lnTo>
                      <a:pt x="724" y="6025"/>
                    </a:lnTo>
                    <a:lnTo>
                      <a:pt x="682" y="6132"/>
                    </a:lnTo>
                    <a:lnTo>
                      <a:pt x="703" y="6238"/>
                    </a:lnTo>
                    <a:lnTo>
                      <a:pt x="745" y="6323"/>
                    </a:lnTo>
                    <a:lnTo>
                      <a:pt x="809" y="6366"/>
                    </a:lnTo>
                    <a:lnTo>
                      <a:pt x="852" y="6387"/>
                    </a:lnTo>
                    <a:lnTo>
                      <a:pt x="809" y="6621"/>
                    </a:lnTo>
                    <a:lnTo>
                      <a:pt x="788" y="6877"/>
                    </a:lnTo>
                    <a:lnTo>
                      <a:pt x="788" y="7004"/>
                    </a:lnTo>
                    <a:lnTo>
                      <a:pt x="767" y="7196"/>
                    </a:lnTo>
                    <a:lnTo>
                      <a:pt x="745" y="7409"/>
                    </a:lnTo>
                    <a:lnTo>
                      <a:pt x="660" y="7707"/>
                    </a:lnTo>
                    <a:lnTo>
                      <a:pt x="533" y="8005"/>
                    </a:lnTo>
                    <a:lnTo>
                      <a:pt x="405" y="8239"/>
                    </a:lnTo>
                    <a:lnTo>
                      <a:pt x="192" y="8644"/>
                    </a:lnTo>
                    <a:lnTo>
                      <a:pt x="64" y="8920"/>
                    </a:lnTo>
                    <a:lnTo>
                      <a:pt x="22" y="9070"/>
                    </a:lnTo>
                    <a:lnTo>
                      <a:pt x="0" y="9219"/>
                    </a:lnTo>
                    <a:lnTo>
                      <a:pt x="0" y="9389"/>
                    </a:lnTo>
                    <a:lnTo>
                      <a:pt x="43" y="9580"/>
                    </a:lnTo>
                    <a:lnTo>
                      <a:pt x="128" y="9772"/>
                    </a:lnTo>
                    <a:lnTo>
                      <a:pt x="234" y="9964"/>
                    </a:lnTo>
                    <a:lnTo>
                      <a:pt x="362" y="10155"/>
                    </a:lnTo>
                    <a:lnTo>
                      <a:pt x="490" y="10326"/>
                    </a:lnTo>
                    <a:lnTo>
                      <a:pt x="682" y="10560"/>
                    </a:lnTo>
                    <a:lnTo>
                      <a:pt x="873" y="10879"/>
                    </a:lnTo>
                    <a:lnTo>
                      <a:pt x="980" y="11092"/>
                    </a:lnTo>
                    <a:lnTo>
                      <a:pt x="1065" y="11284"/>
                    </a:lnTo>
                    <a:lnTo>
                      <a:pt x="1107" y="11347"/>
                    </a:lnTo>
                    <a:lnTo>
                      <a:pt x="1235" y="11646"/>
                    </a:lnTo>
                    <a:lnTo>
                      <a:pt x="1405" y="12093"/>
                    </a:lnTo>
                    <a:lnTo>
                      <a:pt x="1491" y="12412"/>
                    </a:lnTo>
                    <a:lnTo>
                      <a:pt x="1554" y="12731"/>
                    </a:lnTo>
                    <a:lnTo>
                      <a:pt x="1597" y="13008"/>
                    </a:lnTo>
                    <a:lnTo>
                      <a:pt x="1618" y="13051"/>
                    </a:lnTo>
                    <a:lnTo>
                      <a:pt x="1661" y="13285"/>
                    </a:lnTo>
                    <a:lnTo>
                      <a:pt x="1703" y="13413"/>
                    </a:lnTo>
                    <a:lnTo>
                      <a:pt x="1746" y="13519"/>
                    </a:lnTo>
                    <a:lnTo>
                      <a:pt x="1852" y="13689"/>
                    </a:lnTo>
                    <a:lnTo>
                      <a:pt x="1959" y="13860"/>
                    </a:lnTo>
                    <a:lnTo>
                      <a:pt x="2087" y="14030"/>
                    </a:lnTo>
                    <a:lnTo>
                      <a:pt x="2257" y="14349"/>
                    </a:lnTo>
                    <a:lnTo>
                      <a:pt x="2406" y="14690"/>
                    </a:lnTo>
                    <a:lnTo>
                      <a:pt x="2512" y="15116"/>
                    </a:lnTo>
                    <a:lnTo>
                      <a:pt x="2576" y="15541"/>
                    </a:lnTo>
                    <a:lnTo>
                      <a:pt x="2683" y="16074"/>
                    </a:lnTo>
                    <a:lnTo>
                      <a:pt x="2747" y="16350"/>
                    </a:lnTo>
                    <a:lnTo>
                      <a:pt x="2832" y="16606"/>
                    </a:lnTo>
                    <a:lnTo>
                      <a:pt x="2917" y="16776"/>
                    </a:lnTo>
                    <a:lnTo>
                      <a:pt x="3045" y="16925"/>
                    </a:lnTo>
                    <a:lnTo>
                      <a:pt x="3172" y="17074"/>
                    </a:lnTo>
                    <a:lnTo>
                      <a:pt x="3321" y="17202"/>
                    </a:lnTo>
                    <a:lnTo>
                      <a:pt x="3492" y="17287"/>
                    </a:lnTo>
                    <a:lnTo>
                      <a:pt x="3683" y="17372"/>
                    </a:lnTo>
                    <a:lnTo>
                      <a:pt x="3769" y="17415"/>
                    </a:lnTo>
                    <a:lnTo>
                      <a:pt x="3832" y="17436"/>
                    </a:lnTo>
                    <a:lnTo>
                      <a:pt x="4130" y="17585"/>
                    </a:lnTo>
                    <a:lnTo>
                      <a:pt x="4450" y="17777"/>
                    </a:lnTo>
                    <a:lnTo>
                      <a:pt x="4705" y="17968"/>
                    </a:lnTo>
                    <a:lnTo>
                      <a:pt x="4854" y="18139"/>
                    </a:lnTo>
                    <a:lnTo>
                      <a:pt x="5025" y="18309"/>
                    </a:lnTo>
                    <a:lnTo>
                      <a:pt x="5237" y="18501"/>
                    </a:lnTo>
                    <a:lnTo>
                      <a:pt x="5514" y="18671"/>
                    </a:lnTo>
                    <a:lnTo>
                      <a:pt x="5812" y="18841"/>
                    </a:lnTo>
                    <a:lnTo>
                      <a:pt x="6004" y="18905"/>
                    </a:lnTo>
                    <a:lnTo>
                      <a:pt x="6195" y="18948"/>
                    </a:lnTo>
                    <a:lnTo>
                      <a:pt x="6408" y="18969"/>
                    </a:lnTo>
                    <a:lnTo>
                      <a:pt x="6621" y="18990"/>
                    </a:lnTo>
                    <a:lnTo>
                      <a:pt x="6855" y="18969"/>
                    </a:lnTo>
                    <a:lnTo>
                      <a:pt x="7260" y="18926"/>
                    </a:lnTo>
                    <a:lnTo>
                      <a:pt x="7643" y="18863"/>
                    </a:lnTo>
                    <a:lnTo>
                      <a:pt x="7984" y="18799"/>
                    </a:lnTo>
                    <a:lnTo>
                      <a:pt x="8175" y="18756"/>
                    </a:lnTo>
                    <a:lnTo>
                      <a:pt x="8431" y="18692"/>
                    </a:lnTo>
                    <a:lnTo>
                      <a:pt x="8622" y="18607"/>
                    </a:lnTo>
                    <a:lnTo>
                      <a:pt x="8793" y="18479"/>
                    </a:lnTo>
                    <a:lnTo>
                      <a:pt x="8963" y="18288"/>
                    </a:lnTo>
                    <a:lnTo>
                      <a:pt x="9112" y="18117"/>
                    </a:lnTo>
                    <a:lnTo>
                      <a:pt x="9261" y="17926"/>
                    </a:lnTo>
                    <a:lnTo>
                      <a:pt x="9389" y="17798"/>
                    </a:lnTo>
                    <a:lnTo>
                      <a:pt x="9538" y="17692"/>
                    </a:lnTo>
                    <a:lnTo>
                      <a:pt x="9666" y="17628"/>
                    </a:lnTo>
                    <a:lnTo>
                      <a:pt x="9836" y="17585"/>
                    </a:lnTo>
                    <a:lnTo>
                      <a:pt x="9964" y="17564"/>
                    </a:lnTo>
                    <a:lnTo>
                      <a:pt x="10240" y="17479"/>
                    </a:lnTo>
                    <a:lnTo>
                      <a:pt x="10496" y="17372"/>
                    </a:lnTo>
                    <a:lnTo>
                      <a:pt x="10837" y="17245"/>
                    </a:lnTo>
                    <a:lnTo>
                      <a:pt x="11135" y="17117"/>
                    </a:lnTo>
                    <a:lnTo>
                      <a:pt x="11433" y="17010"/>
                    </a:lnTo>
                    <a:lnTo>
                      <a:pt x="11603" y="16968"/>
                    </a:lnTo>
                    <a:lnTo>
                      <a:pt x="11688" y="16947"/>
                    </a:lnTo>
                    <a:lnTo>
                      <a:pt x="12029" y="16840"/>
                    </a:lnTo>
                    <a:lnTo>
                      <a:pt x="12071" y="16819"/>
                    </a:lnTo>
                    <a:lnTo>
                      <a:pt x="12391" y="16712"/>
                    </a:lnTo>
                    <a:lnTo>
                      <a:pt x="12667" y="16563"/>
                    </a:lnTo>
                    <a:lnTo>
                      <a:pt x="12774" y="16521"/>
                    </a:lnTo>
                    <a:lnTo>
                      <a:pt x="13072" y="16372"/>
                    </a:lnTo>
                    <a:lnTo>
                      <a:pt x="13391" y="16201"/>
                    </a:lnTo>
                    <a:lnTo>
                      <a:pt x="13732" y="16052"/>
                    </a:lnTo>
                    <a:lnTo>
                      <a:pt x="13817" y="16116"/>
                    </a:lnTo>
                    <a:lnTo>
                      <a:pt x="13987" y="16287"/>
                    </a:lnTo>
                    <a:lnTo>
                      <a:pt x="14158" y="16478"/>
                    </a:lnTo>
                    <a:lnTo>
                      <a:pt x="14477" y="16925"/>
                    </a:lnTo>
                    <a:lnTo>
                      <a:pt x="14732" y="17287"/>
                    </a:lnTo>
                    <a:lnTo>
                      <a:pt x="15137" y="17862"/>
                    </a:lnTo>
                    <a:lnTo>
                      <a:pt x="15222" y="17990"/>
                    </a:lnTo>
                    <a:lnTo>
                      <a:pt x="15350" y="18224"/>
                    </a:lnTo>
                    <a:lnTo>
                      <a:pt x="15520" y="18437"/>
                    </a:lnTo>
                    <a:lnTo>
                      <a:pt x="15627" y="18565"/>
                    </a:lnTo>
                    <a:lnTo>
                      <a:pt x="15754" y="18671"/>
                    </a:lnTo>
                    <a:lnTo>
                      <a:pt x="15882" y="18777"/>
                    </a:lnTo>
                    <a:lnTo>
                      <a:pt x="16010" y="18884"/>
                    </a:lnTo>
                    <a:lnTo>
                      <a:pt x="16308" y="19054"/>
                    </a:lnTo>
                    <a:lnTo>
                      <a:pt x="16585" y="19224"/>
                    </a:lnTo>
                    <a:lnTo>
                      <a:pt x="16840" y="19416"/>
                    </a:lnTo>
                    <a:lnTo>
                      <a:pt x="17074" y="19608"/>
                    </a:lnTo>
                    <a:lnTo>
                      <a:pt x="17308" y="19863"/>
                    </a:lnTo>
                    <a:lnTo>
                      <a:pt x="17521" y="20140"/>
                    </a:lnTo>
                    <a:lnTo>
                      <a:pt x="17585" y="20225"/>
                    </a:lnTo>
                    <a:lnTo>
                      <a:pt x="17798" y="20502"/>
                    </a:lnTo>
                    <a:lnTo>
                      <a:pt x="18245" y="21077"/>
                    </a:lnTo>
                    <a:lnTo>
                      <a:pt x="18288" y="21119"/>
                    </a:lnTo>
                    <a:lnTo>
                      <a:pt x="18352" y="21162"/>
                    </a:lnTo>
                    <a:lnTo>
                      <a:pt x="18416" y="21183"/>
                    </a:lnTo>
                    <a:lnTo>
                      <a:pt x="18479" y="21204"/>
                    </a:lnTo>
                    <a:lnTo>
                      <a:pt x="18522" y="21268"/>
                    </a:lnTo>
                    <a:lnTo>
                      <a:pt x="18586" y="21375"/>
                    </a:lnTo>
                    <a:lnTo>
                      <a:pt x="18671" y="21545"/>
                    </a:lnTo>
                    <a:lnTo>
                      <a:pt x="18777" y="21673"/>
                    </a:lnTo>
                    <a:lnTo>
                      <a:pt x="18884" y="21758"/>
                    </a:lnTo>
                    <a:lnTo>
                      <a:pt x="19012" y="21843"/>
                    </a:lnTo>
                    <a:lnTo>
                      <a:pt x="19161" y="21907"/>
                    </a:lnTo>
                    <a:lnTo>
                      <a:pt x="19374" y="21950"/>
                    </a:lnTo>
                    <a:lnTo>
                      <a:pt x="19884" y="21950"/>
                    </a:lnTo>
                    <a:lnTo>
                      <a:pt x="20246" y="21907"/>
                    </a:lnTo>
                    <a:lnTo>
                      <a:pt x="20587" y="21864"/>
                    </a:lnTo>
                    <a:lnTo>
                      <a:pt x="20928" y="21800"/>
                    </a:lnTo>
                    <a:lnTo>
                      <a:pt x="21247" y="21715"/>
                    </a:lnTo>
                    <a:lnTo>
                      <a:pt x="21694" y="21545"/>
                    </a:lnTo>
                    <a:lnTo>
                      <a:pt x="22120" y="21375"/>
                    </a:lnTo>
                    <a:lnTo>
                      <a:pt x="22439" y="21247"/>
                    </a:lnTo>
                    <a:lnTo>
                      <a:pt x="22950" y="21034"/>
                    </a:lnTo>
                    <a:lnTo>
                      <a:pt x="23461" y="20800"/>
                    </a:lnTo>
                    <a:lnTo>
                      <a:pt x="23653" y="20693"/>
                    </a:lnTo>
                    <a:lnTo>
                      <a:pt x="23823" y="20587"/>
                    </a:lnTo>
                    <a:lnTo>
                      <a:pt x="24164" y="20332"/>
                    </a:lnTo>
                    <a:lnTo>
                      <a:pt x="24227" y="20289"/>
                    </a:lnTo>
                    <a:lnTo>
                      <a:pt x="24355" y="20353"/>
                    </a:lnTo>
                    <a:lnTo>
                      <a:pt x="24440" y="20374"/>
                    </a:lnTo>
                    <a:lnTo>
                      <a:pt x="24589" y="20374"/>
                    </a:lnTo>
                    <a:lnTo>
                      <a:pt x="24675" y="20353"/>
                    </a:lnTo>
                    <a:lnTo>
                      <a:pt x="24760" y="20289"/>
                    </a:lnTo>
                    <a:lnTo>
                      <a:pt x="24845" y="20225"/>
                    </a:lnTo>
                    <a:lnTo>
                      <a:pt x="24887" y="20204"/>
                    </a:lnTo>
                    <a:lnTo>
                      <a:pt x="25036" y="20076"/>
                    </a:lnTo>
                    <a:lnTo>
                      <a:pt x="25228" y="19927"/>
                    </a:lnTo>
                    <a:lnTo>
                      <a:pt x="25313" y="19842"/>
                    </a:lnTo>
                    <a:lnTo>
                      <a:pt x="25526" y="19693"/>
                    </a:lnTo>
                    <a:lnTo>
                      <a:pt x="25696" y="19565"/>
                    </a:lnTo>
                    <a:lnTo>
                      <a:pt x="25909" y="19416"/>
                    </a:lnTo>
                    <a:lnTo>
                      <a:pt x="25973" y="19331"/>
                    </a:lnTo>
                    <a:lnTo>
                      <a:pt x="26101" y="19267"/>
                    </a:lnTo>
                    <a:lnTo>
                      <a:pt x="26229" y="19203"/>
                    </a:lnTo>
                    <a:lnTo>
                      <a:pt x="26335" y="19161"/>
                    </a:lnTo>
                    <a:lnTo>
                      <a:pt x="26548" y="19054"/>
                    </a:lnTo>
                    <a:lnTo>
                      <a:pt x="26867" y="18841"/>
                    </a:lnTo>
                    <a:lnTo>
                      <a:pt x="27229" y="18565"/>
                    </a:lnTo>
                    <a:lnTo>
                      <a:pt x="27400" y="18394"/>
                    </a:lnTo>
                    <a:lnTo>
                      <a:pt x="27463" y="18330"/>
                    </a:lnTo>
                    <a:lnTo>
                      <a:pt x="27634" y="18181"/>
                    </a:lnTo>
                    <a:lnTo>
                      <a:pt x="27783" y="18011"/>
                    </a:lnTo>
                    <a:lnTo>
                      <a:pt x="27910" y="17819"/>
                    </a:lnTo>
                    <a:lnTo>
                      <a:pt x="28017" y="17628"/>
                    </a:lnTo>
                    <a:lnTo>
                      <a:pt x="28145" y="17415"/>
                    </a:lnTo>
                    <a:lnTo>
                      <a:pt x="28294" y="17223"/>
                    </a:lnTo>
                    <a:lnTo>
                      <a:pt x="28507" y="17053"/>
                    </a:lnTo>
                    <a:lnTo>
                      <a:pt x="28698" y="16968"/>
                    </a:lnTo>
                    <a:lnTo>
                      <a:pt x="28890" y="16904"/>
                    </a:lnTo>
                    <a:lnTo>
                      <a:pt x="28996" y="16840"/>
                    </a:lnTo>
                    <a:lnTo>
                      <a:pt x="29103" y="16776"/>
                    </a:lnTo>
                    <a:lnTo>
                      <a:pt x="29188" y="16691"/>
                    </a:lnTo>
                    <a:lnTo>
                      <a:pt x="29230" y="16606"/>
                    </a:lnTo>
                    <a:lnTo>
                      <a:pt x="29316" y="16478"/>
                    </a:lnTo>
                    <a:lnTo>
                      <a:pt x="29401" y="16329"/>
                    </a:lnTo>
                    <a:lnTo>
                      <a:pt x="29465" y="16159"/>
                    </a:lnTo>
                    <a:lnTo>
                      <a:pt x="29528" y="15967"/>
                    </a:lnTo>
                    <a:lnTo>
                      <a:pt x="29614" y="15669"/>
                    </a:lnTo>
                    <a:lnTo>
                      <a:pt x="29678" y="15350"/>
                    </a:lnTo>
                    <a:lnTo>
                      <a:pt x="29720" y="15009"/>
                    </a:lnTo>
                    <a:lnTo>
                      <a:pt x="29763" y="14626"/>
                    </a:lnTo>
                    <a:lnTo>
                      <a:pt x="29784" y="14307"/>
                    </a:lnTo>
                    <a:lnTo>
                      <a:pt x="29784" y="14009"/>
                    </a:lnTo>
                    <a:lnTo>
                      <a:pt x="29741" y="13668"/>
                    </a:lnTo>
                    <a:lnTo>
                      <a:pt x="29699" y="13349"/>
                    </a:lnTo>
                    <a:lnTo>
                      <a:pt x="29656" y="13136"/>
                    </a:lnTo>
                    <a:lnTo>
                      <a:pt x="29592" y="12944"/>
                    </a:lnTo>
                    <a:lnTo>
                      <a:pt x="29550" y="12795"/>
                    </a:lnTo>
                    <a:lnTo>
                      <a:pt x="29486" y="12646"/>
                    </a:lnTo>
                    <a:lnTo>
                      <a:pt x="29422" y="12518"/>
                    </a:lnTo>
                    <a:lnTo>
                      <a:pt x="29337" y="12412"/>
                    </a:lnTo>
                    <a:lnTo>
                      <a:pt x="29167" y="12199"/>
                    </a:lnTo>
                    <a:lnTo>
                      <a:pt x="28996" y="11986"/>
                    </a:lnTo>
                    <a:lnTo>
                      <a:pt x="28805" y="11624"/>
                    </a:lnTo>
                    <a:lnTo>
                      <a:pt x="28634" y="11241"/>
                    </a:lnTo>
                    <a:lnTo>
                      <a:pt x="28549" y="11049"/>
                    </a:lnTo>
                    <a:lnTo>
                      <a:pt x="28443" y="10900"/>
                    </a:lnTo>
                    <a:lnTo>
                      <a:pt x="28315" y="10751"/>
                    </a:lnTo>
                    <a:lnTo>
                      <a:pt x="28145" y="10645"/>
                    </a:lnTo>
                    <a:lnTo>
                      <a:pt x="27953" y="10517"/>
                    </a:lnTo>
                    <a:lnTo>
                      <a:pt x="27719" y="10411"/>
                    </a:lnTo>
                    <a:lnTo>
                      <a:pt x="27570" y="10347"/>
                    </a:lnTo>
                    <a:lnTo>
                      <a:pt x="27421" y="10304"/>
                    </a:lnTo>
                    <a:lnTo>
                      <a:pt x="27357" y="10283"/>
                    </a:lnTo>
                    <a:lnTo>
                      <a:pt x="27059" y="10219"/>
                    </a:lnTo>
                    <a:lnTo>
                      <a:pt x="26910" y="10155"/>
                    </a:lnTo>
                    <a:lnTo>
                      <a:pt x="26782" y="10113"/>
                    </a:lnTo>
                    <a:lnTo>
                      <a:pt x="26569" y="9964"/>
                    </a:lnTo>
                    <a:lnTo>
                      <a:pt x="26314" y="9772"/>
                    </a:lnTo>
                    <a:lnTo>
                      <a:pt x="26250" y="9729"/>
                    </a:lnTo>
                    <a:lnTo>
                      <a:pt x="25739" y="9325"/>
                    </a:lnTo>
                    <a:lnTo>
                      <a:pt x="25185" y="8942"/>
                    </a:lnTo>
                    <a:lnTo>
                      <a:pt x="24909" y="8771"/>
                    </a:lnTo>
                    <a:lnTo>
                      <a:pt x="24632" y="8601"/>
                    </a:lnTo>
                    <a:lnTo>
                      <a:pt x="24313" y="8452"/>
                    </a:lnTo>
                    <a:lnTo>
                      <a:pt x="23993" y="8303"/>
                    </a:lnTo>
                    <a:lnTo>
                      <a:pt x="23333" y="8026"/>
                    </a:lnTo>
                    <a:lnTo>
                      <a:pt x="22716" y="7792"/>
                    </a:lnTo>
                    <a:lnTo>
                      <a:pt x="22418" y="7686"/>
                    </a:lnTo>
                    <a:lnTo>
                      <a:pt x="22120" y="7601"/>
                    </a:lnTo>
                    <a:lnTo>
                      <a:pt x="21737" y="7494"/>
                    </a:lnTo>
                    <a:lnTo>
                      <a:pt x="21588" y="7452"/>
                    </a:lnTo>
                    <a:lnTo>
                      <a:pt x="21588" y="7281"/>
                    </a:lnTo>
                    <a:lnTo>
                      <a:pt x="21609" y="7026"/>
                    </a:lnTo>
                    <a:lnTo>
                      <a:pt x="21630" y="6770"/>
                    </a:lnTo>
                    <a:lnTo>
                      <a:pt x="21673" y="6472"/>
                    </a:lnTo>
                    <a:lnTo>
                      <a:pt x="21694" y="6238"/>
                    </a:lnTo>
                    <a:lnTo>
                      <a:pt x="21673" y="6004"/>
                    </a:lnTo>
                    <a:lnTo>
                      <a:pt x="21630" y="5663"/>
                    </a:lnTo>
                    <a:lnTo>
                      <a:pt x="21566" y="5472"/>
                    </a:lnTo>
                    <a:lnTo>
                      <a:pt x="21481" y="5259"/>
                    </a:lnTo>
                    <a:lnTo>
                      <a:pt x="21439" y="5174"/>
                    </a:lnTo>
                    <a:lnTo>
                      <a:pt x="21417" y="5110"/>
                    </a:lnTo>
                    <a:lnTo>
                      <a:pt x="21353" y="5046"/>
                    </a:lnTo>
                    <a:lnTo>
                      <a:pt x="21332" y="5003"/>
                    </a:lnTo>
                    <a:lnTo>
                      <a:pt x="21226" y="4769"/>
                    </a:lnTo>
                    <a:lnTo>
                      <a:pt x="21141" y="4535"/>
                    </a:lnTo>
                    <a:lnTo>
                      <a:pt x="21034" y="4130"/>
                    </a:lnTo>
                    <a:lnTo>
                      <a:pt x="20991" y="3939"/>
                    </a:lnTo>
                    <a:lnTo>
                      <a:pt x="20906" y="3619"/>
                    </a:lnTo>
                    <a:lnTo>
                      <a:pt x="20842" y="3470"/>
                    </a:lnTo>
                    <a:lnTo>
                      <a:pt x="20736" y="3321"/>
                    </a:lnTo>
                    <a:lnTo>
                      <a:pt x="20672" y="3215"/>
                    </a:lnTo>
                    <a:lnTo>
                      <a:pt x="20587" y="3130"/>
                    </a:lnTo>
                    <a:lnTo>
                      <a:pt x="20395" y="3002"/>
                    </a:lnTo>
                    <a:lnTo>
                      <a:pt x="20183" y="2853"/>
                    </a:lnTo>
                    <a:lnTo>
                      <a:pt x="19948" y="2725"/>
                    </a:lnTo>
                    <a:lnTo>
                      <a:pt x="19416" y="2427"/>
                    </a:lnTo>
                    <a:lnTo>
                      <a:pt x="19267" y="2342"/>
                    </a:lnTo>
                    <a:lnTo>
                      <a:pt x="19054" y="2214"/>
                    </a:lnTo>
                    <a:lnTo>
                      <a:pt x="18820" y="2044"/>
                    </a:lnTo>
                    <a:lnTo>
                      <a:pt x="18565" y="1852"/>
                    </a:lnTo>
                    <a:lnTo>
                      <a:pt x="18330" y="1640"/>
                    </a:lnTo>
                    <a:lnTo>
                      <a:pt x="18203" y="1533"/>
                    </a:lnTo>
                    <a:lnTo>
                      <a:pt x="18054" y="1427"/>
                    </a:lnTo>
                    <a:lnTo>
                      <a:pt x="17905" y="1342"/>
                    </a:lnTo>
                    <a:lnTo>
                      <a:pt x="17734" y="1256"/>
                    </a:lnTo>
                    <a:lnTo>
                      <a:pt x="17521" y="1171"/>
                    </a:lnTo>
                    <a:lnTo>
                      <a:pt x="17457" y="1150"/>
                    </a:lnTo>
                    <a:lnTo>
                      <a:pt x="17181" y="1022"/>
                    </a:lnTo>
                    <a:lnTo>
                      <a:pt x="16670" y="745"/>
                    </a:lnTo>
                    <a:lnTo>
                      <a:pt x="16244" y="511"/>
                    </a:lnTo>
                    <a:lnTo>
                      <a:pt x="16095" y="426"/>
                    </a:lnTo>
                    <a:lnTo>
                      <a:pt x="15946" y="362"/>
                    </a:lnTo>
                    <a:lnTo>
                      <a:pt x="15840" y="341"/>
                    </a:lnTo>
                    <a:lnTo>
                      <a:pt x="15733" y="320"/>
                    </a:lnTo>
                    <a:lnTo>
                      <a:pt x="15563" y="341"/>
                    </a:lnTo>
                    <a:lnTo>
                      <a:pt x="15478" y="362"/>
                    </a:lnTo>
                    <a:lnTo>
                      <a:pt x="15329" y="405"/>
                    </a:lnTo>
                    <a:lnTo>
                      <a:pt x="15180" y="405"/>
                    </a:lnTo>
                    <a:lnTo>
                      <a:pt x="14924" y="298"/>
                    </a:lnTo>
                    <a:lnTo>
                      <a:pt x="14881" y="277"/>
                    </a:lnTo>
                    <a:lnTo>
                      <a:pt x="14498" y="128"/>
                    </a:lnTo>
                    <a:lnTo>
                      <a:pt x="14307" y="64"/>
                    </a:lnTo>
                    <a:lnTo>
                      <a:pt x="14094" y="22"/>
                    </a:lnTo>
                    <a:lnTo>
                      <a:pt x="1388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699;p49">
                <a:extLst>
                  <a:ext uri="{FF2B5EF4-FFF2-40B4-BE49-F238E27FC236}">
                    <a16:creationId xmlns:a16="http://schemas.microsoft.com/office/drawing/2014/main" id="{2F4A887E-8EDF-42AA-CE00-2AD1636BC329}"/>
                  </a:ext>
                </a:extLst>
              </p:cNvPr>
              <p:cNvSpPr/>
              <p:nvPr/>
            </p:nvSpPr>
            <p:spPr>
              <a:xfrm>
                <a:off x="4724352" y="3520870"/>
                <a:ext cx="276321" cy="203641"/>
              </a:xfrm>
              <a:custGeom>
                <a:avLst/>
                <a:gdLst/>
                <a:ahLst/>
                <a:cxnLst/>
                <a:rect l="l" t="t" r="r" b="b"/>
                <a:pathLst>
                  <a:path w="29784" h="21950" fill="none" extrusionOk="0">
                    <a:moveTo>
                      <a:pt x="13881" y="0"/>
                    </a:moveTo>
                    <a:lnTo>
                      <a:pt x="13881" y="0"/>
                    </a:lnTo>
                    <a:lnTo>
                      <a:pt x="13689" y="22"/>
                    </a:lnTo>
                    <a:lnTo>
                      <a:pt x="13498" y="43"/>
                    </a:lnTo>
                    <a:lnTo>
                      <a:pt x="13498" y="43"/>
                    </a:lnTo>
                    <a:lnTo>
                      <a:pt x="13413" y="85"/>
                    </a:lnTo>
                    <a:lnTo>
                      <a:pt x="13349" y="128"/>
                    </a:lnTo>
                    <a:lnTo>
                      <a:pt x="13349" y="128"/>
                    </a:lnTo>
                    <a:lnTo>
                      <a:pt x="13264" y="128"/>
                    </a:lnTo>
                    <a:lnTo>
                      <a:pt x="13264" y="128"/>
                    </a:lnTo>
                    <a:lnTo>
                      <a:pt x="13157" y="128"/>
                    </a:lnTo>
                    <a:lnTo>
                      <a:pt x="13157" y="128"/>
                    </a:lnTo>
                    <a:lnTo>
                      <a:pt x="12710" y="149"/>
                    </a:lnTo>
                    <a:lnTo>
                      <a:pt x="12518" y="171"/>
                    </a:lnTo>
                    <a:lnTo>
                      <a:pt x="12518" y="171"/>
                    </a:lnTo>
                    <a:lnTo>
                      <a:pt x="12178" y="213"/>
                    </a:lnTo>
                    <a:lnTo>
                      <a:pt x="12178" y="213"/>
                    </a:lnTo>
                    <a:lnTo>
                      <a:pt x="12029" y="213"/>
                    </a:lnTo>
                    <a:lnTo>
                      <a:pt x="12029" y="213"/>
                    </a:lnTo>
                    <a:lnTo>
                      <a:pt x="11837" y="192"/>
                    </a:lnTo>
                    <a:lnTo>
                      <a:pt x="11837" y="192"/>
                    </a:lnTo>
                    <a:lnTo>
                      <a:pt x="11646" y="213"/>
                    </a:lnTo>
                    <a:lnTo>
                      <a:pt x="11411" y="256"/>
                    </a:lnTo>
                    <a:lnTo>
                      <a:pt x="11411" y="256"/>
                    </a:lnTo>
                    <a:lnTo>
                      <a:pt x="11220" y="298"/>
                    </a:lnTo>
                    <a:lnTo>
                      <a:pt x="11049" y="341"/>
                    </a:lnTo>
                    <a:lnTo>
                      <a:pt x="11049" y="341"/>
                    </a:lnTo>
                    <a:lnTo>
                      <a:pt x="10964" y="405"/>
                    </a:lnTo>
                    <a:lnTo>
                      <a:pt x="10879" y="469"/>
                    </a:lnTo>
                    <a:lnTo>
                      <a:pt x="10773" y="596"/>
                    </a:lnTo>
                    <a:lnTo>
                      <a:pt x="10773" y="596"/>
                    </a:lnTo>
                    <a:lnTo>
                      <a:pt x="10709" y="724"/>
                    </a:lnTo>
                    <a:lnTo>
                      <a:pt x="10688" y="831"/>
                    </a:lnTo>
                    <a:lnTo>
                      <a:pt x="10688" y="831"/>
                    </a:lnTo>
                    <a:lnTo>
                      <a:pt x="10645" y="1022"/>
                    </a:lnTo>
                    <a:lnTo>
                      <a:pt x="10645" y="1214"/>
                    </a:lnTo>
                    <a:lnTo>
                      <a:pt x="10645" y="1214"/>
                    </a:lnTo>
                    <a:lnTo>
                      <a:pt x="10688" y="1491"/>
                    </a:lnTo>
                    <a:lnTo>
                      <a:pt x="10688" y="1491"/>
                    </a:lnTo>
                    <a:lnTo>
                      <a:pt x="10709" y="1725"/>
                    </a:lnTo>
                    <a:lnTo>
                      <a:pt x="10709" y="1725"/>
                    </a:lnTo>
                    <a:lnTo>
                      <a:pt x="10688" y="1916"/>
                    </a:lnTo>
                    <a:lnTo>
                      <a:pt x="10688" y="1916"/>
                    </a:lnTo>
                    <a:lnTo>
                      <a:pt x="10645" y="2023"/>
                    </a:lnTo>
                    <a:lnTo>
                      <a:pt x="10645" y="2023"/>
                    </a:lnTo>
                    <a:lnTo>
                      <a:pt x="10496" y="2257"/>
                    </a:lnTo>
                    <a:lnTo>
                      <a:pt x="10432" y="2363"/>
                    </a:lnTo>
                    <a:lnTo>
                      <a:pt x="10432" y="2363"/>
                    </a:lnTo>
                    <a:lnTo>
                      <a:pt x="10326" y="2512"/>
                    </a:lnTo>
                    <a:lnTo>
                      <a:pt x="10326" y="2512"/>
                    </a:lnTo>
                    <a:lnTo>
                      <a:pt x="10198" y="2661"/>
                    </a:lnTo>
                    <a:lnTo>
                      <a:pt x="10113" y="2832"/>
                    </a:lnTo>
                    <a:lnTo>
                      <a:pt x="10113" y="2832"/>
                    </a:lnTo>
                    <a:lnTo>
                      <a:pt x="10070" y="2938"/>
                    </a:lnTo>
                    <a:lnTo>
                      <a:pt x="10028" y="3066"/>
                    </a:lnTo>
                    <a:lnTo>
                      <a:pt x="10006" y="3130"/>
                    </a:lnTo>
                    <a:lnTo>
                      <a:pt x="10006" y="3130"/>
                    </a:lnTo>
                    <a:lnTo>
                      <a:pt x="9942" y="3470"/>
                    </a:lnTo>
                    <a:lnTo>
                      <a:pt x="9921" y="3556"/>
                    </a:lnTo>
                    <a:lnTo>
                      <a:pt x="9921" y="3556"/>
                    </a:lnTo>
                    <a:lnTo>
                      <a:pt x="9921" y="3662"/>
                    </a:lnTo>
                    <a:lnTo>
                      <a:pt x="9921" y="3662"/>
                    </a:lnTo>
                    <a:lnTo>
                      <a:pt x="9857" y="3811"/>
                    </a:lnTo>
                    <a:lnTo>
                      <a:pt x="9857" y="3811"/>
                    </a:lnTo>
                    <a:lnTo>
                      <a:pt x="9772" y="3939"/>
                    </a:lnTo>
                    <a:lnTo>
                      <a:pt x="9772" y="3939"/>
                    </a:lnTo>
                    <a:lnTo>
                      <a:pt x="9666" y="4045"/>
                    </a:lnTo>
                    <a:lnTo>
                      <a:pt x="9666" y="4045"/>
                    </a:lnTo>
                    <a:lnTo>
                      <a:pt x="9474" y="4088"/>
                    </a:lnTo>
                    <a:lnTo>
                      <a:pt x="9325" y="4088"/>
                    </a:lnTo>
                    <a:lnTo>
                      <a:pt x="9325" y="4088"/>
                    </a:lnTo>
                    <a:lnTo>
                      <a:pt x="9325" y="4088"/>
                    </a:lnTo>
                    <a:lnTo>
                      <a:pt x="9048" y="4088"/>
                    </a:lnTo>
                    <a:lnTo>
                      <a:pt x="8814" y="4045"/>
                    </a:lnTo>
                    <a:lnTo>
                      <a:pt x="8814" y="4045"/>
                    </a:lnTo>
                    <a:lnTo>
                      <a:pt x="8388" y="3960"/>
                    </a:lnTo>
                    <a:lnTo>
                      <a:pt x="8388" y="3960"/>
                    </a:lnTo>
                    <a:lnTo>
                      <a:pt x="8367" y="3896"/>
                    </a:lnTo>
                    <a:lnTo>
                      <a:pt x="8303" y="3832"/>
                    </a:lnTo>
                    <a:lnTo>
                      <a:pt x="8303" y="3832"/>
                    </a:lnTo>
                    <a:lnTo>
                      <a:pt x="8261" y="3768"/>
                    </a:lnTo>
                    <a:lnTo>
                      <a:pt x="8197" y="3726"/>
                    </a:lnTo>
                    <a:lnTo>
                      <a:pt x="8048" y="3683"/>
                    </a:lnTo>
                    <a:lnTo>
                      <a:pt x="8005" y="3683"/>
                    </a:lnTo>
                    <a:lnTo>
                      <a:pt x="8005" y="3683"/>
                    </a:lnTo>
                    <a:lnTo>
                      <a:pt x="7452" y="3577"/>
                    </a:lnTo>
                    <a:lnTo>
                      <a:pt x="7217" y="3534"/>
                    </a:lnTo>
                    <a:lnTo>
                      <a:pt x="7217" y="3534"/>
                    </a:lnTo>
                    <a:lnTo>
                      <a:pt x="6898" y="3492"/>
                    </a:lnTo>
                    <a:lnTo>
                      <a:pt x="6898" y="3492"/>
                    </a:lnTo>
                    <a:lnTo>
                      <a:pt x="6408" y="3407"/>
                    </a:lnTo>
                    <a:lnTo>
                      <a:pt x="5983" y="3321"/>
                    </a:lnTo>
                    <a:lnTo>
                      <a:pt x="6004" y="3343"/>
                    </a:lnTo>
                    <a:lnTo>
                      <a:pt x="5876" y="3300"/>
                    </a:lnTo>
                    <a:lnTo>
                      <a:pt x="5727" y="3279"/>
                    </a:lnTo>
                    <a:lnTo>
                      <a:pt x="5685" y="3258"/>
                    </a:lnTo>
                    <a:lnTo>
                      <a:pt x="5685" y="3258"/>
                    </a:lnTo>
                    <a:lnTo>
                      <a:pt x="5536" y="3215"/>
                    </a:lnTo>
                    <a:lnTo>
                      <a:pt x="5365" y="3215"/>
                    </a:lnTo>
                    <a:lnTo>
                      <a:pt x="5365" y="3215"/>
                    </a:lnTo>
                    <a:lnTo>
                      <a:pt x="5259" y="3194"/>
                    </a:lnTo>
                    <a:lnTo>
                      <a:pt x="5259" y="3194"/>
                    </a:lnTo>
                    <a:lnTo>
                      <a:pt x="5088" y="3215"/>
                    </a:lnTo>
                    <a:lnTo>
                      <a:pt x="4918" y="3236"/>
                    </a:lnTo>
                    <a:lnTo>
                      <a:pt x="4748" y="3300"/>
                    </a:lnTo>
                    <a:lnTo>
                      <a:pt x="4578" y="3364"/>
                    </a:lnTo>
                    <a:lnTo>
                      <a:pt x="4578" y="3364"/>
                    </a:lnTo>
                    <a:lnTo>
                      <a:pt x="4322" y="3513"/>
                    </a:lnTo>
                    <a:lnTo>
                      <a:pt x="4258" y="3556"/>
                    </a:lnTo>
                    <a:lnTo>
                      <a:pt x="4258" y="3556"/>
                    </a:lnTo>
                    <a:lnTo>
                      <a:pt x="3981" y="3726"/>
                    </a:lnTo>
                    <a:lnTo>
                      <a:pt x="3981" y="3726"/>
                    </a:lnTo>
                    <a:lnTo>
                      <a:pt x="3577" y="3981"/>
                    </a:lnTo>
                    <a:lnTo>
                      <a:pt x="3385" y="4109"/>
                    </a:lnTo>
                    <a:lnTo>
                      <a:pt x="3385" y="4109"/>
                    </a:lnTo>
                    <a:lnTo>
                      <a:pt x="3109" y="4279"/>
                    </a:lnTo>
                    <a:lnTo>
                      <a:pt x="2789" y="4450"/>
                    </a:lnTo>
                    <a:lnTo>
                      <a:pt x="2491" y="4599"/>
                    </a:lnTo>
                    <a:lnTo>
                      <a:pt x="2151" y="4727"/>
                    </a:lnTo>
                    <a:lnTo>
                      <a:pt x="2087" y="4748"/>
                    </a:lnTo>
                    <a:lnTo>
                      <a:pt x="2087" y="4748"/>
                    </a:lnTo>
                    <a:lnTo>
                      <a:pt x="1852" y="4854"/>
                    </a:lnTo>
                    <a:lnTo>
                      <a:pt x="1852" y="4854"/>
                    </a:lnTo>
                    <a:lnTo>
                      <a:pt x="1725" y="4918"/>
                    </a:lnTo>
                    <a:lnTo>
                      <a:pt x="1618" y="5003"/>
                    </a:lnTo>
                    <a:lnTo>
                      <a:pt x="1427" y="5195"/>
                    </a:lnTo>
                    <a:lnTo>
                      <a:pt x="1363" y="5259"/>
                    </a:lnTo>
                    <a:lnTo>
                      <a:pt x="1363" y="5259"/>
                    </a:lnTo>
                    <a:lnTo>
                      <a:pt x="1193" y="5493"/>
                    </a:lnTo>
                    <a:lnTo>
                      <a:pt x="1129" y="5578"/>
                    </a:lnTo>
                    <a:lnTo>
                      <a:pt x="1129" y="5578"/>
                    </a:lnTo>
                    <a:lnTo>
                      <a:pt x="1001" y="5770"/>
                    </a:lnTo>
                    <a:lnTo>
                      <a:pt x="1001" y="5770"/>
                    </a:lnTo>
                    <a:lnTo>
                      <a:pt x="788" y="5961"/>
                    </a:lnTo>
                    <a:lnTo>
                      <a:pt x="788" y="5961"/>
                    </a:lnTo>
                    <a:lnTo>
                      <a:pt x="724" y="6025"/>
                    </a:lnTo>
                    <a:lnTo>
                      <a:pt x="682" y="6132"/>
                    </a:lnTo>
                    <a:lnTo>
                      <a:pt x="682" y="6132"/>
                    </a:lnTo>
                    <a:lnTo>
                      <a:pt x="703" y="6238"/>
                    </a:lnTo>
                    <a:lnTo>
                      <a:pt x="745" y="6323"/>
                    </a:lnTo>
                    <a:lnTo>
                      <a:pt x="745" y="6323"/>
                    </a:lnTo>
                    <a:lnTo>
                      <a:pt x="809" y="6366"/>
                    </a:lnTo>
                    <a:lnTo>
                      <a:pt x="852" y="6387"/>
                    </a:lnTo>
                    <a:lnTo>
                      <a:pt x="852" y="6387"/>
                    </a:lnTo>
                    <a:lnTo>
                      <a:pt x="809" y="6621"/>
                    </a:lnTo>
                    <a:lnTo>
                      <a:pt x="788" y="6877"/>
                    </a:lnTo>
                    <a:lnTo>
                      <a:pt x="788" y="7004"/>
                    </a:lnTo>
                    <a:lnTo>
                      <a:pt x="788" y="7004"/>
                    </a:lnTo>
                    <a:lnTo>
                      <a:pt x="767" y="7196"/>
                    </a:lnTo>
                    <a:lnTo>
                      <a:pt x="745" y="7409"/>
                    </a:lnTo>
                    <a:lnTo>
                      <a:pt x="745" y="7409"/>
                    </a:lnTo>
                    <a:lnTo>
                      <a:pt x="660" y="7707"/>
                    </a:lnTo>
                    <a:lnTo>
                      <a:pt x="533" y="8005"/>
                    </a:lnTo>
                    <a:lnTo>
                      <a:pt x="405" y="8239"/>
                    </a:lnTo>
                    <a:lnTo>
                      <a:pt x="405" y="8239"/>
                    </a:lnTo>
                    <a:lnTo>
                      <a:pt x="192" y="8644"/>
                    </a:lnTo>
                    <a:lnTo>
                      <a:pt x="192" y="8644"/>
                    </a:lnTo>
                    <a:lnTo>
                      <a:pt x="64" y="8920"/>
                    </a:lnTo>
                    <a:lnTo>
                      <a:pt x="22" y="9070"/>
                    </a:lnTo>
                    <a:lnTo>
                      <a:pt x="0" y="9219"/>
                    </a:lnTo>
                    <a:lnTo>
                      <a:pt x="0" y="9219"/>
                    </a:lnTo>
                    <a:lnTo>
                      <a:pt x="0" y="9389"/>
                    </a:lnTo>
                    <a:lnTo>
                      <a:pt x="43" y="9580"/>
                    </a:lnTo>
                    <a:lnTo>
                      <a:pt x="128" y="9772"/>
                    </a:lnTo>
                    <a:lnTo>
                      <a:pt x="234" y="9964"/>
                    </a:lnTo>
                    <a:lnTo>
                      <a:pt x="234" y="9964"/>
                    </a:lnTo>
                    <a:lnTo>
                      <a:pt x="362" y="10155"/>
                    </a:lnTo>
                    <a:lnTo>
                      <a:pt x="490" y="10326"/>
                    </a:lnTo>
                    <a:lnTo>
                      <a:pt x="490" y="10326"/>
                    </a:lnTo>
                    <a:lnTo>
                      <a:pt x="682" y="10560"/>
                    </a:lnTo>
                    <a:lnTo>
                      <a:pt x="682" y="10560"/>
                    </a:lnTo>
                    <a:lnTo>
                      <a:pt x="873" y="10879"/>
                    </a:lnTo>
                    <a:lnTo>
                      <a:pt x="873" y="10879"/>
                    </a:lnTo>
                    <a:lnTo>
                      <a:pt x="980" y="11092"/>
                    </a:lnTo>
                    <a:lnTo>
                      <a:pt x="980" y="11092"/>
                    </a:lnTo>
                    <a:lnTo>
                      <a:pt x="1065" y="11284"/>
                    </a:lnTo>
                    <a:lnTo>
                      <a:pt x="1107" y="11347"/>
                    </a:lnTo>
                    <a:lnTo>
                      <a:pt x="1107" y="11347"/>
                    </a:lnTo>
                    <a:lnTo>
                      <a:pt x="1235" y="11646"/>
                    </a:lnTo>
                    <a:lnTo>
                      <a:pt x="1235" y="11646"/>
                    </a:lnTo>
                    <a:lnTo>
                      <a:pt x="1405" y="12093"/>
                    </a:lnTo>
                    <a:lnTo>
                      <a:pt x="1405" y="12093"/>
                    </a:lnTo>
                    <a:lnTo>
                      <a:pt x="1491" y="12412"/>
                    </a:lnTo>
                    <a:lnTo>
                      <a:pt x="1554" y="12731"/>
                    </a:lnTo>
                    <a:lnTo>
                      <a:pt x="1554" y="12731"/>
                    </a:lnTo>
                    <a:lnTo>
                      <a:pt x="1597" y="13008"/>
                    </a:lnTo>
                    <a:lnTo>
                      <a:pt x="1618" y="13051"/>
                    </a:lnTo>
                    <a:lnTo>
                      <a:pt x="1618" y="13051"/>
                    </a:lnTo>
                    <a:lnTo>
                      <a:pt x="1661" y="13285"/>
                    </a:lnTo>
                    <a:lnTo>
                      <a:pt x="1703" y="13413"/>
                    </a:lnTo>
                    <a:lnTo>
                      <a:pt x="1746" y="13519"/>
                    </a:lnTo>
                    <a:lnTo>
                      <a:pt x="1746" y="13519"/>
                    </a:lnTo>
                    <a:lnTo>
                      <a:pt x="1852" y="13689"/>
                    </a:lnTo>
                    <a:lnTo>
                      <a:pt x="1959" y="13860"/>
                    </a:lnTo>
                    <a:lnTo>
                      <a:pt x="1959" y="13860"/>
                    </a:lnTo>
                    <a:lnTo>
                      <a:pt x="2087" y="14030"/>
                    </a:lnTo>
                    <a:lnTo>
                      <a:pt x="2087" y="14030"/>
                    </a:lnTo>
                    <a:lnTo>
                      <a:pt x="2257" y="14349"/>
                    </a:lnTo>
                    <a:lnTo>
                      <a:pt x="2406" y="14690"/>
                    </a:lnTo>
                    <a:lnTo>
                      <a:pt x="2406" y="14690"/>
                    </a:lnTo>
                    <a:lnTo>
                      <a:pt x="2512" y="15116"/>
                    </a:lnTo>
                    <a:lnTo>
                      <a:pt x="2576" y="15541"/>
                    </a:lnTo>
                    <a:lnTo>
                      <a:pt x="2576" y="15541"/>
                    </a:lnTo>
                    <a:lnTo>
                      <a:pt x="2683" y="16074"/>
                    </a:lnTo>
                    <a:lnTo>
                      <a:pt x="2747" y="16350"/>
                    </a:lnTo>
                    <a:lnTo>
                      <a:pt x="2832" y="16606"/>
                    </a:lnTo>
                    <a:lnTo>
                      <a:pt x="2832" y="16606"/>
                    </a:lnTo>
                    <a:lnTo>
                      <a:pt x="2917" y="16776"/>
                    </a:lnTo>
                    <a:lnTo>
                      <a:pt x="3045" y="16925"/>
                    </a:lnTo>
                    <a:lnTo>
                      <a:pt x="3172" y="17074"/>
                    </a:lnTo>
                    <a:lnTo>
                      <a:pt x="3321" y="17202"/>
                    </a:lnTo>
                    <a:lnTo>
                      <a:pt x="3321" y="17202"/>
                    </a:lnTo>
                    <a:lnTo>
                      <a:pt x="3492" y="17287"/>
                    </a:lnTo>
                    <a:lnTo>
                      <a:pt x="3683" y="17372"/>
                    </a:lnTo>
                    <a:lnTo>
                      <a:pt x="3769" y="17415"/>
                    </a:lnTo>
                    <a:lnTo>
                      <a:pt x="3832" y="17436"/>
                    </a:lnTo>
                    <a:lnTo>
                      <a:pt x="3832" y="17436"/>
                    </a:lnTo>
                    <a:lnTo>
                      <a:pt x="4130" y="17585"/>
                    </a:lnTo>
                    <a:lnTo>
                      <a:pt x="4130" y="17585"/>
                    </a:lnTo>
                    <a:lnTo>
                      <a:pt x="4450" y="17777"/>
                    </a:lnTo>
                    <a:lnTo>
                      <a:pt x="4705" y="17968"/>
                    </a:lnTo>
                    <a:lnTo>
                      <a:pt x="4705" y="17968"/>
                    </a:lnTo>
                    <a:lnTo>
                      <a:pt x="4854" y="18139"/>
                    </a:lnTo>
                    <a:lnTo>
                      <a:pt x="4854" y="18139"/>
                    </a:lnTo>
                    <a:lnTo>
                      <a:pt x="5025" y="18309"/>
                    </a:lnTo>
                    <a:lnTo>
                      <a:pt x="5025" y="18309"/>
                    </a:lnTo>
                    <a:lnTo>
                      <a:pt x="5237" y="18501"/>
                    </a:lnTo>
                    <a:lnTo>
                      <a:pt x="5514" y="18671"/>
                    </a:lnTo>
                    <a:lnTo>
                      <a:pt x="5514" y="18671"/>
                    </a:lnTo>
                    <a:lnTo>
                      <a:pt x="5812" y="18841"/>
                    </a:lnTo>
                    <a:lnTo>
                      <a:pt x="5812" y="18841"/>
                    </a:lnTo>
                    <a:lnTo>
                      <a:pt x="6004" y="18905"/>
                    </a:lnTo>
                    <a:lnTo>
                      <a:pt x="6195" y="18948"/>
                    </a:lnTo>
                    <a:lnTo>
                      <a:pt x="6195" y="18948"/>
                    </a:lnTo>
                    <a:lnTo>
                      <a:pt x="6408" y="18969"/>
                    </a:lnTo>
                    <a:lnTo>
                      <a:pt x="6621" y="18990"/>
                    </a:lnTo>
                    <a:lnTo>
                      <a:pt x="6621" y="18990"/>
                    </a:lnTo>
                    <a:lnTo>
                      <a:pt x="6855" y="18969"/>
                    </a:lnTo>
                    <a:lnTo>
                      <a:pt x="6855" y="18969"/>
                    </a:lnTo>
                    <a:lnTo>
                      <a:pt x="7260" y="18926"/>
                    </a:lnTo>
                    <a:lnTo>
                      <a:pt x="7643" y="18863"/>
                    </a:lnTo>
                    <a:lnTo>
                      <a:pt x="7643" y="18863"/>
                    </a:lnTo>
                    <a:lnTo>
                      <a:pt x="7984" y="18799"/>
                    </a:lnTo>
                    <a:lnTo>
                      <a:pt x="8175" y="18756"/>
                    </a:lnTo>
                    <a:lnTo>
                      <a:pt x="8175" y="18756"/>
                    </a:lnTo>
                    <a:lnTo>
                      <a:pt x="8431" y="18692"/>
                    </a:lnTo>
                    <a:lnTo>
                      <a:pt x="8431" y="18692"/>
                    </a:lnTo>
                    <a:lnTo>
                      <a:pt x="8622" y="18607"/>
                    </a:lnTo>
                    <a:lnTo>
                      <a:pt x="8793" y="18479"/>
                    </a:lnTo>
                    <a:lnTo>
                      <a:pt x="8793" y="18479"/>
                    </a:lnTo>
                    <a:lnTo>
                      <a:pt x="8963" y="18288"/>
                    </a:lnTo>
                    <a:lnTo>
                      <a:pt x="9112" y="18117"/>
                    </a:lnTo>
                    <a:lnTo>
                      <a:pt x="9112" y="18117"/>
                    </a:lnTo>
                    <a:lnTo>
                      <a:pt x="9261" y="17926"/>
                    </a:lnTo>
                    <a:lnTo>
                      <a:pt x="9261" y="17926"/>
                    </a:lnTo>
                    <a:lnTo>
                      <a:pt x="9389" y="17798"/>
                    </a:lnTo>
                    <a:lnTo>
                      <a:pt x="9538" y="17692"/>
                    </a:lnTo>
                    <a:lnTo>
                      <a:pt x="9538" y="17692"/>
                    </a:lnTo>
                    <a:lnTo>
                      <a:pt x="9666" y="17628"/>
                    </a:lnTo>
                    <a:lnTo>
                      <a:pt x="9666" y="17628"/>
                    </a:lnTo>
                    <a:lnTo>
                      <a:pt x="9836" y="17585"/>
                    </a:lnTo>
                    <a:lnTo>
                      <a:pt x="9964" y="17564"/>
                    </a:lnTo>
                    <a:lnTo>
                      <a:pt x="9964" y="17564"/>
                    </a:lnTo>
                    <a:lnTo>
                      <a:pt x="10240" y="17479"/>
                    </a:lnTo>
                    <a:lnTo>
                      <a:pt x="10496" y="17372"/>
                    </a:lnTo>
                    <a:lnTo>
                      <a:pt x="10496" y="17372"/>
                    </a:lnTo>
                    <a:lnTo>
                      <a:pt x="10837" y="17245"/>
                    </a:lnTo>
                    <a:lnTo>
                      <a:pt x="10837" y="17245"/>
                    </a:lnTo>
                    <a:lnTo>
                      <a:pt x="11135" y="17117"/>
                    </a:lnTo>
                    <a:lnTo>
                      <a:pt x="11433" y="17010"/>
                    </a:lnTo>
                    <a:lnTo>
                      <a:pt x="11433" y="17010"/>
                    </a:lnTo>
                    <a:lnTo>
                      <a:pt x="11603" y="16968"/>
                    </a:lnTo>
                    <a:lnTo>
                      <a:pt x="11688" y="16947"/>
                    </a:lnTo>
                    <a:lnTo>
                      <a:pt x="11688" y="16947"/>
                    </a:lnTo>
                    <a:lnTo>
                      <a:pt x="12029" y="16840"/>
                    </a:lnTo>
                    <a:lnTo>
                      <a:pt x="12071" y="16819"/>
                    </a:lnTo>
                    <a:lnTo>
                      <a:pt x="12071" y="16819"/>
                    </a:lnTo>
                    <a:lnTo>
                      <a:pt x="12391" y="16712"/>
                    </a:lnTo>
                    <a:lnTo>
                      <a:pt x="12667" y="16563"/>
                    </a:lnTo>
                    <a:lnTo>
                      <a:pt x="12774" y="16521"/>
                    </a:lnTo>
                    <a:lnTo>
                      <a:pt x="12774" y="16521"/>
                    </a:lnTo>
                    <a:lnTo>
                      <a:pt x="13072" y="16372"/>
                    </a:lnTo>
                    <a:lnTo>
                      <a:pt x="13072" y="16372"/>
                    </a:lnTo>
                    <a:lnTo>
                      <a:pt x="13391" y="16201"/>
                    </a:lnTo>
                    <a:lnTo>
                      <a:pt x="13732" y="16052"/>
                    </a:lnTo>
                    <a:lnTo>
                      <a:pt x="13732" y="16052"/>
                    </a:lnTo>
                    <a:lnTo>
                      <a:pt x="13817" y="16116"/>
                    </a:lnTo>
                    <a:lnTo>
                      <a:pt x="13817" y="16116"/>
                    </a:lnTo>
                    <a:lnTo>
                      <a:pt x="13987" y="16287"/>
                    </a:lnTo>
                    <a:lnTo>
                      <a:pt x="14158" y="16478"/>
                    </a:lnTo>
                    <a:lnTo>
                      <a:pt x="14477" y="16925"/>
                    </a:lnTo>
                    <a:lnTo>
                      <a:pt x="14732" y="17287"/>
                    </a:lnTo>
                    <a:lnTo>
                      <a:pt x="14732" y="17287"/>
                    </a:lnTo>
                    <a:lnTo>
                      <a:pt x="15137" y="17862"/>
                    </a:lnTo>
                    <a:lnTo>
                      <a:pt x="15222" y="17990"/>
                    </a:lnTo>
                    <a:lnTo>
                      <a:pt x="15222" y="17990"/>
                    </a:lnTo>
                    <a:lnTo>
                      <a:pt x="15350" y="18224"/>
                    </a:lnTo>
                    <a:lnTo>
                      <a:pt x="15520" y="18437"/>
                    </a:lnTo>
                    <a:lnTo>
                      <a:pt x="15520" y="18437"/>
                    </a:lnTo>
                    <a:lnTo>
                      <a:pt x="15627" y="18565"/>
                    </a:lnTo>
                    <a:lnTo>
                      <a:pt x="15754" y="18671"/>
                    </a:lnTo>
                    <a:lnTo>
                      <a:pt x="15882" y="18777"/>
                    </a:lnTo>
                    <a:lnTo>
                      <a:pt x="16010" y="18884"/>
                    </a:lnTo>
                    <a:lnTo>
                      <a:pt x="16010" y="18884"/>
                    </a:lnTo>
                    <a:lnTo>
                      <a:pt x="16308" y="19054"/>
                    </a:lnTo>
                    <a:lnTo>
                      <a:pt x="16585" y="19224"/>
                    </a:lnTo>
                    <a:lnTo>
                      <a:pt x="16585" y="19224"/>
                    </a:lnTo>
                    <a:lnTo>
                      <a:pt x="16840" y="19416"/>
                    </a:lnTo>
                    <a:lnTo>
                      <a:pt x="17074" y="19608"/>
                    </a:lnTo>
                    <a:lnTo>
                      <a:pt x="17074" y="19608"/>
                    </a:lnTo>
                    <a:lnTo>
                      <a:pt x="17308" y="19863"/>
                    </a:lnTo>
                    <a:lnTo>
                      <a:pt x="17521" y="20140"/>
                    </a:lnTo>
                    <a:lnTo>
                      <a:pt x="17585" y="20225"/>
                    </a:lnTo>
                    <a:lnTo>
                      <a:pt x="17798" y="20502"/>
                    </a:lnTo>
                    <a:lnTo>
                      <a:pt x="17798" y="20502"/>
                    </a:lnTo>
                    <a:lnTo>
                      <a:pt x="18245" y="21077"/>
                    </a:lnTo>
                    <a:lnTo>
                      <a:pt x="18245" y="21077"/>
                    </a:lnTo>
                    <a:lnTo>
                      <a:pt x="18288" y="21119"/>
                    </a:lnTo>
                    <a:lnTo>
                      <a:pt x="18352" y="21162"/>
                    </a:lnTo>
                    <a:lnTo>
                      <a:pt x="18416" y="21183"/>
                    </a:lnTo>
                    <a:lnTo>
                      <a:pt x="18479" y="21204"/>
                    </a:lnTo>
                    <a:lnTo>
                      <a:pt x="18522" y="21268"/>
                    </a:lnTo>
                    <a:lnTo>
                      <a:pt x="18522" y="21268"/>
                    </a:lnTo>
                    <a:lnTo>
                      <a:pt x="18586" y="21375"/>
                    </a:lnTo>
                    <a:lnTo>
                      <a:pt x="18586" y="21375"/>
                    </a:lnTo>
                    <a:lnTo>
                      <a:pt x="18671" y="21545"/>
                    </a:lnTo>
                    <a:lnTo>
                      <a:pt x="18671" y="21545"/>
                    </a:lnTo>
                    <a:lnTo>
                      <a:pt x="18777" y="21673"/>
                    </a:lnTo>
                    <a:lnTo>
                      <a:pt x="18884" y="21758"/>
                    </a:lnTo>
                    <a:lnTo>
                      <a:pt x="19012" y="21843"/>
                    </a:lnTo>
                    <a:lnTo>
                      <a:pt x="19161" y="21907"/>
                    </a:lnTo>
                    <a:lnTo>
                      <a:pt x="19161" y="21907"/>
                    </a:lnTo>
                    <a:lnTo>
                      <a:pt x="19374" y="21950"/>
                    </a:lnTo>
                    <a:lnTo>
                      <a:pt x="19608" y="21950"/>
                    </a:lnTo>
                    <a:lnTo>
                      <a:pt x="19608" y="21950"/>
                    </a:lnTo>
                    <a:lnTo>
                      <a:pt x="19884" y="21950"/>
                    </a:lnTo>
                    <a:lnTo>
                      <a:pt x="19884" y="21950"/>
                    </a:lnTo>
                    <a:lnTo>
                      <a:pt x="20246" y="21907"/>
                    </a:lnTo>
                    <a:lnTo>
                      <a:pt x="20587" y="21864"/>
                    </a:lnTo>
                    <a:lnTo>
                      <a:pt x="20587" y="21864"/>
                    </a:lnTo>
                    <a:lnTo>
                      <a:pt x="20928" y="21800"/>
                    </a:lnTo>
                    <a:lnTo>
                      <a:pt x="21247" y="21715"/>
                    </a:lnTo>
                    <a:lnTo>
                      <a:pt x="21247" y="21715"/>
                    </a:lnTo>
                    <a:lnTo>
                      <a:pt x="21694" y="21545"/>
                    </a:lnTo>
                    <a:lnTo>
                      <a:pt x="22120" y="21375"/>
                    </a:lnTo>
                    <a:lnTo>
                      <a:pt x="22439" y="21247"/>
                    </a:lnTo>
                    <a:lnTo>
                      <a:pt x="22439" y="21247"/>
                    </a:lnTo>
                    <a:lnTo>
                      <a:pt x="22950" y="21034"/>
                    </a:lnTo>
                    <a:lnTo>
                      <a:pt x="23461" y="20800"/>
                    </a:lnTo>
                    <a:lnTo>
                      <a:pt x="23461" y="20800"/>
                    </a:lnTo>
                    <a:lnTo>
                      <a:pt x="23653" y="20693"/>
                    </a:lnTo>
                    <a:lnTo>
                      <a:pt x="23823" y="20587"/>
                    </a:lnTo>
                    <a:lnTo>
                      <a:pt x="24164" y="20332"/>
                    </a:lnTo>
                    <a:lnTo>
                      <a:pt x="24227" y="20289"/>
                    </a:lnTo>
                    <a:lnTo>
                      <a:pt x="24227" y="20289"/>
                    </a:lnTo>
                    <a:lnTo>
                      <a:pt x="24355" y="20353"/>
                    </a:lnTo>
                    <a:lnTo>
                      <a:pt x="24440" y="20374"/>
                    </a:lnTo>
                    <a:lnTo>
                      <a:pt x="24504" y="20374"/>
                    </a:lnTo>
                    <a:lnTo>
                      <a:pt x="24504" y="20374"/>
                    </a:lnTo>
                    <a:lnTo>
                      <a:pt x="24589" y="20374"/>
                    </a:lnTo>
                    <a:lnTo>
                      <a:pt x="24675" y="20353"/>
                    </a:lnTo>
                    <a:lnTo>
                      <a:pt x="24675" y="20353"/>
                    </a:lnTo>
                    <a:lnTo>
                      <a:pt x="24760" y="20289"/>
                    </a:lnTo>
                    <a:lnTo>
                      <a:pt x="24845" y="20225"/>
                    </a:lnTo>
                    <a:lnTo>
                      <a:pt x="24887" y="20204"/>
                    </a:lnTo>
                    <a:lnTo>
                      <a:pt x="24887" y="20204"/>
                    </a:lnTo>
                    <a:lnTo>
                      <a:pt x="25036" y="20076"/>
                    </a:lnTo>
                    <a:lnTo>
                      <a:pt x="25036" y="20076"/>
                    </a:lnTo>
                    <a:lnTo>
                      <a:pt x="25228" y="19927"/>
                    </a:lnTo>
                    <a:lnTo>
                      <a:pt x="25313" y="19842"/>
                    </a:lnTo>
                    <a:lnTo>
                      <a:pt x="25313" y="19842"/>
                    </a:lnTo>
                    <a:lnTo>
                      <a:pt x="25526" y="19693"/>
                    </a:lnTo>
                    <a:lnTo>
                      <a:pt x="25526" y="19693"/>
                    </a:lnTo>
                    <a:lnTo>
                      <a:pt x="25696" y="19565"/>
                    </a:lnTo>
                    <a:lnTo>
                      <a:pt x="25696" y="19565"/>
                    </a:lnTo>
                    <a:lnTo>
                      <a:pt x="25909" y="19416"/>
                    </a:lnTo>
                    <a:lnTo>
                      <a:pt x="25909" y="19416"/>
                    </a:lnTo>
                    <a:lnTo>
                      <a:pt x="25973" y="19331"/>
                    </a:lnTo>
                    <a:lnTo>
                      <a:pt x="25973" y="19331"/>
                    </a:lnTo>
                    <a:lnTo>
                      <a:pt x="26101" y="19267"/>
                    </a:lnTo>
                    <a:lnTo>
                      <a:pt x="26229" y="19203"/>
                    </a:lnTo>
                    <a:lnTo>
                      <a:pt x="26335" y="19161"/>
                    </a:lnTo>
                    <a:lnTo>
                      <a:pt x="26335" y="19161"/>
                    </a:lnTo>
                    <a:lnTo>
                      <a:pt x="26548" y="19054"/>
                    </a:lnTo>
                    <a:lnTo>
                      <a:pt x="26548" y="19054"/>
                    </a:lnTo>
                    <a:lnTo>
                      <a:pt x="26867" y="18841"/>
                    </a:lnTo>
                    <a:lnTo>
                      <a:pt x="27229" y="18565"/>
                    </a:lnTo>
                    <a:lnTo>
                      <a:pt x="27229" y="18565"/>
                    </a:lnTo>
                    <a:lnTo>
                      <a:pt x="27400" y="18394"/>
                    </a:lnTo>
                    <a:lnTo>
                      <a:pt x="27463" y="18330"/>
                    </a:lnTo>
                    <a:lnTo>
                      <a:pt x="27463" y="18330"/>
                    </a:lnTo>
                    <a:lnTo>
                      <a:pt x="27634" y="18181"/>
                    </a:lnTo>
                    <a:lnTo>
                      <a:pt x="27783" y="18011"/>
                    </a:lnTo>
                    <a:lnTo>
                      <a:pt x="27783" y="18011"/>
                    </a:lnTo>
                    <a:lnTo>
                      <a:pt x="27910" y="17819"/>
                    </a:lnTo>
                    <a:lnTo>
                      <a:pt x="28017" y="17628"/>
                    </a:lnTo>
                    <a:lnTo>
                      <a:pt x="28017" y="17628"/>
                    </a:lnTo>
                    <a:lnTo>
                      <a:pt x="28145" y="17415"/>
                    </a:lnTo>
                    <a:lnTo>
                      <a:pt x="28294" y="17223"/>
                    </a:lnTo>
                    <a:lnTo>
                      <a:pt x="28294" y="17223"/>
                    </a:lnTo>
                    <a:lnTo>
                      <a:pt x="28507" y="17053"/>
                    </a:lnTo>
                    <a:lnTo>
                      <a:pt x="28507" y="17053"/>
                    </a:lnTo>
                    <a:lnTo>
                      <a:pt x="28698" y="16968"/>
                    </a:lnTo>
                    <a:lnTo>
                      <a:pt x="28698" y="16968"/>
                    </a:lnTo>
                    <a:lnTo>
                      <a:pt x="28890" y="16904"/>
                    </a:lnTo>
                    <a:lnTo>
                      <a:pt x="28890" y="16904"/>
                    </a:lnTo>
                    <a:lnTo>
                      <a:pt x="28996" y="16840"/>
                    </a:lnTo>
                    <a:lnTo>
                      <a:pt x="29103" y="16776"/>
                    </a:lnTo>
                    <a:lnTo>
                      <a:pt x="29188" y="16691"/>
                    </a:lnTo>
                    <a:lnTo>
                      <a:pt x="29230" y="16606"/>
                    </a:lnTo>
                    <a:lnTo>
                      <a:pt x="29230" y="16606"/>
                    </a:lnTo>
                    <a:lnTo>
                      <a:pt x="29316" y="16478"/>
                    </a:lnTo>
                    <a:lnTo>
                      <a:pt x="29401" y="16329"/>
                    </a:lnTo>
                    <a:lnTo>
                      <a:pt x="29465" y="16159"/>
                    </a:lnTo>
                    <a:lnTo>
                      <a:pt x="29528" y="15967"/>
                    </a:lnTo>
                    <a:lnTo>
                      <a:pt x="29528" y="15967"/>
                    </a:lnTo>
                    <a:lnTo>
                      <a:pt x="29614" y="15669"/>
                    </a:lnTo>
                    <a:lnTo>
                      <a:pt x="29678" y="15350"/>
                    </a:lnTo>
                    <a:lnTo>
                      <a:pt x="29720" y="15009"/>
                    </a:lnTo>
                    <a:lnTo>
                      <a:pt x="29763" y="14626"/>
                    </a:lnTo>
                    <a:lnTo>
                      <a:pt x="29763" y="14626"/>
                    </a:lnTo>
                    <a:lnTo>
                      <a:pt x="29784" y="14307"/>
                    </a:lnTo>
                    <a:lnTo>
                      <a:pt x="29784" y="14009"/>
                    </a:lnTo>
                    <a:lnTo>
                      <a:pt x="29741" y="13668"/>
                    </a:lnTo>
                    <a:lnTo>
                      <a:pt x="29699" y="13349"/>
                    </a:lnTo>
                    <a:lnTo>
                      <a:pt x="29699" y="13349"/>
                    </a:lnTo>
                    <a:lnTo>
                      <a:pt x="29656" y="13136"/>
                    </a:lnTo>
                    <a:lnTo>
                      <a:pt x="29592" y="12944"/>
                    </a:lnTo>
                    <a:lnTo>
                      <a:pt x="29592" y="12944"/>
                    </a:lnTo>
                    <a:lnTo>
                      <a:pt x="29550" y="12795"/>
                    </a:lnTo>
                    <a:lnTo>
                      <a:pt x="29486" y="12646"/>
                    </a:lnTo>
                    <a:lnTo>
                      <a:pt x="29486" y="12646"/>
                    </a:lnTo>
                    <a:lnTo>
                      <a:pt x="29422" y="12518"/>
                    </a:lnTo>
                    <a:lnTo>
                      <a:pt x="29337" y="12412"/>
                    </a:lnTo>
                    <a:lnTo>
                      <a:pt x="29167" y="12199"/>
                    </a:lnTo>
                    <a:lnTo>
                      <a:pt x="29167" y="12199"/>
                    </a:lnTo>
                    <a:lnTo>
                      <a:pt x="28996" y="11986"/>
                    </a:lnTo>
                    <a:lnTo>
                      <a:pt x="28996" y="11986"/>
                    </a:lnTo>
                    <a:lnTo>
                      <a:pt x="28805" y="11624"/>
                    </a:lnTo>
                    <a:lnTo>
                      <a:pt x="28634" y="11241"/>
                    </a:lnTo>
                    <a:lnTo>
                      <a:pt x="28634" y="11241"/>
                    </a:lnTo>
                    <a:lnTo>
                      <a:pt x="28549" y="11049"/>
                    </a:lnTo>
                    <a:lnTo>
                      <a:pt x="28443" y="10900"/>
                    </a:lnTo>
                    <a:lnTo>
                      <a:pt x="28315" y="10751"/>
                    </a:lnTo>
                    <a:lnTo>
                      <a:pt x="28145" y="10645"/>
                    </a:lnTo>
                    <a:lnTo>
                      <a:pt x="28145" y="10645"/>
                    </a:lnTo>
                    <a:lnTo>
                      <a:pt x="27953" y="10517"/>
                    </a:lnTo>
                    <a:lnTo>
                      <a:pt x="27719" y="10411"/>
                    </a:lnTo>
                    <a:lnTo>
                      <a:pt x="27719" y="10411"/>
                    </a:lnTo>
                    <a:lnTo>
                      <a:pt x="27570" y="10347"/>
                    </a:lnTo>
                    <a:lnTo>
                      <a:pt x="27421" y="10304"/>
                    </a:lnTo>
                    <a:lnTo>
                      <a:pt x="27357" y="10283"/>
                    </a:lnTo>
                    <a:lnTo>
                      <a:pt x="27357" y="10283"/>
                    </a:lnTo>
                    <a:lnTo>
                      <a:pt x="27059" y="10219"/>
                    </a:lnTo>
                    <a:lnTo>
                      <a:pt x="26910" y="10155"/>
                    </a:lnTo>
                    <a:lnTo>
                      <a:pt x="26782" y="10113"/>
                    </a:lnTo>
                    <a:lnTo>
                      <a:pt x="26782" y="10113"/>
                    </a:lnTo>
                    <a:lnTo>
                      <a:pt x="26569" y="9964"/>
                    </a:lnTo>
                    <a:lnTo>
                      <a:pt x="26314" y="9772"/>
                    </a:lnTo>
                    <a:lnTo>
                      <a:pt x="26250" y="9729"/>
                    </a:lnTo>
                    <a:lnTo>
                      <a:pt x="26250" y="9729"/>
                    </a:lnTo>
                    <a:lnTo>
                      <a:pt x="25739" y="9325"/>
                    </a:lnTo>
                    <a:lnTo>
                      <a:pt x="25739" y="9325"/>
                    </a:lnTo>
                    <a:lnTo>
                      <a:pt x="25185" y="8942"/>
                    </a:lnTo>
                    <a:lnTo>
                      <a:pt x="25185" y="8942"/>
                    </a:lnTo>
                    <a:lnTo>
                      <a:pt x="24909" y="8771"/>
                    </a:lnTo>
                    <a:lnTo>
                      <a:pt x="24632" y="8601"/>
                    </a:lnTo>
                    <a:lnTo>
                      <a:pt x="24632" y="8601"/>
                    </a:lnTo>
                    <a:lnTo>
                      <a:pt x="24313" y="8452"/>
                    </a:lnTo>
                    <a:lnTo>
                      <a:pt x="23993" y="8303"/>
                    </a:lnTo>
                    <a:lnTo>
                      <a:pt x="23333" y="8026"/>
                    </a:lnTo>
                    <a:lnTo>
                      <a:pt x="23333" y="8026"/>
                    </a:lnTo>
                    <a:lnTo>
                      <a:pt x="22716" y="7792"/>
                    </a:lnTo>
                    <a:lnTo>
                      <a:pt x="22716" y="7792"/>
                    </a:lnTo>
                    <a:lnTo>
                      <a:pt x="22418" y="7686"/>
                    </a:lnTo>
                    <a:lnTo>
                      <a:pt x="22120" y="7601"/>
                    </a:lnTo>
                    <a:lnTo>
                      <a:pt x="22120" y="7601"/>
                    </a:lnTo>
                    <a:lnTo>
                      <a:pt x="21737" y="7494"/>
                    </a:lnTo>
                    <a:lnTo>
                      <a:pt x="21737" y="7494"/>
                    </a:lnTo>
                    <a:lnTo>
                      <a:pt x="21588" y="7452"/>
                    </a:lnTo>
                    <a:lnTo>
                      <a:pt x="21588" y="7452"/>
                    </a:lnTo>
                    <a:lnTo>
                      <a:pt x="21588" y="7281"/>
                    </a:lnTo>
                    <a:lnTo>
                      <a:pt x="21588" y="7281"/>
                    </a:lnTo>
                    <a:lnTo>
                      <a:pt x="21609" y="7026"/>
                    </a:lnTo>
                    <a:lnTo>
                      <a:pt x="21630" y="6770"/>
                    </a:lnTo>
                    <a:lnTo>
                      <a:pt x="21630" y="6770"/>
                    </a:lnTo>
                    <a:lnTo>
                      <a:pt x="21673" y="6472"/>
                    </a:lnTo>
                    <a:lnTo>
                      <a:pt x="21673" y="6472"/>
                    </a:lnTo>
                    <a:lnTo>
                      <a:pt x="21694" y="6238"/>
                    </a:lnTo>
                    <a:lnTo>
                      <a:pt x="21673" y="6004"/>
                    </a:lnTo>
                    <a:lnTo>
                      <a:pt x="21673" y="6004"/>
                    </a:lnTo>
                    <a:lnTo>
                      <a:pt x="21630" y="5663"/>
                    </a:lnTo>
                    <a:lnTo>
                      <a:pt x="21630" y="5663"/>
                    </a:lnTo>
                    <a:lnTo>
                      <a:pt x="21566" y="5472"/>
                    </a:lnTo>
                    <a:lnTo>
                      <a:pt x="21481" y="5259"/>
                    </a:lnTo>
                    <a:lnTo>
                      <a:pt x="21439" y="5174"/>
                    </a:lnTo>
                    <a:lnTo>
                      <a:pt x="21439" y="5174"/>
                    </a:lnTo>
                    <a:lnTo>
                      <a:pt x="21417" y="5110"/>
                    </a:lnTo>
                    <a:lnTo>
                      <a:pt x="21353" y="5046"/>
                    </a:lnTo>
                    <a:lnTo>
                      <a:pt x="21332" y="5003"/>
                    </a:lnTo>
                    <a:lnTo>
                      <a:pt x="21332" y="5003"/>
                    </a:lnTo>
                    <a:lnTo>
                      <a:pt x="21332" y="5003"/>
                    </a:lnTo>
                    <a:lnTo>
                      <a:pt x="21226" y="4769"/>
                    </a:lnTo>
                    <a:lnTo>
                      <a:pt x="21141" y="4535"/>
                    </a:lnTo>
                    <a:lnTo>
                      <a:pt x="21141" y="4535"/>
                    </a:lnTo>
                    <a:lnTo>
                      <a:pt x="21034" y="4130"/>
                    </a:lnTo>
                    <a:lnTo>
                      <a:pt x="20991" y="3939"/>
                    </a:lnTo>
                    <a:lnTo>
                      <a:pt x="20991" y="3939"/>
                    </a:lnTo>
                    <a:lnTo>
                      <a:pt x="20906" y="3619"/>
                    </a:lnTo>
                    <a:lnTo>
                      <a:pt x="20842" y="3470"/>
                    </a:lnTo>
                    <a:lnTo>
                      <a:pt x="20736" y="3321"/>
                    </a:lnTo>
                    <a:lnTo>
                      <a:pt x="20736" y="3321"/>
                    </a:lnTo>
                    <a:lnTo>
                      <a:pt x="20672" y="3215"/>
                    </a:lnTo>
                    <a:lnTo>
                      <a:pt x="20587" y="3130"/>
                    </a:lnTo>
                    <a:lnTo>
                      <a:pt x="20395" y="3002"/>
                    </a:lnTo>
                    <a:lnTo>
                      <a:pt x="20395" y="3002"/>
                    </a:lnTo>
                    <a:lnTo>
                      <a:pt x="20183" y="2853"/>
                    </a:lnTo>
                    <a:lnTo>
                      <a:pt x="19948" y="2725"/>
                    </a:lnTo>
                    <a:lnTo>
                      <a:pt x="19948" y="2725"/>
                    </a:lnTo>
                    <a:lnTo>
                      <a:pt x="19416" y="2427"/>
                    </a:lnTo>
                    <a:lnTo>
                      <a:pt x="19267" y="2342"/>
                    </a:lnTo>
                    <a:lnTo>
                      <a:pt x="19267" y="2342"/>
                    </a:lnTo>
                    <a:lnTo>
                      <a:pt x="19054" y="2214"/>
                    </a:lnTo>
                    <a:lnTo>
                      <a:pt x="18820" y="2044"/>
                    </a:lnTo>
                    <a:lnTo>
                      <a:pt x="18820" y="2044"/>
                    </a:lnTo>
                    <a:lnTo>
                      <a:pt x="18565" y="1852"/>
                    </a:lnTo>
                    <a:lnTo>
                      <a:pt x="18330" y="1640"/>
                    </a:lnTo>
                    <a:lnTo>
                      <a:pt x="18330" y="1640"/>
                    </a:lnTo>
                    <a:lnTo>
                      <a:pt x="18203" y="1533"/>
                    </a:lnTo>
                    <a:lnTo>
                      <a:pt x="18054" y="1427"/>
                    </a:lnTo>
                    <a:lnTo>
                      <a:pt x="17905" y="1342"/>
                    </a:lnTo>
                    <a:lnTo>
                      <a:pt x="17734" y="1256"/>
                    </a:lnTo>
                    <a:lnTo>
                      <a:pt x="17734" y="1256"/>
                    </a:lnTo>
                    <a:lnTo>
                      <a:pt x="17521" y="1171"/>
                    </a:lnTo>
                    <a:lnTo>
                      <a:pt x="17457" y="1150"/>
                    </a:lnTo>
                    <a:lnTo>
                      <a:pt x="17457" y="1150"/>
                    </a:lnTo>
                    <a:lnTo>
                      <a:pt x="17181" y="1022"/>
                    </a:lnTo>
                    <a:lnTo>
                      <a:pt x="17181" y="1022"/>
                    </a:lnTo>
                    <a:lnTo>
                      <a:pt x="16670" y="745"/>
                    </a:lnTo>
                    <a:lnTo>
                      <a:pt x="16670" y="745"/>
                    </a:lnTo>
                    <a:lnTo>
                      <a:pt x="16244" y="511"/>
                    </a:lnTo>
                    <a:lnTo>
                      <a:pt x="16244" y="511"/>
                    </a:lnTo>
                    <a:lnTo>
                      <a:pt x="16095" y="426"/>
                    </a:lnTo>
                    <a:lnTo>
                      <a:pt x="15946" y="362"/>
                    </a:lnTo>
                    <a:lnTo>
                      <a:pt x="15946" y="362"/>
                    </a:lnTo>
                    <a:lnTo>
                      <a:pt x="15840" y="341"/>
                    </a:lnTo>
                    <a:lnTo>
                      <a:pt x="15733" y="320"/>
                    </a:lnTo>
                    <a:lnTo>
                      <a:pt x="15733" y="320"/>
                    </a:lnTo>
                    <a:lnTo>
                      <a:pt x="15563" y="341"/>
                    </a:lnTo>
                    <a:lnTo>
                      <a:pt x="15478" y="362"/>
                    </a:lnTo>
                    <a:lnTo>
                      <a:pt x="15478" y="362"/>
                    </a:lnTo>
                    <a:lnTo>
                      <a:pt x="15329" y="405"/>
                    </a:lnTo>
                    <a:lnTo>
                      <a:pt x="15329" y="405"/>
                    </a:lnTo>
                    <a:lnTo>
                      <a:pt x="15180" y="405"/>
                    </a:lnTo>
                    <a:lnTo>
                      <a:pt x="15180" y="405"/>
                    </a:lnTo>
                    <a:lnTo>
                      <a:pt x="14924" y="298"/>
                    </a:lnTo>
                    <a:lnTo>
                      <a:pt x="14881" y="277"/>
                    </a:lnTo>
                    <a:lnTo>
                      <a:pt x="14881" y="277"/>
                    </a:lnTo>
                    <a:lnTo>
                      <a:pt x="14498" y="128"/>
                    </a:lnTo>
                    <a:lnTo>
                      <a:pt x="14498" y="128"/>
                    </a:lnTo>
                    <a:lnTo>
                      <a:pt x="14307" y="64"/>
                    </a:lnTo>
                    <a:lnTo>
                      <a:pt x="14094" y="22"/>
                    </a:lnTo>
                    <a:lnTo>
                      <a:pt x="14094" y="22"/>
                    </a:lnTo>
                    <a:lnTo>
                      <a:pt x="1388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0;p49">
                <a:extLst>
                  <a:ext uri="{FF2B5EF4-FFF2-40B4-BE49-F238E27FC236}">
                    <a16:creationId xmlns:a16="http://schemas.microsoft.com/office/drawing/2014/main" id="{E15E0238-7D63-BBF7-8D9E-A45B7261BECF}"/>
                  </a:ext>
                </a:extLst>
              </p:cNvPr>
              <p:cNvSpPr/>
              <p:nvPr/>
            </p:nvSpPr>
            <p:spPr>
              <a:xfrm>
                <a:off x="4998079" y="3655957"/>
                <a:ext cx="138662" cy="134904"/>
              </a:xfrm>
              <a:custGeom>
                <a:avLst/>
                <a:gdLst/>
                <a:ahLst/>
                <a:cxnLst/>
                <a:rect l="l" t="t" r="r" b="b"/>
                <a:pathLst>
                  <a:path w="14946" h="14541" extrusionOk="0">
                    <a:moveTo>
                      <a:pt x="10070" y="0"/>
                    </a:moveTo>
                    <a:lnTo>
                      <a:pt x="9836" y="21"/>
                    </a:lnTo>
                    <a:lnTo>
                      <a:pt x="9623" y="64"/>
                    </a:lnTo>
                    <a:lnTo>
                      <a:pt x="9431" y="85"/>
                    </a:lnTo>
                    <a:lnTo>
                      <a:pt x="8920" y="170"/>
                    </a:lnTo>
                    <a:lnTo>
                      <a:pt x="8324" y="234"/>
                    </a:lnTo>
                    <a:lnTo>
                      <a:pt x="7686" y="298"/>
                    </a:lnTo>
                    <a:lnTo>
                      <a:pt x="6962" y="362"/>
                    </a:lnTo>
                    <a:lnTo>
                      <a:pt x="6259" y="490"/>
                    </a:lnTo>
                    <a:lnTo>
                      <a:pt x="5663" y="618"/>
                    </a:lnTo>
                    <a:lnTo>
                      <a:pt x="5046" y="788"/>
                    </a:lnTo>
                    <a:lnTo>
                      <a:pt x="4726" y="894"/>
                    </a:lnTo>
                    <a:lnTo>
                      <a:pt x="4386" y="1065"/>
                    </a:lnTo>
                    <a:lnTo>
                      <a:pt x="4130" y="1192"/>
                    </a:lnTo>
                    <a:lnTo>
                      <a:pt x="3960" y="1299"/>
                    </a:lnTo>
                    <a:lnTo>
                      <a:pt x="3811" y="1427"/>
                    </a:lnTo>
                    <a:lnTo>
                      <a:pt x="3598" y="1597"/>
                    </a:lnTo>
                    <a:lnTo>
                      <a:pt x="3449" y="1788"/>
                    </a:lnTo>
                    <a:lnTo>
                      <a:pt x="3172" y="2129"/>
                    </a:lnTo>
                    <a:lnTo>
                      <a:pt x="2981" y="2470"/>
                    </a:lnTo>
                    <a:lnTo>
                      <a:pt x="2597" y="3087"/>
                    </a:lnTo>
                    <a:lnTo>
                      <a:pt x="2385" y="3428"/>
                    </a:lnTo>
                    <a:lnTo>
                      <a:pt x="2150" y="3747"/>
                    </a:lnTo>
                    <a:lnTo>
                      <a:pt x="2087" y="3832"/>
                    </a:lnTo>
                    <a:lnTo>
                      <a:pt x="1852" y="4130"/>
                    </a:lnTo>
                    <a:lnTo>
                      <a:pt x="1746" y="4343"/>
                    </a:lnTo>
                    <a:lnTo>
                      <a:pt x="1661" y="4556"/>
                    </a:lnTo>
                    <a:lnTo>
                      <a:pt x="1597" y="4705"/>
                    </a:lnTo>
                    <a:lnTo>
                      <a:pt x="1576" y="4854"/>
                    </a:lnTo>
                    <a:lnTo>
                      <a:pt x="1512" y="5173"/>
                    </a:lnTo>
                    <a:lnTo>
                      <a:pt x="1469" y="5365"/>
                    </a:lnTo>
                    <a:lnTo>
                      <a:pt x="1384" y="5684"/>
                    </a:lnTo>
                    <a:lnTo>
                      <a:pt x="1256" y="6089"/>
                    </a:lnTo>
                    <a:lnTo>
                      <a:pt x="1171" y="6429"/>
                    </a:lnTo>
                    <a:lnTo>
                      <a:pt x="1043" y="6770"/>
                    </a:lnTo>
                    <a:lnTo>
                      <a:pt x="873" y="7111"/>
                    </a:lnTo>
                    <a:lnTo>
                      <a:pt x="703" y="7409"/>
                    </a:lnTo>
                    <a:lnTo>
                      <a:pt x="490" y="7792"/>
                    </a:lnTo>
                    <a:lnTo>
                      <a:pt x="277" y="8133"/>
                    </a:lnTo>
                    <a:lnTo>
                      <a:pt x="192" y="8303"/>
                    </a:lnTo>
                    <a:lnTo>
                      <a:pt x="107" y="8495"/>
                    </a:lnTo>
                    <a:lnTo>
                      <a:pt x="64" y="8686"/>
                    </a:lnTo>
                    <a:lnTo>
                      <a:pt x="21" y="8856"/>
                    </a:lnTo>
                    <a:lnTo>
                      <a:pt x="0" y="9069"/>
                    </a:lnTo>
                    <a:lnTo>
                      <a:pt x="0" y="9304"/>
                    </a:lnTo>
                    <a:lnTo>
                      <a:pt x="0" y="9538"/>
                    </a:lnTo>
                    <a:lnTo>
                      <a:pt x="21" y="9665"/>
                    </a:lnTo>
                    <a:lnTo>
                      <a:pt x="64" y="9814"/>
                    </a:lnTo>
                    <a:lnTo>
                      <a:pt x="107" y="9942"/>
                    </a:lnTo>
                    <a:lnTo>
                      <a:pt x="149" y="10070"/>
                    </a:lnTo>
                    <a:lnTo>
                      <a:pt x="192" y="10134"/>
                    </a:lnTo>
                    <a:lnTo>
                      <a:pt x="171" y="10304"/>
                    </a:lnTo>
                    <a:lnTo>
                      <a:pt x="171" y="10496"/>
                    </a:lnTo>
                    <a:lnTo>
                      <a:pt x="192" y="10581"/>
                    </a:lnTo>
                    <a:lnTo>
                      <a:pt x="213" y="10687"/>
                    </a:lnTo>
                    <a:lnTo>
                      <a:pt x="256" y="10772"/>
                    </a:lnTo>
                    <a:lnTo>
                      <a:pt x="320" y="10858"/>
                    </a:lnTo>
                    <a:lnTo>
                      <a:pt x="490" y="11028"/>
                    </a:lnTo>
                    <a:lnTo>
                      <a:pt x="703" y="11198"/>
                    </a:lnTo>
                    <a:lnTo>
                      <a:pt x="894" y="11326"/>
                    </a:lnTo>
                    <a:lnTo>
                      <a:pt x="1171" y="11475"/>
                    </a:lnTo>
                    <a:lnTo>
                      <a:pt x="1320" y="11603"/>
                    </a:lnTo>
                    <a:lnTo>
                      <a:pt x="1469" y="11794"/>
                    </a:lnTo>
                    <a:lnTo>
                      <a:pt x="1533" y="11880"/>
                    </a:lnTo>
                    <a:lnTo>
                      <a:pt x="1618" y="12007"/>
                    </a:lnTo>
                    <a:lnTo>
                      <a:pt x="1746" y="12135"/>
                    </a:lnTo>
                    <a:lnTo>
                      <a:pt x="1852" y="12220"/>
                    </a:lnTo>
                    <a:lnTo>
                      <a:pt x="1980" y="12305"/>
                    </a:lnTo>
                    <a:lnTo>
                      <a:pt x="2257" y="12412"/>
                    </a:lnTo>
                    <a:lnTo>
                      <a:pt x="2385" y="12454"/>
                    </a:lnTo>
                    <a:lnTo>
                      <a:pt x="2619" y="12582"/>
                    </a:lnTo>
                    <a:lnTo>
                      <a:pt x="2810" y="12710"/>
                    </a:lnTo>
                    <a:lnTo>
                      <a:pt x="2959" y="12838"/>
                    </a:lnTo>
                    <a:lnTo>
                      <a:pt x="3087" y="12965"/>
                    </a:lnTo>
                    <a:lnTo>
                      <a:pt x="3236" y="13136"/>
                    </a:lnTo>
                    <a:lnTo>
                      <a:pt x="3406" y="13285"/>
                    </a:lnTo>
                    <a:lnTo>
                      <a:pt x="3534" y="13370"/>
                    </a:lnTo>
                    <a:lnTo>
                      <a:pt x="3662" y="13434"/>
                    </a:lnTo>
                    <a:lnTo>
                      <a:pt x="3768" y="13476"/>
                    </a:lnTo>
                    <a:lnTo>
                      <a:pt x="3875" y="13498"/>
                    </a:lnTo>
                    <a:lnTo>
                      <a:pt x="4109" y="13519"/>
                    </a:lnTo>
                    <a:lnTo>
                      <a:pt x="4279" y="13583"/>
                    </a:lnTo>
                    <a:lnTo>
                      <a:pt x="4386" y="13625"/>
                    </a:lnTo>
                    <a:lnTo>
                      <a:pt x="4514" y="13774"/>
                    </a:lnTo>
                    <a:lnTo>
                      <a:pt x="4620" y="13945"/>
                    </a:lnTo>
                    <a:lnTo>
                      <a:pt x="4705" y="14115"/>
                    </a:lnTo>
                    <a:lnTo>
                      <a:pt x="4769" y="14243"/>
                    </a:lnTo>
                    <a:lnTo>
                      <a:pt x="4812" y="14307"/>
                    </a:lnTo>
                    <a:lnTo>
                      <a:pt x="4875" y="14392"/>
                    </a:lnTo>
                    <a:lnTo>
                      <a:pt x="4939" y="14456"/>
                    </a:lnTo>
                    <a:lnTo>
                      <a:pt x="5024" y="14498"/>
                    </a:lnTo>
                    <a:lnTo>
                      <a:pt x="5131" y="14541"/>
                    </a:lnTo>
                    <a:lnTo>
                      <a:pt x="5280" y="14541"/>
                    </a:lnTo>
                    <a:lnTo>
                      <a:pt x="5472" y="14519"/>
                    </a:lnTo>
                    <a:lnTo>
                      <a:pt x="5663" y="14477"/>
                    </a:lnTo>
                    <a:lnTo>
                      <a:pt x="5876" y="14392"/>
                    </a:lnTo>
                    <a:lnTo>
                      <a:pt x="6089" y="14307"/>
                    </a:lnTo>
                    <a:lnTo>
                      <a:pt x="6238" y="14221"/>
                    </a:lnTo>
                    <a:lnTo>
                      <a:pt x="6387" y="14094"/>
                    </a:lnTo>
                    <a:lnTo>
                      <a:pt x="6430" y="14072"/>
                    </a:lnTo>
                    <a:lnTo>
                      <a:pt x="6706" y="13902"/>
                    </a:lnTo>
                    <a:lnTo>
                      <a:pt x="6962" y="13774"/>
                    </a:lnTo>
                    <a:lnTo>
                      <a:pt x="7175" y="13710"/>
                    </a:lnTo>
                    <a:lnTo>
                      <a:pt x="7388" y="13647"/>
                    </a:lnTo>
                    <a:lnTo>
                      <a:pt x="7728" y="13625"/>
                    </a:lnTo>
                    <a:lnTo>
                      <a:pt x="8026" y="13647"/>
                    </a:lnTo>
                    <a:lnTo>
                      <a:pt x="8367" y="13668"/>
                    </a:lnTo>
                    <a:lnTo>
                      <a:pt x="8622" y="13668"/>
                    </a:lnTo>
                    <a:lnTo>
                      <a:pt x="8963" y="13625"/>
                    </a:lnTo>
                    <a:lnTo>
                      <a:pt x="9325" y="13561"/>
                    </a:lnTo>
                    <a:lnTo>
                      <a:pt x="9602" y="13476"/>
                    </a:lnTo>
                    <a:lnTo>
                      <a:pt x="9857" y="13370"/>
                    </a:lnTo>
                    <a:lnTo>
                      <a:pt x="9900" y="13348"/>
                    </a:lnTo>
                    <a:lnTo>
                      <a:pt x="10155" y="13242"/>
                    </a:lnTo>
                    <a:lnTo>
                      <a:pt x="10389" y="13178"/>
                    </a:lnTo>
                    <a:lnTo>
                      <a:pt x="10858" y="13050"/>
                    </a:lnTo>
                    <a:lnTo>
                      <a:pt x="11347" y="12944"/>
                    </a:lnTo>
                    <a:lnTo>
                      <a:pt x="11880" y="12859"/>
                    </a:lnTo>
                    <a:lnTo>
                      <a:pt x="11794" y="12859"/>
                    </a:lnTo>
                    <a:lnTo>
                      <a:pt x="11986" y="12838"/>
                    </a:lnTo>
                    <a:lnTo>
                      <a:pt x="12348" y="12795"/>
                    </a:lnTo>
                    <a:lnTo>
                      <a:pt x="12603" y="12752"/>
                    </a:lnTo>
                    <a:lnTo>
                      <a:pt x="12838" y="12689"/>
                    </a:lnTo>
                    <a:lnTo>
                      <a:pt x="13072" y="12582"/>
                    </a:lnTo>
                    <a:lnTo>
                      <a:pt x="13306" y="12454"/>
                    </a:lnTo>
                    <a:lnTo>
                      <a:pt x="13455" y="12348"/>
                    </a:lnTo>
                    <a:lnTo>
                      <a:pt x="13625" y="12263"/>
                    </a:lnTo>
                    <a:lnTo>
                      <a:pt x="13902" y="12199"/>
                    </a:lnTo>
                    <a:lnTo>
                      <a:pt x="14008" y="12156"/>
                    </a:lnTo>
                    <a:lnTo>
                      <a:pt x="14158" y="12092"/>
                    </a:lnTo>
                    <a:lnTo>
                      <a:pt x="14221" y="12050"/>
                    </a:lnTo>
                    <a:lnTo>
                      <a:pt x="14264" y="12007"/>
                    </a:lnTo>
                    <a:lnTo>
                      <a:pt x="14349" y="11901"/>
                    </a:lnTo>
                    <a:lnTo>
                      <a:pt x="14392" y="11816"/>
                    </a:lnTo>
                    <a:lnTo>
                      <a:pt x="14434" y="11731"/>
                    </a:lnTo>
                    <a:lnTo>
                      <a:pt x="14477" y="11539"/>
                    </a:lnTo>
                    <a:lnTo>
                      <a:pt x="14498" y="11305"/>
                    </a:lnTo>
                    <a:lnTo>
                      <a:pt x="14498" y="11262"/>
                    </a:lnTo>
                    <a:lnTo>
                      <a:pt x="14519" y="11156"/>
                    </a:lnTo>
                    <a:lnTo>
                      <a:pt x="14562" y="10836"/>
                    </a:lnTo>
                    <a:lnTo>
                      <a:pt x="14583" y="10666"/>
                    </a:lnTo>
                    <a:lnTo>
                      <a:pt x="14626" y="10496"/>
                    </a:lnTo>
                    <a:lnTo>
                      <a:pt x="14711" y="10347"/>
                    </a:lnTo>
                    <a:lnTo>
                      <a:pt x="14775" y="10219"/>
                    </a:lnTo>
                    <a:lnTo>
                      <a:pt x="14839" y="10113"/>
                    </a:lnTo>
                    <a:lnTo>
                      <a:pt x="14881" y="9963"/>
                    </a:lnTo>
                    <a:lnTo>
                      <a:pt x="14924" y="9814"/>
                    </a:lnTo>
                    <a:lnTo>
                      <a:pt x="14945" y="9644"/>
                    </a:lnTo>
                    <a:lnTo>
                      <a:pt x="14945" y="9474"/>
                    </a:lnTo>
                    <a:lnTo>
                      <a:pt x="14903" y="9282"/>
                    </a:lnTo>
                    <a:lnTo>
                      <a:pt x="14860" y="9112"/>
                    </a:lnTo>
                    <a:lnTo>
                      <a:pt x="14690" y="8771"/>
                    </a:lnTo>
                    <a:lnTo>
                      <a:pt x="14562" y="8516"/>
                    </a:lnTo>
                    <a:lnTo>
                      <a:pt x="14434" y="8260"/>
                    </a:lnTo>
                    <a:lnTo>
                      <a:pt x="14413" y="8196"/>
                    </a:lnTo>
                    <a:lnTo>
                      <a:pt x="14477" y="8154"/>
                    </a:lnTo>
                    <a:lnTo>
                      <a:pt x="14519" y="8111"/>
                    </a:lnTo>
                    <a:lnTo>
                      <a:pt x="14562" y="8047"/>
                    </a:lnTo>
                    <a:lnTo>
                      <a:pt x="14583" y="7984"/>
                    </a:lnTo>
                    <a:lnTo>
                      <a:pt x="14583" y="7813"/>
                    </a:lnTo>
                    <a:lnTo>
                      <a:pt x="14562" y="7622"/>
                    </a:lnTo>
                    <a:lnTo>
                      <a:pt x="14519" y="7430"/>
                    </a:lnTo>
                    <a:lnTo>
                      <a:pt x="14456" y="7260"/>
                    </a:lnTo>
                    <a:lnTo>
                      <a:pt x="14243" y="6813"/>
                    </a:lnTo>
                    <a:lnTo>
                      <a:pt x="14200" y="6536"/>
                    </a:lnTo>
                    <a:lnTo>
                      <a:pt x="14094" y="6259"/>
                    </a:lnTo>
                    <a:lnTo>
                      <a:pt x="13966" y="5940"/>
                    </a:lnTo>
                    <a:lnTo>
                      <a:pt x="13923" y="5855"/>
                    </a:lnTo>
                    <a:lnTo>
                      <a:pt x="13881" y="5770"/>
                    </a:lnTo>
                    <a:lnTo>
                      <a:pt x="13881" y="5684"/>
                    </a:lnTo>
                    <a:lnTo>
                      <a:pt x="13923" y="5493"/>
                    </a:lnTo>
                    <a:lnTo>
                      <a:pt x="13945" y="5408"/>
                    </a:lnTo>
                    <a:lnTo>
                      <a:pt x="14008" y="5173"/>
                    </a:lnTo>
                    <a:lnTo>
                      <a:pt x="14030" y="4939"/>
                    </a:lnTo>
                    <a:lnTo>
                      <a:pt x="14051" y="4726"/>
                    </a:lnTo>
                    <a:lnTo>
                      <a:pt x="14030" y="4492"/>
                    </a:lnTo>
                    <a:lnTo>
                      <a:pt x="13987" y="4258"/>
                    </a:lnTo>
                    <a:lnTo>
                      <a:pt x="13902" y="4024"/>
                    </a:lnTo>
                    <a:lnTo>
                      <a:pt x="13753" y="3704"/>
                    </a:lnTo>
                    <a:lnTo>
                      <a:pt x="13583" y="3406"/>
                    </a:lnTo>
                    <a:lnTo>
                      <a:pt x="13434" y="3151"/>
                    </a:lnTo>
                    <a:lnTo>
                      <a:pt x="13242" y="2832"/>
                    </a:lnTo>
                    <a:lnTo>
                      <a:pt x="13008" y="2491"/>
                    </a:lnTo>
                    <a:lnTo>
                      <a:pt x="13050" y="2406"/>
                    </a:lnTo>
                    <a:lnTo>
                      <a:pt x="13093" y="2342"/>
                    </a:lnTo>
                    <a:lnTo>
                      <a:pt x="13114" y="2257"/>
                    </a:lnTo>
                    <a:lnTo>
                      <a:pt x="13093" y="2172"/>
                    </a:lnTo>
                    <a:lnTo>
                      <a:pt x="13072" y="2065"/>
                    </a:lnTo>
                    <a:lnTo>
                      <a:pt x="13008" y="1980"/>
                    </a:lnTo>
                    <a:lnTo>
                      <a:pt x="12944" y="1895"/>
                    </a:lnTo>
                    <a:lnTo>
                      <a:pt x="12901" y="1852"/>
                    </a:lnTo>
                    <a:lnTo>
                      <a:pt x="12795" y="1725"/>
                    </a:lnTo>
                    <a:lnTo>
                      <a:pt x="12646" y="1597"/>
                    </a:lnTo>
                    <a:lnTo>
                      <a:pt x="12561" y="1405"/>
                    </a:lnTo>
                    <a:lnTo>
                      <a:pt x="12476" y="1256"/>
                    </a:lnTo>
                    <a:lnTo>
                      <a:pt x="12391" y="1150"/>
                    </a:lnTo>
                    <a:lnTo>
                      <a:pt x="12305" y="1065"/>
                    </a:lnTo>
                    <a:lnTo>
                      <a:pt x="12220" y="1001"/>
                    </a:lnTo>
                    <a:lnTo>
                      <a:pt x="12114" y="937"/>
                    </a:lnTo>
                    <a:lnTo>
                      <a:pt x="11943" y="852"/>
                    </a:lnTo>
                    <a:lnTo>
                      <a:pt x="11773" y="788"/>
                    </a:lnTo>
                    <a:lnTo>
                      <a:pt x="11688" y="745"/>
                    </a:lnTo>
                    <a:lnTo>
                      <a:pt x="11624" y="724"/>
                    </a:lnTo>
                    <a:lnTo>
                      <a:pt x="11305" y="468"/>
                    </a:lnTo>
                    <a:lnTo>
                      <a:pt x="11071" y="277"/>
                    </a:lnTo>
                    <a:lnTo>
                      <a:pt x="10943" y="192"/>
                    </a:lnTo>
                    <a:lnTo>
                      <a:pt x="10815" y="128"/>
                    </a:lnTo>
                    <a:lnTo>
                      <a:pt x="10666" y="64"/>
                    </a:lnTo>
                    <a:lnTo>
                      <a:pt x="10517" y="21"/>
                    </a:lnTo>
                    <a:lnTo>
                      <a:pt x="1034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1;p49">
                <a:extLst>
                  <a:ext uri="{FF2B5EF4-FFF2-40B4-BE49-F238E27FC236}">
                    <a16:creationId xmlns:a16="http://schemas.microsoft.com/office/drawing/2014/main" id="{3B2C1C80-66FA-B847-FA22-9EC3B2F60958}"/>
                  </a:ext>
                </a:extLst>
              </p:cNvPr>
              <p:cNvSpPr/>
              <p:nvPr/>
            </p:nvSpPr>
            <p:spPr>
              <a:xfrm>
                <a:off x="4998079" y="3655957"/>
                <a:ext cx="138662" cy="134904"/>
              </a:xfrm>
              <a:custGeom>
                <a:avLst/>
                <a:gdLst/>
                <a:ahLst/>
                <a:cxnLst/>
                <a:rect l="l" t="t" r="r" b="b"/>
                <a:pathLst>
                  <a:path w="14946" h="14541" fill="none" extrusionOk="0">
                    <a:moveTo>
                      <a:pt x="10198" y="0"/>
                    </a:moveTo>
                    <a:lnTo>
                      <a:pt x="10198" y="0"/>
                    </a:lnTo>
                    <a:lnTo>
                      <a:pt x="10070" y="0"/>
                    </a:lnTo>
                    <a:lnTo>
                      <a:pt x="10070" y="0"/>
                    </a:lnTo>
                    <a:lnTo>
                      <a:pt x="9836" y="21"/>
                    </a:lnTo>
                    <a:lnTo>
                      <a:pt x="9623" y="64"/>
                    </a:lnTo>
                    <a:lnTo>
                      <a:pt x="9431" y="85"/>
                    </a:lnTo>
                    <a:lnTo>
                      <a:pt x="9431" y="85"/>
                    </a:lnTo>
                    <a:lnTo>
                      <a:pt x="8920" y="170"/>
                    </a:lnTo>
                    <a:lnTo>
                      <a:pt x="8920" y="170"/>
                    </a:lnTo>
                    <a:lnTo>
                      <a:pt x="8324" y="234"/>
                    </a:lnTo>
                    <a:lnTo>
                      <a:pt x="7686" y="298"/>
                    </a:lnTo>
                    <a:lnTo>
                      <a:pt x="7686" y="298"/>
                    </a:lnTo>
                    <a:lnTo>
                      <a:pt x="6962" y="362"/>
                    </a:lnTo>
                    <a:lnTo>
                      <a:pt x="6259" y="490"/>
                    </a:lnTo>
                    <a:lnTo>
                      <a:pt x="6259" y="490"/>
                    </a:lnTo>
                    <a:lnTo>
                      <a:pt x="5663" y="618"/>
                    </a:lnTo>
                    <a:lnTo>
                      <a:pt x="5046" y="788"/>
                    </a:lnTo>
                    <a:lnTo>
                      <a:pt x="5046" y="788"/>
                    </a:lnTo>
                    <a:lnTo>
                      <a:pt x="4726" y="894"/>
                    </a:lnTo>
                    <a:lnTo>
                      <a:pt x="4386" y="1065"/>
                    </a:lnTo>
                    <a:lnTo>
                      <a:pt x="4386" y="1065"/>
                    </a:lnTo>
                    <a:lnTo>
                      <a:pt x="4130" y="1192"/>
                    </a:lnTo>
                    <a:lnTo>
                      <a:pt x="4130" y="1192"/>
                    </a:lnTo>
                    <a:lnTo>
                      <a:pt x="3960" y="1299"/>
                    </a:lnTo>
                    <a:lnTo>
                      <a:pt x="3811" y="1427"/>
                    </a:lnTo>
                    <a:lnTo>
                      <a:pt x="3811" y="1427"/>
                    </a:lnTo>
                    <a:lnTo>
                      <a:pt x="3598" y="1597"/>
                    </a:lnTo>
                    <a:lnTo>
                      <a:pt x="3449" y="1788"/>
                    </a:lnTo>
                    <a:lnTo>
                      <a:pt x="3449" y="1788"/>
                    </a:lnTo>
                    <a:lnTo>
                      <a:pt x="3172" y="2129"/>
                    </a:lnTo>
                    <a:lnTo>
                      <a:pt x="2981" y="2470"/>
                    </a:lnTo>
                    <a:lnTo>
                      <a:pt x="2981" y="2470"/>
                    </a:lnTo>
                    <a:lnTo>
                      <a:pt x="2597" y="3087"/>
                    </a:lnTo>
                    <a:lnTo>
                      <a:pt x="2385" y="3428"/>
                    </a:lnTo>
                    <a:lnTo>
                      <a:pt x="2150" y="3747"/>
                    </a:lnTo>
                    <a:lnTo>
                      <a:pt x="2087" y="3832"/>
                    </a:lnTo>
                    <a:lnTo>
                      <a:pt x="2087" y="3832"/>
                    </a:lnTo>
                    <a:lnTo>
                      <a:pt x="1852" y="4130"/>
                    </a:lnTo>
                    <a:lnTo>
                      <a:pt x="1852" y="4130"/>
                    </a:lnTo>
                    <a:lnTo>
                      <a:pt x="1746" y="4343"/>
                    </a:lnTo>
                    <a:lnTo>
                      <a:pt x="1661" y="4556"/>
                    </a:lnTo>
                    <a:lnTo>
                      <a:pt x="1661" y="4556"/>
                    </a:lnTo>
                    <a:lnTo>
                      <a:pt x="1597" y="4705"/>
                    </a:lnTo>
                    <a:lnTo>
                      <a:pt x="1576" y="4854"/>
                    </a:lnTo>
                    <a:lnTo>
                      <a:pt x="1512" y="5173"/>
                    </a:lnTo>
                    <a:lnTo>
                      <a:pt x="1469" y="5365"/>
                    </a:lnTo>
                    <a:lnTo>
                      <a:pt x="1469" y="5365"/>
                    </a:lnTo>
                    <a:lnTo>
                      <a:pt x="1384" y="5684"/>
                    </a:lnTo>
                    <a:lnTo>
                      <a:pt x="1384" y="5684"/>
                    </a:lnTo>
                    <a:lnTo>
                      <a:pt x="1256" y="6089"/>
                    </a:lnTo>
                    <a:lnTo>
                      <a:pt x="1256" y="6089"/>
                    </a:lnTo>
                    <a:lnTo>
                      <a:pt x="1171" y="6429"/>
                    </a:lnTo>
                    <a:lnTo>
                      <a:pt x="1043" y="6770"/>
                    </a:lnTo>
                    <a:lnTo>
                      <a:pt x="1043" y="6770"/>
                    </a:lnTo>
                    <a:lnTo>
                      <a:pt x="873" y="7111"/>
                    </a:lnTo>
                    <a:lnTo>
                      <a:pt x="703" y="7409"/>
                    </a:lnTo>
                    <a:lnTo>
                      <a:pt x="703" y="7409"/>
                    </a:lnTo>
                    <a:lnTo>
                      <a:pt x="490" y="7792"/>
                    </a:lnTo>
                    <a:lnTo>
                      <a:pt x="490" y="7792"/>
                    </a:lnTo>
                    <a:lnTo>
                      <a:pt x="277" y="8133"/>
                    </a:lnTo>
                    <a:lnTo>
                      <a:pt x="277" y="8133"/>
                    </a:lnTo>
                    <a:lnTo>
                      <a:pt x="192" y="8303"/>
                    </a:lnTo>
                    <a:lnTo>
                      <a:pt x="107" y="8495"/>
                    </a:lnTo>
                    <a:lnTo>
                      <a:pt x="107" y="8495"/>
                    </a:lnTo>
                    <a:lnTo>
                      <a:pt x="64" y="8686"/>
                    </a:lnTo>
                    <a:lnTo>
                      <a:pt x="21" y="8856"/>
                    </a:lnTo>
                    <a:lnTo>
                      <a:pt x="21" y="8856"/>
                    </a:lnTo>
                    <a:lnTo>
                      <a:pt x="0" y="9069"/>
                    </a:lnTo>
                    <a:lnTo>
                      <a:pt x="0" y="9304"/>
                    </a:lnTo>
                    <a:lnTo>
                      <a:pt x="0" y="9304"/>
                    </a:lnTo>
                    <a:lnTo>
                      <a:pt x="0" y="9538"/>
                    </a:lnTo>
                    <a:lnTo>
                      <a:pt x="0" y="9538"/>
                    </a:lnTo>
                    <a:lnTo>
                      <a:pt x="21" y="9665"/>
                    </a:lnTo>
                    <a:lnTo>
                      <a:pt x="64" y="9814"/>
                    </a:lnTo>
                    <a:lnTo>
                      <a:pt x="64" y="9814"/>
                    </a:lnTo>
                    <a:lnTo>
                      <a:pt x="107" y="9942"/>
                    </a:lnTo>
                    <a:lnTo>
                      <a:pt x="149" y="10070"/>
                    </a:lnTo>
                    <a:lnTo>
                      <a:pt x="192" y="10134"/>
                    </a:lnTo>
                    <a:lnTo>
                      <a:pt x="192" y="10134"/>
                    </a:lnTo>
                    <a:lnTo>
                      <a:pt x="171" y="10304"/>
                    </a:lnTo>
                    <a:lnTo>
                      <a:pt x="171" y="10496"/>
                    </a:lnTo>
                    <a:lnTo>
                      <a:pt x="192" y="10581"/>
                    </a:lnTo>
                    <a:lnTo>
                      <a:pt x="213" y="10687"/>
                    </a:lnTo>
                    <a:lnTo>
                      <a:pt x="256" y="10772"/>
                    </a:lnTo>
                    <a:lnTo>
                      <a:pt x="320" y="10858"/>
                    </a:lnTo>
                    <a:lnTo>
                      <a:pt x="320" y="10858"/>
                    </a:lnTo>
                    <a:lnTo>
                      <a:pt x="490" y="11028"/>
                    </a:lnTo>
                    <a:lnTo>
                      <a:pt x="703" y="11198"/>
                    </a:lnTo>
                    <a:lnTo>
                      <a:pt x="703" y="11198"/>
                    </a:lnTo>
                    <a:lnTo>
                      <a:pt x="894" y="11326"/>
                    </a:lnTo>
                    <a:lnTo>
                      <a:pt x="894" y="11326"/>
                    </a:lnTo>
                    <a:lnTo>
                      <a:pt x="1171" y="11475"/>
                    </a:lnTo>
                    <a:lnTo>
                      <a:pt x="1171" y="11475"/>
                    </a:lnTo>
                    <a:lnTo>
                      <a:pt x="1320" y="11603"/>
                    </a:lnTo>
                    <a:lnTo>
                      <a:pt x="1469" y="11794"/>
                    </a:lnTo>
                    <a:lnTo>
                      <a:pt x="1533" y="11880"/>
                    </a:lnTo>
                    <a:lnTo>
                      <a:pt x="1533" y="11880"/>
                    </a:lnTo>
                    <a:lnTo>
                      <a:pt x="1618" y="12007"/>
                    </a:lnTo>
                    <a:lnTo>
                      <a:pt x="1746" y="12135"/>
                    </a:lnTo>
                    <a:lnTo>
                      <a:pt x="1746" y="12135"/>
                    </a:lnTo>
                    <a:lnTo>
                      <a:pt x="1852" y="12220"/>
                    </a:lnTo>
                    <a:lnTo>
                      <a:pt x="1980" y="12305"/>
                    </a:lnTo>
                    <a:lnTo>
                      <a:pt x="2257" y="12412"/>
                    </a:lnTo>
                    <a:lnTo>
                      <a:pt x="2385" y="12454"/>
                    </a:lnTo>
                    <a:lnTo>
                      <a:pt x="2385" y="12454"/>
                    </a:lnTo>
                    <a:lnTo>
                      <a:pt x="2619" y="12582"/>
                    </a:lnTo>
                    <a:lnTo>
                      <a:pt x="2810" y="12710"/>
                    </a:lnTo>
                    <a:lnTo>
                      <a:pt x="2810" y="12710"/>
                    </a:lnTo>
                    <a:lnTo>
                      <a:pt x="2959" y="12838"/>
                    </a:lnTo>
                    <a:lnTo>
                      <a:pt x="3087" y="12965"/>
                    </a:lnTo>
                    <a:lnTo>
                      <a:pt x="3087" y="12965"/>
                    </a:lnTo>
                    <a:lnTo>
                      <a:pt x="3236" y="13136"/>
                    </a:lnTo>
                    <a:lnTo>
                      <a:pt x="3406" y="13285"/>
                    </a:lnTo>
                    <a:lnTo>
                      <a:pt x="3406" y="13285"/>
                    </a:lnTo>
                    <a:lnTo>
                      <a:pt x="3534" y="13370"/>
                    </a:lnTo>
                    <a:lnTo>
                      <a:pt x="3662" y="13434"/>
                    </a:lnTo>
                    <a:lnTo>
                      <a:pt x="3662" y="13434"/>
                    </a:lnTo>
                    <a:lnTo>
                      <a:pt x="3768" y="13476"/>
                    </a:lnTo>
                    <a:lnTo>
                      <a:pt x="3875" y="13498"/>
                    </a:lnTo>
                    <a:lnTo>
                      <a:pt x="3875" y="13498"/>
                    </a:lnTo>
                    <a:lnTo>
                      <a:pt x="4109" y="13519"/>
                    </a:lnTo>
                    <a:lnTo>
                      <a:pt x="4279" y="13583"/>
                    </a:lnTo>
                    <a:lnTo>
                      <a:pt x="4279" y="13583"/>
                    </a:lnTo>
                    <a:lnTo>
                      <a:pt x="4386" y="13625"/>
                    </a:lnTo>
                    <a:lnTo>
                      <a:pt x="4386" y="13625"/>
                    </a:lnTo>
                    <a:lnTo>
                      <a:pt x="4514" y="13774"/>
                    </a:lnTo>
                    <a:lnTo>
                      <a:pt x="4514" y="13774"/>
                    </a:lnTo>
                    <a:lnTo>
                      <a:pt x="4620" y="13945"/>
                    </a:lnTo>
                    <a:lnTo>
                      <a:pt x="4705" y="14115"/>
                    </a:lnTo>
                    <a:lnTo>
                      <a:pt x="4684" y="14051"/>
                    </a:lnTo>
                    <a:lnTo>
                      <a:pt x="4705" y="14115"/>
                    </a:lnTo>
                    <a:lnTo>
                      <a:pt x="4769" y="14243"/>
                    </a:lnTo>
                    <a:lnTo>
                      <a:pt x="4769" y="14243"/>
                    </a:lnTo>
                    <a:lnTo>
                      <a:pt x="4812" y="14307"/>
                    </a:lnTo>
                    <a:lnTo>
                      <a:pt x="4875" y="14392"/>
                    </a:lnTo>
                    <a:lnTo>
                      <a:pt x="4939" y="14456"/>
                    </a:lnTo>
                    <a:lnTo>
                      <a:pt x="5024" y="14498"/>
                    </a:lnTo>
                    <a:lnTo>
                      <a:pt x="5024" y="14498"/>
                    </a:lnTo>
                    <a:lnTo>
                      <a:pt x="5131" y="14541"/>
                    </a:lnTo>
                    <a:lnTo>
                      <a:pt x="5280" y="14541"/>
                    </a:lnTo>
                    <a:lnTo>
                      <a:pt x="5280" y="14541"/>
                    </a:lnTo>
                    <a:lnTo>
                      <a:pt x="5472" y="14519"/>
                    </a:lnTo>
                    <a:lnTo>
                      <a:pt x="5663" y="14477"/>
                    </a:lnTo>
                    <a:lnTo>
                      <a:pt x="5663" y="14477"/>
                    </a:lnTo>
                    <a:lnTo>
                      <a:pt x="5876" y="14392"/>
                    </a:lnTo>
                    <a:lnTo>
                      <a:pt x="6089" y="14307"/>
                    </a:lnTo>
                    <a:lnTo>
                      <a:pt x="6089" y="14307"/>
                    </a:lnTo>
                    <a:lnTo>
                      <a:pt x="6238" y="14221"/>
                    </a:lnTo>
                    <a:lnTo>
                      <a:pt x="6387" y="14094"/>
                    </a:lnTo>
                    <a:lnTo>
                      <a:pt x="6430" y="14072"/>
                    </a:lnTo>
                    <a:lnTo>
                      <a:pt x="6430" y="14072"/>
                    </a:lnTo>
                    <a:lnTo>
                      <a:pt x="6706" y="13902"/>
                    </a:lnTo>
                    <a:lnTo>
                      <a:pt x="6962" y="13774"/>
                    </a:lnTo>
                    <a:lnTo>
                      <a:pt x="6962" y="13774"/>
                    </a:lnTo>
                    <a:lnTo>
                      <a:pt x="7175" y="13710"/>
                    </a:lnTo>
                    <a:lnTo>
                      <a:pt x="7388" y="13647"/>
                    </a:lnTo>
                    <a:lnTo>
                      <a:pt x="7388" y="13647"/>
                    </a:lnTo>
                    <a:lnTo>
                      <a:pt x="7728" y="13625"/>
                    </a:lnTo>
                    <a:lnTo>
                      <a:pt x="7728" y="13625"/>
                    </a:lnTo>
                    <a:lnTo>
                      <a:pt x="8026" y="13647"/>
                    </a:lnTo>
                    <a:lnTo>
                      <a:pt x="8026" y="13647"/>
                    </a:lnTo>
                    <a:lnTo>
                      <a:pt x="8367" y="13668"/>
                    </a:lnTo>
                    <a:lnTo>
                      <a:pt x="8367" y="13668"/>
                    </a:lnTo>
                    <a:lnTo>
                      <a:pt x="8622" y="13668"/>
                    </a:lnTo>
                    <a:lnTo>
                      <a:pt x="8622" y="13668"/>
                    </a:lnTo>
                    <a:lnTo>
                      <a:pt x="8963" y="13625"/>
                    </a:lnTo>
                    <a:lnTo>
                      <a:pt x="9325" y="13561"/>
                    </a:lnTo>
                    <a:lnTo>
                      <a:pt x="9325" y="13561"/>
                    </a:lnTo>
                    <a:lnTo>
                      <a:pt x="9602" y="13476"/>
                    </a:lnTo>
                    <a:lnTo>
                      <a:pt x="9857" y="13370"/>
                    </a:lnTo>
                    <a:lnTo>
                      <a:pt x="9900" y="13348"/>
                    </a:lnTo>
                    <a:lnTo>
                      <a:pt x="9900" y="13348"/>
                    </a:lnTo>
                    <a:lnTo>
                      <a:pt x="10155" y="13242"/>
                    </a:lnTo>
                    <a:lnTo>
                      <a:pt x="10389" y="13178"/>
                    </a:lnTo>
                    <a:lnTo>
                      <a:pt x="10858" y="13050"/>
                    </a:lnTo>
                    <a:lnTo>
                      <a:pt x="10858" y="13050"/>
                    </a:lnTo>
                    <a:lnTo>
                      <a:pt x="11347" y="12944"/>
                    </a:lnTo>
                    <a:lnTo>
                      <a:pt x="11880" y="12859"/>
                    </a:lnTo>
                    <a:lnTo>
                      <a:pt x="11794" y="12859"/>
                    </a:lnTo>
                    <a:lnTo>
                      <a:pt x="11986" y="12838"/>
                    </a:lnTo>
                    <a:lnTo>
                      <a:pt x="11986" y="12838"/>
                    </a:lnTo>
                    <a:lnTo>
                      <a:pt x="12348" y="12795"/>
                    </a:lnTo>
                    <a:lnTo>
                      <a:pt x="12348" y="12795"/>
                    </a:lnTo>
                    <a:lnTo>
                      <a:pt x="12603" y="12752"/>
                    </a:lnTo>
                    <a:lnTo>
                      <a:pt x="12838" y="12689"/>
                    </a:lnTo>
                    <a:lnTo>
                      <a:pt x="12838" y="12689"/>
                    </a:lnTo>
                    <a:lnTo>
                      <a:pt x="13072" y="12582"/>
                    </a:lnTo>
                    <a:lnTo>
                      <a:pt x="13306" y="12454"/>
                    </a:lnTo>
                    <a:lnTo>
                      <a:pt x="13306" y="12454"/>
                    </a:lnTo>
                    <a:lnTo>
                      <a:pt x="13455" y="12348"/>
                    </a:lnTo>
                    <a:lnTo>
                      <a:pt x="13625" y="12263"/>
                    </a:lnTo>
                    <a:lnTo>
                      <a:pt x="13625" y="12263"/>
                    </a:lnTo>
                    <a:lnTo>
                      <a:pt x="13902" y="12199"/>
                    </a:lnTo>
                    <a:lnTo>
                      <a:pt x="13902" y="12199"/>
                    </a:lnTo>
                    <a:lnTo>
                      <a:pt x="14008" y="12156"/>
                    </a:lnTo>
                    <a:lnTo>
                      <a:pt x="14008" y="12156"/>
                    </a:lnTo>
                    <a:lnTo>
                      <a:pt x="14158" y="12092"/>
                    </a:lnTo>
                    <a:lnTo>
                      <a:pt x="14158" y="12092"/>
                    </a:lnTo>
                    <a:lnTo>
                      <a:pt x="14221" y="12050"/>
                    </a:lnTo>
                    <a:lnTo>
                      <a:pt x="14264" y="12007"/>
                    </a:lnTo>
                    <a:lnTo>
                      <a:pt x="14349" y="11901"/>
                    </a:lnTo>
                    <a:lnTo>
                      <a:pt x="14349" y="11901"/>
                    </a:lnTo>
                    <a:lnTo>
                      <a:pt x="14392" y="11816"/>
                    </a:lnTo>
                    <a:lnTo>
                      <a:pt x="14434" y="11731"/>
                    </a:lnTo>
                    <a:lnTo>
                      <a:pt x="14477" y="11539"/>
                    </a:lnTo>
                    <a:lnTo>
                      <a:pt x="14477" y="11539"/>
                    </a:lnTo>
                    <a:lnTo>
                      <a:pt x="14498" y="11305"/>
                    </a:lnTo>
                    <a:lnTo>
                      <a:pt x="14498" y="11262"/>
                    </a:lnTo>
                    <a:lnTo>
                      <a:pt x="14519" y="11156"/>
                    </a:lnTo>
                    <a:lnTo>
                      <a:pt x="14519" y="11156"/>
                    </a:lnTo>
                    <a:lnTo>
                      <a:pt x="14562" y="10836"/>
                    </a:lnTo>
                    <a:lnTo>
                      <a:pt x="14562" y="10836"/>
                    </a:lnTo>
                    <a:lnTo>
                      <a:pt x="14583" y="10666"/>
                    </a:lnTo>
                    <a:lnTo>
                      <a:pt x="14626" y="10496"/>
                    </a:lnTo>
                    <a:lnTo>
                      <a:pt x="14626" y="10496"/>
                    </a:lnTo>
                    <a:lnTo>
                      <a:pt x="14711" y="10347"/>
                    </a:lnTo>
                    <a:lnTo>
                      <a:pt x="14711" y="10347"/>
                    </a:lnTo>
                    <a:lnTo>
                      <a:pt x="14775" y="10219"/>
                    </a:lnTo>
                    <a:lnTo>
                      <a:pt x="14839" y="10113"/>
                    </a:lnTo>
                    <a:lnTo>
                      <a:pt x="14839" y="10113"/>
                    </a:lnTo>
                    <a:lnTo>
                      <a:pt x="14881" y="9963"/>
                    </a:lnTo>
                    <a:lnTo>
                      <a:pt x="14924" y="9814"/>
                    </a:lnTo>
                    <a:lnTo>
                      <a:pt x="14945" y="9644"/>
                    </a:lnTo>
                    <a:lnTo>
                      <a:pt x="14945" y="9474"/>
                    </a:lnTo>
                    <a:lnTo>
                      <a:pt x="14945" y="9474"/>
                    </a:lnTo>
                    <a:lnTo>
                      <a:pt x="14903" y="9282"/>
                    </a:lnTo>
                    <a:lnTo>
                      <a:pt x="14860" y="9112"/>
                    </a:lnTo>
                    <a:lnTo>
                      <a:pt x="14860" y="9112"/>
                    </a:lnTo>
                    <a:lnTo>
                      <a:pt x="14690" y="8771"/>
                    </a:lnTo>
                    <a:lnTo>
                      <a:pt x="14690" y="8771"/>
                    </a:lnTo>
                    <a:lnTo>
                      <a:pt x="14562" y="8516"/>
                    </a:lnTo>
                    <a:lnTo>
                      <a:pt x="14434" y="8260"/>
                    </a:lnTo>
                    <a:lnTo>
                      <a:pt x="14413" y="8196"/>
                    </a:lnTo>
                    <a:lnTo>
                      <a:pt x="14413" y="8196"/>
                    </a:lnTo>
                    <a:lnTo>
                      <a:pt x="14413" y="8196"/>
                    </a:lnTo>
                    <a:lnTo>
                      <a:pt x="14477" y="8154"/>
                    </a:lnTo>
                    <a:lnTo>
                      <a:pt x="14519" y="8111"/>
                    </a:lnTo>
                    <a:lnTo>
                      <a:pt x="14562" y="8047"/>
                    </a:lnTo>
                    <a:lnTo>
                      <a:pt x="14583" y="7984"/>
                    </a:lnTo>
                    <a:lnTo>
                      <a:pt x="14583" y="7984"/>
                    </a:lnTo>
                    <a:lnTo>
                      <a:pt x="14583" y="7813"/>
                    </a:lnTo>
                    <a:lnTo>
                      <a:pt x="14562" y="7622"/>
                    </a:lnTo>
                    <a:lnTo>
                      <a:pt x="14519" y="7430"/>
                    </a:lnTo>
                    <a:lnTo>
                      <a:pt x="14456" y="7260"/>
                    </a:lnTo>
                    <a:lnTo>
                      <a:pt x="14456" y="7260"/>
                    </a:lnTo>
                    <a:lnTo>
                      <a:pt x="14243" y="6813"/>
                    </a:lnTo>
                    <a:lnTo>
                      <a:pt x="14243" y="6813"/>
                    </a:lnTo>
                    <a:lnTo>
                      <a:pt x="14200" y="6536"/>
                    </a:lnTo>
                    <a:lnTo>
                      <a:pt x="14094" y="6259"/>
                    </a:lnTo>
                    <a:lnTo>
                      <a:pt x="14094" y="6259"/>
                    </a:lnTo>
                    <a:lnTo>
                      <a:pt x="13966" y="5940"/>
                    </a:lnTo>
                    <a:lnTo>
                      <a:pt x="13923" y="5855"/>
                    </a:lnTo>
                    <a:lnTo>
                      <a:pt x="13923" y="5855"/>
                    </a:lnTo>
                    <a:lnTo>
                      <a:pt x="13881" y="5770"/>
                    </a:lnTo>
                    <a:lnTo>
                      <a:pt x="13881" y="5770"/>
                    </a:lnTo>
                    <a:lnTo>
                      <a:pt x="13881" y="5684"/>
                    </a:lnTo>
                    <a:lnTo>
                      <a:pt x="13881" y="5684"/>
                    </a:lnTo>
                    <a:lnTo>
                      <a:pt x="13923" y="5493"/>
                    </a:lnTo>
                    <a:lnTo>
                      <a:pt x="13945" y="5408"/>
                    </a:lnTo>
                    <a:lnTo>
                      <a:pt x="13945" y="5408"/>
                    </a:lnTo>
                    <a:lnTo>
                      <a:pt x="14008" y="5173"/>
                    </a:lnTo>
                    <a:lnTo>
                      <a:pt x="14030" y="4939"/>
                    </a:lnTo>
                    <a:lnTo>
                      <a:pt x="14030" y="4939"/>
                    </a:lnTo>
                    <a:lnTo>
                      <a:pt x="14051" y="4726"/>
                    </a:lnTo>
                    <a:lnTo>
                      <a:pt x="14030" y="4492"/>
                    </a:lnTo>
                    <a:lnTo>
                      <a:pt x="13987" y="4258"/>
                    </a:lnTo>
                    <a:lnTo>
                      <a:pt x="13902" y="4024"/>
                    </a:lnTo>
                    <a:lnTo>
                      <a:pt x="13902" y="4024"/>
                    </a:lnTo>
                    <a:lnTo>
                      <a:pt x="13753" y="3704"/>
                    </a:lnTo>
                    <a:lnTo>
                      <a:pt x="13583" y="3406"/>
                    </a:lnTo>
                    <a:lnTo>
                      <a:pt x="13583" y="3406"/>
                    </a:lnTo>
                    <a:lnTo>
                      <a:pt x="13434" y="3151"/>
                    </a:lnTo>
                    <a:lnTo>
                      <a:pt x="13434" y="3151"/>
                    </a:lnTo>
                    <a:lnTo>
                      <a:pt x="13242" y="2832"/>
                    </a:lnTo>
                    <a:lnTo>
                      <a:pt x="13008" y="2491"/>
                    </a:lnTo>
                    <a:lnTo>
                      <a:pt x="13029" y="2534"/>
                    </a:lnTo>
                    <a:lnTo>
                      <a:pt x="13008" y="2491"/>
                    </a:lnTo>
                    <a:lnTo>
                      <a:pt x="13008" y="2491"/>
                    </a:lnTo>
                    <a:lnTo>
                      <a:pt x="13050" y="2406"/>
                    </a:lnTo>
                    <a:lnTo>
                      <a:pt x="13050" y="2406"/>
                    </a:lnTo>
                    <a:lnTo>
                      <a:pt x="13093" y="2342"/>
                    </a:lnTo>
                    <a:lnTo>
                      <a:pt x="13114" y="2257"/>
                    </a:lnTo>
                    <a:lnTo>
                      <a:pt x="13093" y="2172"/>
                    </a:lnTo>
                    <a:lnTo>
                      <a:pt x="13072" y="2065"/>
                    </a:lnTo>
                    <a:lnTo>
                      <a:pt x="13072" y="2065"/>
                    </a:lnTo>
                    <a:lnTo>
                      <a:pt x="13008" y="1980"/>
                    </a:lnTo>
                    <a:lnTo>
                      <a:pt x="12944" y="1895"/>
                    </a:lnTo>
                    <a:lnTo>
                      <a:pt x="12901" y="1852"/>
                    </a:lnTo>
                    <a:lnTo>
                      <a:pt x="12901" y="1852"/>
                    </a:lnTo>
                    <a:lnTo>
                      <a:pt x="12795" y="1725"/>
                    </a:lnTo>
                    <a:lnTo>
                      <a:pt x="12646" y="1597"/>
                    </a:lnTo>
                    <a:lnTo>
                      <a:pt x="12646" y="1597"/>
                    </a:lnTo>
                    <a:lnTo>
                      <a:pt x="12561" y="1405"/>
                    </a:lnTo>
                    <a:lnTo>
                      <a:pt x="12476" y="1256"/>
                    </a:lnTo>
                    <a:lnTo>
                      <a:pt x="12476" y="1256"/>
                    </a:lnTo>
                    <a:lnTo>
                      <a:pt x="12391" y="1150"/>
                    </a:lnTo>
                    <a:lnTo>
                      <a:pt x="12305" y="1065"/>
                    </a:lnTo>
                    <a:lnTo>
                      <a:pt x="12220" y="1001"/>
                    </a:lnTo>
                    <a:lnTo>
                      <a:pt x="12114" y="937"/>
                    </a:lnTo>
                    <a:lnTo>
                      <a:pt x="12114" y="937"/>
                    </a:lnTo>
                    <a:lnTo>
                      <a:pt x="11943" y="852"/>
                    </a:lnTo>
                    <a:lnTo>
                      <a:pt x="11773" y="788"/>
                    </a:lnTo>
                    <a:lnTo>
                      <a:pt x="11688" y="745"/>
                    </a:lnTo>
                    <a:lnTo>
                      <a:pt x="11624" y="724"/>
                    </a:lnTo>
                    <a:lnTo>
                      <a:pt x="11624" y="724"/>
                    </a:lnTo>
                    <a:lnTo>
                      <a:pt x="11305" y="468"/>
                    </a:lnTo>
                    <a:lnTo>
                      <a:pt x="11305" y="468"/>
                    </a:lnTo>
                    <a:lnTo>
                      <a:pt x="11071" y="277"/>
                    </a:lnTo>
                    <a:lnTo>
                      <a:pt x="10943" y="192"/>
                    </a:lnTo>
                    <a:lnTo>
                      <a:pt x="10815" y="128"/>
                    </a:lnTo>
                    <a:lnTo>
                      <a:pt x="10815" y="128"/>
                    </a:lnTo>
                    <a:lnTo>
                      <a:pt x="10666" y="64"/>
                    </a:lnTo>
                    <a:lnTo>
                      <a:pt x="10517" y="21"/>
                    </a:lnTo>
                    <a:lnTo>
                      <a:pt x="10347" y="0"/>
                    </a:lnTo>
                    <a:lnTo>
                      <a:pt x="101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2;p49">
                <a:extLst>
                  <a:ext uri="{FF2B5EF4-FFF2-40B4-BE49-F238E27FC236}">
                    <a16:creationId xmlns:a16="http://schemas.microsoft.com/office/drawing/2014/main" id="{A027E315-5F52-4AD5-33F0-65C5C427B5D2}"/>
                  </a:ext>
                </a:extLst>
              </p:cNvPr>
              <p:cNvSpPr/>
              <p:nvPr/>
            </p:nvSpPr>
            <p:spPr>
              <a:xfrm>
                <a:off x="5263708" y="3472289"/>
                <a:ext cx="127399" cy="140044"/>
              </a:xfrm>
              <a:custGeom>
                <a:avLst/>
                <a:gdLst/>
                <a:ahLst/>
                <a:cxnLst/>
                <a:rect l="l" t="t" r="r" b="b"/>
                <a:pathLst>
                  <a:path w="13732" h="15095" extrusionOk="0">
                    <a:moveTo>
                      <a:pt x="6642" y="0"/>
                    </a:moveTo>
                    <a:lnTo>
                      <a:pt x="6366" y="43"/>
                    </a:lnTo>
                    <a:lnTo>
                      <a:pt x="6089" y="107"/>
                    </a:lnTo>
                    <a:lnTo>
                      <a:pt x="5855" y="213"/>
                    </a:lnTo>
                    <a:lnTo>
                      <a:pt x="5663" y="298"/>
                    </a:lnTo>
                    <a:lnTo>
                      <a:pt x="5344" y="383"/>
                    </a:lnTo>
                    <a:lnTo>
                      <a:pt x="5131" y="447"/>
                    </a:lnTo>
                    <a:lnTo>
                      <a:pt x="4961" y="511"/>
                    </a:lnTo>
                    <a:lnTo>
                      <a:pt x="4790" y="575"/>
                    </a:lnTo>
                    <a:lnTo>
                      <a:pt x="4450" y="724"/>
                    </a:lnTo>
                    <a:lnTo>
                      <a:pt x="4386" y="767"/>
                    </a:lnTo>
                    <a:lnTo>
                      <a:pt x="4322" y="788"/>
                    </a:lnTo>
                    <a:lnTo>
                      <a:pt x="4045" y="937"/>
                    </a:lnTo>
                    <a:lnTo>
                      <a:pt x="3768" y="1107"/>
                    </a:lnTo>
                    <a:lnTo>
                      <a:pt x="3108" y="1576"/>
                    </a:lnTo>
                    <a:lnTo>
                      <a:pt x="2938" y="1682"/>
                    </a:lnTo>
                    <a:lnTo>
                      <a:pt x="2704" y="1831"/>
                    </a:lnTo>
                    <a:lnTo>
                      <a:pt x="2342" y="2086"/>
                    </a:lnTo>
                    <a:lnTo>
                      <a:pt x="2236" y="2172"/>
                    </a:lnTo>
                    <a:lnTo>
                      <a:pt x="2257" y="2150"/>
                    </a:lnTo>
                    <a:lnTo>
                      <a:pt x="2150" y="2236"/>
                    </a:lnTo>
                    <a:lnTo>
                      <a:pt x="1767" y="2491"/>
                    </a:lnTo>
                    <a:lnTo>
                      <a:pt x="1469" y="2746"/>
                    </a:lnTo>
                    <a:lnTo>
                      <a:pt x="1235" y="2981"/>
                    </a:lnTo>
                    <a:lnTo>
                      <a:pt x="1022" y="3215"/>
                    </a:lnTo>
                    <a:lnTo>
                      <a:pt x="809" y="3492"/>
                    </a:lnTo>
                    <a:lnTo>
                      <a:pt x="767" y="3534"/>
                    </a:lnTo>
                    <a:lnTo>
                      <a:pt x="724" y="3577"/>
                    </a:lnTo>
                    <a:lnTo>
                      <a:pt x="532" y="3811"/>
                    </a:lnTo>
                    <a:lnTo>
                      <a:pt x="341" y="4088"/>
                    </a:lnTo>
                    <a:lnTo>
                      <a:pt x="171" y="4407"/>
                    </a:lnTo>
                    <a:lnTo>
                      <a:pt x="43" y="4726"/>
                    </a:lnTo>
                    <a:lnTo>
                      <a:pt x="0" y="4982"/>
                    </a:lnTo>
                    <a:lnTo>
                      <a:pt x="0" y="5237"/>
                    </a:lnTo>
                    <a:lnTo>
                      <a:pt x="21" y="5855"/>
                    </a:lnTo>
                    <a:lnTo>
                      <a:pt x="43" y="6068"/>
                    </a:lnTo>
                    <a:lnTo>
                      <a:pt x="64" y="6536"/>
                    </a:lnTo>
                    <a:lnTo>
                      <a:pt x="85" y="6877"/>
                    </a:lnTo>
                    <a:lnTo>
                      <a:pt x="128" y="7068"/>
                    </a:lnTo>
                    <a:lnTo>
                      <a:pt x="128" y="7111"/>
                    </a:lnTo>
                    <a:lnTo>
                      <a:pt x="128" y="7132"/>
                    </a:lnTo>
                    <a:lnTo>
                      <a:pt x="192" y="7707"/>
                    </a:lnTo>
                    <a:lnTo>
                      <a:pt x="213" y="8111"/>
                    </a:lnTo>
                    <a:lnTo>
                      <a:pt x="256" y="8622"/>
                    </a:lnTo>
                    <a:lnTo>
                      <a:pt x="298" y="8835"/>
                    </a:lnTo>
                    <a:lnTo>
                      <a:pt x="362" y="9027"/>
                    </a:lnTo>
                    <a:lnTo>
                      <a:pt x="490" y="9367"/>
                    </a:lnTo>
                    <a:lnTo>
                      <a:pt x="511" y="9431"/>
                    </a:lnTo>
                    <a:lnTo>
                      <a:pt x="639" y="9836"/>
                    </a:lnTo>
                    <a:lnTo>
                      <a:pt x="703" y="10049"/>
                    </a:lnTo>
                    <a:lnTo>
                      <a:pt x="724" y="10283"/>
                    </a:lnTo>
                    <a:lnTo>
                      <a:pt x="745" y="10645"/>
                    </a:lnTo>
                    <a:lnTo>
                      <a:pt x="788" y="11134"/>
                    </a:lnTo>
                    <a:lnTo>
                      <a:pt x="830" y="11347"/>
                    </a:lnTo>
                    <a:lnTo>
                      <a:pt x="894" y="11518"/>
                    </a:lnTo>
                    <a:lnTo>
                      <a:pt x="979" y="11688"/>
                    </a:lnTo>
                    <a:lnTo>
                      <a:pt x="1022" y="11731"/>
                    </a:lnTo>
                    <a:lnTo>
                      <a:pt x="1129" y="11858"/>
                    </a:lnTo>
                    <a:lnTo>
                      <a:pt x="1341" y="12178"/>
                    </a:lnTo>
                    <a:lnTo>
                      <a:pt x="1554" y="12497"/>
                    </a:lnTo>
                    <a:lnTo>
                      <a:pt x="1661" y="12710"/>
                    </a:lnTo>
                    <a:lnTo>
                      <a:pt x="1788" y="12923"/>
                    </a:lnTo>
                    <a:lnTo>
                      <a:pt x="1938" y="13178"/>
                    </a:lnTo>
                    <a:lnTo>
                      <a:pt x="2044" y="13455"/>
                    </a:lnTo>
                    <a:lnTo>
                      <a:pt x="2214" y="13796"/>
                    </a:lnTo>
                    <a:lnTo>
                      <a:pt x="2448" y="14221"/>
                    </a:lnTo>
                    <a:lnTo>
                      <a:pt x="2576" y="14413"/>
                    </a:lnTo>
                    <a:lnTo>
                      <a:pt x="2725" y="14605"/>
                    </a:lnTo>
                    <a:lnTo>
                      <a:pt x="2896" y="14775"/>
                    </a:lnTo>
                    <a:lnTo>
                      <a:pt x="3087" y="14945"/>
                    </a:lnTo>
                    <a:lnTo>
                      <a:pt x="3194" y="15009"/>
                    </a:lnTo>
                    <a:lnTo>
                      <a:pt x="3300" y="15052"/>
                    </a:lnTo>
                    <a:lnTo>
                      <a:pt x="3428" y="15073"/>
                    </a:lnTo>
                    <a:lnTo>
                      <a:pt x="3555" y="15094"/>
                    </a:lnTo>
                    <a:lnTo>
                      <a:pt x="3662" y="15094"/>
                    </a:lnTo>
                    <a:lnTo>
                      <a:pt x="3747" y="15052"/>
                    </a:lnTo>
                    <a:lnTo>
                      <a:pt x="3832" y="15009"/>
                    </a:lnTo>
                    <a:lnTo>
                      <a:pt x="3875" y="14924"/>
                    </a:lnTo>
                    <a:lnTo>
                      <a:pt x="4066" y="14966"/>
                    </a:lnTo>
                    <a:lnTo>
                      <a:pt x="4322" y="14966"/>
                    </a:lnTo>
                    <a:lnTo>
                      <a:pt x="4577" y="14945"/>
                    </a:lnTo>
                    <a:lnTo>
                      <a:pt x="4833" y="14903"/>
                    </a:lnTo>
                    <a:lnTo>
                      <a:pt x="5131" y="14839"/>
                    </a:lnTo>
                    <a:lnTo>
                      <a:pt x="5472" y="14817"/>
                    </a:lnTo>
                    <a:lnTo>
                      <a:pt x="5706" y="14754"/>
                    </a:lnTo>
                    <a:lnTo>
                      <a:pt x="5770" y="14754"/>
                    </a:lnTo>
                    <a:lnTo>
                      <a:pt x="5876" y="14732"/>
                    </a:lnTo>
                    <a:lnTo>
                      <a:pt x="6046" y="14690"/>
                    </a:lnTo>
                    <a:lnTo>
                      <a:pt x="6217" y="14647"/>
                    </a:lnTo>
                    <a:lnTo>
                      <a:pt x="6600" y="14605"/>
                    </a:lnTo>
                    <a:lnTo>
                      <a:pt x="6940" y="14562"/>
                    </a:lnTo>
                    <a:lnTo>
                      <a:pt x="7111" y="14519"/>
                    </a:lnTo>
                    <a:lnTo>
                      <a:pt x="7281" y="14477"/>
                    </a:lnTo>
                    <a:lnTo>
                      <a:pt x="7622" y="14349"/>
                    </a:lnTo>
                    <a:lnTo>
                      <a:pt x="7771" y="14285"/>
                    </a:lnTo>
                    <a:lnTo>
                      <a:pt x="7856" y="14264"/>
                    </a:lnTo>
                    <a:lnTo>
                      <a:pt x="8133" y="14157"/>
                    </a:lnTo>
                    <a:lnTo>
                      <a:pt x="8239" y="14115"/>
                    </a:lnTo>
                    <a:lnTo>
                      <a:pt x="8495" y="14008"/>
                    </a:lnTo>
                    <a:lnTo>
                      <a:pt x="8750" y="13881"/>
                    </a:lnTo>
                    <a:lnTo>
                      <a:pt x="8963" y="13753"/>
                    </a:lnTo>
                    <a:lnTo>
                      <a:pt x="9176" y="13583"/>
                    </a:lnTo>
                    <a:lnTo>
                      <a:pt x="9346" y="13455"/>
                    </a:lnTo>
                    <a:lnTo>
                      <a:pt x="9474" y="13370"/>
                    </a:lnTo>
                    <a:lnTo>
                      <a:pt x="9580" y="13285"/>
                    </a:lnTo>
                    <a:lnTo>
                      <a:pt x="9729" y="13114"/>
                    </a:lnTo>
                    <a:lnTo>
                      <a:pt x="9772" y="13072"/>
                    </a:lnTo>
                    <a:lnTo>
                      <a:pt x="10006" y="12838"/>
                    </a:lnTo>
                    <a:lnTo>
                      <a:pt x="10219" y="12667"/>
                    </a:lnTo>
                    <a:lnTo>
                      <a:pt x="10368" y="12582"/>
                    </a:lnTo>
                    <a:lnTo>
                      <a:pt x="10815" y="12454"/>
                    </a:lnTo>
                    <a:lnTo>
                      <a:pt x="10922" y="12433"/>
                    </a:lnTo>
                    <a:lnTo>
                      <a:pt x="11305" y="12305"/>
                    </a:lnTo>
                    <a:lnTo>
                      <a:pt x="11645" y="12178"/>
                    </a:lnTo>
                    <a:lnTo>
                      <a:pt x="11794" y="12092"/>
                    </a:lnTo>
                    <a:lnTo>
                      <a:pt x="11965" y="11986"/>
                    </a:lnTo>
                    <a:lnTo>
                      <a:pt x="12135" y="11837"/>
                    </a:lnTo>
                    <a:lnTo>
                      <a:pt x="12263" y="11667"/>
                    </a:lnTo>
                    <a:lnTo>
                      <a:pt x="12391" y="11518"/>
                    </a:lnTo>
                    <a:lnTo>
                      <a:pt x="12476" y="11390"/>
                    </a:lnTo>
                    <a:lnTo>
                      <a:pt x="12625" y="11092"/>
                    </a:lnTo>
                    <a:lnTo>
                      <a:pt x="12774" y="10751"/>
                    </a:lnTo>
                    <a:lnTo>
                      <a:pt x="12944" y="10474"/>
                    </a:lnTo>
                    <a:lnTo>
                      <a:pt x="13136" y="10198"/>
                    </a:lnTo>
                    <a:lnTo>
                      <a:pt x="13349" y="9878"/>
                    </a:lnTo>
                    <a:lnTo>
                      <a:pt x="13434" y="9708"/>
                    </a:lnTo>
                    <a:lnTo>
                      <a:pt x="13519" y="9538"/>
                    </a:lnTo>
                    <a:lnTo>
                      <a:pt x="13561" y="9367"/>
                    </a:lnTo>
                    <a:lnTo>
                      <a:pt x="13604" y="9176"/>
                    </a:lnTo>
                    <a:lnTo>
                      <a:pt x="13647" y="8942"/>
                    </a:lnTo>
                    <a:lnTo>
                      <a:pt x="13710" y="8622"/>
                    </a:lnTo>
                    <a:lnTo>
                      <a:pt x="13732" y="8452"/>
                    </a:lnTo>
                    <a:lnTo>
                      <a:pt x="13732" y="8282"/>
                    </a:lnTo>
                    <a:lnTo>
                      <a:pt x="13732" y="8175"/>
                    </a:lnTo>
                    <a:lnTo>
                      <a:pt x="13689" y="8069"/>
                    </a:lnTo>
                    <a:lnTo>
                      <a:pt x="13625" y="7984"/>
                    </a:lnTo>
                    <a:lnTo>
                      <a:pt x="13540" y="7920"/>
                    </a:lnTo>
                    <a:lnTo>
                      <a:pt x="13498" y="7622"/>
                    </a:lnTo>
                    <a:lnTo>
                      <a:pt x="13498" y="7558"/>
                    </a:lnTo>
                    <a:lnTo>
                      <a:pt x="13476" y="7451"/>
                    </a:lnTo>
                    <a:lnTo>
                      <a:pt x="13455" y="7217"/>
                    </a:lnTo>
                    <a:lnTo>
                      <a:pt x="13412" y="7026"/>
                    </a:lnTo>
                    <a:lnTo>
                      <a:pt x="13370" y="6642"/>
                    </a:lnTo>
                    <a:lnTo>
                      <a:pt x="13327" y="6302"/>
                    </a:lnTo>
                    <a:lnTo>
                      <a:pt x="13285" y="6110"/>
                    </a:lnTo>
                    <a:lnTo>
                      <a:pt x="13221" y="5919"/>
                    </a:lnTo>
                    <a:lnTo>
                      <a:pt x="13136" y="5770"/>
                    </a:lnTo>
                    <a:lnTo>
                      <a:pt x="13050" y="5620"/>
                    </a:lnTo>
                    <a:lnTo>
                      <a:pt x="12944" y="5514"/>
                    </a:lnTo>
                    <a:lnTo>
                      <a:pt x="12816" y="5386"/>
                    </a:lnTo>
                    <a:lnTo>
                      <a:pt x="12774" y="5365"/>
                    </a:lnTo>
                    <a:lnTo>
                      <a:pt x="12582" y="5216"/>
                    </a:lnTo>
                    <a:lnTo>
                      <a:pt x="12497" y="5152"/>
                    </a:lnTo>
                    <a:lnTo>
                      <a:pt x="12369" y="5046"/>
                    </a:lnTo>
                    <a:lnTo>
                      <a:pt x="12284" y="4897"/>
                    </a:lnTo>
                    <a:lnTo>
                      <a:pt x="12114" y="4577"/>
                    </a:lnTo>
                    <a:lnTo>
                      <a:pt x="11922" y="4279"/>
                    </a:lnTo>
                    <a:lnTo>
                      <a:pt x="11731" y="4003"/>
                    </a:lnTo>
                    <a:lnTo>
                      <a:pt x="11496" y="3726"/>
                    </a:lnTo>
                    <a:lnTo>
                      <a:pt x="11369" y="3619"/>
                    </a:lnTo>
                    <a:lnTo>
                      <a:pt x="11241" y="3513"/>
                    </a:lnTo>
                    <a:lnTo>
                      <a:pt x="11028" y="3130"/>
                    </a:lnTo>
                    <a:lnTo>
                      <a:pt x="11007" y="3066"/>
                    </a:lnTo>
                    <a:lnTo>
                      <a:pt x="10900" y="2895"/>
                    </a:lnTo>
                    <a:lnTo>
                      <a:pt x="10836" y="2810"/>
                    </a:lnTo>
                    <a:lnTo>
                      <a:pt x="10773" y="2746"/>
                    </a:lnTo>
                    <a:lnTo>
                      <a:pt x="10666" y="2661"/>
                    </a:lnTo>
                    <a:lnTo>
                      <a:pt x="10602" y="2640"/>
                    </a:lnTo>
                    <a:lnTo>
                      <a:pt x="10432" y="2640"/>
                    </a:lnTo>
                    <a:lnTo>
                      <a:pt x="10155" y="2257"/>
                    </a:lnTo>
                    <a:lnTo>
                      <a:pt x="10049" y="2129"/>
                    </a:lnTo>
                    <a:lnTo>
                      <a:pt x="9751" y="1746"/>
                    </a:lnTo>
                    <a:lnTo>
                      <a:pt x="9602" y="1554"/>
                    </a:lnTo>
                    <a:lnTo>
                      <a:pt x="9410" y="1384"/>
                    </a:lnTo>
                    <a:lnTo>
                      <a:pt x="9197" y="1192"/>
                    </a:lnTo>
                    <a:lnTo>
                      <a:pt x="8963" y="1022"/>
                    </a:lnTo>
                    <a:lnTo>
                      <a:pt x="8495" y="681"/>
                    </a:lnTo>
                    <a:lnTo>
                      <a:pt x="8324" y="575"/>
                    </a:lnTo>
                    <a:lnTo>
                      <a:pt x="8133" y="469"/>
                    </a:lnTo>
                    <a:lnTo>
                      <a:pt x="7898" y="362"/>
                    </a:lnTo>
                    <a:lnTo>
                      <a:pt x="7664" y="298"/>
                    </a:lnTo>
                    <a:lnTo>
                      <a:pt x="7600" y="234"/>
                    </a:lnTo>
                    <a:lnTo>
                      <a:pt x="7537" y="192"/>
                    </a:lnTo>
                    <a:lnTo>
                      <a:pt x="7153" y="85"/>
                    </a:lnTo>
                    <a:lnTo>
                      <a:pt x="6919" y="21"/>
                    </a:lnTo>
                    <a:lnTo>
                      <a:pt x="66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703;p49">
                <a:extLst>
                  <a:ext uri="{FF2B5EF4-FFF2-40B4-BE49-F238E27FC236}">
                    <a16:creationId xmlns:a16="http://schemas.microsoft.com/office/drawing/2014/main" id="{FB386408-AAE7-D870-4ACC-B37690D71522}"/>
                  </a:ext>
                </a:extLst>
              </p:cNvPr>
              <p:cNvSpPr/>
              <p:nvPr/>
            </p:nvSpPr>
            <p:spPr>
              <a:xfrm>
                <a:off x="5263708" y="3472289"/>
                <a:ext cx="127399" cy="140044"/>
              </a:xfrm>
              <a:custGeom>
                <a:avLst/>
                <a:gdLst/>
                <a:ahLst/>
                <a:cxnLst/>
                <a:rect l="l" t="t" r="r" b="b"/>
                <a:pathLst>
                  <a:path w="13732" h="15095" fill="none" extrusionOk="0">
                    <a:moveTo>
                      <a:pt x="6685" y="0"/>
                    </a:moveTo>
                    <a:lnTo>
                      <a:pt x="6642" y="0"/>
                    </a:lnTo>
                    <a:lnTo>
                      <a:pt x="6642" y="0"/>
                    </a:lnTo>
                    <a:lnTo>
                      <a:pt x="6366" y="43"/>
                    </a:lnTo>
                    <a:lnTo>
                      <a:pt x="6089" y="107"/>
                    </a:lnTo>
                    <a:lnTo>
                      <a:pt x="6089" y="107"/>
                    </a:lnTo>
                    <a:lnTo>
                      <a:pt x="5855" y="213"/>
                    </a:lnTo>
                    <a:lnTo>
                      <a:pt x="5855" y="213"/>
                    </a:lnTo>
                    <a:lnTo>
                      <a:pt x="5663" y="298"/>
                    </a:lnTo>
                    <a:lnTo>
                      <a:pt x="5663" y="298"/>
                    </a:lnTo>
                    <a:lnTo>
                      <a:pt x="5344" y="383"/>
                    </a:lnTo>
                    <a:lnTo>
                      <a:pt x="5344" y="383"/>
                    </a:lnTo>
                    <a:lnTo>
                      <a:pt x="5131" y="447"/>
                    </a:lnTo>
                    <a:lnTo>
                      <a:pt x="5131" y="447"/>
                    </a:lnTo>
                    <a:lnTo>
                      <a:pt x="4961" y="511"/>
                    </a:lnTo>
                    <a:lnTo>
                      <a:pt x="4790" y="575"/>
                    </a:lnTo>
                    <a:lnTo>
                      <a:pt x="4450" y="724"/>
                    </a:lnTo>
                    <a:lnTo>
                      <a:pt x="4386" y="767"/>
                    </a:lnTo>
                    <a:lnTo>
                      <a:pt x="4322" y="788"/>
                    </a:lnTo>
                    <a:lnTo>
                      <a:pt x="4322" y="788"/>
                    </a:lnTo>
                    <a:lnTo>
                      <a:pt x="4045" y="937"/>
                    </a:lnTo>
                    <a:lnTo>
                      <a:pt x="3768" y="1107"/>
                    </a:lnTo>
                    <a:lnTo>
                      <a:pt x="3768" y="1107"/>
                    </a:lnTo>
                    <a:lnTo>
                      <a:pt x="3108" y="1576"/>
                    </a:lnTo>
                    <a:lnTo>
                      <a:pt x="2938" y="1682"/>
                    </a:lnTo>
                    <a:lnTo>
                      <a:pt x="2938" y="1682"/>
                    </a:lnTo>
                    <a:lnTo>
                      <a:pt x="2704" y="1831"/>
                    </a:lnTo>
                    <a:lnTo>
                      <a:pt x="2342" y="2086"/>
                    </a:lnTo>
                    <a:lnTo>
                      <a:pt x="2236" y="2172"/>
                    </a:lnTo>
                    <a:lnTo>
                      <a:pt x="2257" y="2150"/>
                    </a:lnTo>
                    <a:lnTo>
                      <a:pt x="2150" y="2236"/>
                    </a:lnTo>
                    <a:lnTo>
                      <a:pt x="2150" y="2236"/>
                    </a:lnTo>
                    <a:lnTo>
                      <a:pt x="1767" y="2491"/>
                    </a:lnTo>
                    <a:lnTo>
                      <a:pt x="1767" y="2491"/>
                    </a:lnTo>
                    <a:lnTo>
                      <a:pt x="1469" y="2746"/>
                    </a:lnTo>
                    <a:lnTo>
                      <a:pt x="1235" y="2981"/>
                    </a:lnTo>
                    <a:lnTo>
                      <a:pt x="1235" y="2981"/>
                    </a:lnTo>
                    <a:lnTo>
                      <a:pt x="1022" y="3215"/>
                    </a:lnTo>
                    <a:lnTo>
                      <a:pt x="809" y="3492"/>
                    </a:lnTo>
                    <a:lnTo>
                      <a:pt x="767" y="3534"/>
                    </a:lnTo>
                    <a:lnTo>
                      <a:pt x="724" y="3577"/>
                    </a:lnTo>
                    <a:lnTo>
                      <a:pt x="724" y="3577"/>
                    </a:lnTo>
                    <a:lnTo>
                      <a:pt x="532" y="3811"/>
                    </a:lnTo>
                    <a:lnTo>
                      <a:pt x="341" y="4088"/>
                    </a:lnTo>
                    <a:lnTo>
                      <a:pt x="341" y="4088"/>
                    </a:lnTo>
                    <a:lnTo>
                      <a:pt x="171" y="4407"/>
                    </a:lnTo>
                    <a:lnTo>
                      <a:pt x="43" y="4726"/>
                    </a:lnTo>
                    <a:lnTo>
                      <a:pt x="43" y="4726"/>
                    </a:lnTo>
                    <a:lnTo>
                      <a:pt x="0" y="4982"/>
                    </a:lnTo>
                    <a:lnTo>
                      <a:pt x="0" y="5237"/>
                    </a:lnTo>
                    <a:lnTo>
                      <a:pt x="0" y="5237"/>
                    </a:lnTo>
                    <a:lnTo>
                      <a:pt x="21" y="5855"/>
                    </a:lnTo>
                    <a:lnTo>
                      <a:pt x="43" y="6068"/>
                    </a:lnTo>
                    <a:lnTo>
                      <a:pt x="43" y="6068"/>
                    </a:lnTo>
                    <a:lnTo>
                      <a:pt x="64" y="6536"/>
                    </a:lnTo>
                    <a:lnTo>
                      <a:pt x="64" y="6536"/>
                    </a:lnTo>
                    <a:lnTo>
                      <a:pt x="85" y="6877"/>
                    </a:lnTo>
                    <a:lnTo>
                      <a:pt x="128" y="7068"/>
                    </a:lnTo>
                    <a:lnTo>
                      <a:pt x="128" y="7111"/>
                    </a:lnTo>
                    <a:lnTo>
                      <a:pt x="128" y="7132"/>
                    </a:lnTo>
                    <a:lnTo>
                      <a:pt x="128" y="7132"/>
                    </a:lnTo>
                    <a:lnTo>
                      <a:pt x="192" y="7707"/>
                    </a:lnTo>
                    <a:lnTo>
                      <a:pt x="192" y="7707"/>
                    </a:lnTo>
                    <a:lnTo>
                      <a:pt x="213" y="8111"/>
                    </a:lnTo>
                    <a:lnTo>
                      <a:pt x="213" y="8111"/>
                    </a:lnTo>
                    <a:lnTo>
                      <a:pt x="256" y="8622"/>
                    </a:lnTo>
                    <a:lnTo>
                      <a:pt x="256" y="8622"/>
                    </a:lnTo>
                    <a:lnTo>
                      <a:pt x="298" y="8835"/>
                    </a:lnTo>
                    <a:lnTo>
                      <a:pt x="362" y="9027"/>
                    </a:lnTo>
                    <a:lnTo>
                      <a:pt x="362" y="9027"/>
                    </a:lnTo>
                    <a:lnTo>
                      <a:pt x="490" y="9367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639" y="9836"/>
                    </a:lnTo>
                    <a:lnTo>
                      <a:pt x="703" y="10049"/>
                    </a:lnTo>
                    <a:lnTo>
                      <a:pt x="724" y="10283"/>
                    </a:lnTo>
                    <a:lnTo>
                      <a:pt x="724" y="10283"/>
                    </a:lnTo>
                    <a:lnTo>
                      <a:pt x="745" y="10645"/>
                    </a:lnTo>
                    <a:lnTo>
                      <a:pt x="745" y="10645"/>
                    </a:lnTo>
                    <a:lnTo>
                      <a:pt x="788" y="11134"/>
                    </a:lnTo>
                    <a:lnTo>
                      <a:pt x="788" y="11134"/>
                    </a:lnTo>
                    <a:lnTo>
                      <a:pt x="830" y="11347"/>
                    </a:lnTo>
                    <a:lnTo>
                      <a:pt x="894" y="11518"/>
                    </a:lnTo>
                    <a:lnTo>
                      <a:pt x="894" y="11518"/>
                    </a:lnTo>
                    <a:lnTo>
                      <a:pt x="979" y="11688"/>
                    </a:lnTo>
                    <a:lnTo>
                      <a:pt x="1022" y="11731"/>
                    </a:lnTo>
                    <a:lnTo>
                      <a:pt x="1129" y="11858"/>
                    </a:lnTo>
                    <a:lnTo>
                      <a:pt x="1129" y="11858"/>
                    </a:lnTo>
                    <a:lnTo>
                      <a:pt x="1341" y="12178"/>
                    </a:lnTo>
                    <a:lnTo>
                      <a:pt x="1341" y="12178"/>
                    </a:lnTo>
                    <a:lnTo>
                      <a:pt x="1554" y="12497"/>
                    </a:lnTo>
                    <a:lnTo>
                      <a:pt x="1554" y="12497"/>
                    </a:lnTo>
                    <a:lnTo>
                      <a:pt x="1661" y="12710"/>
                    </a:lnTo>
                    <a:lnTo>
                      <a:pt x="1661" y="12710"/>
                    </a:lnTo>
                    <a:lnTo>
                      <a:pt x="1788" y="12923"/>
                    </a:lnTo>
                    <a:lnTo>
                      <a:pt x="1788" y="12923"/>
                    </a:lnTo>
                    <a:lnTo>
                      <a:pt x="1938" y="13178"/>
                    </a:lnTo>
                    <a:lnTo>
                      <a:pt x="2044" y="13455"/>
                    </a:lnTo>
                    <a:lnTo>
                      <a:pt x="2044" y="13455"/>
                    </a:lnTo>
                    <a:lnTo>
                      <a:pt x="2214" y="13796"/>
                    </a:lnTo>
                    <a:lnTo>
                      <a:pt x="2214" y="13796"/>
                    </a:lnTo>
                    <a:lnTo>
                      <a:pt x="2448" y="14221"/>
                    </a:lnTo>
                    <a:lnTo>
                      <a:pt x="2576" y="14413"/>
                    </a:lnTo>
                    <a:lnTo>
                      <a:pt x="2725" y="14605"/>
                    </a:lnTo>
                    <a:lnTo>
                      <a:pt x="2725" y="14605"/>
                    </a:lnTo>
                    <a:lnTo>
                      <a:pt x="2896" y="14775"/>
                    </a:lnTo>
                    <a:lnTo>
                      <a:pt x="3087" y="14945"/>
                    </a:lnTo>
                    <a:lnTo>
                      <a:pt x="3087" y="14945"/>
                    </a:lnTo>
                    <a:lnTo>
                      <a:pt x="3194" y="15009"/>
                    </a:lnTo>
                    <a:lnTo>
                      <a:pt x="3300" y="15052"/>
                    </a:lnTo>
                    <a:lnTo>
                      <a:pt x="3428" y="15073"/>
                    </a:lnTo>
                    <a:lnTo>
                      <a:pt x="3555" y="15094"/>
                    </a:lnTo>
                    <a:lnTo>
                      <a:pt x="3555" y="15094"/>
                    </a:lnTo>
                    <a:lnTo>
                      <a:pt x="3555" y="15094"/>
                    </a:lnTo>
                    <a:lnTo>
                      <a:pt x="3662" y="15094"/>
                    </a:lnTo>
                    <a:lnTo>
                      <a:pt x="3747" y="15052"/>
                    </a:lnTo>
                    <a:lnTo>
                      <a:pt x="3832" y="15009"/>
                    </a:lnTo>
                    <a:lnTo>
                      <a:pt x="3875" y="14924"/>
                    </a:lnTo>
                    <a:lnTo>
                      <a:pt x="3875" y="14924"/>
                    </a:lnTo>
                    <a:lnTo>
                      <a:pt x="4066" y="14966"/>
                    </a:lnTo>
                    <a:lnTo>
                      <a:pt x="4279" y="14966"/>
                    </a:lnTo>
                    <a:lnTo>
                      <a:pt x="4322" y="14966"/>
                    </a:lnTo>
                    <a:lnTo>
                      <a:pt x="4322" y="14966"/>
                    </a:lnTo>
                    <a:lnTo>
                      <a:pt x="4577" y="14945"/>
                    </a:lnTo>
                    <a:lnTo>
                      <a:pt x="4833" y="14903"/>
                    </a:lnTo>
                    <a:lnTo>
                      <a:pt x="4833" y="14903"/>
                    </a:lnTo>
                    <a:lnTo>
                      <a:pt x="5131" y="14839"/>
                    </a:lnTo>
                    <a:lnTo>
                      <a:pt x="5131" y="14839"/>
                    </a:lnTo>
                    <a:lnTo>
                      <a:pt x="5472" y="14817"/>
                    </a:lnTo>
                    <a:lnTo>
                      <a:pt x="5472" y="14817"/>
                    </a:lnTo>
                    <a:lnTo>
                      <a:pt x="5706" y="14754"/>
                    </a:lnTo>
                    <a:lnTo>
                      <a:pt x="5770" y="14754"/>
                    </a:lnTo>
                    <a:lnTo>
                      <a:pt x="5876" y="14732"/>
                    </a:lnTo>
                    <a:lnTo>
                      <a:pt x="5876" y="14732"/>
                    </a:lnTo>
                    <a:lnTo>
                      <a:pt x="6046" y="14690"/>
                    </a:lnTo>
                    <a:lnTo>
                      <a:pt x="6217" y="14647"/>
                    </a:lnTo>
                    <a:lnTo>
                      <a:pt x="6217" y="14647"/>
                    </a:lnTo>
                    <a:lnTo>
                      <a:pt x="6600" y="14605"/>
                    </a:lnTo>
                    <a:lnTo>
                      <a:pt x="6940" y="14562"/>
                    </a:lnTo>
                    <a:lnTo>
                      <a:pt x="6940" y="14562"/>
                    </a:lnTo>
                    <a:lnTo>
                      <a:pt x="7111" y="14519"/>
                    </a:lnTo>
                    <a:lnTo>
                      <a:pt x="7281" y="14477"/>
                    </a:lnTo>
                    <a:lnTo>
                      <a:pt x="7622" y="14349"/>
                    </a:lnTo>
                    <a:lnTo>
                      <a:pt x="7771" y="14285"/>
                    </a:lnTo>
                    <a:lnTo>
                      <a:pt x="7856" y="14264"/>
                    </a:lnTo>
                    <a:lnTo>
                      <a:pt x="8133" y="14157"/>
                    </a:lnTo>
                    <a:lnTo>
                      <a:pt x="8239" y="14115"/>
                    </a:lnTo>
                    <a:lnTo>
                      <a:pt x="8239" y="14115"/>
                    </a:lnTo>
                    <a:lnTo>
                      <a:pt x="8495" y="14008"/>
                    </a:lnTo>
                    <a:lnTo>
                      <a:pt x="8750" y="13881"/>
                    </a:lnTo>
                    <a:lnTo>
                      <a:pt x="8750" y="13881"/>
                    </a:lnTo>
                    <a:lnTo>
                      <a:pt x="8963" y="13753"/>
                    </a:lnTo>
                    <a:lnTo>
                      <a:pt x="9176" y="13583"/>
                    </a:lnTo>
                    <a:lnTo>
                      <a:pt x="9346" y="13455"/>
                    </a:lnTo>
                    <a:lnTo>
                      <a:pt x="9346" y="13455"/>
                    </a:lnTo>
                    <a:lnTo>
                      <a:pt x="9474" y="13370"/>
                    </a:lnTo>
                    <a:lnTo>
                      <a:pt x="9580" y="13285"/>
                    </a:lnTo>
                    <a:lnTo>
                      <a:pt x="9580" y="13285"/>
                    </a:lnTo>
                    <a:lnTo>
                      <a:pt x="9729" y="13114"/>
                    </a:lnTo>
                    <a:lnTo>
                      <a:pt x="9772" y="13072"/>
                    </a:lnTo>
                    <a:lnTo>
                      <a:pt x="9772" y="13072"/>
                    </a:lnTo>
                    <a:lnTo>
                      <a:pt x="10006" y="12838"/>
                    </a:lnTo>
                    <a:lnTo>
                      <a:pt x="10219" y="12667"/>
                    </a:lnTo>
                    <a:lnTo>
                      <a:pt x="10219" y="12667"/>
                    </a:lnTo>
                    <a:lnTo>
                      <a:pt x="10368" y="12582"/>
                    </a:lnTo>
                    <a:lnTo>
                      <a:pt x="10368" y="12582"/>
                    </a:lnTo>
                    <a:lnTo>
                      <a:pt x="10815" y="12454"/>
                    </a:lnTo>
                    <a:lnTo>
                      <a:pt x="10922" y="12433"/>
                    </a:lnTo>
                    <a:lnTo>
                      <a:pt x="10922" y="12433"/>
                    </a:lnTo>
                    <a:lnTo>
                      <a:pt x="11305" y="12305"/>
                    </a:lnTo>
                    <a:lnTo>
                      <a:pt x="11645" y="12178"/>
                    </a:lnTo>
                    <a:lnTo>
                      <a:pt x="11645" y="12178"/>
                    </a:lnTo>
                    <a:lnTo>
                      <a:pt x="11794" y="12092"/>
                    </a:lnTo>
                    <a:lnTo>
                      <a:pt x="11965" y="11986"/>
                    </a:lnTo>
                    <a:lnTo>
                      <a:pt x="11965" y="11986"/>
                    </a:lnTo>
                    <a:lnTo>
                      <a:pt x="12135" y="11837"/>
                    </a:lnTo>
                    <a:lnTo>
                      <a:pt x="12263" y="11667"/>
                    </a:lnTo>
                    <a:lnTo>
                      <a:pt x="12263" y="11667"/>
                    </a:lnTo>
                    <a:lnTo>
                      <a:pt x="12391" y="11518"/>
                    </a:lnTo>
                    <a:lnTo>
                      <a:pt x="12476" y="11390"/>
                    </a:lnTo>
                    <a:lnTo>
                      <a:pt x="12476" y="11390"/>
                    </a:lnTo>
                    <a:lnTo>
                      <a:pt x="12625" y="11092"/>
                    </a:lnTo>
                    <a:lnTo>
                      <a:pt x="12625" y="11092"/>
                    </a:lnTo>
                    <a:lnTo>
                      <a:pt x="12774" y="10751"/>
                    </a:lnTo>
                    <a:lnTo>
                      <a:pt x="12944" y="10474"/>
                    </a:lnTo>
                    <a:lnTo>
                      <a:pt x="12944" y="10474"/>
                    </a:lnTo>
                    <a:lnTo>
                      <a:pt x="13136" y="10198"/>
                    </a:lnTo>
                    <a:lnTo>
                      <a:pt x="13136" y="10198"/>
                    </a:lnTo>
                    <a:lnTo>
                      <a:pt x="13349" y="9878"/>
                    </a:lnTo>
                    <a:lnTo>
                      <a:pt x="13349" y="9878"/>
                    </a:lnTo>
                    <a:lnTo>
                      <a:pt x="13434" y="9708"/>
                    </a:lnTo>
                    <a:lnTo>
                      <a:pt x="13519" y="9538"/>
                    </a:lnTo>
                    <a:lnTo>
                      <a:pt x="13561" y="9367"/>
                    </a:lnTo>
                    <a:lnTo>
                      <a:pt x="13604" y="9176"/>
                    </a:lnTo>
                    <a:lnTo>
                      <a:pt x="13604" y="9176"/>
                    </a:lnTo>
                    <a:lnTo>
                      <a:pt x="13647" y="8942"/>
                    </a:lnTo>
                    <a:lnTo>
                      <a:pt x="13647" y="8942"/>
                    </a:lnTo>
                    <a:lnTo>
                      <a:pt x="13710" y="8622"/>
                    </a:lnTo>
                    <a:lnTo>
                      <a:pt x="13732" y="8452"/>
                    </a:lnTo>
                    <a:lnTo>
                      <a:pt x="13732" y="8282"/>
                    </a:lnTo>
                    <a:lnTo>
                      <a:pt x="13732" y="8282"/>
                    </a:lnTo>
                    <a:lnTo>
                      <a:pt x="13732" y="8175"/>
                    </a:lnTo>
                    <a:lnTo>
                      <a:pt x="13689" y="8069"/>
                    </a:lnTo>
                    <a:lnTo>
                      <a:pt x="13625" y="7984"/>
                    </a:lnTo>
                    <a:lnTo>
                      <a:pt x="13540" y="7920"/>
                    </a:lnTo>
                    <a:lnTo>
                      <a:pt x="13540" y="7920"/>
                    </a:lnTo>
                    <a:lnTo>
                      <a:pt x="13498" y="7622"/>
                    </a:lnTo>
                    <a:lnTo>
                      <a:pt x="13498" y="7558"/>
                    </a:lnTo>
                    <a:lnTo>
                      <a:pt x="13476" y="7451"/>
                    </a:lnTo>
                    <a:lnTo>
                      <a:pt x="13476" y="7451"/>
                    </a:lnTo>
                    <a:lnTo>
                      <a:pt x="13455" y="7217"/>
                    </a:lnTo>
                    <a:lnTo>
                      <a:pt x="13455" y="7217"/>
                    </a:lnTo>
                    <a:lnTo>
                      <a:pt x="13412" y="7026"/>
                    </a:lnTo>
                    <a:lnTo>
                      <a:pt x="13412" y="7026"/>
                    </a:lnTo>
                    <a:lnTo>
                      <a:pt x="13370" y="6642"/>
                    </a:lnTo>
                    <a:lnTo>
                      <a:pt x="13327" y="6302"/>
                    </a:lnTo>
                    <a:lnTo>
                      <a:pt x="13327" y="6302"/>
                    </a:lnTo>
                    <a:lnTo>
                      <a:pt x="13285" y="6110"/>
                    </a:lnTo>
                    <a:lnTo>
                      <a:pt x="13221" y="5919"/>
                    </a:lnTo>
                    <a:lnTo>
                      <a:pt x="13136" y="5770"/>
                    </a:lnTo>
                    <a:lnTo>
                      <a:pt x="13050" y="5620"/>
                    </a:lnTo>
                    <a:lnTo>
                      <a:pt x="13050" y="5620"/>
                    </a:lnTo>
                    <a:lnTo>
                      <a:pt x="12944" y="5514"/>
                    </a:lnTo>
                    <a:lnTo>
                      <a:pt x="12816" y="5386"/>
                    </a:lnTo>
                    <a:lnTo>
                      <a:pt x="12774" y="5365"/>
                    </a:lnTo>
                    <a:lnTo>
                      <a:pt x="12774" y="5365"/>
                    </a:lnTo>
                    <a:lnTo>
                      <a:pt x="12582" y="5216"/>
                    </a:lnTo>
                    <a:lnTo>
                      <a:pt x="12497" y="5152"/>
                    </a:lnTo>
                    <a:lnTo>
                      <a:pt x="12497" y="5152"/>
                    </a:lnTo>
                    <a:lnTo>
                      <a:pt x="12369" y="5046"/>
                    </a:lnTo>
                    <a:lnTo>
                      <a:pt x="12284" y="4897"/>
                    </a:lnTo>
                    <a:lnTo>
                      <a:pt x="12284" y="4897"/>
                    </a:lnTo>
                    <a:lnTo>
                      <a:pt x="12114" y="4577"/>
                    </a:lnTo>
                    <a:lnTo>
                      <a:pt x="12114" y="4577"/>
                    </a:lnTo>
                    <a:lnTo>
                      <a:pt x="11922" y="4279"/>
                    </a:lnTo>
                    <a:lnTo>
                      <a:pt x="11731" y="4003"/>
                    </a:lnTo>
                    <a:lnTo>
                      <a:pt x="11731" y="4003"/>
                    </a:lnTo>
                    <a:lnTo>
                      <a:pt x="11496" y="3726"/>
                    </a:lnTo>
                    <a:lnTo>
                      <a:pt x="11369" y="3619"/>
                    </a:lnTo>
                    <a:lnTo>
                      <a:pt x="11241" y="3513"/>
                    </a:lnTo>
                    <a:lnTo>
                      <a:pt x="11241" y="3513"/>
                    </a:lnTo>
                    <a:lnTo>
                      <a:pt x="11028" y="3130"/>
                    </a:lnTo>
                    <a:lnTo>
                      <a:pt x="11007" y="3066"/>
                    </a:lnTo>
                    <a:lnTo>
                      <a:pt x="11007" y="3066"/>
                    </a:lnTo>
                    <a:lnTo>
                      <a:pt x="10900" y="2895"/>
                    </a:lnTo>
                    <a:lnTo>
                      <a:pt x="10836" y="2810"/>
                    </a:lnTo>
                    <a:lnTo>
                      <a:pt x="10773" y="2746"/>
                    </a:lnTo>
                    <a:lnTo>
                      <a:pt x="10773" y="2746"/>
                    </a:lnTo>
                    <a:lnTo>
                      <a:pt x="10666" y="2661"/>
                    </a:lnTo>
                    <a:lnTo>
                      <a:pt x="10602" y="2640"/>
                    </a:lnTo>
                    <a:lnTo>
                      <a:pt x="10538" y="2640"/>
                    </a:lnTo>
                    <a:lnTo>
                      <a:pt x="10538" y="2640"/>
                    </a:lnTo>
                    <a:lnTo>
                      <a:pt x="10432" y="2640"/>
                    </a:lnTo>
                    <a:lnTo>
                      <a:pt x="10432" y="2640"/>
                    </a:lnTo>
                    <a:lnTo>
                      <a:pt x="10155" y="2257"/>
                    </a:lnTo>
                    <a:lnTo>
                      <a:pt x="10049" y="2129"/>
                    </a:lnTo>
                    <a:lnTo>
                      <a:pt x="10049" y="2129"/>
                    </a:lnTo>
                    <a:lnTo>
                      <a:pt x="9751" y="1746"/>
                    </a:lnTo>
                    <a:lnTo>
                      <a:pt x="9602" y="1554"/>
                    </a:lnTo>
                    <a:lnTo>
                      <a:pt x="9410" y="1384"/>
                    </a:lnTo>
                    <a:lnTo>
                      <a:pt x="9410" y="1384"/>
                    </a:lnTo>
                    <a:lnTo>
                      <a:pt x="9197" y="1192"/>
                    </a:lnTo>
                    <a:lnTo>
                      <a:pt x="8963" y="1022"/>
                    </a:lnTo>
                    <a:lnTo>
                      <a:pt x="8963" y="1022"/>
                    </a:lnTo>
                    <a:lnTo>
                      <a:pt x="8495" y="681"/>
                    </a:lnTo>
                    <a:lnTo>
                      <a:pt x="8495" y="681"/>
                    </a:lnTo>
                    <a:lnTo>
                      <a:pt x="8324" y="575"/>
                    </a:lnTo>
                    <a:lnTo>
                      <a:pt x="8133" y="469"/>
                    </a:lnTo>
                    <a:lnTo>
                      <a:pt x="7898" y="362"/>
                    </a:lnTo>
                    <a:lnTo>
                      <a:pt x="7664" y="298"/>
                    </a:lnTo>
                    <a:lnTo>
                      <a:pt x="7664" y="298"/>
                    </a:lnTo>
                    <a:lnTo>
                      <a:pt x="7600" y="234"/>
                    </a:lnTo>
                    <a:lnTo>
                      <a:pt x="7537" y="192"/>
                    </a:lnTo>
                    <a:lnTo>
                      <a:pt x="7537" y="192"/>
                    </a:lnTo>
                    <a:lnTo>
                      <a:pt x="7153" y="85"/>
                    </a:lnTo>
                    <a:lnTo>
                      <a:pt x="7153" y="85"/>
                    </a:lnTo>
                    <a:lnTo>
                      <a:pt x="6919" y="21"/>
                    </a:lnTo>
                    <a:lnTo>
                      <a:pt x="6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704;p49">
                <a:extLst>
                  <a:ext uri="{FF2B5EF4-FFF2-40B4-BE49-F238E27FC236}">
                    <a16:creationId xmlns:a16="http://schemas.microsoft.com/office/drawing/2014/main" id="{C4C99242-04C0-3ED0-4B83-8F9A59FEA539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1524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20332" extrusionOk="0">
                    <a:moveTo>
                      <a:pt x="10049" y="1"/>
                    </a:moveTo>
                    <a:lnTo>
                      <a:pt x="9666" y="43"/>
                    </a:lnTo>
                    <a:lnTo>
                      <a:pt x="9197" y="65"/>
                    </a:lnTo>
                    <a:lnTo>
                      <a:pt x="8708" y="86"/>
                    </a:lnTo>
                    <a:lnTo>
                      <a:pt x="8176" y="107"/>
                    </a:lnTo>
                    <a:lnTo>
                      <a:pt x="7963" y="128"/>
                    </a:lnTo>
                    <a:lnTo>
                      <a:pt x="7707" y="150"/>
                    </a:lnTo>
                    <a:lnTo>
                      <a:pt x="7558" y="192"/>
                    </a:lnTo>
                    <a:lnTo>
                      <a:pt x="7409" y="235"/>
                    </a:lnTo>
                    <a:lnTo>
                      <a:pt x="7090" y="341"/>
                    </a:lnTo>
                    <a:lnTo>
                      <a:pt x="6792" y="490"/>
                    </a:lnTo>
                    <a:lnTo>
                      <a:pt x="6728" y="512"/>
                    </a:lnTo>
                    <a:lnTo>
                      <a:pt x="6664" y="533"/>
                    </a:lnTo>
                    <a:lnTo>
                      <a:pt x="6259" y="725"/>
                    </a:lnTo>
                    <a:lnTo>
                      <a:pt x="6132" y="788"/>
                    </a:lnTo>
                    <a:lnTo>
                      <a:pt x="5898" y="916"/>
                    </a:lnTo>
                    <a:lnTo>
                      <a:pt x="5578" y="1065"/>
                    </a:lnTo>
                    <a:lnTo>
                      <a:pt x="5216" y="1278"/>
                    </a:lnTo>
                    <a:lnTo>
                      <a:pt x="5110" y="1342"/>
                    </a:lnTo>
                    <a:lnTo>
                      <a:pt x="4876" y="1491"/>
                    </a:lnTo>
                    <a:lnTo>
                      <a:pt x="4791" y="1555"/>
                    </a:lnTo>
                    <a:lnTo>
                      <a:pt x="4514" y="1725"/>
                    </a:lnTo>
                    <a:lnTo>
                      <a:pt x="4322" y="1874"/>
                    </a:lnTo>
                    <a:lnTo>
                      <a:pt x="4152" y="2044"/>
                    </a:lnTo>
                    <a:lnTo>
                      <a:pt x="4045" y="2130"/>
                    </a:lnTo>
                    <a:lnTo>
                      <a:pt x="3790" y="2342"/>
                    </a:lnTo>
                    <a:lnTo>
                      <a:pt x="3513" y="2619"/>
                    </a:lnTo>
                    <a:lnTo>
                      <a:pt x="3428" y="2726"/>
                    </a:lnTo>
                    <a:lnTo>
                      <a:pt x="3236" y="2896"/>
                    </a:lnTo>
                    <a:lnTo>
                      <a:pt x="3066" y="3066"/>
                    </a:lnTo>
                    <a:lnTo>
                      <a:pt x="2789" y="3301"/>
                    </a:lnTo>
                    <a:lnTo>
                      <a:pt x="2555" y="3535"/>
                    </a:lnTo>
                    <a:lnTo>
                      <a:pt x="2129" y="4003"/>
                    </a:lnTo>
                    <a:lnTo>
                      <a:pt x="2066" y="4067"/>
                    </a:lnTo>
                    <a:lnTo>
                      <a:pt x="1831" y="4365"/>
                    </a:lnTo>
                    <a:lnTo>
                      <a:pt x="1618" y="4663"/>
                    </a:lnTo>
                    <a:lnTo>
                      <a:pt x="1299" y="5259"/>
                    </a:lnTo>
                    <a:lnTo>
                      <a:pt x="980" y="5855"/>
                    </a:lnTo>
                    <a:lnTo>
                      <a:pt x="682" y="6494"/>
                    </a:lnTo>
                    <a:lnTo>
                      <a:pt x="533" y="6813"/>
                    </a:lnTo>
                    <a:lnTo>
                      <a:pt x="405" y="7154"/>
                    </a:lnTo>
                    <a:lnTo>
                      <a:pt x="320" y="7473"/>
                    </a:lnTo>
                    <a:lnTo>
                      <a:pt x="235" y="7793"/>
                    </a:lnTo>
                    <a:lnTo>
                      <a:pt x="128" y="8410"/>
                    </a:lnTo>
                    <a:lnTo>
                      <a:pt x="64" y="8751"/>
                    </a:lnTo>
                    <a:lnTo>
                      <a:pt x="22" y="9091"/>
                    </a:lnTo>
                    <a:lnTo>
                      <a:pt x="0" y="9411"/>
                    </a:lnTo>
                    <a:lnTo>
                      <a:pt x="0" y="9730"/>
                    </a:lnTo>
                    <a:lnTo>
                      <a:pt x="0" y="10049"/>
                    </a:lnTo>
                    <a:lnTo>
                      <a:pt x="22" y="10369"/>
                    </a:lnTo>
                    <a:lnTo>
                      <a:pt x="107" y="11007"/>
                    </a:lnTo>
                    <a:lnTo>
                      <a:pt x="213" y="11561"/>
                    </a:lnTo>
                    <a:lnTo>
                      <a:pt x="320" y="12114"/>
                    </a:lnTo>
                    <a:lnTo>
                      <a:pt x="597" y="13221"/>
                    </a:lnTo>
                    <a:lnTo>
                      <a:pt x="660" y="13498"/>
                    </a:lnTo>
                    <a:lnTo>
                      <a:pt x="767" y="13796"/>
                    </a:lnTo>
                    <a:lnTo>
                      <a:pt x="873" y="14115"/>
                    </a:lnTo>
                    <a:lnTo>
                      <a:pt x="1022" y="14413"/>
                    </a:lnTo>
                    <a:lnTo>
                      <a:pt x="1193" y="14733"/>
                    </a:lnTo>
                    <a:lnTo>
                      <a:pt x="1363" y="14988"/>
                    </a:lnTo>
                    <a:lnTo>
                      <a:pt x="1533" y="15265"/>
                    </a:lnTo>
                    <a:lnTo>
                      <a:pt x="1853" y="15648"/>
                    </a:lnTo>
                    <a:lnTo>
                      <a:pt x="1916" y="15733"/>
                    </a:lnTo>
                    <a:lnTo>
                      <a:pt x="2236" y="16117"/>
                    </a:lnTo>
                    <a:lnTo>
                      <a:pt x="2406" y="16330"/>
                    </a:lnTo>
                    <a:lnTo>
                      <a:pt x="2555" y="16521"/>
                    </a:lnTo>
                    <a:lnTo>
                      <a:pt x="2725" y="16734"/>
                    </a:lnTo>
                    <a:lnTo>
                      <a:pt x="2960" y="17032"/>
                    </a:lnTo>
                    <a:lnTo>
                      <a:pt x="3194" y="17330"/>
                    </a:lnTo>
                    <a:lnTo>
                      <a:pt x="3407" y="17564"/>
                    </a:lnTo>
                    <a:lnTo>
                      <a:pt x="3620" y="17756"/>
                    </a:lnTo>
                    <a:lnTo>
                      <a:pt x="3683" y="17820"/>
                    </a:lnTo>
                    <a:lnTo>
                      <a:pt x="3896" y="18011"/>
                    </a:lnTo>
                    <a:lnTo>
                      <a:pt x="4131" y="18182"/>
                    </a:lnTo>
                    <a:lnTo>
                      <a:pt x="4407" y="18416"/>
                    </a:lnTo>
                    <a:lnTo>
                      <a:pt x="4727" y="18629"/>
                    </a:lnTo>
                    <a:lnTo>
                      <a:pt x="4961" y="18778"/>
                    </a:lnTo>
                    <a:lnTo>
                      <a:pt x="5216" y="18927"/>
                    </a:lnTo>
                    <a:lnTo>
                      <a:pt x="5812" y="19225"/>
                    </a:lnTo>
                    <a:lnTo>
                      <a:pt x="6132" y="19374"/>
                    </a:lnTo>
                    <a:lnTo>
                      <a:pt x="6451" y="19523"/>
                    </a:lnTo>
                    <a:lnTo>
                      <a:pt x="6749" y="19672"/>
                    </a:lnTo>
                    <a:lnTo>
                      <a:pt x="7090" y="19821"/>
                    </a:lnTo>
                    <a:lnTo>
                      <a:pt x="7430" y="19927"/>
                    </a:lnTo>
                    <a:lnTo>
                      <a:pt x="7750" y="20013"/>
                    </a:lnTo>
                    <a:lnTo>
                      <a:pt x="8069" y="20098"/>
                    </a:lnTo>
                    <a:lnTo>
                      <a:pt x="8388" y="20162"/>
                    </a:lnTo>
                    <a:lnTo>
                      <a:pt x="8623" y="20204"/>
                    </a:lnTo>
                    <a:lnTo>
                      <a:pt x="8729" y="20225"/>
                    </a:lnTo>
                    <a:lnTo>
                      <a:pt x="8942" y="20268"/>
                    </a:lnTo>
                    <a:lnTo>
                      <a:pt x="9155" y="20268"/>
                    </a:lnTo>
                    <a:lnTo>
                      <a:pt x="9538" y="20289"/>
                    </a:lnTo>
                    <a:lnTo>
                      <a:pt x="9815" y="20311"/>
                    </a:lnTo>
                    <a:lnTo>
                      <a:pt x="10411" y="20311"/>
                    </a:lnTo>
                    <a:lnTo>
                      <a:pt x="10858" y="20332"/>
                    </a:lnTo>
                    <a:lnTo>
                      <a:pt x="11113" y="20311"/>
                    </a:lnTo>
                    <a:lnTo>
                      <a:pt x="11390" y="20311"/>
                    </a:lnTo>
                    <a:lnTo>
                      <a:pt x="11603" y="20289"/>
                    </a:lnTo>
                    <a:lnTo>
                      <a:pt x="11795" y="20268"/>
                    </a:lnTo>
                    <a:lnTo>
                      <a:pt x="12071" y="20204"/>
                    </a:lnTo>
                    <a:lnTo>
                      <a:pt x="12412" y="20076"/>
                    </a:lnTo>
                    <a:lnTo>
                      <a:pt x="12561" y="20013"/>
                    </a:lnTo>
                    <a:lnTo>
                      <a:pt x="12646" y="19991"/>
                    </a:lnTo>
                    <a:lnTo>
                      <a:pt x="13051" y="19821"/>
                    </a:lnTo>
                    <a:lnTo>
                      <a:pt x="13178" y="19778"/>
                    </a:lnTo>
                    <a:lnTo>
                      <a:pt x="13626" y="19608"/>
                    </a:lnTo>
                    <a:lnTo>
                      <a:pt x="13945" y="19480"/>
                    </a:lnTo>
                    <a:lnTo>
                      <a:pt x="14307" y="19331"/>
                    </a:lnTo>
                    <a:lnTo>
                      <a:pt x="14605" y="19182"/>
                    </a:lnTo>
                    <a:lnTo>
                      <a:pt x="14882" y="19012"/>
                    </a:lnTo>
                    <a:lnTo>
                      <a:pt x="15158" y="18799"/>
                    </a:lnTo>
                    <a:lnTo>
                      <a:pt x="15307" y="18714"/>
                    </a:lnTo>
                    <a:lnTo>
                      <a:pt x="15435" y="18629"/>
                    </a:lnTo>
                    <a:lnTo>
                      <a:pt x="15499" y="18586"/>
                    </a:lnTo>
                    <a:lnTo>
                      <a:pt x="15754" y="18395"/>
                    </a:lnTo>
                    <a:lnTo>
                      <a:pt x="16202" y="18033"/>
                    </a:lnTo>
                    <a:lnTo>
                      <a:pt x="16478" y="17777"/>
                    </a:lnTo>
                    <a:lnTo>
                      <a:pt x="16521" y="17735"/>
                    </a:lnTo>
                    <a:lnTo>
                      <a:pt x="16627" y="17628"/>
                    </a:lnTo>
                    <a:lnTo>
                      <a:pt x="16904" y="17373"/>
                    </a:lnTo>
                    <a:lnTo>
                      <a:pt x="17011" y="17266"/>
                    </a:lnTo>
                    <a:lnTo>
                      <a:pt x="17245" y="17053"/>
                    </a:lnTo>
                    <a:lnTo>
                      <a:pt x="17415" y="16862"/>
                    </a:lnTo>
                    <a:lnTo>
                      <a:pt x="17564" y="16670"/>
                    </a:lnTo>
                    <a:lnTo>
                      <a:pt x="17777" y="16393"/>
                    </a:lnTo>
                    <a:lnTo>
                      <a:pt x="18032" y="15989"/>
                    </a:lnTo>
                    <a:lnTo>
                      <a:pt x="18160" y="15733"/>
                    </a:lnTo>
                    <a:lnTo>
                      <a:pt x="18288" y="15457"/>
                    </a:lnTo>
                    <a:lnTo>
                      <a:pt x="18330" y="15350"/>
                    </a:lnTo>
                    <a:lnTo>
                      <a:pt x="18394" y="15286"/>
                    </a:lnTo>
                    <a:lnTo>
                      <a:pt x="18458" y="15244"/>
                    </a:lnTo>
                    <a:lnTo>
                      <a:pt x="18522" y="15180"/>
                    </a:lnTo>
                    <a:lnTo>
                      <a:pt x="18650" y="14988"/>
                    </a:lnTo>
                    <a:lnTo>
                      <a:pt x="18799" y="14712"/>
                    </a:lnTo>
                    <a:lnTo>
                      <a:pt x="18863" y="14541"/>
                    </a:lnTo>
                    <a:lnTo>
                      <a:pt x="18927" y="14350"/>
                    </a:lnTo>
                    <a:lnTo>
                      <a:pt x="18990" y="14179"/>
                    </a:lnTo>
                    <a:lnTo>
                      <a:pt x="19033" y="13988"/>
                    </a:lnTo>
                    <a:lnTo>
                      <a:pt x="19076" y="13668"/>
                    </a:lnTo>
                    <a:lnTo>
                      <a:pt x="19076" y="13285"/>
                    </a:lnTo>
                    <a:lnTo>
                      <a:pt x="19054" y="12881"/>
                    </a:lnTo>
                    <a:lnTo>
                      <a:pt x="19033" y="12583"/>
                    </a:lnTo>
                    <a:lnTo>
                      <a:pt x="18990" y="12497"/>
                    </a:lnTo>
                    <a:lnTo>
                      <a:pt x="18927" y="12412"/>
                    </a:lnTo>
                    <a:lnTo>
                      <a:pt x="19033" y="11965"/>
                    </a:lnTo>
                    <a:lnTo>
                      <a:pt x="19139" y="11582"/>
                    </a:lnTo>
                    <a:lnTo>
                      <a:pt x="19246" y="11348"/>
                    </a:lnTo>
                    <a:lnTo>
                      <a:pt x="19331" y="11156"/>
                    </a:lnTo>
                    <a:lnTo>
                      <a:pt x="19395" y="10943"/>
                    </a:lnTo>
                    <a:lnTo>
                      <a:pt x="19459" y="10752"/>
                    </a:lnTo>
                    <a:lnTo>
                      <a:pt x="19480" y="10709"/>
                    </a:lnTo>
                    <a:lnTo>
                      <a:pt x="19523" y="10454"/>
                    </a:lnTo>
                    <a:lnTo>
                      <a:pt x="19565" y="10134"/>
                    </a:lnTo>
                    <a:lnTo>
                      <a:pt x="19565" y="9964"/>
                    </a:lnTo>
                    <a:lnTo>
                      <a:pt x="19523" y="9794"/>
                    </a:lnTo>
                    <a:lnTo>
                      <a:pt x="19501" y="9666"/>
                    </a:lnTo>
                    <a:lnTo>
                      <a:pt x="19438" y="9517"/>
                    </a:lnTo>
                    <a:lnTo>
                      <a:pt x="19310" y="9261"/>
                    </a:lnTo>
                    <a:lnTo>
                      <a:pt x="19267" y="9176"/>
                    </a:lnTo>
                    <a:lnTo>
                      <a:pt x="19203" y="8985"/>
                    </a:lnTo>
                    <a:lnTo>
                      <a:pt x="19118" y="8751"/>
                    </a:lnTo>
                    <a:lnTo>
                      <a:pt x="19012" y="8218"/>
                    </a:lnTo>
                    <a:lnTo>
                      <a:pt x="18990" y="8133"/>
                    </a:lnTo>
                    <a:lnTo>
                      <a:pt x="18948" y="7942"/>
                    </a:lnTo>
                    <a:lnTo>
                      <a:pt x="18884" y="7750"/>
                    </a:lnTo>
                    <a:lnTo>
                      <a:pt x="18841" y="7793"/>
                    </a:lnTo>
                    <a:lnTo>
                      <a:pt x="18735" y="7793"/>
                    </a:lnTo>
                    <a:lnTo>
                      <a:pt x="18714" y="7750"/>
                    </a:lnTo>
                    <a:lnTo>
                      <a:pt x="18692" y="7707"/>
                    </a:lnTo>
                    <a:lnTo>
                      <a:pt x="18458" y="7218"/>
                    </a:lnTo>
                    <a:lnTo>
                      <a:pt x="18394" y="7175"/>
                    </a:lnTo>
                    <a:lnTo>
                      <a:pt x="18267" y="7069"/>
                    </a:lnTo>
                    <a:lnTo>
                      <a:pt x="18139" y="6962"/>
                    </a:lnTo>
                    <a:lnTo>
                      <a:pt x="18075" y="6835"/>
                    </a:lnTo>
                    <a:lnTo>
                      <a:pt x="17926" y="6451"/>
                    </a:lnTo>
                    <a:lnTo>
                      <a:pt x="17926" y="6430"/>
                    </a:lnTo>
                    <a:lnTo>
                      <a:pt x="17649" y="6047"/>
                    </a:lnTo>
                    <a:lnTo>
                      <a:pt x="17394" y="5706"/>
                    </a:lnTo>
                    <a:lnTo>
                      <a:pt x="17287" y="5536"/>
                    </a:lnTo>
                    <a:lnTo>
                      <a:pt x="17096" y="5344"/>
                    </a:lnTo>
                    <a:lnTo>
                      <a:pt x="17032" y="5323"/>
                    </a:lnTo>
                    <a:lnTo>
                      <a:pt x="16947" y="5238"/>
                    </a:lnTo>
                    <a:lnTo>
                      <a:pt x="16819" y="5153"/>
                    </a:lnTo>
                    <a:lnTo>
                      <a:pt x="16691" y="5025"/>
                    </a:lnTo>
                    <a:lnTo>
                      <a:pt x="16649" y="5068"/>
                    </a:lnTo>
                    <a:lnTo>
                      <a:pt x="16585" y="5068"/>
                    </a:lnTo>
                    <a:lnTo>
                      <a:pt x="16500" y="5046"/>
                    </a:lnTo>
                    <a:lnTo>
                      <a:pt x="16414" y="5025"/>
                    </a:lnTo>
                    <a:lnTo>
                      <a:pt x="16308" y="4961"/>
                    </a:lnTo>
                    <a:lnTo>
                      <a:pt x="16053" y="4812"/>
                    </a:lnTo>
                    <a:lnTo>
                      <a:pt x="15776" y="4663"/>
                    </a:lnTo>
                    <a:lnTo>
                      <a:pt x="15627" y="4557"/>
                    </a:lnTo>
                    <a:lnTo>
                      <a:pt x="15563" y="4514"/>
                    </a:lnTo>
                    <a:lnTo>
                      <a:pt x="15542" y="4493"/>
                    </a:lnTo>
                    <a:lnTo>
                      <a:pt x="15520" y="4450"/>
                    </a:lnTo>
                    <a:lnTo>
                      <a:pt x="15499" y="4386"/>
                    </a:lnTo>
                    <a:lnTo>
                      <a:pt x="15371" y="4301"/>
                    </a:lnTo>
                    <a:lnTo>
                      <a:pt x="15222" y="4173"/>
                    </a:lnTo>
                    <a:lnTo>
                      <a:pt x="15073" y="4024"/>
                    </a:lnTo>
                    <a:lnTo>
                      <a:pt x="14967" y="3875"/>
                    </a:lnTo>
                    <a:lnTo>
                      <a:pt x="14882" y="3705"/>
                    </a:lnTo>
                    <a:lnTo>
                      <a:pt x="14796" y="3471"/>
                    </a:lnTo>
                    <a:lnTo>
                      <a:pt x="14754" y="3215"/>
                    </a:lnTo>
                    <a:lnTo>
                      <a:pt x="14733" y="3151"/>
                    </a:lnTo>
                    <a:lnTo>
                      <a:pt x="14669" y="2853"/>
                    </a:lnTo>
                    <a:lnTo>
                      <a:pt x="14605" y="2577"/>
                    </a:lnTo>
                    <a:lnTo>
                      <a:pt x="14498" y="2257"/>
                    </a:lnTo>
                    <a:lnTo>
                      <a:pt x="14371" y="1938"/>
                    </a:lnTo>
                    <a:lnTo>
                      <a:pt x="14307" y="1832"/>
                    </a:lnTo>
                    <a:lnTo>
                      <a:pt x="14200" y="1725"/>
                    </a:lnTo>
                    <a:lnTo>
                      <a:pt x="14179" y="1683"/>
                    </a:lnTo>
                    <a:lnTo>
                      <a:pt x="14030" y="1406"/>
                    </a:lnTo>
                    <a:lnTo>
                      <a:pt x="13945" y="1278"/>
                    </a:lnTo>
                    <a:lnTo>
                      <a:pt x="13838" y="1172"/>
                    </a:lnTo>
                    <a:lnTo>
                      <a:pt x="13711" y="1086"/>
                    </a:lnTo>
                    <a:lnTo>
                      <a:pt x="13604" y="1023"/>
                    </a:lnTo>
                    <a:lnTo>
                      <a:pt x="13434" y="959"/>
                    </a:lnTo>
                    <a:lnTo>
                      <a:pt x="13264" y="895"/>
                    </a:lnTo>
                    <a:lnTo>
                      <a:pt x="12923" y="788"/>
                    </a:lnTo>
                    <a:lnTo>
                      <a:pt x="12689" y="746"/>
                    </a:lnTo>
                    <a:lnTo>
                      <a:pt x="12476" y="661"/>
                    </a:lnTo>
                    <a:lnTo>
                      <a:pt x="12050" y="490"/>
                    </a:lnTo>
                    <a:lnTo>
                      <a:pt x="11795" y="384"/>
                    </a:lnTo>
                    <a:lnTo>
                      <a:pt x="11795" y="405"/>
                    </a:lnTo>
                    <a:lnTo>
                      <a:pt x="11475" y="277"/>
                    </a:lnTo>
                    <a:lnTo>
                      <a:pt x="11113" y="150"/>
                    </a:lnTo>
                    <a:lnTo>
                      <a:pt x="10752" y="65"/>
                    </a:lnTo>
                    <a:lnTo>
                      <a:pt x="10475" y="43"/>
                    </a:lnTo>
                    <a:lnTo>
                      <a:pt x="10262" y="22"/>
                    </a:lnTo>
                    <a:lnTo>
                      <a:pt x="10049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705;p49">
                <a:extLst>
                  <a:ext uri="{FF2B5EF4-FFF2-40B4-BE49-F238E27FC236}">
                    <a16:creationId xmlns:a16="http://schemas.microsoft.com/office/drawing/2014/main" id="{622BB245-84DC-00BE-6B75-9D4016476025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1524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20332" fill="none" extrusionOk="0">
                    <a:moveTo>
                      <a:pt x="9666" y="43"/>
                    </a:moveTo>
                    <a:lnTo>
                      <a:pt x="9666" y="43"/>
                    </a:lnTo>
                    <a:lnTo>
                      <a:pt x="9197" y="65"/>
                    </a:lnTo>
                    <a:lnTo>
                      <a:pt x="8708" y="86"/>
                    </a:lnTo>
                    <a:lnTo>
                      <a:pt x="8708" y="86"/>
                    </a:lnTo>
                    <a:lnTo>
                      <a:pt x="8176" y="107"/>
                    </a:lnTo>
                    <a:lnTo>
                      <a:pt x="8176" y="107"/>
                    </a:lnTo>
                    <a:lnTo>
                      <a:pt x="7963" y="128"/>
                    </a:lnTo>
                    <a:lnTo>
                      <a:pt x="7707" y="150"/>
                    </a:lnTo>
                    <a:lnTo>
                      <a:pt x="7707" y="150"/>
                    </a:lnTo>
                    <a:lnTo>
                      <a:pt x="7558" y="192"/>
                    </a:lnTo>
                    <a:lnTo>
                      <a:pt x="7409" y="235"/>
                    </a:lnTo>
                    <a:lnTo>
                      <a:pt x="7409" y="235"/>
                    </a:lnTo>
                    <a:lnTo>
                      <a:pt x="7090" y="341"/>
                    </a:lnTo>
                    <a:lnTo>
                      <a:pt x="6792" y="490"/>
                    </a:lnTo>
                    <a:lnTo>
                      <a:pt x="6728" y="512"/>
                    </a:lnTo>
                    <a:lnTo>
                      <a:pt x="6664" y="533"/>
                    </a:lnTo>
                    <a:lnTo>
                      <a:pt x="6664" y="533"/>
                    </a:lnTo>
                    <a:lnTo>
                      <a:pt x="6259" y="725"/>
                    </a:lnTo>
                    <a:lnTo>
                      <a:pt x="6132" y="788"/>
                    </a:lnTo>
                    <a:lnTo>
                      <a:pt x="6132" y="788"/>
                    </a:lnTo>
                    <a:lnTo>
                      <a:pt x="5898" y="916"/>
                    </a:lnTo>
                    <a:lnTo>
                      <a:pt x="5898" y="916"/>
                    </a:lnTo>
                    <a:lnTo>
                      <a:pt x="5578" y="1065"/>
                    </a:lnTo>
                    <a:lnTo>
                      <a:pt x="5216" y="1278"/>
                    </a:lnTo>
                    <a:lnTo>
                      <a:pt x="5110" y="1342"/>
                    </a:lnTo>
                    <a:lnTo>
                      <a:pt x="5110" y="1342"/>
                    </a:lnTo>
                    <a:lnTo>
                      <a:pt x="4876" y="1491"/>
                    </a:lnTo>
                    <a:lnTo>
                      <a:pt x="4791" y="1555"/>
                    </a:lnTo>
                    <a:lnTo>
                      <a:pt x="4791" y="1555"/>
                    </a:lnTo>
                    <a:lnTo>
                      <a:pt x="4514" y="1725"/>
                    </a:lnTo>
                    <a:lnTo>
                      <a:pt x="4514" y="1725"/>
                    </a:lnTo>
                    <a:lnTo>
                      <a:pt x="4322" y="1874"/>
                    </a:lnTo>
                    <a:lnTo>
                      <a:pt x="4152" y="2044"/>
                    </a:lnTo>
                    <a:lnTo>
                      <a:pt x="4045" y="2130"/>
                    </a:lnTo>
                    <a:lnTo>
                      <a:pt x="4045" y="2130"/>
                    </a:lnTo>
                    <a:lnTo>
                      <a:pt x="3790" y="2342"/>
                    </a:lnTo>
                    <a:lnTo>
                      <a:pt x="3513" y="2619"/>
                    </a:lnTo>
                    <a:lnTo>
                      <a:pt x="3428" y="2726"/>
                    </a:lnTo>
                    <a:lnTo>
                      <a:pt x="3428" y="2726"/>
                    </a:lnTo>
                    <a:lnTo>
                      <a:pt x="3236" y="2896"/>
                    </a:lnTo>
                    <a:lnTo>
                      <a:pt x="3066" y="3066"/>
                    </a:lnTo>
                    <a:lnTo>
                      <a:pt x="3066" y="3066"/>
                    </a:lnTo>
                    <a:lnTo>
                      <a:pt x="2789" y="3301"/>
                    </a:lnTo>
                    <a:lnTo>
                      <a:pt x="2555" y="3535"/>
                    </a:lnTo>
                    <a:lnTo>
                      <a:pt x="2555" y="3535"/>
                    </a:lnTo>
                    <a:lnTo>
                      <a:pt x="2129" y="4003"/>
                    </a:lnTo>
                    <a:lnTo>
                      <a:pt x="2066" y="4067"/>
                    </a:lnTo>
                    <a:lnTo>
                      <a:pt x="2066" y="4067"/>
                    </a:lnTo>
                    <a:lnTo>
                      <a:pt x="1831" y="4365"/>
                    </a:lnTo>
                    <a:lnTo>
                      <a:pt x="1618" y="4663"/>
                    </a:lnTo>
                    <a:lnTo>
                      <a:pt x="1618" y="4663"/>
                    </a:lnTo>
                    <a:lnTo>
                      <a:pt x="1299" y="5259"/>
                    </a:lnTo>
                    <a:lnTo>
                      <a:pt x="980" y="5855"/>
                    </a:lnTo>
                    <a:lnTo>
                      <a:pt x="980" y="5855"/>
                    </a:lnTo>
                    <a:lnTo>
                      <a:pt x="682" y="6494"/>
                    </a:lnTo>
                    <a:lnTo>
                      <a:pt x="533" y="6813"/>
                    </a:lnTo>
                    <a:lnTo>
                      <a:pt x="405" y="7154"/>
                    </a:lnTo>
                    <a:lnTo>
                      <a:pt x="405" y="7154"/>
                    </a:lnTo>
                    <a:lnTo>
                      <a:pt x="320" y="7473"/>
                    </a:lnTo>
                    <a:lnTo>
                      <a:pt x="235" y="7793"/>
                    </a:lnTo>
                    <a:lnTo>
                      <a:pt x="128" y="8410"/>
                    </a:lnTo>
                    <a:lnTo>
                      <a:pt x="128" y="8410"/>
                    </a:lnTo>
                    <a:lnTo>
                      <a:pt x="64" y="8751"/>
                    </a:lnTo>
                    <a:lnTo>
                      <a:pt x="22" y="9091"/>
                    </a:lnTo>
                    <a:lnTo>
                      <a:pt x="22" y="9091"/>
                    </a:lnTo>
                    <a:lnTo>
                      <a:pt x="0" y="9411"/>
                    </a:lnTo>
                    <a:lnTo>
                      <a:pt x="0" y="9730"/>
                    </a:lnTo>
                    <a:lnTo>
                      <a:pt x="0" y="9730"/>
                    </a:lnTo>
                    <a:lnTo>
                      <a:pt x="0" y="10049"/>
                    </a:lnTo>
                    <a:lnTo>
                      <a:pt x="22" y="10369"/>
                    </a:lnTo>
                    <a:lnTo>
                      <a:pt x="107" y="11007"/>
                    </a:lnTo>
                    <a:lnTo>
                      <a:pt x="107" y="11007"/>
                    </a:lnTo>
                    <a:lnTo>
                      <a:pt x="213" y="11561"/>
                    </a:lnTo>
                    <a:lnTo>
                      <a:pt x="320" y="12114"/>
                    </a:lnTo>
                    <a:lnTo>
                      <a:pt x="597" y="13221"/>
                    </a:lnTo>
                    <a:lnTo>
                      <a:pt x="660" y="13498"/>
                    </a:lnTo>
                    <a:lnTo>
                      <a:pt x="660" y="13498"/>
                    </a:lnTo>
                    <a:lnTo>
                      <a:pt x="767" y="13796"/>
                    </a:lnTo>
                    <a:lnTo>
                      <a:pt x="873" y="14115"/>
                    </a:lnTo>
                    <a:lnTo>
                      <a:pt x="1022" y="14413"/>
                    </a:lnTo>
                    <a:lnTo>
                      <a:pt x="1193" y="14733"/>
                    </a:lnTo>
                    <a:lnTo>
                      <a:pt x="1193" y="14733"/>
                    </a:lnTo>
                    <a:lnTo>
                      <a:pt x="1363" y="14988"/>
                    </a:lnTo>
                    <a:lnTo>
                      <a:pt x="1533" y="15265"/>
                    </a:lnTo>
                    <a:lnTo>
                      <a:pt x="1533" y="15265"/>
                    </a:lnTo>
                    <a:lnTo>
                      <a:pt x="1853" y="15648"/>
                    </a:lnTo>
                    <a:lnTo>
                      <a:pt x="1916" y="15733"/>
                    </a:lnTo>
                    <a:lnTo>
                      <a:pt x="1916" y="15733"/>
                    </a:lnTo>
                    <a:lnTo>
                      <a:pt x="2236" y="16117"/>
                    </a:lnTo>
                    <a:lnTo>
                      <a:pt x="2406" y="16330"/>
                    </a:lnTo>
                    <a:lnTo>
                      <a:pt x="2406" y="16330"/>
                    </a:lnTo>
                    <a:lnTo>
                      <a:pt x="2555" y="16521"/>
                    </a:lnTo>
                    <a:lnTo>
                      <a:pt x="2725" y="16734"/>
                    </a:lnTo>
                    <a:lnTo>
                      <a:pt x="2725" y="16734"/>
                    </a:lnTo>
                    <a:lnTo>
                      <a:pt x="2960" y="17032"/>
                    </a:lnTo>
                    <a:lnTo>
                      <a:pt x="3194" y="17330"/>
                    </a:lnTo>
                    <a:lnTo>
                      <a:pt x="3194" y="17330"/>
                    </a:lnTo>
                    <a:lnTo>
                      <a:pt x="3407" y="17564"/>
                    </a:lnTo>
                    <a:lnTo>
                      <a:pt x="3620" y="17756"/>
                    </a:lnTo>
                    <a:lnTo>
                      <a:pt x="3683" y="17820"/>
                    </a:lnTo>
                    <a:lnTo>
                      <a:pt x="3683" y="17820"/>
                    </a:lnTo>
                    <a:lnTo>
                      <a:pt x="3896" y="18011"/>
                    </a:lnTo>
                    <a:lnTo>
                      <a:pt x="4131" y="18182"/>
                    </a:lnTo>
                    <a:lnTo>
                      <a:pt x="4131" y="18182"/>
                    </a:lnTo>
                    <a:lnTo>
                      <a:pt x="4407" y="18416"/>
                    </a:lnTo>
                    <a:lnTo>
                      <a:pt x="4727" y="18629"/>
                    </a:lnTo>
                    <a:lnTo>
                      <a:pt x="4727" y="18629"/>
                    </a:lnTo>
                    <a:lnTo>
                      <a:pt x="4961" y="18778"/>
                    </a:lnTo>
                    <a:lnTo>
                      <a:pt x="5216" y="18927"/>
                    </a:lnTo>
                    <a:lnTo>
                      <a:pt x="5216" y="18927"/>
                    </a:lnTo>
                    <a:lnTo>
                      <a:pt x="5812" y="19225"/>
                    </a:lnTo>
                    <a:lnTo>
                      <a:pt x="5812" y="19225"/>
                    </a:lnTo>
                    <a:lnTo>
                      <a:pt x="6132" y="19374"/>
                    </a:lnTo>
                    <a:lnTo>
                      <a:pt x="6451" y="19523"/>
                    </a:lnTo>
                    <a:lnTo>
                      <a:pt x="6451" y="19523"/>
                    </a:lnTo>
                    <a:lnTo>
                      <a:pt x="6749" y="19672"/>
                    </a:lnTo>
                    <a:lnTo>
                      <a:pt x="6749" y="19672"/>
                    </a:lnTo>
                    <a:lnTo>
                      <a:pt x="7090" y="19821"/>
                    </a:lnTo>
                    <a:lnTo>
                      <a:pt x="7090" y="19821"/>
                    </a:lnTo>
                    <a:lnTo>
                      <a:pt x="7430" y="19927"/>
                    </a:lnTo>
                    <a:lnTo>
                      <a:pt x="7750" y="20013"/>
                    </a:lnTo>
                    <a:lnTo>
                      <a:pt x="7750" y="20013"/>
                    </a:lnTo>
                    <a:lnTo>
                      <a:pt x="8069" y="20098"/>
                    </a:lnTo>
                    <a:lnTo>
                      <a:pt x="8388" y="20162"/>
                    </a:lnTo>
                    <a:lnTo>
                      <a:pt x="8388" y="20162"/>
                    </a:lnTo>
                    <a:lnTo>
                      <a:pt x="8623" y="20204"/>
                    </a:lnTo>
                    <a:lnTo>
                      <a:pt x="8729" y="20225"/>
                    </a:lnTo>
                    <a:lnTo>
                      <a:pt x="8729" y="20225"/>
                    </a:lnTo>
                    <a:lnTo>
                      <a:pt x="8942" y="20268"/>
                    </a:lnTo>
                    <a:lnTo>
                      <a:pt x="9155" y="20268"/>
                    </a:lnTo>
                    <a:lnTo>
                      <a:pt x="9155" y="20268"/>
                    </a:lnTo>
                    <a:lnTo>
                      <a:pt x="9538" y="20289"/>
                    </a:lnTo>
                    <a:lnTo>
                      <a:pt x="9538" y="20289"/>
                    </a:lnTo>
                    <a:lnTo>
                      <a:pt x="9815" y="20311"/>
                    </a:lnTo>
                    <a:lnTo>
                      <a:pt x="9815" y="20311"/>
                    </a:lnTo>
                    <a:lnTo>
                      <a:pt x="10326" y="20311"/>
                    </a:lnTo>
                    <a:lnTo>
                      <a:pt x="10411" y="20311"/>
                    </a:lnTo>
                    <a:lnTo>
                      <a:pt x="10411" y="20311"/>
                    </a:lnTo>
                    <a:lnTo>
                      <a:pt x="10858" y="20332"/>
                    </a:lnTo>
                    <a:lnTo>
                      <a:pt x="10858" y="20332"/>
                    </a:lnTo>
                    <a:lnTo>
                      <a:pt x="11113" y="20311"/>
                    </a:lnTo>
                    <a:lnTo>
                      <a:pt x="11113" y="20311"/>
                    </a:lnTo>
                    <a:lnTo>
                      <a:pt x="11284" y="20311"/>
                    </a:lnTo>
                    <a:lnTo>
                      <a:pt x="11390" y="20311"/>
                    </a:lnTo>
                    <a:lnTo>
                      <a:pt x="11390" y="20311"/>
                    </a:lnTo>
                    <a:lnTo>
                      <a:pt x="11603" y="20289"/>
                    </a:lnTo>
                    <a:lnTo>
                      <a:pt x="11795" y="20268"/>
                    </a:lnTo>
                    <a:lnTo>
                      <a:pt x="11795" y="20268"/>
                    </a:lnTo>
                    <a:lnTo>
                      <a:pt x="12071" y="20204"/>
                    </a:lnTo>
                    <a:lnTo>
                      <a:pt x="12412" y="20076"/>
                    </a:lnTo>
                    <a:lnTo>
                      <a:pt x="12561" y="20013"/>
                    </a:lnTo>
                    <a:lnTo>
                      <a:pt x="12646" y="19991"/>
                    </a:lnTo>
                    <a:lnTo>
                      <a:pt x="12646" y="19991"/>
                    </a:lnTo>
                    <a:lnTo>
                      <a:pt x="13051" y="19821"/>
                    </a:lnTo>
                    <a:lnTo>
                      <a:pt x="13178" y="19778"/>
                    </a:lnTo>
                    <a:lnTo>
                      <a:pt x="13178" y="19778"/>
                    </a:lnTo>
                    <a:lnTo>
                      <a:pt x="13626" y="19608"/>
                    </a:lnTo>
                    <a:lnTo>
                      <a:pt x="13626" y="19608"/>
                    </a:lnTo>
                    <a:lnTo>
                      <a:pt x="13945" y="19480"/>
                    </a:lnTo>
                    <a:lnTo>
                      <a:pt x="14307" y="19331"/>
                    </a:lnTo>
                    <a:lnTo>
                      <a:pt x="14307" y="19331"/>
                    </a:lnTo>
                    <a:lnTo>
                      <a:pt x="14605" y="19182"/>
                    </a:lnTo>
                    <a:lnTo>
                      <a:pt x="14882" y="19012"/>
                    </a:lnTo>
                    <a:lnTo>
                      <a:pt x="14882" y="19012"/>
                    </a:lnTo>
                    <a:lnTo>
                      <a:pt x="15158" y="18799"/>
                    </a:lnTo>
                    <a:lnTo>
                      <a:pt x="15307" y="18714"/>
                    </a:lnTo>
                    <a:lnTo>
                      <a:pt x="15435" y="18629"/>
                    </a:lnTo>
                    <a:lnTo>
                      <a:pt x="15499" y="18586"/>
                    </a:lnTo>
                    <a:lnTo>
                      <a:pt x="15499" y="18586"/>
                    </a:lnTo>
                    <a:lnTo>
                      <a:pt x="15754" y="18395"/>
                    </a:lnTo>
                    <a:lnTo>
                      <a:pt x="15754" y="18395"/>
                    </a:lnTo>
                    <a:lnTo>
                      <a:pt x="16202" y="18033"/>
                    </a:lnTo>
                    <a:lnTo>
                      <a:pt x="16202" y="18033"/>
                    </a:lnTo>
                    <a:lnTo>
                      <a:pt x="16478" y="17777"/>
                    </a:lnTo>
                    <a:lnTo>
                      <a:pt x="16521" y="17735"/>
                    </a:lnTo>
                    <a:lnTo>
                      <a:pt x="16627" y="17628"/>
                    </a:lnTo>
                    <a:lnTo>
                      <a:pt x="16627" y="17628"/>
                    </a:lnTo>
                    <a:lnTo>
                      <a:pt x="16904" y="17373"/>
                    </a:lnTo>
                    <a:lnTo>
                      <a:pt x="17011" y="17266"/>
                    </a:lnTo>
                    <a:lnTo>
                      <a:pt x="17011" y="17266"/>
                    </a:lnTo>
                    <a:lnTo>
                      <a:pt x="17245" y="17053"/>
                    </a:lnTo>
                    <a:lnTo>
                      <a:pt x="17245" y="17053"/>
                    </a:lnTo>
                    <a:lnTo>
                      <a:pt x="17415" y="16862"/>
                    </a:lnTo>
                    <a:lnTo>
                      <a:pt x="17564" y="16670"/>
                    </a:lnTo>
                    <a:lnTo>
                      <a:pt x="17564" y="16670"/>
                    </a:lnTo>
                    <a:lnTo>
                      <a:pt x="17777" y="16393"/>
                    </a:lnTo>
                    <a:lnTo>
                      <a:pt x="18032" y="15989"/>
                    </a:lnTo>
                    <a:lnTo>
                      <a:pt x="18032" y="15989"/>
                    </a:lnTo>
                    <a:lnTo>
                      <a:pt x="18160" y="15733"/>
                    </a:lnTo>
                    <a:lnTo>
                      <a:pt x="18288" y="15457"/>
                    </a:lnTo>
                    <a:lnTo>
                      <a:pt x="18288" y="15457"/>
                    </a:lnTo>
                    <a:lnTo>
                      <a:pt x="18330" y="15350"/>
                    </a:lnTo>
                    <a:lnTo>
                      <a:pt x="18394" y="15286"/>
                    </a:lnTo>
                    <a:lnTo>
                      <a:pt x="18394" y="15286"/>
                    </a:lnTo>
                    <a:lnTo>
                      <a:pt x="18458" y="15244"/>
                    </a:lnTo>
                    <a:lnTo>
                      <a:pt x="18522" y="15180"/>
                    </a:lnTo>
                    <a:lnTo>
                      <a:pt x="18522" y="15180"/>
                    </a:lnTo>
                    <a:lnTo>
                      <a:pt x="18650" y="14988"/>
                    </a:lnTo>
                    <a:lnTo>
                      <a:pt x="18650" y="14988"/>
                    </a:lnTo>
                    <a:lnTo>
                      <a:pt x="18799" y="14712"/>
                    </a:lnTo>
                    <a:lnTo>
                      <a:pt x="18799" y="14712"/>
                    </a:lnTo>
                    <a:lnTo>
                      <a:pt x="18863" y="14541"/>
                    </a:lnTo>
                    <a:lnTo>
                      <a:pt x="18927" y="14350"/>
                    </a:lnTo>
                    <a:lnTo>
                      <a:pt x="18990" y="14179"/>
                    </a:lnTo>
                    <a:lnTo>
                      <a:pt x="19033" y="13988"/>
                    </a:lnTo>
                    <a:lnTo>
                      <a:pt x="19033" y="13988"/>
                    </a:lnTo>
                    <a:lnTo>
                      <a:pt x="19076" y="13668"/>
                    </a:lnTo>
                    <a:lnTo>
                      <a:pt x="19076" y="13285"/>
                    </a:lnTo>
                    <a:lnTo>
                      <a:pt x="19076" y="13285"/>
                    </a:lnTo>
                    <a:lnTo>
                      <a:pt x="19054" y="12881"/>
                    </a:lnTo>
                    <a:lnTo>
                      <a:pt x="19054" y="12881"/>
                    </a:lnTo>
                    <a:lnTo>
                      <a:pt x="19033" y="12583"/>
                    </a:lnTo>
                    <a:lnTo>
                      <a:pt x="19033" y="12583"/>
                    </a:lnTo>
                    <a:lnTo>
                      <a:pt x="18990" y="12497"/>
                    </a:lnTo>
                    <a:lnTo>
                      <a:pt x="18927" y="12412"/>
                    </a:lnTo>
                    <a:lnTo>
                      <a:pt x="18927" y="12412"/>
                    </a:lnTo>
                    <a:lnTo>
                      <a:pt x="19033" y="11965"/>
                    </a:lnTo>
                    <a:lnTo>
                      <a:pt x="19139" y="11582"/>
                    </a:lnTo>
                    <a:lnTo>
                      <a:pt x="19246" y="11348"/>
                    </a:lnTo>
                    <a:lnTo>
                      <a:pt x="19246" y="11348"/>
                    </a:lnTo>
                    <a:lnTo>
                      <a:pt x="19331" y="11156"/>
                    </a:lnTo>
                    <a:lnTo>
                      <a:pt x="19395" y="10943"/>
                    </a:lnTo>
                    <a:lnTo>
                      <a:pt x="19395" y="10943"/>
                    </a:lnTo>
                    <a:lnTo>
                      <a:pt x="19459" y="10752"/>
                    </a:lnTo>
                    <a:lnTo>
                      <a:pt x="19480" y="10709"/>
                    </a:lnTo>
                    <a:lnTo>
                      <a:pt x="19480" y="10709"/>
                    </a:lnTo>
                    <a:lnTo>
                      <a:pt x="19523" y="10454"/>
                    </a:lnTo>
                    <a:lnTo>
                      <a:pt x="19523" y="10454"/>
                    </a:lnTo>
                    <a:lnTo>
                      <a:pt x="19565" y="10134"/>
                    </a:lnTo>
                    <a:lnTo>
                      <a:pt x="19565" y="9964"/>
                    </a:lnTo>
                    <a:lnTo>
                      <a:pt x="19523" y="9794"/>
                    </a:lnTo>
                    <a:lnTo>
                      <a:pt x="19523" y="9794"/>
                    </a:lnTo>
                    <a:lnTo>
                      <a:pt x="19501" y="9666"/>
                    </a:lnTo>
                    <a:lnTo>
                      <a:pt x="19438" y="9517"/>
                    </a:lnTo>
                    <a:lnTo>
                      <a:pt x="19310" y="9261"/>
                    </a:lnTo>
                    <a:lnTo>
                      <a:pt x="19267" y="9176"/>
                    </a:lnTo>
                    <a:lnTo>
                      <a:pt x="19267" y="9176"/>
                    </a:lnTo>
                    <a:lnTo>
                      <a:pt x="19203" y="8985"/>
                    </a:lnTo>
                    <a:lnTo>
                      <a:pt x="19118" y="8751"/>
                    </a:lnTo>
                    <a:lnTo>
                      <a:pt x="19012" y="8218"/>
                    </a:lnTo>
                    <a:lnTo>
                      <a:pt x="18990" y="8133"/>
                    </a:lnTo>
                    <a:lnTo>
                      <a:pt x="18990" y="8133"/>
                    </a:lnTo>
                    <a:lnTo>
                      <a:pt x="18948" y="7942"/>
                    </a:lnTo>
                    <a:lnTo>
                      <a:pt x="18884" y="7750"/>
                    </a:lnTo>
                    <a:lnTo>
                      <a:pt x="18884" y="7750"/>
                    </a:lnTo>
                    <a:lnTo>
                      <a:pt x="18841" y="7793"/>
                    </a:lnTo>
                    <a:lnTo>
                      <a:pt x="18841" y="7793"/>
                    </a:lnTo>
                    <a:lnTo>
                      <a:pt x="18778" y="7793"/>
                    </a:lnTo>
                    <a:lnTo>
                      <a:pt x="18735" y="7793"/>
                    </a:lnTo>
                    <a:lnTo>
                      <a:pt x="18735" y="7793"/>
                    </a:lnTo>
                    <a:lnTo>
                      <a:pt x="18714" y="7750"/>
                    </a:lnTo>
                    <a:lnTo>
                      <a:pt x="18692" y="7707"/>
                    </a:lnTo>
                    <a:lnTo>
                      <a:pt x="18458" y="7218"/>
                    </a:lnTo>
                    <a:lnTo>
                      <a:pt x="18458" y="7218"/>
                    </a:lnTo>
                    <a:lnTo>
                      <a:pt x="18394" y="7175"/>
                    </a:lnTo>
                    <a:lnTo>
                      <a:pt x="18394" y="7175"/>
                    </a:lnTo>
                    <a:lnTo>
                      <a:pt x="18267" y="7069"/>
                    </a:lnTo>
                    <a:lnTo>
                      <a:pt x="18139" y="6962"/>
                    </a:lnTo>
                    <a:lnTo>
                      <a:pt x="18139" y="6962"/>
                    </a:lnTo>
                    <a:lnTo>
                      <a:pt x="18075" y="6835"/>
                    </a:lnTo>
                    <a:lnTo>
                      <a:pt x="18075" y="6835"/>
                    </a:lnTo>
                    <a:lnTo>
                      <a:pt x="17926" y="6451"/>
                    </a:lnTo>
                    <a:lnTo>
                      <a:pt x="17926" y="6430"/>
                    </a:lnTo>
                    <a:lnTo>
                      <a:pt x="17926" y="6430"/>
                    </a:lnTo>
                    <a:lnTo>
                      <a:pt x="17649" y="6047"/>
                    </a:lnTo>
                    <a:lnTo>
                      <a:pt x="17649" y="6047"/>
                    </a:lnTo>
                    <a:lnTo>
                      <a:pt x="17394" y="5706"/>
                    </a:lnTo>
                    <a:lnTo>
                      <a:pt x="17394" y="5706"/>
                    </a:lnTo>
                    <a:lnTo>
                      <a:pt x="17287" y="5536"/>
                    </a:lnTo>
                    <a:lnTo>
                      <a:pt x="17287" y="5536"/>
                    </a:lnTo>
                    <a:lnTo>
                      <a:pt x="17096" y="5344"/>
                    </a:lnTo>
                    <a:lnTo>
                      <a:pt x="17096" y="5344"/>
                    </a:lnTo>
                    <a:lnTo>
                      <a:pt x="17096" y="5344"/>
                    </a:lnTo>
                    <a:lnTo>
                      <a:pt x="17032" y="5323"/>
                    </a:lnTo>
                    <a:lnTo>
                      <a:pt x="17032" y="5323"/>
                    </a:lnTo>
                    <a:lnTo>
                      <a:pt x="16947" y="5238"/>
                    </a:lnTo>
                    <a:lnTo>
                      <a:pt x="16947" y="5238"/>
                    </a:lnTo>
                    <a:lnTo>
                      <a:pt x="16819" y="5153"/>
                    </a:lnTo>
                    <a:lnTo>
                      <a:pt x="16819" y="5153"/>
                    </a:lnTo>
                    <a:lnTo>
                      <a:pt x="16691" y="5025"/>
                    </a:lnTo>
                    <a:lnTo>
                      <a:pt x="16691" y="5025"/>
                    </a:lnTo>
                    <a:lnTo>
                      <a:pt x="16649" y="5068"/>
                    </a:lnTo>
                    <a:lnTo>
                      <a:pt x="16585" y="5068"/>
                    </a:lnTo>
                    <a:lnTo>
                      <a:pt x="16585" y="5068"/>
                    </a:lnTo>
                    <a:lnTo>
                      <a:pt x="16500" y="5046"/>
                    </a:lnTo>
                    <a:lnTo>
                      <a:pt x="16414" y="5025"/>
                    </a:lnTo>
                    <a:lnTo>
                      <a:pt x="16308" y="4961"/>
                    </a:lnTo>
                    <a:lnTo>
                      <a:pt x="16308" y="4961"/>
                    </a:lnTo>
                    <a:lnTo>
                      <a:pt x="16053" y="4812"/>
                    </a:lnTo>
                    <a:lnTo>
                      <a:pt x="16053" y="4812"/>
                    </a:lnTo>
                    <a:lnTo>
                      <a:pt x="15776" y="4663"/>
                    </a:lnTo>
                    <a:lnTo>
                      <a:pt x="15776" y="4663"/>
                    </a:lnTo>
                    <a:lnTo>
                      <a:pt x="15627" y="4557"/>
                    </a:lnTo>
                    <a:lnTo>
                      <a:pt x="15627" y="4557"/>
                    </a:lnTo>
                    <a:lnTo>
                      <a:pt x="15563" y="4514"/>
                    </a:lnTo>
                    <a:lnTo>
                      <a:pt x="15563" y="4514"/>
                    </a:lnTo>
                    <a:lnTo>
                      <a:pt x="15542" y="4493"/>
                    </a:lnTo>
                    <a:lnTo>
                      <a:pt x="15520" y="4450"/>
                    </a:lnTo>
                    <a:lnTo>
                      <a:pt x="15520" y="4450"/>
                    </a:lnTo>
                    <a:lnTo>
                      <a:pt x="15499" y="4386"/>
                    </a:lnTo>
                    <a:lnTo>
                      <a:pt x="15499" y="4386"/>
                    </a:lnTo>
                    <a:lnTo>
                      <a:pt x="15499" y="4386"/>
                    </a:lnTo>
                    <a:lnTo>
                      <a:pt x="15371" y="4301"/>
                    </a:lnTo>
                    <a:lnTo>
                      <a:pt x="15371" y="4301"/>
                    </a:lnTo>
                    <a:lnTo>
                      <a:pt x="15222" y="4173"/>
                    </a:lnTo>
                    <a:lnTo>
                      <a:pt x="15073" y="4024"/>
                    </a:lnTo>
                    <a:lnTo>
                      <a:pt x="15073" y="4024"/>
                    </a:lnTo>
                    <a:lnTo>
                      <a:pt x="14967" y="3875"/>
                    </a:lnTo>
                    <a:lnTo>
                      <a:pt x="14882" y="3705"/>
                    </a:lnTo>
                    <a:lnTo>
                      <a:pt x="14882" y="3705"/>
                    </a:lnTo>
                    <a:lnTo>
                      <a:pt x="14796" y="3471"/>
                    </a:lnTo>
                    <a:lnTo>
                      <a:pt x="14754" y="3215"/>
                    </a:lnTo>
                    <a:lnTo>
                      <a:pt x="14733" y="3151"/>
                    </a:lnTo>
                    <a:lnTo>
                      <a:pt x="14733" y="3151"/>
                    </a:lnTo>
                    <a:lnTo>
                      <a:pt x="14669" y="2853"/>
                    </a:lnTo>
                    <a:lnTo>
                      <a:pt x="14605" y="2577"/>
                    </a:lnTo>
                    <a:lnTo>
                      <a:pt x="14605" y="2577"/>
                    </a:lnTo>
                    <a:lnTo>
                      <a:pt x="14498" y="2257"/>
                    </a:lnTo>
                    <a:lnTo>
                      <a:pt x="14371" y="1938"/>
                    </a:lnTo>
                    <a:lnTo>
                      <a:pt x="14371" y="1938"/>
                    </a:lnTo>
                    <a:lnTo>
                      <a:pt x="14307" y="1832"/>
                    </a:lnTo>
                    <a:lnTo>
                      <a:pt x="14200" y="1725"/>
                    </a:lnTo>
                    <a:lnTo>
                      <a:pt x="14179" y="1683"/>
                    </a:lnTo>
                    <a:lnTo>
                      <a:pt x="14179" y="1683"/>
                    </a:lnTo>
                    <a:lnTo>
                      <a:pt x="14030" y="1406"/>
                    </a:lnTo>
                    <a:lnTo>
                      <a:pt x="14030" y="1406"/>
                    </a:lnTo>
                    <a:lnTo>
                      <a:pt x="13945" y="1278"/>
                    </a:lnTo>
                    <a:lnTo>
                      <a:pt x="13838" y="1172"/>
                    </a:lnTo>
                    <a:lnTo>
                      <a:pt x="13711" y="1086"/>
                    </a:lnTo>
                    <a:lnTo>
                      <a:pt x="13604" y="1023"/>
                    </a:lnTo>
                    <a:lnTo>
                      <a:pt x="13604" y="1023"/>
                    </a:lnTo>
                    <a:lnTo>
                      <a:pt x="13434" y="959"/>
                    </a:lnTo>
                    <a:lnTo>
                      <a:pt x="13264" y="895"/>
                    </a:lnTo>
                    <a:lnTo>
                      <a:pt x="12923" y="788"/>
                    </a:lnTo>
                    <a:lnTo>
                      <a:pt x="12923" y="788"/>
                    </a:lnTo>
                    <a:lnTo>
                      <a:pt x="12689" y="746"/>
                    </a:lnTo>
                    <a:lnTo>
                      <a:pt x="12476" y="661"/>
                    </a:lnTo>
                    <a:lnTo>
                      <a:pt x="12476" y="661"/>
                    </a:lnTo>
                    <a:lnTo>
                      <a:pt x="12050" y="490"/>
                    </a:lnTo>
                    <a:lnTo>
                      <a:pt x="12050" y="490"/>
                    </a:lnTo>
                    <a:lnTo>
                      <a:pt x="11795" y="384"/>
                    </a:lnTo>
                    <a:lnTo>
                      <a:pt x="11795" y="384"/>
                    </a:lnTo>
                    <a:lnTo>
                      <a:pt x="11795" y="384"/>
                    </a:lnTo>
                    <a:lnTo>
                      <a:pt x="11795" y="405"/>
                    </a:lnTo>
                    <a:lnTo>
                      <a:pt x="11795" y="405"/>
                    </a:lnTo>
                    <a:lnTo>
                      <a:pt x="11475" y="277"/>
                    </a:lnTo>
                    <a:lnTo>
                      <a:pt x="11113" y="150"/>
                    </a:lnTo>
                    <a:lnTo>
                      <a:pt x="11113" y="150"/>
                    </a:lnTo>
                    <a:lnTo>
                      <a:pt x="10752" y="65"/>
                    </a:lnTo>
                    <a:lnTo>
                      <a:pt x="10475" y="43"/>
                    </a:lnTo>
                    <a:lnTo>
                      <a:pt x="10475" y="43"/>
                    </a:lnTo>
                    <a:lnTo>
                      <a:pt x="10262" y="22"/>
                    </a:lnTo>
                    <a:lnTo>
                      <a:pt x="10049" y="1"/>
                    </a:lnTo>
                    <a:lnTo>
                      <a:pt x="10049" y="1"/>
                    </a:lnTo>
                    <a:lnTo>
                      <a:pt x="9666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706;p49">
                <a:extLst>
                  <a:ext uri="{FF2B5EF4-FFF2-40B4-BE49-F238E27FC236}">
                    <a16:creationId xmlns:a16="http://schemas.microsoft.com/office/drawing/2014/main" id="{E2336BF1-B969-ECFD-9171-87BD4569ABB5}"/>
                  </a:ext>
                </a:extLst>
              </p:cNvPr>
              <p:cNvSpPr/>
              <p:nvPr/>
            </p:nvSpPr>
            <p:spPr>
              <a:xfrm>
                <a:off x="5291352" y="3239444"/>
                <a:ext cx="77439" cy="12404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3370" extrusionOk="0">
                    <a:moveTo>
                      <a:pt x="128" y="0"/>
                    </a:moveTo>
                    <a:lnTo>
                      <a:pt x="65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1" y="256"/>
                    </a:lnTo>
                    <a:lnTo>
                      <a:pt x="43" y="319"/>
                    </a:lnTo>
                    <a:lnTo>
                      <a:pt x="128" y="383"/>
                    </a:lnTo>
                    <a:lnTo>
                      <a:pt x="661" y="554"/>
                    </a:lnTo>
                    <a:lnTo>
                      <a:pt x="1001" y="703"/>
                    </a:lnTo>
                    <a:lnTo>
                      <a:pt x="1321" y="873"/>
                    </a:lnTo>
                    <a:lnTo>
                      <a:pt x="1576" y="1022"/>
                    </a:lnTo>
                    <a:lnTo>
                      <a:pt x="1832" y="1192"/>
                    </a:lnTo>
                    <a:lnTo>
                      <a:pt x="1938" y="1277"/>
                    </a:lnTo>
                    <a:lnTo>
                      <a:pt x="2044" y="1384"/>
                    </a:lnTo>
                    <a:lnTo>
                      <a:pt x="2236" y="1618"/>
                    </a:lnTo>
                    <a:lnTo>
                      <a:pt x="2321" y="1746"/>
                    </a:lnTo>
                    <a:lnTo>
                      <a:pt x="2406" y="1874"/>
                    </a:lnTo>
                    <a:lnTo>
                      <a:pt x="2492" y="2023"/>
                    </a:lnTo>
                    <a:lnTo>
                      <a:pt x="2577" y="2193"/>
                    </a:lnTo>
                    <a:lnTo>
                      <a:pt x="2704" y="2470"/>
                    </a:lnTo>
                    <a:lnTo>
                      <a:pt x="2832" y="2874"/>
                    </a:lnTo>
                    <a:lnTo>
                      <a:pt x="2917" y="3130"/>
                    </a:lnTo>
                    <a:lnTo>
                      <a:pt x="3002" y="3385"/>
                    </a:lnTo>
                    <a:lnTo>
                      <a:pt x="3088" y="3619"/>
                    </a:lnTo>
                    <a:lnTo>
                      <a:pt x="3194" y="3853"/>
                    </a:lnTo>
                    <a:lnTo>
                      <a:pt x="3258" y="3981"/>
                    </a:lnTo>
                    <a:lnTo>
                      <a:pt x="3343" y="4088"/>
                    </a:lnTo>
                    <a:lnTo>
                      <a:pt x="3513" y="4279"/>
                    </a:lnTo>
                    <a:lnTo>
                      <a:pt x="3684" y="4450"/>
                    </a:lnTo>
                    <a:lnTo>
                      <a:pt x="3833" y="4556"/>
                    </a:lnTo>
                    <a:lnTo>
                      <a:pt x="3960" y="4620"/>
                    </a:lnTo>
                    <a:lnTo>
                      <a:pt x="4216" y="4748"/>
                    </a:lnTo>
                    <a:lnTo>
                      <a:pt x="4471" y="4875"/>
                    </a:lnTo>
                    <a:lnTo>
                      <a:pt x="4706" y="5003"/>
                    </a:lnTo>
                    <a:lnTo>
                      <a:pt x="4961" y="5152"/>
                    </a:lnTo>
                    <a:lnTo>
                      <a:pt x="5110" y="5259"/>
                    </a:lnTo>
                    <a:lnTo>
                      <a:pt x="5068" y="5216"/>
                    </a:lnTo>
                    <a:lnTo>
                      <a:pt x="5280" y="5365"/>
                    </a:lnTo>
                    <a:lnTo>
                      <a:pt x="5238" y="5344"/>
                    </a:lnTo>
                    <a:lnTo>
                      <a:pt x="5387" y="5450"/>
                    </a:lnTo>
                    <a:lnTo>
                      <a:pt x="5536" y="5578"/>
                    </a:lnTo>
                    <a:lnTo>
                      <a:pt x="5685" y="5727"/>
                    </a:lnTo>
                    <a:lnTo>
                      <a:pt x="5834" y="5897"/>
                    </a:lnTo>
                    <a:lnTo>
                      <a:pt x="5791" y="5855"/>
                    </a:lnTo>
                    <a:lnTo>
                      <a:pt x="5983" y="6110"/>
                    </a:lnTo>
                    <a:lnTo>
                      <a:pt x="6153" y="6387"/>
                    </a:lnTo>
                    <a:lnTo>
                      <a:pt x="6409" y="6855"/>
                    </a:lnTo>
                    <a:lnTo>
                      <a:pt x="6536" y="7068"/>
                    </a:lnTo>
                    <a:lnTo>
                      <a:pt x="6686" y="7260"/>
                    </a:lnTo>
                    <a:lnTo>
                      <a:pt x="6984" y="7600"/>
                    </a:lnTo>
                    <a:lnTo>
                      <a:pt x="7005" y="7600"/>
                    </a:lnTo>
                    <a:lnTo>
                      <a:pt x="7005" y="7643"/>
                    </a:lnTo>
                    <a:lnTo>
                      <a:pt x="7175" y="8047"/>
                    </a:lnTo>
                    <a:lnTo>
                      <a:pt x="7218" y="8133"/>
                    </a:lnTo>
                    <a:lnTo>
                      <a:pt x="7239" y="8154"/>
                    </a:lnTo>
                    <a:lnTo>
                      <a:pt x="7239" y="8282"/>
                    </a:lnTo>
                    <a:lnTo>
                      <a:pt x="7239" y="8388"/>
                    </a:lnTo>
                    <a:lnTo>
                      <a:pt x="7239" y="8580"/>
                    </a:lnTo>
                    <a:lnTo>
                      <a:pt x="7239" y="8729"/>
                    </a:lnTo>
                    <a:lnTo>
                      <a:pt x="7260" y="8856"/>
                    </a:lnTo>
                    <a:lnTo>
                      <a:pt x="7303" y="8984"/>
                    </a:lnTo>
                    <a:lnTo>
                      <a:pt x="7367" y="9112"/>
                    </a:lnTo>
                    <a:lnTo>
                      <a:pt x="7367" y="9261"/>
                    </a:lnTo>
                    <a:lnTo>
                      <a:pt x="7388" y="9410"/>
                    </a:lnTo>
                    <a:lnTo>
                      <a:pt x="7431" y="9474"/>
                    </a:lnTo>
                    <a:lnTo>
                      <a:pt x="7473" y="9538"/>
                    </a:lnTo>
                    <a:lnTo>
                      <a:pt x="7558" y="9602"/>
                    </a:lnTo>
                    <a:lnTo>
                      <a:pt x="7622" y="9623"/>
                    </a:lnTo>
                    <a:lnTo>
                      <a:pt x="7750" y="9623"/>
                    </a:lnTo>
                    <a:lnTo>
                      <a:pt x="7707" y="10262"/>
                    </a:lnTo>
                    <a:lnTo>
                      <a:pt x="7707" y="10560"/>
                    </a:lnTo>
                    <a:lnTo>
                      <a:pt x="7729" y="10538"/>
                    </a:lnTo>
                    <a:lnTo>
                      <a:pt x="7729" y="10666"/>
                    </a:lnTo>
                    <a:lnTo>
                      <a:pt x="7707" y="11071"/>
                    </a:lnTo>
                    <a:lnTo>
                      <a:pt x="7644" y="11262"/>
                    </a:lnTo>
                    <a:lnTo>
                      <a:pt x="7580" y="11518"/>
                    </a:lnTo>
                    <a:lnTo>
                      <a:pt x="7537" y="11922"/>
                    </a:lnTo>
                    <a:lnTo>
                      <a:pt x="7516" y="12092"/>
                    </a:lnTo>
                    <a:lnTo>
                      <a:pt x="7516" y="12156"/>
                    </a:lnTo>
                    <a:lnTo>
                      <a:pt x="7516" y="12327"/>
                    </a:lnTo>
                    <a:lnTo>
                      <a:pt x="7494" y="12731"/>
                    </a:lnTo>
                    <a:lnTo>
                      <a:pt x="7494" y="12816"/>
                    </a:lnTo>
                    <a:lnTo>
                      <a:pt x="7494" y="12859"/>
                    </a:lnTo>
                    <a:lnTo>
                      <a:pt x="7516" y="12965"/>
                    </a:lnTo>
                    <a:lnTo>
                      <a:pt x="7494" y="13114"/>
                    </a:lnTo>
                    <a:lnTo>
                      <a:pt x="7494" y="13199"/>
                    </a:lnTo>
                    <a:lnTo>
                      <a:pt x="7516" y="13263"/>
                    </a:lnTo>
                    <a:lnTo>
                      <a:pt x="7558" y="13306"/>
                    </a:lnTo>
                    <a:lnTo>
                      <a:pt x="7622" y="13348"/>
                    </a:lnTo>
                    <a:lnTo>
                      <a:pt x="7665" y="13370"/>
                    </a:lnTo>
                    <a:lnTo>
                      <a:pt x="7793" y="13370"/>
                    </a:lnTo>
                    <a:lnTo>
                      <a:pt x="7856" y="13348"/>
                    </a:lnTo>
                    <a:lnTo>
                      <a:pt x="7899" y="13285"/>
                    </a:lnTo>
                    <a:lnTo>
                      <a:pt x="7963" y="13221"/>
                    </a:lnTo>
                    <a:lnTo>
                      <a:pt x="8005" y="13114"/>
                    </a:lnTo>
                    <a:lnTo>
                      <a:pt x="8069" y="12923"/>
                    </a:lnTo>
                    <a:lnTo>
                      <a:pt x="8133" y="12710"/>
                    </a:lnTo>
                    <a:lnTo>
                      <a:pt x="8218" y="12390"/>
                    </a:lnTo>
                    <a:lnTo>
                      <a:pt x="8261" y="12071"/>
                    </a:lnTo>
                    <a:lnTo>
                      <a:pt x="8303" y="11730"/>
                    </a:lnTo>
                    <a:lnTo>
                      <a:pt x="8303" y="11390"/>
                    </a:lnTo>
                    <a:lnTo>
                      <a:pt x="8303" y="10964"/>
                    </a:lnTo>
                    <a:lnTo>
                      <a:pt x="8303" y="10836"/>
                    </a:lnTo>
                    <a:lnTo>
                      <a:pt x="8325" y="10645"/>
                    </a:lnTo>
                    <a:lnTo>
                      <a:pt x="8346" y="10474"/>
                    </a:lnTo>
                    <a:lnTo>
                      <a:pt x="8325" y="10325"/>
                    </a:lnTo>
                    <a:lnTo>
                      <a:pt x="8282" y="10027"/>
                    </a:lnTo>
                    <a:lnTo>
                      <a:pt x="8303" y="9729"/>
                    </a:lnTo>
                    <a:lnTo>
                      <a:pt x="8325" y="8963"/>
                    </a:lnTo>
                    <a:lnTo>
                      <a:pt x="8303" y="8580"/>
                    </a:lnTo>
                    <a:lnTo>
                      <a:pt x="8261" y="8196"/>
                    </a:lnTo>
                    <a:lnTo>
                      <a:pt x="8218" y="7898"/>
                    </a:lnTo>
                    <a:lnTo>
                      <a:pt x="8154" y="7600"/>
                    </a:lnTo>
                    <a:lnTo>
                      <a:pt x="8133" y="7473"/>
                    </a:lnTo>
                    <a:lnTo>
                      <a:pt x="8048" y="7153"/>
                    </a:lnTo>
                    <a:lnTo>
                      <a:pt x="7984" y="6855"/>
                    </a:lnTo>
                    <a:lnTo>
                      <a:pt x="7878" y="6578"/>
                    </a:lnTo>
                    <a:lnTo>
                      <a:pt x="7729" y="6302"/>
                    </a:lnTo>
                    <a:lnTo>
                      <a:pt x="7644" y="5961"/>
                    </a:lnTo>
                    <a:lnTo>
                      <a:pt x="7516" y="5599"/>
                    </a:lnTo>
                    <a:lnTo>
                      <a:pt x="7367" y="5237"/>
                    </a:lnTo>
                    <a:lnTo>
                      <a:pt x="7303" y="5110"/>
                    </a:lnTo>
                    <a:lnTo>
                      <a:pt x="7218" y="4939"/>
                    </a:lnTo>
                    <a:lnTo>
                      <a:pt x="7154" y="4833"/>
                    </a:lnTo>
                    <a:lnTo>
                      <a:pt x="7026" y="4577"/>
                    </a:lnTo>
                    <a:lnTo>
                      <a:pt x="6856" y="4301"/>
                    </a:lnTo>
                    <a:lnTo>
                      <a:pt x="6643" y="3981"/>
                    </a:lnTo>
                    <a:lnTo>
                      <a:pt x="6409" y="3704"/>
                    </a:lnTo>
                    <a:lnTo>
                      <a:pt x="6175" y="3428"/>
                    </a:lnTo>
                    <a:lnTo>
                      <a:pt x="5919" y="3151"/>
                    </a:lnTo>
                    <a:lnTo>
                      <a:pt x="5727" y="2917"/>
                    </a:lnTo>
                    <a:lnTo>
                      <a:pt x="5515" y="2683"/>
                    </a:lnTo>
                    <a:lnTo>
                      <a:pt x="5451" y="2619"/>
                    </a:lnTo>
                    <a:lnTo>
                      <a:pt x="5366" y="2555"/>
                    </a:lnTo>
                    <a:lnTo>
                      <a:pt x="5302" y="2491"/>
                    </a:lnTo>
                    <a:lnTo>
                      <a:pt x="4982" y="2235"/>
                    </a:lnTo>
                    <a:lnTo>
                      <a:pt x="4706" y="2044"/>
                    </a:lnTo>
                    <a:lnTo>
                      <a:pt x="4386" y="1852"/>
                    </a:lnTo>
                    <a:lnTo>
                      <a:pt x="4237" y="1767"/>
                    </a:lnTo>
                    <a:lnTo>
                      <a:pt x="3854" y="1533"/>
                    </a:lnTo>
                    <a:lnTo>
                      <a:pt x="3513" y="1320"/>
                    </a:lnTo>
                    <a:lnTo>
                      <a:pt x="3301" y="1214"/>
                    </a:lnTo>
                    <a:lnTo>
                      <a:pt x="3173" y="1171"/>
                    </a:lnTo>
                    <a:lnTo>
                      <a:pt x="3024" y="1150"/>
                    </a:lnTo>
                    <a:lnTo>
                      <a:pt x="2960" y="1150"/>
                    </a:lnTo>
                    <a:lnTo>
                      <a:pt x="2917" y="1107"/>
                    </a:lnTo>
                    <a:lnTo>
                      <a:pt x="2704" y="958"/>
                    </a:lnTo>
                    <a:lnTo>
                      <a:pt x="2534" y="873"/>
                    </a:lnTo>
                    <a:lnTo>
                      <a:pt x="2428" y="830"/>
                    </a:lnTo>
                    <a:lnTo>
                      <a:pt x="2321" y="809"/>
                    </a:lnTo>
                    <a:lnTo>
                      <a:pt x="2215" y="724"/>
                    </a:lnTo>
                    <a:lnTo>
                      <a:pt x="2002" y="618"/>
                    </a:lnTo>
                    <a:lnTo>
                      <a:pt x="1746" y="511"/>
                    </a:lnTo>
                    <a:lnTo>
                      <a:pt x="1683" y="490"/>
                    </a:lnTo>
                    <a:lnTo>
                      <a:pt x="1470" y="405"/>
                    </a:lnTo>
                    <a:lnTo>
                      <a:pt x="1363" y="383"/>
                    </a:lnTo>
                    <a:lnTo>
                      <a:pt x="1299" y="341"/>
                    </a:lnTo>
                    <a:lnTo>
                      <a:pt x="1214" y="319"/>
                    </a:lnTo>
                    <a:lnTo>
                      <a:pt x="725" y="149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707;p49">
                <a:extLst>
                  <a:ext uri="{FF2B5EF4-FFF2-40B4-BE49-F238E27FC236}">
                    <a16:creationId xmlns:a16="http://schemas.microsoft.com/office/drawing/2014/main" id="{081D43A1-48E2-7034-8367-AD36F18D7816}"/>
                  </a:ext>
                </a:extLst>
              </p:cNvPr>
              <p:cNvSpPr/>
              <p:nvPr/>
            </p:nvSpPr>
            <p:spPr>
              <a:xfrm>
                <a:off x="5291352" y="3239444"/>
                <a:ext cx="77439" cy="12404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3370" fill="none" extrusionOk="0">
                    <a:moveTo>
                      <a:pt x="1" y="128"/>
                    </a:moveTo>
                    <a:lnTo>
                      <a:pt x="1" y="128"/>
                    </a:lnTo>
                    <a:lnTo>
                      <a:pt x="1" y="256"/>
                    </a:lnTo>
                    <a:lnTo>
                      <a:pt x="1" y="256"/>
                    </a:lnTo>
                    <a:lnTo>
                      <a:pt x="43" y="319"/>
                    </a:lnTo>
                    <a:lnTo>
                      <a:pt x="128" y="383"/>
                    </a:lnTo>
                    <a:lnTo>
                      <a:pt x="128" y="383"/>
                    </a:lnTo>
                    <a:lnTo>
                      <a:pt x="661" y="554"/>
                    </a:lnTo>
                    <a:lnTo>
                      <a:pt x="661" y="554"/>
                    </a:lnTo>
                    <a:lnTo>
                      <a:pt x="1001" y="703"/>
                    </a:lnTo>
                    <a:lnTo>
                      <a:pt x="1321" y="873"/>
                    </a:lnTo>
                    <a:lnTo>
                      <a:pt x="1321" y="873"/>
                    </a:lnTo>
                    <a:lnTo>
                      <a:pt x="1576" y="1022"/>
                    </a:lnTo>
                    <a:lnTo>
                      <a:pt x="1832" y="1192"/>
                    </a:lnTo>
                    <a:lnTo>
                      <a:pt x="1832" y="1192"/>
                    </a:lnTo>
                    <a:lnTo>
                      <a:pt x="1938" y="1277"/>
                    </a:lnTo>
                    <a:lnTo>
                      <a:pt x="2044" y="1384"/>
                    </a:lnTo>
                    <a:lnTo>
                      <a:pt x="2044" y="1384"/>
                    </a:lnTo>
                    <a:lnTo>
                      <a:pt x="2236" y="1618"/>
                    </a:lnTo>
                    <a:lnTo>
                      <a:pt x="2236" y="1618"/>
                    </a:lnTo>
                    <a:lnTo>
                      <a:pt x="2321" y="1746"/>
                    </a:lnTo>
                    <a:lnTo>
                      <a:pt x="2406" y="1874"/>
                    </a:lnTo>
                    <a:lnTo>
                      <a:pt x="2406" y="1874"/>
                    </a:lnTo>
                    <a:lnTo>
                      <a:pt x="2492" y="2023"/>
                    </a:lnTo>
                    <a:lnTo>
                      <a:pt x="2577" y="2193"/>
                    </a:lnTo>
                    <a:lnTo>
                      <a:pt x="2577" y="2193"/>
                    </a:lnTo>
                    <a:lnTo>
                      <a:pt x="2704" y="2470"/>
                    </a:lnTo>
                    <a:lnTo>
                      <a:pt x="2704" y="2470"/>
                    </a:lnTo>
                    <a:lnTo>
                      <a:pt x="2832" y="2874"/>
                    </a:lnTo>
                    <a:lnTo>
                      <a:pt x="2832" y="2874"/>
                    </a:lnTo>
                    <a:lnTo>
                      <a:pt x="2917" y="3130"/>
                    </a:lnTo>
                    <a:lnTo>
                      <a:pt x="3002" y="3385"/>
                    </a:lnTo>
                    <a:lnTo>
                      <a:pt x="3088" y="3619"/>
                    </a:lnTo>
                    <a:lnTo>
                      <a:pt x="3194" y="3853"/>
                    </a:lnTo>
                    <a:lnTo>
                      <a:pt x="3194" y="3853"/>
                    </a:lnTo>
                    <a:lnTo>
                      <a:pt x="3258" y="3981"/>
                    </a:lnTo>
                    <a:lnTo>
                      <a:pt x="3343" y="4088"/>
                    </a:lnTo>
                    <a:lnTo>
                      <a:pt x="3513" y="4279"/>
                    </a:lnTo>
                    <a:lnTo>
                      <a:pt x="3513" y="4279"/>
                    </a:lnTo>
                    <a:lnTo>
                      <a:pt x="3684" y="4450"/>
                    </a:lnTo>
                    <a:lnTo>
                      <a:pt x="3684" y="4450"/>
                    </a:lnTo>
                    <a:lnTo>
                      <a:pt x="3833" y="4556"/>
                    </a:lnTo>
                    <a:lnTo>
                      <a:pt x="3960" y="4620"/>
                    </a:lnTo>
                    <a:lnTo>
                      <a:pt x="3960" y="4620"/>
                    </a:lnTo>
                    <a:lnTo>
                      <a:pt x="4216" y="4748"/>
                    </a:lnTo>
                    <a:lnTo>
                      <a:pt x="4471" y="4875"/>
                    </a:lnTo>
                    <a:lnTo>
                      <a:pt x="4471" y="4875"/>
                    </a:lnTo>
                    <a:lnTo>
                      <a:pt x="4706" y="5003"/>
                    </a:lnTo>
                    <a:lnTo>
                      <a:pt x="4961" y="5152"/>
                    </a:lnTo>
                    <a:lnTo>
                      <a:pt x="4961" y="5152"/>
                    </a:lnTo>
                    <a:lnTo>
                      <a:pt x="5110" y="5259"/>
                    </a:lnTo>
                    <a:lnTo>
                      <a:pt x="5110" y="5259"/>
                    </a:lnTo>
                    <a:lnTo>
                      <a:pt x="5068" y="5216"/>
                    </a:lnTo>
                    <a:lnTo>
                      <a:pt x="5068" y="5216"/>
                    </a:lnTo>
                    <a:lnTo>
                      <a:pt x="5280" y="5365"/>
                    </a:lnTo>
                    <a:lnTo>
                      <a:pt x="5280" y="5365"/>
                    </a:lnTo>
                    <a:lnTo>
                      <a:pt x="5238" y="5344"/>
                    </a:lnTo>
                    <a:lnTo>
                      <a:pt x="5238" y="5344"/>
                    </a:lnTo>
                    <a:lnTo>
                      <a:pt x="5387" y="5450"/>
                    </a:lnTo>
                    <a:lnTo>
                      <a:pt x="5536" y="5578"/>
                    </a:lnTo>
                    <a:lnTo>
                      <a:pt x="5536" y="5578"/>
                    </a:lnTo>
                    <a:lnTo>
                      <a:pt x="5685" y="5727"/>
                    </a:lnTo>
                    <a:lnTo>
                      <a:pt x="5834" y="5897"/>
                    </a:lnTo>
                    <a:lnTo>
                      <a:pt x="5834" y="5897"/>
                    </a:lnTo>
                    <a:lnTo>
                      <a:pt x="5791" y="5855"/>
                    </a:lnTo>
                    <a:lnTo>
                      <a:pt x="5791" y="5855"/>
                    </a:lnTo>
                    <a:lnTo>
                      <a:pt x="5983" y="6110"/>
                    </a:lnTo>
                    <a:lnTo>
                      <a:pt x="6153" y="6387"/>
                    </a:lnTo>
                    <a:lnTo>
                      <a:pt x="6153" y="6387"/>
                    </a:lnTo>
                    <a:lnTo>
                      <a:pt x="6409" y="6855"/>
                    </a:lnTo>
                    <a:lnTo>
                      <a:pt x="6409" y="6855"/>
                    </a:lnTo>
                    <a:lnTo>
                      <a:pt x="6536" y="7068"/>
                    </a:lnTo>
                    <a:lnTo>
                      <a:pt x="6686" y="7260"/>
                    </a:lnTo>
                    <a:lnTo>
                      <a:pt x="6686" y="7260"/>
                    </a:lnTo>
                    <a:lnTo>
                      <a:pt x="6984" y="7600"/>
                    </a:lnTo>
                    <a:lnTo>
                      <a:pt x="7005" y="7600"/>
                    </a:lnTo>
                    <a:lnTo>
                      <a:pt x="7005" y="7600"/>
                    </a:lnTo>
                    <a:lnTo>
                      <a:pt x="7005" y="7643"/>
                    </a:lnTo>
                    <a:lnTo>
                      <a:pt x="7005" y="7643"/>
                    </a:lnTo>
                    <a:lnTo>
                      <a:pt x="7175" y="8047"/>
                    </a:lnTo>
                    <a:lnTo>
                      <a:pt x="7175" y="8047"/>
                    </a:lnTo>
                    <a:lnTo>
                      <a:pt x="7218" y="8133"/>
                    </a:lnTo>
                    <a:lnTo>
                      <a:pt x="7239" y="8154"/>
                    </a:lnTo>
                    <a:lnTo>
                      <a:pt x="7239" y="8154"/>
                    </a:lnTo>
                    <a:lnTo>
                      <a:pt x="7239" y="8282"/>
                    </a:lnTo>
                    <a:lnTo>
                      <a:pt x="7239" y="8388"/>
                    </a:lnTo>
                    <a:lnTo>
                      <a:pt x="7239" y="8388"/>
                    </a:lnTo>
                    <a:lnTo>
                      <a:pt x="7239" y="8580"/>
                    </a:lnTo>
                    <a:lnTo>
                      <a:pt x="7239" y="8580"/>
                    </a:lnTo>
                    <a:lnTo>
                      <a:pt x="7239" y="8729"/>
                    </a:lnTo>
                    <a:lnTo>
                      <a:pt x="7260" y="8856"/>
                    </a:lnTo>
                    <a:lnTo>
                      <a:pt x="7260" y="8856"/>
                    </a:lnTo>
                    <a:lnTo>
                      <a:pt x="7303" y="8984"/>
                    </a:lnTo>
                    <a:lnTo>
                      <a:pt x="7367" y="9112"/>
                    </a:lnTo>
                    <a:lnTo>
                      <a:pt x="7367" y="9112"/>
                    </a:lnTo>
                    <a:lnTo>
                      <a:pt x="7367" y="9261"/>
                    </a:lnTo>
                    <a:lnTo>
                      <a:pt x="7388" y="9410"/>
                    </a:lnTo>
                    <a:lnTo>
                      <a:pt x="7388" y="9410"/>
                    </a:lnTo>
                    <a:lnTo>
                      <a:pt x="7431" y="9474"/>
                    </a:lnTo>
                    <a:lnTo>
                      <a:pt x="7473" y="9538"/>
                    </a:lnTo>
                    <a:lnTo>
                      <a:pt x="7558" y="9602"/>
                    </a:lnTo>
                    <a:lnTo>
                      <a:pt x="7622" y="9623"/>
                    </a:lnTo>
                    <a:lnTo>
                      <a:pt x="7622" y="9623"/>
                    </a:lnTo>
                    <a:lnTo>
                      <a:pt x="7750" y="9623"/>
                    </a:lnTo>
                    <a:lnTo>
                      <a:pt x="7750" y="9623"/>
                    </a:lnTo>
                    <a:lnTo>
                      <a:pt x="7707" y="10262"/>
                    </a:lnTo>
                    <a:lnTo>
                      <a:pt x="7707" y="10262"/>
                    </a:lnTo>
                    <a:lnTo>
                      <a:pt x="7707" y="10560"/>
                    </a:lnTo>
                    <a:lnTo>
                      <a:pt x="7707" y="10538"/>
                    </a:lnTo>
                    <a:lnTo>
                      <a:pt x="7707" y="10560"/>
                    </a:lnTo>
                    <a:lnTo>
                      <a:pt x="7729" y="10538"/>
                    </a:lnTo>
                    <a:lnTo>
                      <a:pt x="7729" y="10666"/>
                    </a:lnTo>
                    <a:lnTo>
                      <a:pt x="7729" y="10666"/>
                    </a:lnTo>
                    <a:lnTo>
                      <a:pt x="7707" y="11071"/>
                    </a:lnTo>
                    <a:lnTo>
                      <a:pt x="7707" y="11071"/>
                    </a:lnTo>
                    <a:lnTo>
                      <a:pt x="7644" y="11262"/>
                    </a:lnTo>
                    <a:lnTo>
                      <a:pt x="7580" y="11518"/>
                    </a:lnTo>
                    <a:lnTo>
                      <a:pt x="7580" y="11518"/>
                    </a:lnTo>
                    <a:lnTo>
                      <a:pt x="7537" y="11922"/>
                    </a:lnTo>
                    <a:lnTo>
                      <a:pt x="7537" y="11922"/>
                    </a:lnTo>
                    <a:lnTo>
                      <a:pt x="7516" y="12092"/>
                    </a:lnTo>
                    <a:lnTo>
                      <a:pt x="7516" y="12156"/>
                    </a:lnTo>
                    <a:lnTo>
                      <a:pt x="7516" y="12156"/>
                    </a:lnTo>
                    <a:lnTo>
                      <a:pt x="7516" y="12327"/>
                    </a:lnTo>
                    <a:lnTo>
                      <a:pt x="7516" y="12327"/>
                    </a:lnTo>
                    <a:lnTo>
                      <a:pt x="7494" y="12731"/>
                    </a:lnTo>
                    <a:lnTo>
                      <a:pt x="7494" y="12731"/>
                    </a:lnTo>
                    <a:lnTo>
                      <a:pt x="7494" y="12816"/>
                    </a:lnTo>
                    <a:lnTo>
                      <a:pt x="7494" y="12859"/>
                    </a:lnTo>
                    <a:lnTo>
                      <a:pt x="7516" y="12965"/>
                    </a:lnTo>
                    <a:lnTo>
                      <a:pt x="7516" y="12965"/>
                    </a:lnTo>
                    <a:lnTo>
                      <a:pt x="7494" y="13114"/>
                    </a:lnTo>
                    <a:lnTo>
                      <a:pt x="7494" y="13199"/>
                    </a:lnTo>
                    <a:lnTo>
                      <a:pt x="7516" y="13263"/>
                    </a:lnTo>
                    <a:lnTo>
                      <a:pt x="7516" y="13263"/>
                    </a:lnTo>
                    <a:lnTo>
                      <a:pt x="7558" y="13306"/>
                    </a:lnTo>
                    <a:lnTo>
                      <a:pt x="7622" y="13348"/>
                    </a:lnTo>
                    <a:lnTo>
                      <a:pt x="7665" y="13370"/>
                    </a:lnTo>
                    <a:lnTo>
                      <a:pt x="7729" y="13370"/>
                    </a:lnTo>
                    <a:lnTo>
                      <a:pt x="7729" y="13370"/>
                    </a:lnTo>
                    <a:lnTo>
                      <a:pt x="7793" y="13370"/>
                    </a:lnTo>
                    <a:lnTo>
                      <a:pt x="7856" y="13348"/>
                    </a:lnTo>
                    <a:lnTo>
                      <a:pt x="7856" y="13348"/>
                    </a:lnTo>
                    <a:lnTo>
                      <a:pt x="7899" y="13285"/>
                    </a:lnTo>
                    <a:lnTo>
                      <a:pt x="7899" y="13285"/>
                    </a:lnTo>
                    <a:lnTo>
                      <a:pt x="7963" y="13221"/>
                    </a:lnTo>
                    <a:lnTo>
                      <a:pt x="8005" y="13114"/>
                    </a:lnTo>
                    <a:lnTo>
                      <a:pt x="8005" y="13114"/>
                    </a:lnTo>
                    <a:lnTo>
                      <a:pt x="8069" y="12923"/>
                    </a:lnTo>
                    <a:lnTo>
                      <a:pt x="8133" y="12710"/>
                    </a:lnTo>
                    <a:lnTo>
                      <a:pt x="8133" y="12710"/>
                    </a:lnTo>
                    <a:lnTo>
                      <a:pt x="8218" y="12390"/>
                    </a:lnTo>
                    <a:lnTo>
                      <a:pt x="8261" y="12071"/>
                    </a:lnTo>
                    <a:lnTo>
                      <a:pt x="8261" y="12071"/>
                    </a:lnTo>
                    <a:lnTo>
                      <a:pt x="8303" y="11730"/>
                    </a:lnTo>
                    <a:lnTo>
                      <a:pt x="8303" y="11390"/>
                    </a:lnTo>
                    <a:lnTo>
                      <a:pt x="8303" y="11390"/>
                    </a:lnTo>
                    <a:lnTo>
                      <a:pt x="8303" y="10964"/>
                    </a:lnTo>
                    <a:lnTo>
                      <a:pt x="8303" y="10836"/>
                    </a:lnTo>
                    <a:lnTo>
                      <a:pt x="8303" y="10836"/>
                    </a:lnTo>
                    <a:lnTo>
                      <a:pt x="8325" y="10645"/>
                    </a:lnTo>
                    <a:lnTo>
                      <a:pt x="8325" y="10645"/>
                    </a:lnTo>
                    <a:lnTo>
                      <a:pt x="8346" y="10474"/>
                    </a:lnTo>
                    <a:lnTo>
                      <a:pt x="8325" y="10325"/>
                    </a:lnTo>
                    <a:lnTo>
                      <a:pt x="8282" y="10027"/>
                    </a:lnTo>
                    <a:lnTo>
                      <a:pt x="8303" y="9729"/>
                    </a:lnTo>
                    <a:lnTo>
                      <a:pt x="8303" y="9729"/>
                    </a:lnTo>
                    <a:lnTo>
                      <a:pt x="8325" y="8963"/>
                    </a:lnTo>
                    <a:lnTo>
                      <a:pt x="8303" y="8580"/>
                    </a:lnTo>
                    <a:lnTo>
                      <a:pt x="8261" y="8196"/>
                    </a:lnTo>
                    <a:lnTo>
                      <a:pt x="8261" y="8196"/>
                    </a:lnTo>
                    <a:lnTo>
                      <a:pt x="8218" y="7898"/>
                    </a:lnTo>
                    <a:lnTo>
                      <a:pt x="8154" y="7600"/>
                    </a:lnTo>
                    <a:lnTo>
                      <a:pt x="8133" y="7473"/>
                    </a:lnTo>
                    <a:lnTo>
                      <a:pt x="8133" y="7473"/>
                    </a:lnTo>
                    <a:lnTo>
                      <a:pt x="8048" y="7153"/>
                    </a:lnTo>
                    <a:lnTo>
                      <a:pt x="7984" y="6855"/>
                    </a:lnTo>
                    <a:lnTo>
                      <a:pt x="7984" y="6855"/>
                    </a:lnTo>
                    <a:lnTo>
                      <a:pt x="7878" y="6578"/>
                    </a:lnTo>
                    <a:lnTo>
                      <a:pt x="7729" y="6302"/>
                    </a:lnTo>
                    <a:lnTo>
                      <a:pt x="7729" y="6302"/>
                    </a:lnTo>
                    <a:lnTo>
                      <a:pt x="7644" y="5961"/>
                    </a:lnTo>
                    <a:lnTo>
                      <a:pt x="7516" y="5599"/>
                    </a:lnTo>
                    <a:lnTo>
                      <a:pt x="7516" y="5599"/>
                    </a:lnTo>
                    <a:lnTo>
                      <a:pt x="7367" y="5237"/>
                    </a:lnTo>
                    <a:lnTo>
                      <a:pt x="7303" y="5110"/>
                    </a:lnTo>
                    <a:lnTo>
                      <a:pt x="7303" y="5110"/>
                    </a:lnTo>
                    <a:lnTo>
                      <a:pt x="7218" y="4939"/>
                    </a:lnTo>
                    <a:lnTo>
                      <a:pt x="7154" y="4833"/>
                    </a:lnTo>
                    <a:lnTo>
                      <a:pt x="7154" y="4833"/>
                    </a:lnTo>
                    <a:lnTo>
                      <a:pt x="7026" y="4577"/>
                    </a:lnTo>
                    <a:lnTo>
                      <a:pt x="6856" y="4301"/>
                    </a:lnTo>
                    <a:lnTo>
                      <a:pt x="6856" y="4301"/>
                    </a:lnTo>
                    <a:lnTo>
                      <a:pt x="6643" y="3981"/>
                    </a:lnTo>
                    <a:lnTo>
                      <a:pt x="6409" y="3704"/>
                    </a:lnTo>
                    <a:lnTo>
                      <a:pt x="6409" y="3704"/>
                    </a:lnTo>
                    <a:lnTo>
                      <a:pt x="6175" y="3428"/>
                    </a:lnTo>
                    <a:lnTo>
                      <a:pt x="5919" y="3151"/>
                    </a:lnTo>
                    <a:lnTo>
                      <a:pt x="5919" y="3151"/>
                    </a:lnTo>
                    <a:lnTo>
                      <a:pt x="5727" y="2917"/>
                    </a:lnTo>
                    <a:lnTo>
                      <a:pt x="5515" y="2683"/>
                    </a:lnTo>
                    <a:lnTo>
                      <a:pt x="5515" y="2683"/>
                    </a:lnTo>
                    <a:lnTo>
                      <a:pt x="5451" y="2619"/>
                    </a:lnTo>
                    <a:lnTo>
                      <a:pt x="5366" y="2555"/>
                    </a:lnTo>
                    <a:lnTo>
                      <a:pt x="5366" y="2555"/>
                    </a:lnTo>
                    <a:lnTo>
                      <a:pt x="5302" y="2491"/>
                    </a:lnTo>
                    <a:lnTo>
                      <a:pt x="5302" y="2491"/>
                    </a:lnTo>
                    <a:lnTo>
                      <a:pt x="4982" y="2235"/>
                    </a:lnTo>
                    <a:lnTo>
                      <a:pt x="4982" y="2235"/>
                    </a:lnTo>
                    <a:lnTo>
                      <a:pt x="4706" y="2044"/>
                    </a:lnTo>
                    <a:lnTo>
                      <a:pt x="4386" y="1852"/>
                    </a:lnTo>
                    <a:lnTo>
                      <a:pt x="4237" y="1767"/>
                    </a:lnTo>
                    <a:lnTo>
                      <a:pt x="3854" y="1533"/>
                    </a:lnTo>
                    <a:lnTo>
                      <a:pt x="3854" y="1533"/>
                    </a:lnTo>
                    <a:lnTo>
                      <a:pt x="3513" y="1320"/>
                    </a:lnTo>
                    <a:lnTo>
                      <a:pt x="3513" y="1320"/>
                    </a:lnTo>
                    <a:lnTo>
                      <a:pt x="3301" y="1214"/>
                    </a:lnTo>
                    <a:lnTo>
                      <a:pt x="3301" y="1214"/>
                    </a:lnTo>
                    <a:lnTo>
                      <a:pt x="3173" y="1171"/>
                    </a:lnTo>
                    <a:lnTo>
                      <a:pt x="3024" y="1150"/>
                    </a:lnTo>
                    <a:lnTo>
                      <a:pt x="3024" y="1150"/>
                    </a:lnTo>
                    <a:lnTo>
                      <a:pt x="2960" y="1150"/>
                    </a:lnTo>
                    <a:lnTo>
                      <a:pt x="2917" y="1107"/>
                    </a:lnTo>
                    <a:lnTo>
                      <a:pt x="2917" y="1107"/>
                    </a:lnTo>
                    <a:lnTo>
                      <a:pt x="2704" y="958"/>
                    </a:lnTo>
                    <a:lnTo>
                      <a:pt x="2704" y="958"/>
                    </a:lnTo>
                    <a:lnTo>
                      <a:pt x="2534" y="873"/>
                    </a:lnTo>
                    <a:lnTo>
                      <a:pt x="2534" y="873"/>
                    </a:lnTo>
                    <a:lnTo>
                      <a:pt x="2428" y="830"/>
                    </a:lnTo>
                    <a:lnTo>
                      <a:pt x="2321" y="809"/>
                    </a:lnTo>
                    <a:lnTo>
                      <a:pt x="2321" y="809"/>
                    </a:lnTo>
                    <a:lnTo>
                      <a:pt x="2215" y="724"/>
                    </a:lnTo>
                    <a:lnTo>
                      <a:pt x="2215" y="724"/>
                    </a:lnTo>
                    <a:lnTo>
                      <a:pt x="2002" y="618"/>
                    </a:lnTo>
                    <a:lnTo>
                      <a:pt x="1746" y="511"/>
                    </a:lnTo>
                    <a:lnTo>
                      <a:pt x="1683" y="490"/>
                    </a:lnTo>
                    <a:lnTo>
                      <a:pt x="1470" y="405"/>
                    </a:lnTo>
                    <a:lnTo>
                      <a:pt x="1363" y="383"/>
                    </a:lnTo>
                    <a:lnTo>
                      <a:pt x="1299" y="341"/>
                    </a:lnTo>
                    <a:lnTo>
                      <a:pt x="1214" y="319"/>
                    </a:lnTo>
                    <a:lnTo>
                      <a:pt x="1214" y="319"/>
                    </a:lnTo>
                    <a:lnTo>
                      <a:pt x="725" y="149"/>
                    </a:lnTo>
                    <a:lnTo>
                      <a:pt x="725" y="149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28" y="0"/>
                    </a:lnTo>
                    <a:lnTo>
                      <a:pt x="65" y="43"/>
                    </a:lnTo>
                    <a:lnTo>
                      <a:pt x="22" y="85"/>
                    </a:lnTo>
                    <a:lnTo>
                      <a:pt x="1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708;p49">
                <a:extLst>
                  <a:ext uri="{FF2B5EF4-FFF2-40B4-BE49-F238E27FC236}">
                    <a16:creationId xmlns:a16="http://schemas.microsoft.com/office/drawing/2014/main" id="{2E2EF8AE-21E7-A7A2-4FDF-550B8F07F6D8}"/>
                  </a:ext>
                </a:extLst>
              </p:cNvPr>
              <p:cNvSpPr/>
              <p:nvPr/>
            </p:nvSpPr>
            <p:spPr>
              <a:xfrm>
                <a:off x="5315054" y="3258990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709;p49">
                <a:extLst>
                  <a:ext uri="{FF2B5EF4-FFF2-40B4-BE49-F238E27FC236}">
                    <a16:creationId xmlns:a16="http://schemas.microsoft.com/office/drawing/2014/main" id="{3529D61F-D29E-90A2-E8BA-44997F29737D}"/>
                  </a:ext>
                </a:extLst>
              </p:cNvPr>
              <p:cNvSpPr/>
              <p:nvPr/>
            </p:nvSpPr>
            <p:spPr>
              <a:xfrm>
                <a:off x="5164364" y="3222060"/>
                <a:ext cx="222215" cy="219645"/>
              </a:xfrm>
              <a:custGeom>
                <a:avLst/>
                <a:gdLst/>
                <a:ahLst/>
                <a:cxnLst/>
                <a:rect l="l" t="t" r="r" b="b"/>
                <a:pathLst>
                  <a:path w="23952" h="23675" extrusionOk="0">
                    <a:moveTo>
                      <a:pt x="11944" y="1768"/>
                    </a:moveTo>
                    <a:lnTo>
                      <a:pt x="12157" y="1789"/>
                    </a:lnTo>
                    <a:lnTo>
                      <a:pt x="12370" y="1810"/>
                    </a:lnTo>
                    <a:lnTo>
                      <a:pt x="12647" y="1832"/>
                    </a:lnTo>
                    <a:lnTo>
                      <a:pt x="13008" y="1917"/>
                    </a:lnTo>
                    <a:lnTo>
                      <a:pt x="13370" y="2044"/>
                    </a:lnTo>
                    <a:lnTo>
                      <a:pt x="13690" y="2172"/>
                    </a:lnTo>
                    <a:lnTo>
                      <a:pt x="13690" y="2002"/>
                    </a:lnTo>
                    <a:lnTo>
                      <a:pt x="13711" y="1959"/>
                    </a:lnTo>
                    <a:lnTo>
                      <a:pt x="13754" y="1917"/>
                    </a:lnTo>
                    <a:lnTo>
                      <a:pt x="13817" y="1874"/>
                    </a:lnTo>
                    <a:lnTo>
                      <a:pt x="13860" y="1874"/>
                    </a:lnTo>
                    <a:lnTo>
                      <a:pt x="14414" y="2023"/>
                    </a:lnTo>
                    <a:lnTo>
                      <a:pt x="14903" y="2193"/>
                    </a:lnTo>
                    <a:lnTo>
                      <a:pt x="14988" y="2215"/>
                    </a:lnTo>
                    <a:lnTo>
                      <a:pt x="15052" y="2257"/>
                    </a:lnTo>
                    <a:lnTo>
                      <a:pt x="15159" y="2279"/>
                    </a:lnTo>
                    <a:lnTo>
                      <a:pt x="15372" y="2364"/>
                    </a:lnTo>
                    <a:lnTo>
                      <a:pt x="15435" y="2385"/>
                    </a:lnTo>
                    <a:lnTo>
                      <a:pt x="15691" y="2492"/>
                    </a:lnTo>
                    <a:lnTo>
                      <a:pt x="15904" y="2598"/>
                    </a:lnTo>
                    <a:lnTo>
                      <a:pt x="16010" y="2683"/>
                    </a:lnTo>
                    <a:lnTo>
                      <a:pt x="16117" y="2704"/>
                    </a:lnTo>
                    <a:lnTo>
                      <a:pt x="16223" y="2747"/>
                    </a:lnTo>
                    <a:lnTo>
                      <a:pt x="16393" y="2853"/>
                    </a:lnTo>
                    <a:lnTo>
                      <a:pt x="16606" y="2981"/>
                    </a:lnTo>
                    <a:lnTo>
                      <a:pt x="16649" y="3024"/>
                    </a:lnTo>
                    <a:lnTo>
                      <a:pt x="16713" y="3024"/>
                    </a:lnTo>
                    <a:lnTo>
                      <a:pt x="16862" y="3045"/>
                    </a:lnTo>
                    <a:lnTo>
                      <a:pt x="16990" y="3088"/>
                    </a:lnTo>
                    <a:lnTo>
                      <a:pt x="17202" y="3215"/>
                    </a:lnTo>
                    <a:lnTo>
                      <a:pt x="17543" y="3407"/>
                    </a:lnTo>
                    <a:lnTo>
                      <a:pt x="17926" y="3641"/>
                    </a:lnTo>
                    <a:lnTo>
                      <a:pt x="18075" y="3726"/>
                    </a:lnTo>
                    <a:lnTo>
                      <a:pt x="18373" y="3918"/>
                    </a:lnTo>
                    <a:lnTo>
                      <a:pt x="18671" y="4109"/>
                    </a:lnTo>
                    <a:lnTo>
                      <a:pt x="18991" y="4365"/>
                    </a:lnTo>
                    <a:lnTo>
                      <a:pt x="19055" y="4429"/>
                    </a:lnTo>
                    <a:lnTo>
                      <a:pt x="19140" y="4493"/>
                    </a:lnTo>
                    <a:lnTo>
                      <a:pt x="19204" y="4557"/>
                    </a:lnTo>
                    <a:lnTo>
                      <a:pt x="19416" y="4791"/>
                    </a:lnTo>
                    <a:lnTo>
                      <a:pt x="19608" y="5025"/>
                    </a:lnTo>
                    <a:lnTo>
                      <a:pt x="19864" y="5302"/>
                    </a:lnTo>
                    <a:lnTo>
                      <a:pt x="20098" y="5578"/>
                    </a:lnTo>
                    <a:lnTo>
                      <a:pt x="20332" y="5855"/>
                    </a:lnTo>
                    <a:lnTo>
                      <a:pt x="20545" y="6175"/>
                    </a:lnTo>
                    <a:lnTo>
                      <a:pt x="20715" y="6451"/>
                    </a:lnTo>
                    <a:lnTo>
                      <a:pt x="20843" y="6707"/>
                    </a:lnTo>
                    <a:lnTo>
                      <a:pt x="20907" y="6813"/>
                    </a:lnTo>
                    <a:lnTo>
                      <a:pt x="20992" y="6984"/>
                    </a:lnTo>
                    <a:lnTo>
                      <a:pt x="21034" y="7111"/>
                    </a:lnTo>
                    <a:lnTo>
                      <a:pt x="21205" y="7473"/>
                    </a:lnTo>
                    <a:lnTo>
                      <a:pt x="21333" y="7835"/>
                    </a:lnTo>
                    <a:lnTo>
                      <a:pt x="21418" y="8176"/>
                    </a:lnTo>
                    <a:lnTo>
                      <a:pt x="21545" y="8452"/>
                    </a:lnTo>
                    <a:lnTo>
                      <a:pt x="21673" y="8729"/>
                    </a:lnTo>
                    <a:lnTo>
                      <a:pt x="21737" y="9027"/>
                    </a:lnTo>
                    <a:lnTo>
                      <a:pt x="21822" y="9347"/>
                    </a:lnTo>
                    <a:lnTo>
                      <a:pt x="21843" y="9474"/>
                    </a:lnTo>
                    <a:lnTo>
                      <a:pt x="21907" y="9772"/>
                    </a:lnTo>
                    <a:lnTo>
                      <a:pt x="21950" y="10070"/>
                    </a:lnTo>
                    <a:lnTo>
                      <a:pt x="21992" y="10454"/>
                    </a:lnTo>
                    <a:lnTo>
                      <a:pt x="22014" y="10837"/>
                    </a:lnTo>
                    <a:lnTo>
                      <a:pt x="21992" y="11603"/>
                    </a:lnTo>
                    <a:lnTo>
                      <a:pt x="21971" y="11901"/>
                    </a:lnTo>
                    <a:lnTo>
                      <a:pt x="22014" y="12199"/>
                    </a:lnTo>
                    <a:lnTo>
                      <a:pt x="22035" y="12348"/>
                    </a:lnTo>
                    <a:lnTo>
                      <a:pt x="22014" y="12519"/>
                    </a:lnTo>
                    <a:lnTo>
                      <a:pt x="21992" y="12710"/>
                    </a:lnTo>
                    <a:lnTo>
                      <a:pt x="21992" y="12838"/>
                    </a:lnTo>
                    <a:lnTo>
                      <a:pt x="21992" y="13264"/>
                    </a:lnTo>
                    <a:lnTo>
                      <a:pt x="21992" y="13604"/>
                    </a:lnTo>
                    <a:lnTo>
                      <a:pt x="21950" y="13945"/>
                    </a:lnTo>
                    <a:lnTo>
                      <a:pt x="21907" y="14264"/>
                    </a:lnTo>
                    <a:lnTo>
                      <a:pt x="21822" y="14584"/>
                    </a:lnTo>
                    <a:lnTo>
                      <a:pt x="21758" y="14797"/>
                    </a:lnTo>
                    <a:lnTo>
                      <a:pt x="21694" y="14988"/>
                    </a:lnTo>
                    <a:lnTo>
                      <a:pt x="21652" y="15095"/>
                    </a:lnTo>
                    <a:lnTo>
                      <a:pt x="21609" y="15159"/>
                    </a:lnTo>
                    <a:lnTo>
                      <a:pt x="21545" y="15222"/>
                    </a:lnTo>
                    <a:lnTo>
                      <a:pt x="21482" y="15244"/>
                    </a:lnTo>
                    <a:lnTo>
                      <a:pt x="21354" y="15244"/>
                    </a:lnTo>
                    <a:lnTo>
                      <a:pt x="21290" y="15222"/>
                    </a:lnTo>
                    <a:lnTo>
                      <a:pt x="21247" y="15180"/>
                    </a:lnTo>
                    <a:lnTo>
                      <a:pt x="21205" y="15137"/>
                    </a:lnTo>
                    <a:lnTo>
                      <a:pt x="21183" y="15073"/>
                    </a:lnTo>
                    <a:lnTo>
                      <a:pt x="21183" y="14988"/>
                    </a:lnTo>
                    <a:lnTo>
                      <a:pt x="21205" y="14839"/>
                    </a:lnTo>
                    <a:lnTo>
                      <a:pt x="21183" y="14733"/>
                    </a:lnTo>
                    <a:lnTo>
                      <a:pt x="21183" y="14690"/>
                    </a:lnTo>
                    <a:lnTo>
                      <a:pt x="21183" y="14605"/>
                    </a:lnTo>
                    <a:lnTo>
                      <a:pt x="21205" y="14201"/>
                    </a:lnTo>
                    <a:lnTo>
                      <a:pt x="21205" y="14030"/>
                    </a:lnTo>
                    <a:lnTo>
                      <a:pt x="21205" y="13966"/>
                    </a:lnTo>
                    <a:lnTo>
                      <a:pt x="21226" y="13796"/>
                    </a:lnTo>
                    <a:lnTo>
                      <a:pt x="21269" y="13392"/>
                    </a:lnTo>
                    <a:lnTo>
                      <a:pt x="21333" y="13136"/>
                    </a:lnTo>
                    <a:lnTo>
                      <a:pt x="21396" y="12945"/>
                    </a:lnTo>
                    <a:lnTo>
                      <a:pt x="21396" y="12540"/>
                    </a:lnTo>
                    <a:lnTo>
                      <a:pt x="21418" y="12412"/>
                    </a:lnTo>
                    <a:lnTo>
                      <a:pt x="21354" y="12519"/>
                    </a:lnTo>
                    <a:lnTo>
                      <a:pt x="21290" y="12710"/>
                    </a:lnTo>
                    <a:lnTo>
                      <a:pt x="21226" y="12923"/>
                    </a:lnTo>
                    <a:lnTo>
                      <a:pt x="21141" y="13115"/>
                    </a:lnTo>
                    <a:lnTo>
                      <a:pt x="21034" y="13349"/>
                    </a:lnTo>
                    <a:lnTo>
                      <a:pt x="20907" y="13732"/>
                    </a:lnTo>
                    <a:lnTo>
                      <a:pt x="20822" y="14179"/>
                    </a:lnTo>
                    <a:lnTo>
                      <a:pt x="20885" y="14264"/>
                    </a:lnTo>
                    <a:lnTo>
                      <a:pt x="20928" y="14350"/>
                    </a:lnTo>
                    <a:lnTo>
                      <a:pt x="20949" y="14648"/>
                    </a:lnTo>
                    <a:lnTo>
                      <a:pt x="20971" y="15052"/>
                    </a:lnTo>
                    <a:lnTo>
                      <a:pt x="20971" y="15435"/>
                    </a:lnTo>
                    <a:lnTo>
                      <a:pt x="20928" y="15755"/>
                    </a:lnTo>
                    <a:lnTo>
                      <a:pt x="20885" y="15946"/>
                    </a:lnTo>
                    <a:lnTo>
                      <a:pt x="20843" y="16117"/>
                    </a:lnTo>
                    <a:lnTo>
                      <a:pt x="20758" y="16308"/>
                    </a:lnTo>
                    <a:lnTo>
                      <a:pt x="20694" y="16479"/>
                    </a:lnTo>
                    <a:lnTo>
                      <a:pt x="20545" y="16755"/>
                    </a:lnTo>
                    <a:lnTo>
                      <a:pt x="20417" y="16947"/>
                    </a:lnTo>
                    <a:lnTo>
                      <a:pt x="20353" y="17011"/>
                    </a:lnTo>
                    <a:lnTo>
                      <a:pt x="20289" y="17053"/>
                    </a:lnTo>
                    <a:lnTo>
                      <a:pt x="20225" y="17117"/>
                    </a:lnTo>
                    <a:lnTo>
                      <a:pt x="20183" y="17224"/>
                    </a:lnTo>
                    <a:lnTo>
                      <a:pt x="20055" y="17500"/>
                    </a:lnTo>
                    <a:lnTo>
                      <a:pt x="19927" y="17756"/>
                    </a:lnTo>
                    <a:lnTo>
                      <a:pt x="19672" y="18160"/>
                    </a:lnTo>
                    <a:lnTo>
                      <a:pt x="19459" y="18437"/>
                    </a:lnTo>
                    <a:lnTo>
                      <a:pt x="19310" y="18629"/>
                    </a:lnTo>
                    <a:lnTo>
                      <a:pt x="19140" y="18820"/>
                    </a:lnTo>
                    <a:lnTo>
                      <a:pt x="18906" y="19033"/>
                    </a:lnTo>
                    <a:lnTo>
                      <a:pt x="18799" y="19140"/>
                    </a:lnTo>
                    <a:lnTo>
                      <a:pt x="18522" y="19416"/>
                    </a:lnTo>
                    <a:lnTo>
                      <a:pt x="18416" y="19502"/>
                    </a:lnTo>
                    <a:lnTo>
                      <a:pt x="18373" y="19544"/>
                    </a:lnTo>
                    <a:lnTo>
                      <a:pt x="18097" y="19800"/>
                    </a:lnTo>
                    <a:lnTo>
                      <a:pt x="17649" y="20162"/>
                    </a:lnTo>
                    <a:lnTo>
                      <a:pt x="17394" y="20353"/>
                    </a:lnTo>
                    <a:lnTo>
                      <a:pt x="17330" y="20396"/>
                    </a:lnTo>
                    <a:lnTo>
                      <a:pt x="17202" y="20481"/>
                    </a:lnTo>
                    <a:lnTo>
                      <a:pt x="17053" y="20566"/>
                    </a:lnTo>
                    <a:lnTo>
                      <a:pt x="16777" y="20779"/>
                    </a:lnTo>
                    <a:lnTo>
                      <a:pt x="16500" y="20928"/>
                    </a:lnTo>
                    <a:lnTo>
                      <a:pt x="16202" y="21098"/>
                    </a:lnTo>
                    <a:lnTo>
                      <a:pt x="15840" y="21247"/>
                    </a:lnTo>
                    <a:lnTo>
                      <a:pt x="15521" y="21375"/>
                    </a:lnTo>
                    <a:lnTo>
                      <a:pt x="15073" y="21545"/>
                    </a:lnTo>
                    <a:lnTo>
                      <a:pt x="14946" y="21588"/>
                    </a:lnTo>
                    <a:lnTo>
                      <a:pt x="14541" y="21758"/>
                    </a:lnTo>
                    <a:lnTo>
                      <a:pt x="14456" y="21780"/>
                    </a:lnTo>
                    <a:lnTo>
                      <a:pt x="14307" y="21843"/>
                    </a:lnTo>
                    <a:lnTo>
                      <a:pt x="13966" y="21971"/>
                    </a:lnTo>
                    <a:lnTo>
                      <a:pt x="13690" y="22035"/>
                    </a:lnTo>
                    <a:lnTo>
                      <a:pt x="13498" y="22056"/>
                    </a:lnTo>
                    <a:lnTo>
                      <a:pt x="13285" y="22078"/>
                    </a:lnTo>
                    <a:lnTo>
                      <a:pt x="13179" y="22078"/>
                    </a:lnTo>
                    <a:lnTo>
                      <a:pt x="13008" y="22099"/>
                    </a:lnTo>
                    <a:lnTo>
                      <a:pt x="12753" y="22099"/>
                    </a:lnTo>
                    <a:lnTo>
                      <a:pt x="12306" y="22078"/>
                    </a:lnTo>
                    <a:lnTo>
                      <a:pt x="11710" y="22078"/>
                    </a:lnTo>
                    <a:lnTo>
                      <a:pt x="11433" y="22056"/>
                    </a:lnTo>
                    <a:lnTo>
                      <a:pt x="11050" y="22035"/>
                    </a:lnTo>
                    <a:lnTo>
                      <a:pt x="10837" y="22035"/>
                    </a:lnTo>
                    <a:lnTo>
                      <a:pt x="10624" y="21992"/>
                    </a:lnTo>
                    <a:lnTo>
                      <a:pt x="10518" y="21971"/>
                    </a:lnTo>
                    <a:lnTo>
                      <a:pt x="10283" y="21929"/>
                    </a:lnTo>
                    <a:lnTo>
                      <a:pt x="9964" y="21865"/>
                    </a:lnTo>
                    <a:lnTo>
                      <a:pt x="9645" y="21780"/>
                    </a:lnTo>
                    <a:lnTo>
                      <a:pt x="9325" y="21694"/>
                    </a:lnTo>
                    <a:lnTo>
                      <a:pt x="8985" y="21588"/>
                    </a:lnTo>
                    <a:lnTo>
                      <a:pt x="8644" y="21439"/>
                    </a:lnTo>
                    <a:lnTo>
                      <a:pt x="8346" y="21290"/>
                    </a:lnTo>
                    <a:lnTo>
                      <a:pt x="8027" y="21141"/>
                    </a:lnTo>
                    <a:lnTo>
                      <a:pt x="7707" y="20992"/>
                    </a:lnTo>
                    <a:lnTo>
                      <a:pt x="7111" y="20694"/>
                    </a:lnTo>
                    <a:lnTo>
                      <a:pt x="6856" y="20545"/>
                    </a:lnTo>
                    <a:lnTo>
                      <a:pt x="6622" y="20396"/>
                    </a:lnTo>
                    <a:lnTo>
                      <a:pt x="6302" y="20183"/>
                    </a:lnTo>
                    <a:lnTo>
                      <a:pt x="6026" y="19949"/>
                    </a:lnTo>
                    <a:lnTo>
                      <a:pt x="5791" y="19778"/>
                    </a:lnTo>
                    <a:lnTo>
                      <a:pt x="5578" y="19587"/>
                    </a:lnTo>
                    <a:lnTo>
                      <a:pt x="5515" y="19523"/>
                    </a:lnTo>
                    <a:lnTo>
                      <a:pt x="5302" y="19331"/>
                    </a:lnTo>
                    <a:lnTo>
                      <a:pt x="5089" y="19118"/>
                    </a:lnTo>
                    <a:lnTo>
                      <a:pt x="4855" y="18799"/>
                    </a:lnTo>
                    <a:lnTo>
                      <a:pt x="4620" y="18501"/>
                    </a:lnTo>
                    <a:lnTo>
                      <a:pt x="4450" y="18288"/>
                    </a:lnTo>
                    <a:lnTo>
                      <a:pt x="4301" y="18097"/>
                    </a:lnTo>
                    <a:lnTo>
                      <a:pt x="4131" y="17884"/>
                    </a:lnTo>
                    <a:lnTo>
                      <a:pt x="3811" y="17500"/>
                    </a:lnTo>
                    <a:lnTo>
                      <a:pt x="3748" y="17415"/>
                    </a:lnTo>
                    <a:lnTo>
                      <a:pt x="3428" y="17032"/>
                    </a:lnTo>
                    <a:lnTo>
                      <a:pt x="3258" y="16755"/>
                    </a:lnTo>
                    <a:lnTo>
                      <a:pt x="3088" y="16500"/>
                    </a:lnTo>
                    <a:lnTo>
                      <a:pt x="2917" y="16180"/>
                    </a:lnTo>
                    <a:lnTo>
                      <a:pt x="2768" y="15882"/>
                    </a:lnTo>
                    <a:lnTo>
                      <a:pt x="2662" y="15563"/>
                    </a:lnTo>
                    <a:lnTo>
                      <a:pt x="2555" y="15265"/>
                    </a:lnTo>
                    <a:lnTo>
                      <a:pt x="2492" y="14988"/>
                    </a:lnTo>
                    <a:lnTo>
                      <a:pt x="2215" y="13881"/>
                    </a:lnTo>
                    <a:lnTo>
                      <a:pt x="2108" y="13328"/>
                    </a:lnTo>
                    <a:lnTo>
                      <a:pt x="2002" y="12774"/>
                    </a:lnTo>
                    <a:lnTo>
                      <a:pt x="1917" y="12136"/>
                    </a:lnTo>
                    <a:lnTo>
                      <a:pt x="1895" y="11816"/>
                    </a:lnTo>
                    <a:lnTo>
                      <a:pt x="1895" y="11497"/>
                    </a:lnTo>
                    <a:lnTo>
                      <a:pt x="1895" y="11178"/>
                    </a:lnTo>
                    <a:lnTo>
                      <a:pt x="1917" y="10858"/>
                    </a:lnTo>
                    <a:lnTo>
                      <a:pt x="1959" y="10518"/>
                    </a:lnTo>
                    <a:lnTo>
                      <a:pt x="2023" y="10177"/>
                    </a:lnTo>
                    <a:lnTo>
                      <a:pt x="2151" y="9560"/>
                    </a:lnTo>
                    <a:lnTo>
                      <a:pt x="2215" y="9240"/>
                    </a:lnTo>
                    <a:lnTo>
                      <a:pt x="2300" y="8921"/>
                    </a:lnTo>
                    <a:lnTo>
                      <a:pt x="2428" y="8580"/>
                    </a:lnTo>
                    <a:lnTo>
                      <a:pt x="2577" y="8261"/>
                    </a:lnTo>
                    <a:lnTo>
                      <a:pt x="2875" y="7622"/>
                    </a:lnTo>
                    <a:lnTo>
                      <a:pt x="3194" y="7026"/>
                    </a:lnTo>
                    <a:lnTo>
                      <a:pt x="3513" y="6430"/>
                    </a:lnTo>
                    <a:lnTo>
                      <a:pt x="3726" y="6132"/>
                    </a:lnTo>
                    <a:lnTo>
                      <a:pt x="3961" y="5834"/>
                    </a:lnTo>
                    <a:lnTo>
                      <a:pt x="4024" y="5770"/>
                    </a:lnTo>
                    <a:lnTo>
                      <a:pt x="4450" y="5302"/>
                    </a:lnTo>
                    <a:lnTo>
                      <a:pt x="4684" y="5068"/>
                    </a:lnTo>
                    <a:lnTo>
                      <a:pt x="4961" y="4833"/>
                    </a:lnTo>
                    <a:lnTo>
                      <a:pt x="5131" y="4663"/>
                    </a:lnTo>
                    <a:lnTo>
                      <a:pt x="5302" y="4493"/>
                    </a:lnTo>
                    <a:lnTo>
                      <a:pt x="5408" y="4386"/>
                    </a:lnTo>
                    <a:lnTo>
                      <a:pt x="5685" y="4109"/>
                    </a:lnTo>
                    <a:lnTo>
                      <a:pt x="5940" y="3897"/>
                    </a:lnTo>
                    <a:lnTo>
                      <a:pt x="6047" y="3833"/>
                    </a:lnTo>
                    <a:lnTo>
                      <a:pt x="6217" y="3641"/>
                    </a:lnTo>
                    <a:lnTo>
                      <a:pt x="6409" y="3492"/>
                    </a:lnTo>
                    <a:lnTo>
                      <a:pt x="6686" y="3322"/>
                    </a:lnTo>
                    <a:lnTo>
                      <a:pt x="6771" y="3258"/>
                    </a:lnTo>
                    <a:lnTo>
                      <a:pt x="7005" y="3109"/>
                    </a:lnTo>
                    <a:lnTo>
                      <a:pt x="7111" y="3045"/>
                    </a:lnTo>
                    <a:lnTo>
                      <a:pt x="7473" y="2832"/>
                    </a:lnTo>
                    <a:lnTo>
                      <a:pt x="7793" y="2683"/>
                    </a:lnTo>
                    <a:lnTo>
                      <a:pt x="8027" y="2555"/>
                    </a:lnTo>
                    <a:lnTo>
                      <a:pt x="8154" y="2492"/>
                    </a:lnTo>
                    <a:lnTo>
                      <a:pt x="8559" y="2321"/>
                    </a:lnTo>
                    <a:lnTo>
                      <a:pt x="8623" y="2279"/>
                    </a:lnTo>
                    <a:lnTo>
                      <a:pt x="8687" y="2257"/>
                    </a:lnTo>
                    <a:lnTo>
                      <a:pt x="8985" y="2108"/>
                    </a:lnTo>
                    <a:lnTo>
                      <a:pt x="9304" y="2002"/>
                    </a:lnTo>
                    <a:lnTo>
                      <a:pt x="9453" y="1959"/>
                    </a:lnTo>
                    <a:lnTo>
                      <a:pt x="9602" y="1917"/>
                    </a:lnTo>
                    <a:lnTo>
                      <a:pt x="9858" y="1895"/>
                    </a:lnTo>
                    <a:lnTo>
                      <a:pt x="10071" y="1874"/>
                    </a:lnTo>
                    <a:lnTo>
                      <a:pt x="10603" y="1853"/>
                    </a:lnTo>
                    <a:lnTo>
                      <a:pt x="11092" y="1832"/>
                    </a:lnTo>
                    <a:lnTo>
                      <a:pt x="11561" y="1810"/>
                    </a:lnTo>
                    <a:lnTo>
                      <a:pt x="11944" y="1768"/>
                    </a:lnTo>
                    <a:close/>
                    <a:moveTo>
                      <a:pt x="12689" y="1"/>
                    </a:moveTo>
                    <a:lnTo>
                      <a:pt x="12391" y="22"/>
                    </a:lnTo>
                    <a:lnTo>
                      <a:pt x="12114" y="43"/>
                    </a:lnTo>
                    <a:lnTo>
                      <a:pt x="11965" y="65"/>
                    </a:lnTo>
                    <a:lnTo>
                      <a:pt x="11412" y="107"/>
                    </a:lnTo>
                    <a:lnTo>
                      <a:pt x="11263" y="107"/>
                    </a:lnTo>
                    <a:lnTo>
                      <a:pt x="10901" y="128"/>
                    </a:lnTo>
                    <a:lnTo>
                      <a:pt x="10539" y="192"/>
                    </a:lnTo>
                    <a:lnTo>
                      <a:pt x="10305" y="235"/>
                    </a:lnTo>
                    <a:lnTo>
                      <a:pt x="9921" y="299"/>
                    </a:lnTo>
                    <a:lnTo>
                      <a:pt x="9645" y="363"/>
                    </a:lnTo>
                    <a:lnTo>
                      <a:pt x="9411" y="426"/>
                    </a:lnTo>
                    <a:lnTo>
                      <a:pt x="9198" y="512"/>
                    </a:lnTo>
                    <a:lnTo>
                      <a:pt x="8708" y="682"/>
                    </a:lnTo>
                    <a:lnTo>
                      <a:pt x="8240" y="810"/>
                    </a:lnTo>
                    <a:lnTo>
                      <a:pt x="8069" y="852"/>
                    </a:lnTo>
                    <a:lnTo>
                      <a:pt x="7793" y="937"/>
                    </a:lnTo>
                    <a:lnTo>
                      <a:pt x="7601" y="1023"/>
                    </a:lnTo>
                    <a:lnTo>
                      <a:pt x="7431" y="1108"/>
                    </a:lnTo>
                    <a:lnTo>
                      <a:pt x="7282" y="1172"/>
                    </a:lnTo>
                    <a:lnTo>
                      <a:pt x="7154" y="1214"/>
                    </a:lnTo>
                    <a:lnTo>
                      <a:pt x="6962" y="1299"/>
                    </a:lnTo>
                    <a:lnTo>
                      <a:pt x="6707" y="1427"/>
                    </a:lnTo>
                    <a:lnTo>
                      <a:pt x="6664" y="1448"/>
                    </a:lnTo>
                    <a:lnTo>
                      <a:pt x="6430" y="1555"/>
                    </a:lnTo>
                    <a:lnTo>
                      <a:pt x="6196" y="1704"/>
                    </a:lnTo>
                    <a:lnTo>
                      <a:pt x="6047" y="1810"/>
                    </a:lnTo>
                    <a:lnTo>
                      <a:pt x="5749" y="2002"/>
                    </a:lnTo>
                    <a:lnTo>
                      <a:pt x="5429" y="2172"/>
                    </a:lnTo>
                    <a:lnTo>
                      <a:pt x="5068" y="2364"/>
                    </a:lnTo>
                    <a:lnTo>
                      <a:pt x="4748" y="2577"/>
                    </a:lnTo>
                    <a:lnTo>
                      <a:pt x="4386" y="2875"/>
                    </a:lnTo>
                    <a:lnTo>
                      <a:pt x="4301" y="2960"/>
                    </a:lnTo>
                    <a:lnTo>
                      <a:pt x="4195" y="3024"/>
                    </a:lnTo>
                    <a:lnTo>
                      <a:pt x="4024" y="3173"/>
                    </a:lnTo>
                    <a:lnTo>
                      <a:pt x="3961" y="3173"/>
                    </a:lnTo>
                    <a:lnTo>
                      <a:pt x="3897" y="3215"/>
                    </a:lnTo>
                    <a:lnTo>
                      <a:pt x="3854" y="3237"/>
                    </a:lnTo>
                    <a:lnTo>
                      <a:pt x="3811" y="3301"/>
                    </a:lnTo>
                    <a:lnTo>
                      <a:pt x="3748" y="3428"/>
                    </a:lnTo>
                    <a:lnTo>
                      <a:pt x="3450" y="3790"/>
                    </a:lnTo>
                    <a:lnTo>
                      <a:pt x="3301" y="3982"/>
                    </a:lnTo>
                    <a:lnTo>
                      <a:pt x="3045" y="4301"/>
                    </a:lnTo>
                    <a:lnTo>
                      <a:pt x="2726" y="4791"/>
                    </a:lnTo>
                    <a:lnTo>
                      <a:pt x="2662" y="4876"/>
                    </a:lnTo>
                    <a:lnTo>
                      <a:pt x="2385" y="5280"/>
                    </a:lnTo>
                    <a:lnTo>
                      <a:pt x="2236" y="5472"/>
                    </a:lnTo>
                    <a:lnTo>
                      <a:pt x="2172" y="5578"/>
                    </a:lnTo>
                    <a:lnTo>
                      <a:pt x="1938" y="5898"/>
                    </a:lnTo>
                    <a:lnTo>
                      <a:pt x="1746" y="6175"/>
                    </a:lnTo>
                    <a:lnTo>
                      <a:pt x="1555" y="6494"/>
                    </a:lnTo>
                    <a:lnTo>
                      <a:pt x="1342" y="6835"/>
                    </a:lnTo>
                    <a:lnTo>
                      <a:pt x="1172" y="7175"/>
                    </a:lnTo>
                    <a:lnTo>
                      <a:pt x="1001" y="7494"/>
                    </a:lnTo>
                    <a:lnTo>
                      <a:pt x="895" y="7814"/>
                    </a:lnTo>
                    <a:lnTo>
                      <a:pt x="788" y="8091"/>
                    </a:lnTo>
                    <a:lnTo>
                      <a:pt x="682" y="8389"/>
                    </a:lnTo>
                    <a:lnTo>
                      <a:pt x="661" y="8452"/>
                    </a:lnTo>
                    <a:lnTo>
                      <a:pt x="469" y="9134"/>
                    </a:lnTo>
                    <a:lnTo>
                      <a:pt x="277" y="9794"/>
                    </a:lnTo>
                    <a:lnTo>
                      <a:pt x="214" y="10134"/>
                    </a:lnTo>
                    <a:lnTo>
                      <a:pt x="150" y="10496"/>
                    </a:lnTo>
                    <a:lnTo>
                      <a:pt x="43" y="11284"/>
                    </a:lnTo>
                    <a:lnTo>
                      <a:pt x="22" y="11646"/>
                    </a:lnTo>
                    <a:lnTo>
                      <a:pt x="1" y="11987"/>
                    </a:lnTo>
                    <a:lnTo>
                      <a:pt x="22" y="12710"/>
                    </a:lnTo>
                    <a:lnTo>
                      <a:pt x="43" y="13051"/>
                    </a:lnTo>
                    <a:lnTo>
                      <a:pt x="86" y="13413"/>
                    </a:lnTo>
                    <a:lnTo>
                      <a:pt x="171" y="13817"/>
                    </a:lnTo>
                    <a:lnTo>
                      <a:pt x="256" y="14201"/>
                    </a:lnTo>
                    <a:lnTo>
                      <a:pt x="469" y="14903"/>
                    </a:lnTo>
                    <a:lnTo>
                      <a:pt x="533" y="15116"/>
                    </a:lnTo>
                    <a:lnTo>
                      <a:pt x="554" y="15180"/>
                    </a:lnTo>
                    <a:lnTo>
                      <a:pt x="576" y="15265"/>
                    </a:lnTo>
                    <a:lnTo>
                      <a:pt x="661" y="15563"/>
                    </a:lnTo>
                    <a:lnTo>
                      <a:pt x="746" y="15797"/>
                    </a:lnTo>
                    <a:lnTo>
                      <a:pt x="788" y="15882"/>
                    </a:lnTo>
                    <a:lnTo>
                      <a:pt x="916" y="16244"/>
                    </a:lnTo>
                    <a:lnTo>
                      <a:pt x="959" y="16393"/>
                    </a:lnTo>
                    <a:lnTo>
                      <a:pt x="1150" y="16947"/>
                    </a:lnTo>
                    <a:lnTo>
                      <a:pt x="1235" y="17202"/>
                    </a:lnTo>
                    <a:lnTo>
                      <a:pt x="1342" y="17437"/>
                    </a:lnTo>
                    <a:lnTo>
                      <a:pt x="1640" y="18075"/>
                    </a:lnTo>
                    <a:lnTo>
                      <a:pt x="1810" y="18395"/>
                    </a:lnTo>
                    <a:lnTo>
                      <a:pt x="2002" y="18714"/>
                    </a:lnTo>
                    <a:lnTo>
                      <a:pt x="2151" y="18948"/>
                    </a:lnTo>
                    <a:lnTo>
                      <a:pt x="2321" y="19182"/>
                    </a:lnTo>
                    <a:lnTo>
                      <a:pt x="2598" y="19544"/>
                    </a:lnTo>
                    <a:lnTo>
                      <a:pt x="2747" y="19672"/>
                    </a:lnTo>
                    <a:lnTo>
                      <a:pt x="2875" y="19800"/>
                    </a:lnTo>
                    <a:lnTo>
                      <a:pt x="3343" y="20162"/>
                    </a:lnTo>
                    <a:lnTo>
                      <a:pt x="3833" y="20502"/>
                    </a:lnTo>
                    <a:lnTo>
                      <a:pt x="3875" y="20545"/>
                    </a:lnTo>
                    <a:lnTo>
                      <a:pt x="3961" y="20587"/>
                    </a:lnTo>
                    <a:lnTo>
                      <a:pt x="4280" y="20864"/>
                    </a:lnTo>
                    <a:lnTo>
                      <a:pt x="4578" y="21120"/>
                    </a:lnTo>
                    <a:lnTo>
                      <a:pt x="4791" y="21269"/>
                    </a:lnTo>
                    <a:lnTo>
                      <a:pt x="5004" y="21418"/>
                    </a:lnTo>
                    <a:lnTo>
                      <a:pt x="5259" y="21588"/>
                    </a:lnTo>
                    <a:lnTo>
                      <a:pt x="5408" y="21694"/>
                    </a:lnTo>
                    <a:lnTo>
                      <a:pt x="5600" y="21843"/>
                    </a:lnTo>
                    <a:lnTo>
                      <a:pt x="5791" y="21971"/>
                    </a:lnTo>
                    <a:lnTo>
                      <a:pt x="6068" y="22120"/>
                    </a:lnTo>
                    <a:lnTo>
                      <a:pt x="6111" y="22163"/>
                    </a:lnTo>
                    <a:lnTo>
                      <a:pt x="6175" y="22184"/>
                    </a:lnTo>
                    <a:lnTo>
                      <a:pt x="6345" y="22291"/>
                    </a:lnTo>
                    <a:lnTo>
                      <a:pt x="6600" y="22440"/>
                    </a:lnTo>
                    <a:lnTo>
                      <a:pt x="6877" y="22589"/>
                    </a:lnTo>
                    <a:lnTo>
                      <a:pt x="7090" y="22695"/>
                    </a:lnTo>
                    <a:lnTo>
                      <a:pt x="7154" y="22738"/>
                    </a:lnTo>
                    <a:lnTo>
                      <a:pt x="7473" y="22908"/>
                    </a:lnTo>
                    <a:lnTo>
                      <a:pt x="7835" y="23057"/>
                    </a:lnTo>
                    <a:lnTo>
                      <a:pt x="8154" y="23206"/>
                    </a:lnTo>
                    <a:lnTo>
                      <a:pt x="8495" y="23291"/>
                    </a:lnTo>
                    <a:lnTo>
                      <a:pt x="8793" y="23376"/>
                    </a:lnTo>
                    <a:lnTo>
                      <a:pt x="9176" y="23440"/>
                    </a:lnTo>
                    <a:lnTo>
                      <a:pt x="9517" y="23483"/>
                    </a:lnTo>
                    <a:lnTo>
                      <a:pt x="9772" y="23483"/>
                    </a:lnTo>
                    <a:lnTo>
                      <a:pt x="10028" y="23504"/>
                    </a:lnTo>
                    <a:lnTo>
                      <a:pt x="10220" y="23525"/>
                    </a:lnTo>
                    <a:lnTo>
                      <a:pt x="10305" y="23525"/>
                    </a:lnTo>
                    <a:lnTo>
                      <a:pt x="10794" y="23589"/>
                    </a:lnTo>
                    <a:lnTo>
                      <a:pt x="11327" y="23632"/>
                    </a:lnTo>
                    <a:lnTo>
                      <a:pt x="11476" y="23653"/>
                    </a:lnTo>
                    <a:lnTo>
                      <a:pt x="11923" y="23653"/>
                    </a:lnTo>
                    <a:lnTo>
                      <a:pt x="12050" y="23674"/>
                    </a:lnTo>
                    <a:lnTo>
                      <a:pt x="12199" y="23653"/>
                    </a:lnTo>
                    <a:lnTo>
                      <a:pt x="12434" y="23610"/>
                    </a:lnTo>
                    <a:lnTo>
                      <a:pt x="12668" y="23547"/>
                    </a:lnTo>
                    <a:lnTo>
                      <a:pt x="12945" y="23483"/>
                    </a:lnTo>
                    <a:lnTo>
                      <a:pt x="13179" y="23461"/>
                    </a:lnTo>
                    <a:lnTo>
                      <a:pt x="13903" y="23461"/>
                    </a:lnTo>
                    <a:lnTo>
                      <a:pt x="14115" y="23440"/>
                    </a:lnTo>
                    <a:lnTo>
                      <a:pt x="14307" y="23398"/>
                    </a:lnTo>
                    <a:lnTo>
                      <a:pt x="14626" y="23312"/>
                    </a:lnTo>
                    <a:lnTo>
                      <a:pt x="14967" y="23227"/>
                    </a:lnTo>
                    <a:lnTo>
                      <a:pt x="15584" y="23099"/>
                    </a:lnTo>
                    <a:lnTo>
                      <a:pt x="15691" y="23078"/>
                    </a:lnTo>
                    <a:lnTo>
                      <a:pt x="15968" y="23014"/>
                    </a:lnTo>
                    <a:lnTo>
                      <a:pt x="16095" y="22972"/>
                    </a:lnTo>
                    <a:lnTo>
                      <a:pt x="16244" y="22908"/>
                    </a:lnTo>
                    <a:lnTo>
                      <a:pt x="16564" y="22759"/>
                    </a:lnTo>
                    <a:lnTo>
                      <a:pt x="16904" y="22567"/>
                    </a:lnTo>
                    <a:lnTo>
                      <a:pt x="17500" y="22205"/>
                    </a:lnTo>
                    <a:lnTo>
                      <a:pt x="18054" y="21843"/>
                    </a:lnTo>
                    <a:lnTo>
                      <a:pt x="18395" y="21631"/>
                    </a:lnTo>
                    <a:lnTo>
                      <a:pt x="18544" y="21524"/>
                    </a:lnTo>
                    <a:lnTo>
                      <a:pt x="18799" y="21354"/>
                    </a:lnTo>
                    <a:lnTo>
                      <a:pt x="19076" y="21162"/>
                    </a:lnTo>
                    <a:lnTo>
                      <a:pt x="19289" y="20971"/>
                    </a:lnTo>
                    <a:lnTo>
                      <a:pt x="19480" y="20800"/>
                    </a:lnTo>
                    <a:lnTo>
                      <a:pt x="19885" y="20417"/>
                    </a:lnTo>
                    <a:lnTo>
                      <a:pt x="19927" y="20374"/>
                    </a:lnTo>
                    <a:lnTo>
                      <a:pt x="20055" y="20225"/>
                    </a:lnTo>
                    <a:lnTo>
                      <a:pt x="20396" y="19864"/>
                    </a:lnTo>
                    <a:lnTo>
                      <a:pt x="20524" y="19736"/>
                    </a:lnTo>
                    <a:lnTo>
                      <a:pt x="20736" y="19523"/>
                    </a:lnTo>
                    <a:lnTo>
                      <a:pt x="20971" y="19289"/>
                    </a:lnTo>
                    <a:lnTo>
                      <a:pt x="21098" y="19140"/>
                    </a:lnTo>
                    <a:lnTo>
                      <a:pt x="21162" y="19076"/>
                    </a:lnTo>
                    <a:lnTo>
                      <a:pt x="21226" y="18991"/>
                    </a:lnTo>
                    <a:lnTo>
                      <a:pt x="21460" y="18756"/>
                    </a:lnTo>
                    <a:lnTo>
                      <a:pt x="21652" y="18522"/>
                    </a:lnTo>
                    <a:lnTo>
                      <a:pt x="21843" y="18288"/>
                    </a:lnTo>
                    <a:lnTo>
                      <a:pt x="22056" y="17969"/>
                    </a:lnTo>
                    <a:lnTo>
                      <a:pt x="22248" y="17649"/>
                    </a:lnTo>
                    <a:lnTo>
                      <a:pt x="22418" y="17330"/>
                    </a:lnTo>
                    <a:lnTo>
                      <a:pt x="22546" y="17011"/>
                    </a:lnTo>
                    <a:lnTo>
                      <a:pt x="22695" y="16606"/>
                    </a:lnTo>
                    <a:lnTo>
                      <a:pt x="22844" y="16202"/>
                    </a:lnTo>
                    <a:lnTo>
                      <a:pt x="23057" y="15521"/>
                    </a:lnTo>
                    <a:lnTo>
                      <a:pt x="23185" y="15159"/>
                    </a:lnTo>
                    <a:lnTo>
                      <a:pt x="23227" y="15010"/>
                    </a:lnTo>
                    <a:lnTo>
                      <a:pt x="23270" y="14882"/>
                    </a:lnTo>
                    <a:lnTo>
                      <a:pt x="23334" y="14712"/>
                    </a:lnTo>
                    <a:lnTo>
                      <a:pt x="23355" y="14648"/>
                    </a:lnTo>
                    <a:lnTo>
                      <a:pt x="23461" y="14286"/>
                    </a:lnTo>
                    <a:lnTo>
                      <a:pt x="23483" y="14201"/>
                    </a:lnTo>
                    <a:lnTo>
                      <a:pt x="23504" y="14094"/>
                    </a:lnTo>
                    <a:lnTo>
                      <a:pt x="23632" y="13647"/>
                    </a:lnTo>
                    <a:lnTo>
                      <a:pt x="23696" y="13306"/>
                    </a:lnTo>
                    <a:lnTo>
                      <a:pt x="23759" y="12987"/>
                    </a:lnTo>
                    <a:lnTo>
                      <a:pt x="23866" y="12285"/>
                    </a:lnTo>
                    <a:lnTo>
                      <a:pt x="23866" y="12242"/>
                    </a:lnTo>
                    <a:lnTo>
                      <a:pt x="23866" y="12157"/>
                    </a:lnTo>
                    <a:lnTo>
                      <a:pt x="23887" y="12072"/>
                    </a:lnTo>
                    <a:lnTo>
                      <a:pt x="23951" y="11539"/>
                    </a:lnTo>
                    <a:lnTo>
                      <a:pt x="23951" y="11263"/>
                    </a:lnTo>
                    <a:lnTo>
                      <a:pt x="23930" y="10986"/>
                    </a:lnTo>
                    <a:lnTo>
                      <a:pt x="23930" y="10858"/>
                    </a:lnTo>
                    <a:lnTo>
                      <a:pt x="23887" y="10518"/>
                    </a:lnTo>
                    <a:lnTo>
                      <a:pt x="23845" y="10177"/>
                    </a:lnTo>
                    <a:lnTo>
                      <a:pt x="23781" y="9815"/>
                    </a:lnTo>
                    <a:lnTo>
                      <a:pt x="23696" y="9474"/>
                    </a:lnTo>
                    <a:lnTo>
                      <a:pt x="23632" y="9176"/>
                    </a:lnTo>
                    <a:lnTo>
                      <a:pt x="23610" y="9091"/>
                    </a:lnTo>
                    <a:lnTo>
                      <a:pt x="23568" y="8814"/>
                    </a:lnTo>
                    <a:lnTo>
                      <a:pt x="23483" y="8559"/>
                    </a:lnTo>
                    <a:lnTo>
                      <a:pt x="23461" y="8389"/>
                    </a:lnTo>
                    <a:lnTo>
                      <a:pt x="23376" y="8091"/>
                    </a:lnTo>
                    <a:lnTo>
                      <a:pt x="23334" y="7920"/>
                    </a:lnTo>
                    <a:lnTo>
                      <a:pt x="23270" y="7750"/>
                    </a:lnTo>
                    <a:lnTo>
                      <a:pt x="23121" y="7409"/>
                    </a:lnTo>
                    <a:lnTo>
                      <a:pt x="22993" y="7154"/>
                    </a:lnTo>
                    <a:lnTo>
                      <a:pt x="22887" y="6941"/>
                    </a:lnTo>
                    <a:lnTo>
                      <a:pt x="22801" y="6707"/>
                    </a:lnTo>
                    <a:lnTo>
                      <a:pt x="22674" y="6430"/>
                    </a:lnTo>
                    <a:lnTo>
                      <a:pt x="22525" y="6175"/>
                    </a:lnTo>
                    <a:lnTo>
                      <a:pt x="22376" y="5940"/>
                    </a:lnTo>
                    <a:lnTo>
                      <a:pt x="22333" y="5877"/>
                    </a:lnTo>
                    <a:lnTo>
                      <a:pt x="22142" y="5578"/>
                    </a:lnTo>
                    <a:lnTo>
                      <a:pt x="21971" y="5280"/>
                    </a:lnTo>
                    <a:lnTo>
                      <a:pt x="21822" y="5089"/>
                    </a:lnTo>
                    <a:lnTo>
                      <a:pt x="21673" y="4940"/>
                    </a:lnTo>
                    <a:lnTo>
                      <a:pt x="21205" y="4408"/>
                    </a:lnTo>
                    <a:lnTo>
                      <a:pt x="21056" y="4216"/>
                    </a:lnTo>
                    <a:lnTo>
                      <a:pt x="20779" y="3875"/>
                    </a:lnTo>
                    <a:lnTo>
                      <a:pt x="20524" y="3599"/>
                    </a:lnTo>
                    <a:lnTo>
                      <a:pt x="20332" y="3407"/>
                    </a:lnTo>
                    <a:lnTo>
                      <a:pt x="20055" y="3109"/>
                    </a:lnTo>
                    <a:lnTo>
                      <a:pt x="19800" y="2875"/>
                    </a:lnTo>
                    <a:lnTo>
                      <a:pt x="19310" y="2492"/>
                    </a:lnTo>
                    <a:lnTo>
                      <a:pt x="18991" y="2300"/>
                    </a:lnTo>
                    <a:lnTo>
                      <a:pt x="18671" y="2130"/>
                    </a:lnTo>
                    <a:lnTo>
                      <a:pt x="18373" y="1959"/>
                    </a:lnTo>
                    <a:lnTo>
                      <a:pt x="18097" y="1810"/>
                    </a:lnTo>
                    <a:lnTo>
                      <a:pt x="18033" y="1768"/>
                    </a:lnTo>
                    <a:lnTo>
                      <a:pt x="17628" y="1555"/>
                    </a:lnTo>
                    <a:lnTo>
                      <a:pt x="17224" y="1342"/>
                    </a:lnTo>
                    <a:lnTo>
                      <a:pt x="16990" y="1235"/>
                    </a:lnTo>
                    <a:lnTo>
                      <a:pt x="16819" y="1150"/>
                    </a:lnTo>
                    <a:lnTo>
                      <a:pt x="16479" y="980"/>
                    </a:lnTo>
                    <a:lnTo>
                      <a:pt x="16138" y="831"/>
                    </a:lnTo>
                    <a:lnTo>
                      <a:pt x="15797" y="682"/>
                    </a:lnTo>
                    <a:lnTo>
                      <a:pt x="15435" y="575"/>
                    </a:lnTo>
                    <a:lnTo>
                      <a:pt x="14775" y="405"/>
                    </a:lnTo>
                    <a:lnTo>
                      <a:pt x="14179" y="235"/>
                    </a:lnTo>
                    <a:lnTo>
                      <a:pt x="13839" y="150"/>
                    </a:lnTo>
                    <a:lnTo>
                      <a:pt x="13498" y="86"/>
                    </a:lnTo>
                    <a:lnTo>
                      <a:pt x="13072" y="22"/>
                    </a:lnTo>
                    <a:lnTo>
                      <a:pt x="1271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710;p49">
                <a:extLst>
                  <a:ext uri="{FF2B5EF4-FFF2-40B4-BE49-F238E27FC236}">
                    <a16:creationId xmlns:a16="http://schemas.microsoft.com/office/drawing/2014/main" id="{51987AF2-7E10-A6F3-BB73-B127E7BDA3C7}"/>
                  </a:ext>
                </a:extLst>
              </p:cNvPr>
              <p:cNvSpPr/>
              <p:nvPr/>
            </p:nvSpPr>
            <p:spPr>
              <a:xfrm>
                <a:off x="5164364" y="3222060"/>
                <a:ext cx="222215" cy="219645"/>
              </a:xfrm>
              <a:custGeom>
                <a:avLst/>
                <a:gdLst/>
                <a:ahLst/>
                <a:cxnLst/>
                <a:rect l="l" t="t" r="r" b="b"/>
                <a:pathLst>
                  <a:path w="23952" h="23675" fill="none" extrusionOk="0">
                    <a:moveTo>
                      <a:pt x="12710" y="1"/>
                    </a:moveTo>
                    <a:lnTo>
                      <a:pt x="12689" y="1"/>
                    </a:lnTo>
                    <a:lnTo>
                      <a:pt x="12689" y="1"/>
                    </a:lnTo>
                    <a:lnTo>
                      <a:pt x="12391" y="22"/>
                    </a:lnTo>
                    <a:lnTo>
                      <a:pt x="12114" y="43"/>
                    </a:lnTo>
                    <a:lnTo>
                      <a:pt x="11965" y="65"/>
                    </a:lnTo>
                    <a:lnTo>
                      <a:pt x="11965" y="65"/>
                    </a:lnTo>
                    <a:lnTo>
                      <a:pt x="11412" y="107"/>
                    </a:lnTo>
                    <a:lnTo>
                      <a:pt x="11263" y="107"/>
                    </a:lnTo>
                    <a:lnTo>
                      <a:pt x="11263" y="107"/>
                    </a:lnTo>
                    <a:lnTo>
                      <a:pt x="10901" y="128"/>
                    </a:lnTo>
                    <a:lnTo>
                      <a:pt x="10539" y="192"/>
                    </a:lnTo>
                    <a:lnTo>
                      <a:pt x="10305" y="235"/>
                    </a:lnTo>
                    <a:lnTo>
                      <a:pt x="10305" y="235"/>
                    </a:lnTo>
                    <a:lnTo>
                      <a:pt x="9921" y="299"/>
                    </a:lnTo>
                    <a:lnTo>
                      <a:pt x="9645" y="363"/>
                    </a:lnTo>
                    <a:lnTo>
                      <a:pt x="9645" y="363"/>
                    </a:lnTo>
                    <a:lnTo>
                      <a:pt x="9411" y="426"/>
                    </a:lnTo>
                    <a:lnTo>
                      <a:pt x="9198" y="512"/>
                    </a:lnTo>
                    <a:lnTo>
                      <a:pt x="9198" y="512"/>
                    </a:lnTo>
                    <a:lnTo>
                      <a:pt x="8708" y="682"/>
                    </a:lnTo>
                    <a:lnTo>
                      <a:pt x="8240" y="810"/>
                    </a:lnTo>
                    <a:lnTo>
                      <a:pt x="8240" y="810"/>
                    </a:lnTo>
                    <a:lnTo>
                      <a:pt x="8069" y="852"/>
                    </a:lnTo>
                    <a:lnTo>
                      <a:pt x="8069" y="852"/>
                    </a:lnTo>
                    <a:lnTo>
                      <a:pt x="7793" y="937"/>
                    </a:lnTo>
                    <a:lnTo>
                      <a:pt x="7793" y="937"/>
                    </a:lnTo>
                    <a:lnTo>
                      <a:pt x="7601" y="1023"/>
                    </a:lnTo>
                    <a:lnTo>
                      <a:pt x="7431" y="1108"/>
                    </a:lnTo>
                    <a:lnTo>
                      <a:pt x="7282" y="1172"/>
                    </a:lnTo>
                    <a:lnTo>
                      <a:pt x="7154" y="1214"/>
                    </a:lnTo>
                    <a:lnTo>
                      <a:pt x="6962" y="1299"/>
                    </a:lnTo>
                    <a:lnTo>
                      <a:pt x="6707" y="1427"/>
                    </a:lnTo>
                    <a:lnTo>
                      <a:pt x="6664" y="1448"/>
                    </a:lnTo>
                    <a:lnTo>
                      <a:pt x="6664" y="1448"/>
                    </a:lnTo>
                    <a:lnTo>
                      <a:pt x="6430" y="1555"/>
                    </a:lnTo>
                    <a:lnTo>
                      <a:pt x="6196" y="1704"/>
                    </a:lnTo>
                    <a:lnTo>
                      <a:pt x="6047" y="1810"/>
                    </a:lnTo>
                    <a:lnTo>
                      <a:pt x="6047" y="1810"/>
                    </a:lnTo>
                    <a:lnTo>
                      <a:pt x="5749" y="2002"/>
                    </a:lnTo>
                    <a:lnTo>
                      <a:pt x="5749" y="2002"/>
                    </a:lnTo>
                    <a:lnTo>
                      <a:pt x="5429" y="2172"/>
                    </a:lnTo>
                    <a:lnTo>
                      <a:pt x="5429" y="2172"/>
                    </a:lnTo>
                    <a:lnTo>
                      <a:pt x="5068" y="2364"/>
                    </a:lnTo>
                    <a:lnTo>
                      <a:pt x="4748" y="2577"/>
                    </a:lnTo>
                    <a:lnTo>
                      <a:pt x="4748" y="2577"/>
                    </a:lnTo>
                    <a:lnTo>
                      <a:pt x="4386" y="2875"/>
                    </a:lnTo>
                    <a:lnTo>
                      <a:pt x="4301" y="2960"/>
                    </a:lnTo>
                    <a:lnTo>
                      <a:pt x="4195" y="3024"/>
                    </a:lnTo>
                    <a:lnTo>
                      <a:pt x="4024" y="3173"/>
                    </a:lnTo>
                    <a:lnTo>
                      <a:pt x="4024" y="3173"/>
                    </a:lnTo>
                    <a:lnTo>
                      <a:pt x="4024" y="3173"/>
                    </a:lnTo>
                    <a:lnTo>
                      <a:pt x="3961" y="3173"/>
                    </a:lnTo>
                    <a:lnTo>
                      <a:pt x="3897" y="3215"/>
                    </a:lnTo>
                    <a:lnTo>
                      <a:pt x="3854" y="3237"/>
                    </a:lnTo>
                    <a:lnTo>
                      <a:pt x="3811" y="3301"/>
                    </a:lnTo>
                    <a:lnTo>
                      <a:pt x="3811" y="3301"/>
                    </a:lnTo>
                    <a:lnTo>
                      <a:pt x="3748" y="3428"/>
                    </a:lnTo>
                    <a:lnTo>
                      <a:pt x="3748" y="3428"/>
                    </a:lnTo>
                    <a:lnTo>
                      <a:pt x="3450" y="3790"/>
                    </a:lnTo>
                    <a:lnTo>
                      <a:pt x="3450" y="3790"/>
                    </a:lnTo>
                    <a:lnTo>
                      <a:pt x="3301" y="3982"/>
                    </a:lnTo>
                    <a:lnTo>
                      <a:pt x="3301" y="3982"/>
                    </a:lnTo>
                    <a:lnTo>
                      <a:pt x="3045" y="4301"/>
                    </a:lnTo>
                    <a:lnTo>
                      <a:pt x="3045" y="4301"/>
                    </a:lnTo>
                    <a:lnTo>
                      <a:pt x="2726" y="4791"/>
                    </a:lnTo>
                    <a:lnTo>
                      <a:pt x="2662" y="4876"/>
                    </a:lnTo>
                    <a:lnTo>
                      <a:pt x="2662" y="4876"/>
                    </a:lnTo>
                    <a:lnTo>
                      <a:pt x="2385" y="5280"/>
                    </a:lnTo>
                    <a:lnTo>
                      <a:pt x="2236" y="5472"/>
                    </a:lnTo>
                    <a:lnTo>
                      <a:pt x="2172" y="5578"/>
                    </a:lnTo>
                    <a:lnTo>
                      <a:pt x="2172" y="5578"/>
                    </a:lnTo>
                    <a:lnTo>
                      <a:pt x="1938" y="5898"/>
                    </a:lnTo>
                    <a:lnTo>
                      <a:pt x="1938" y="5898"/>
                    </a:lnTo>
                    <a:lnTo>
                      <a:pt x="1746" y="6175"/>
                    </a:lnTo>
                    <a:lnTo>
                      <a:pt x="1555" y="6494"/>
                    </a:lnTo>
                    <a:lnTo>
                      <a:pt x="1555" y="6494"/>
                    </a:lnTo>
                    <a:lnTo>
                      <a:pt x="1342" y="6835"/>
                    </a:lnTo>
                    <a:lnTo>
                      <a:pt x="1172" y="7175"/>
                    </a:lnTo>
                    <a:lnTo>
                      <a:pt x="1001" y="7494"/>
                    </a:lnTo>
                    <a:lnTo>
                      <a:pt x="895" y="7814"/>
                    </a:lnTo>
                    <a:lnTo>
                      <a:pt x="895" y="7814"/>
                    </a:lnTo>
                    <a:lnTo>
                      <a:pt x="788" y="8091"/>
                    </a:lnTo>
                    <a:lnTo>
                      <a:pt x="682" y="8389"/>
                    </a:lnTo>
                    <a:lnTo>
                      <a:pt x="661" y="8452"/>
                    </a:lnTo>
                    <a:lnTo>
                      <a:pt x="661" y="8452"/>
                    </a:lnTo>
                    <a:lnTo>
                      <a:pt x="469" y="9134"/>
                    </a:lnTo>
                    <a:lnTo>
                      <a:pt x="469" y="9134"/>
                    </a:lnTo>
                    <a:lnTo>
                      <a:pt x="277" y="9794"/>
                    </a:lnTo>
                    <a:lnTo>
                      <a:pt x="214" y="10134"/>
                    </a:lnTo>
                    <a:lnTo>
                      <a:pt x="150" y="10496"/>
                    </a:lnTo>
                    <a:lnTo>
                      <a:pt x="150" y="10496"/>
                    </a:lnTo>
                    <a:lnTo>
                      <a:pt x="43" y="11284"/>
                    </a:lnTo>
                    <a:lnTo>
                      <a:pt x="22" y="11646"/>
                    </a:lnTo>
                    <a:lnTo>
                      <a:pt x="1" y="11987"/>
                    </a:lnTo>
                    <a:lnTo>
                      <a:pt x="1" y="11987"/>
                    </a:lnTo>
                    <a:lnTo>
                      <a:pt x="22" y="12710"/>
                    </a:lnTo>
                    <a:lnTo>
                      <a:pt x="43" y="13051"/>
                    </a:lnTo>
                    <a:lnTo>
                      <a:pt x="86" y="13413"/>
                    </a:lnTo>
                    <a:lnTo>
                      <a:pt x="86" y="13413"/>
                    </a:lnTo>
                    <a:lnTo>
                      <a:pt x="171" y="13817"/>
                    </a:lnTo>
                    <a:lnTo>
                      <a:pt x="256" y="14201"/>
                    </a:lnTo>
                    <a:lnTo>
                      <a:pt x="469" y="14903"/>
                    </a:lnTo>
                    <a:lnTo>
                      <a:pt x="533" y="15116"/>
                    </a:lnTo>
                    <a:lnTo>
                      <a:pt x="554" y="15180"/>
                    </a:lnTo>
                    <a:lnTo>
                      <a:pt x="576" y="15265"/>
                    </a:lnTo>
                    <a:lnTo>
                      <a:pt x="576" y="15265"/>
                    </a:lnTo>
                    <a:lnTo>
                      <a:pt x="661" y="15563"/>
                    </a:lnTo>
                    <a:lnTo>
                      <a:pt x="661" y="15563"/>
                    </a:lnTo>
                    <a:lnTo>
                      <a:pt x="746" y="15797"/>
                    </a:lnTo>
                    <a:lnTo>
                      <a:pt x="788" y="15882"/>
                    </a:lnTo>
                    <a:lnTo>
                      <a:pt x="788" y="15882"/>
                    </a:lnTo>
                    <a:lnTo>
                      <a:pt x="916" y="16244"/>
                    </a:lnTo>
                    <a:lnTo>
                      <a:pt x="959" y="16393"/>
                    </a:lnTo>
                    <a:lnTo>
                      <a:pt x="959" y="16393"/>
                    </a:lnTo>
                    <a:lnTo>
                      <a:pt x="1150" y="16947"/>
                    </a:lnTo>
                    <a:lnTo>
                      <a:pt x="1235" y="17202"/>
                    </a:lnTo>
                    <a:lnTo>
                      <a:pt x="1342" y="17437"/>
                    </a:lnTo>
                    <a:lnTo>
                      <a:pt x="1342" y="17437"/>
                    </a:lnTo>
                    <a:lnTo>
                      <a:pt x="1640" y="18075"/>
                    </a:lnTo>
                    <a:lnTo>
                      <a:pt x="1810" y="18395"/>
                    </a:lnTo>
                    <a:lnTo>
                      <a:pt x="2002" y="18714"/>
                    </a:lnTo>
                    <a:lnTo>
                      <a:pt x="2002" y="18714"/>
                    </a:lnTo>
                    <a:lnTo>
                      <a:pt x="2151" y="18948"/>
                    </a:lnTo>
                    <a:lnTo>
                      <a:pt x="2321" y="19182"/>
                    </a:lnTo>
                    <a:lnTo>
                      <a:pt x="2321" y="19182"/>
                    </a:lnTo>
                    <a:lnTo>
                      <a:pt x="2598" y="19544"/>
                    </a:lnTo>
                    <a:lnTo>
                      <a:pt x="2747" y="19672"/>
                    </a:lnTo>
                    <a:lnTo>
                      <a:pt x="2875" y="19800"/>
                    </a:lnTo>
                    <a:lnTo>
                      <a:pt x="2875" y="19800"/>
                    </a:lnTo>
                    <a:lnTo>
                      <a:pt x="3343" y="20162"/>
                    </a:lnTo>
                    <a:lnTo>
                      <a:pt x="3833" y="20502"/>
                    </a:lnTo>
                    <a:lnTo>
                      <a:pt x="3875" y="20545"/>
                    </a:lnTo>
                    <a:lnTo>
                      <a:pt x="3961" y="20587"/>
                    </a:lnTo>
                    <a:lnTo>
                      <a:pt x="3961" y="20587"/>
                    </a:lnTo>
                    <a:lnTo>
                      <a:pt x="4280" y="20864"/>
                    </a:lnTo>
                    <a:lnTo>
                      <a:pt x="4280" y="20864"/>
                    </a:lnTo>
                    <a:lnTo>
                      <a:pt x="4578" y="21120"/>
                    </a:lnTo>
                    <a:lnTo>
                      <a:pt x="4578" y="21120"/>
                    </a:lnTo>
                    <a:lnTo>
                      <a:pt x="4791" y="21269"/>
                    </a:lnTo>
                    <a:lnTo>
                      <a:pt x="5004" y="21418"/>
                    </a:lnTo>
                    <a:lnTo>
                      <a:pt x="5004" y="21418"/>
                    </a:lnTo>
                    <a:lnTo>
                      <a:pt x="5259" y="21588"/>
                    </a:lnTo>
                    <a:lnTo>
                      <a:pt x="5408" y="21694"/>
                    </a:lnTo>
                    <a:lnTo>
                      <a:pt x="5408" y="21694"/>
                    </a:lnTo>
                    <a:lnTo>
                      <a:pt x="5600" y="21843"/>
                    </a:lnTo>
                    <a:lnTo>
                      <a:pt x="5791" y="21971"/>
                    </a:lnTo>
                    <a:lnTo>
                      <a:pt x="5791" y="21971"/>
                    </a:lnTo>
                    <a:lnTo>
                      <a:pt x="6068" y="22120"/>
                    </a:lnTo>
                    <a:lnTo>
                      <a:pt x="6111" y="22163"/>
                    </a:lnTo>
                    <a:lnTo>
                      <a:pt x="6175" y="22184"/>
                    </a:lnTo>
                    <a:lnTo>
                      <a:pt x="6175" y="22184"/>
                    </a:lnTo>
                    <a:lnTo>
                      <a:pt x="6345" y="22291"/>
                    </a:lnTo>
                    <a:lnTo>
                      <a:pt x="6345" y="22291"/>
                    </a:lnTo>
                    <a:lnTo>
                      <a:pt x="6600" y="22440"/>
                    </a:lnTo>
                    <a:lnTo>
                      <a:pt x="6877" y="22589"/>
                    </a:lnTo>
                    <a:lnTo>
                      <a:pt x="6877" y="22589"/>
                    </a:lnTo>
                    <a:lnTo>
                      <a:pt x="7090" y="22695"/>
                    </a:lnTo>
                    <a:lnTo>
                      <a:pt x="7154" y="22738"/>
                    </a:lnTo>
                    <a:lnTo>
                      <a:pt x="7154" y="22738"/>
                    </a:lnTo>
                    <a:lnTo>
                      <a:pt x="7473" y="22908"/>
                    </a:lnTo>
                    <a:lnTo>
                      <a:pt x="7473" y="22908"/>
                    </a:lnTo>
                    <a:lnTo>
                      <a:pt x="7835" y="23057"/>
                    </a:lnTo>
                    <a:lnTo>
                      <a:pt x="8154" y="23206"/>
                    </a:lnTo>
                    <a:lnTo>
                      <a:pt x="8495" y="23291"/>
                    </a:lnTo>
                    <a:lnTo>
                      <a:pt x="8793" y="23376"/>
                    </a:lnTo>
                    <a:lnTo>
                      <a:pt x="8793" y="23376"/>
                    </a:lnTo>
                    <a:lnTo>
                      <a:pt x="9176" y="23440"/>
                    </a:lnTo>
                    <a:lnTo>
                      <a:pt x="9517" y="23483"/>
                    </a:lnTo>
                    <a:lnTo>
                      <a:pt x="9517" y="23483"/>
                    </a:lnTo>
                    <a:lnTo>
                      <a:pt x="9687" y="23483"/>
                    </a:lnTo>
                    <a:lnTo>
                      <a:pt x="9772" y="23483"/>
                    </a:lnTo>
                    <a:lnTo>
                      <a:pt x="9772" y="23483"/>
                    </a:lnTo>
                    <a:lnTo>
                      <a:pt x="10028" y="23504"/>
                    </a:lnTo>
                    <a:lnTo>
                      <a:pt x="10220" y="23525"/>
                    </a:lnTo>
                    <a:lnTo>
                      <a:pt x="10305" y="23525"/>
                    </a:lnTo>
                    <a:lnTo>
                      <a:pt x="10305" y="23525"/>
                    </a:lnTo>
                    <a:lnTo>
                      <a:pt x="10794" y="23589"/>
                    </a:lnTo>
                    <a:lnTo>
                      <a:pt x="10794" y="23589"/>
                    </a:lnTo>
                    <a:lnTo>
                      <a:pt x="11327" y="23632"/>
                    </a:lnTo>
                    <a:lnTo>
                      <a:pt x="11476" y="23653"/>
                    </a:lnTo>
                    <a:lnTo>
                      <a:pt x="11476" y="23653"/>
                    </a:lnTo>
                    <a:lnTo>
                      <a:pt x="11838" y="23653"/>
                    </a:lnTo>
                    <a:lnTo>
                      <a:pt x="11923" y="23653"/>
                    </a:lnTo>
                    <a:lnTo>
                      <a:pt x="12050" y="23674"/>
                    </a:lnTo>
                    <a:lnTo>
                      <a:pt x="12050" y="23674"/>
                    </a:lnTo>
                    <a:lnTo>
                      <a:pt x="12199" y="23653"/>
                    </a:lnTo>
                    <a:lnTo>
                      <a:pt x="12199" y="23653"/>
                    </a:lnTo>
                    <a:lnTo>
                      <a:pt x="12434" y="23610"/>
                    </a:lnTo>
                    <a:lnTo>
                      <a:pt x="12668" y="23547"/>
                    </a:lnTo>
                    <a:lnTo>
                      <a:pt x="12668" y="23547"/>
                    </a:lnTo>
                    <a:lnTo>
                      <a:pt x="12945" y="23483"/>
                    </a:lnTo>
                    <a:lnTo>
                      <a:pt x="12945" y="23483"/>
                    </a:lnTo>
                    <a:lnTo>
                      <a:pt x="13179" y="23461"/>
                    </a:lnTo>
                    <a:lnTo>
                      <a:pt x="13392" y="23461"/>
                    </a:lnTo>
                    <a:lnTo>
                      <a:pt x="13519" y="23461"/>
                    </a:lnTo>
                    <a:lnTo>
                      <a:pt x="13519" y="23461"/>
                    </a:lnTo>
                    <a:lnTo>
                      <a:pt x="13903" y="23461"/>
                    </a:lnTo>
                    <a:lnTo>
                      <a:pt x="14115" y="23440"/>
                    </a:lnTo>
                    <a:lnTo>
                      <a:pt x="14307" y="23398"/>
                    </a:lnTo>
                    <a:lnTo>
                      <a:pt x="14307" y="23398"/>
                    </a:lnTo>
                    <a:lnTo>
                      <a:pt x="14626" y="23312"/>
                    </a:lnTo>
                    <a:lnTo>
                      <a:pt x="14626" y="23312"/>
                    </a:lnTo>
                    <a:lnTo>
                      <a:pt x="14967" y="23227"/>
                    </a:lnTo>
                    <a:lnTo>
                      <a:pt x="14967" y="23227"/>
                    </a:lnTo>
                    <a:lnTo>
                      <a:pt x="15584" y="23099"/>
                    </a:lnTo>
                    <a:lnTo>
                      <a:pt x="15691" y="23078"/>
                    </a:lnTo>
                    <a:lnTo>
                      <a:pt x="15691" y="23078"/>
                    </a:lnTo>
                    <a:lnTo>
                      <a:pt x="15968" y="23014"/>
                    </a:lnTo>
                    <a:lnTo>
                      <a:pt x="16095" y="22972"/>
                    </a:lnTo>
                    <a:lnTo>
                      <a:pt x="16244" y="22908"/>
                    </a:lnTo>
                    <a:lnTo>
                      <a:pt x="16244" y="22908"/>
                    </a:lnTo>
                    <a:lnTo>
                      <a:pt x="16564" y="22759"/>
                    </a:lnTo>
                    <a:lnTo>
                      <a:pt x="16904" y="22567"/>
                    </a:lnTo>
                    <a:lnTo>
                      <a:pt x="16904" y="22567"/>
                    </a:lnTo>
                    <a:lnTo>
                      <a:pt x="17500" y="22205"/>
                    </a:lnTo>
                    <a:lnTo>
                      <a:pt x="18054" y="21843"/>
                    </a:lnTo>
                    <a:lnTo>
                      <a:pt x="18054" y="21843"/>
                    </a:lnTo>
                    <a:lnTo>
                      <a:pt x="18395" y="21631"/>
                    </a:lnTo>
                    <a:lnTo>
                      <a:pt x="18544" y="21524"/>
                    </a:lnTo>
                    <a:lnTo>
                      <a:pt x="18544" y="21524"/>
                    </a:lnTo>
                    <a:lnTo>
                      <a:pt x="18799" y="21354"/>
                    </a:lnTo>
                    <a:lnTo>
                      <a:pt x="19076" y="21162"/>
                    </a:lnTo>
                    <a:lnTo>
                      <a:pt x="19076" y="21162"/>
                    </a:lnTo>
                    <a:lnTo>
                      <a:pt x="19289" y="20971"/>
                    </a:lnTo>
                    <a:lnTo>
                      <a:pt x="19480" y="20800"/>
                    </a:lnTo>
                    <a:lnTo>
                      <a:pt x="19885" y="20417"/>
                    </a:lnTo>
                    <a:lnTo>
                      <a:pt x="19927" y="20374"/>
                    </a:lnTo>
                    <a:lnTo>
                      <a:pt x="20055" y="20225"/>
                    </a:lnTo>
                    <a:lnTo>
                      <a:pt x="20055" y="20225"/>
                    </a:lnTo>
                    <a:lnTo>
                      <a:pt x="20396" y="19864"/>
                    </a:lnTo>
                    <a:lnTo>
                      <a:pt x="20524" y="19736"/>
                    </a:lnTo>
                    <a:lnTo>
                      <a:pt x="20736" y="19523"/>
                    </a:lnTo>
                    <a:lnTo>
                      <a:pt x="20971" y="19289"/>
                    </a:lnTo>
                    <a:lnTo>
                      <a:pt x="20971" y="19289"/>
                    </a:lnTo>
                    <a:lnTo>
                      <a:pt x="21098" y="19140"/>
                    </a:lnTo>
                    <a:lnTo>
                      <a:pt x="21162" y="19076"/>
                    </a:lnTo>
                    <a:lnTo>
                      <a:pt x="21226" y="18991"/>
                    </a:lnTo>
                    <a:lnTo>
                      <a:pt x="21460" y="18756"/>
                    </a:lnTo>
                    <a:lnTo>
                      <a:pt x="21460" y="18756"/>
                    </a:lnTo>
                    <a:lnTo>
                      <a:pt x="21652" y="18522"/>
                    </a:lnTo>
                    <a:lnTo>
                      <a:pt x="21843" y="18288"/>
                    </a:lnTo>
                    <a:lnTo>
                      <a:pt x="21843" y="18288"/>
                    </a:lnTo>
                    <a:lnTo>
                      <a:pt x="22056" y="17969"/>
                    </a:lnTo>
                    <a:lnTo>
                      <a:pt x="22248" y="17649"/>
                    </a:lnTo>
                    <a:lnTo>
                      <a:pt x="22418" y="17330"/>
                    </a:lnTo>
                    <a:lnTo>
                      <a:pt x="22546" y="17011"/>
                    </a:lnTo>
                    <a:lnTo>
                      <a:pt x="22546" y="17011"/>
                    </a:lnTo>
                    <a:lnTo>
                      <a:pt x="22695" y="16606"/>
                    </a:lnTo>
                    <a:lnTo>
                      <a:pt x="22844" y="16202"/>
                    </a:lnTo>
                    <a:lnTo>
                      <a:pt x="22844" y="16202"/>
                    </a:lnTo>
                    <a:lnTo>
                      <a:pt x="23057" y="15521"/>
                    </a:lnTo>
                    <a:lnTo>
                      <a:pt x="23057" y="15521"/>
                    </a:lnTo>
                    <a:lnTo>
                      <a:pt x="23185" y="15159"/>
                    </a:lnTo>
                    <a:lnTo>
                      <a:pt x="23227" y="15010"/>
                    </a:lnTo>
                    <a:lnTo>
                      <a:pt x="23270" y="14882"/>
                    </a:lnTo>
                    <a:lnTo>
                      <a:pt x="23334" y="14712"/>
                    </a:lnTo>
                    <a:lnTo>
                      <a:pt x="23355" y="14648"/>
                    </a:lnTo>
                    <a:lnTo>
                      <a:pt x="23355" y="14648"/>
                    </a:lnTo>
                    <a:lnTo>
                      <a:pt x="23461" y="14286"/>
                    </a:lnTo>
                    <a:lnTo>
                      <a:pt x="23483" y="14201"/>
                    </a:lnTo>
                    <a:lnTo>
                      <a:pt x="23504" y="14094"/>
                    </a:lnTo>
                    <a:lnTo>
                      <a:pt x="23504" y="14094"/>
                    </a:lnTo>
                    <a:lnTo>
                      <a:pt x="23632" y="13647"/>
                    </a:lnTo>
                    <a:lnTo>
                      <a:pt x="23632" y="13647"/>
                    </a:lnTo>
                    <a:lnTo>
                      <a:pt x="23696" y="13306"/>
                    </a:lnTo>
                    <a:lnTo>
                      <a:pt x="23759" y="12987"/>
                    </a:lnTo>
                    <a:lnTo>
                      <a:pt x="23759" y="12987"/>
                    </a:lnTo>
                    <a:lnTo>
                      <a:pt x="23866" y="12285"/>
                    </a:lnTo>
                    <a:lnTo>
                      <a:pt x="23866" y="12242"/>
                    </a:lnTo>
                    <a:lnTo>
                      <a:pt x="23866" y="12157"/>
                    </a:lnTo>
                    <a:lnTo>
                      <a:pt x="23887" y="12072"/>
                    </a:lnTo>
                    <a:lnTo>
                      <a:pt x="23887" y="12072"/>
                    </a:lnTo>
                    <a:lnTo>
                      <a:pt x="23951" y="11539"/>
                    </a:lnTo>
                    <a:lnTo>
                      <a:pt x="23951" y="11539"/>
                    </a:lnTo>
                    <a:lnTo>
                      <a:pt x="23951" y="11263"/>
                    </a:lnTo>
                    <a:lnTo>
                      <a:pt x="23930" y="10986"/>
                    </a:lnTo>
                    <a:lnTo>
                      <a:pt x="23930" y="10858"/>
                    </a:lnTo>
                    <a:lnTo>
                      <a:pt x="23930" y="10858"/>
                    </a:lnTo>
                    <a:lnTo>
                      <a:pt x="23887" y="10518"/>
                    </a:lnTo>
                    <a:lnTo>
                      <a:pt x="23845" y="10177"/>
                    </a:lnTo>
                    <a:lnTo>
                      <a:pt x="23845" y="10177"/>
                    </a:lnTo>
                    <a:lnTo>
                      <a:pt x="23781" y="9815"/>
                    </a:lnTo>
                    <a:lnTo>
                      <a:pt x="23696" y="9474"/>
                    </a:lnTo>
                    <a:lnTo>
                      <a:pt x="23696" y="9474"/>
                    </a:lnTo>
                    <a:lnTo>
                      <a:pt x="23632" y="9176"/>
                    </a:lnTo>
                    <a:lnTo>
                      <a:pt x="23610" y="9091"/>
                    </a:lnTo>
                    <a:lnTo>
                      <a:pt x="23568" y="8814"/>
                    </a:lnTo>
                    <a:lnTo>
                      <a:pt x="23568" y="8814"/>
                    </a:lnTo>
                    <a:lnTo>
                      <a:pt x="23483" y="8559"/>
                    </a:lnTo>
                    <a:lnTo>
                      <a:pt x="23461" y="8389"/>
                    </a:lnTo>
                    <a:lnTo>
                      <a:pt x="23376" y="8091"/>
                    </a:lnTo>
                    <a:lnTo>
                      <a:pt x="23376" y="8091"/>
                    </a:lnTo>
                    <a:lnTo>
                      <a:pt x="23334" y="7920"/>
                    </a:lnTo>
                    <a:lnTo>
                      <a:pt x="23270" y="7750"/>
                    </a:lnTo>
                    <a:lnTo>
                      <a:pt x="23121" y="7409"/>
                    </a:lnTo>
                    <a:lnTo>
                      <a:pt x="23121" y="7409"/>
                    </a:lnTo>
                    <a:lnTo>
                      <a:pt x="22993" y="7154"/>
                    </a:lnTo>
                    <a:lnTo>
                      <a:pt x="22887" y="6941"/>
                    </a:lnTo>
                    <a:lnTo>
                      <a:pt x="22887" y="6941"/>
                    </a:lnTo>
                    <a:lnTo>
                      <a:pt x="22801" y="6707"/>
                    </a:lnTo>
                    <a:lnTo>
                      <a:pt x="22801" y="6707"/>
                    </a:lnTo>
                    <a:lnTo>
                      <a:pt x="22674" y="6430"/>
                    </a:lnTo>
                    <a:lnTo>
                      <a:pt x="22525" y="6175"/>
                    </a:lnTo>
                    <a:lnTo>
                      <a:pt x="22525" y="6175"/>
                    </a:lnTo>
                    <a:lnTo>
                      <a:pt x="22376" y="5940"/>
                    </a:lnTo>
                    <a:lnTo>
                      <a:pt x="22333" y="5877"/>
                    </a:lnTo>
                    <a:lnTo>
                      <a:pt x="22333" y="5877"/>
                    </a:lnTo>
                    <a:lnTo>
                      <a:pt x="22142" y="5578"/>
                    </a:lnTo>
                    <a:lnTo>
                      <a:pt x="22142" y="5578"/>
                    </a:lnTo>
                    <a:lnTo>
                      <a:pt x="21971" y="5280"/>
                    </a:lnTo>
                    <a:lnTo>
                      <a:pt x="21971" y="5280"/>
                    </a:lnTo>
                    <a:lnTo>
                      <a:pt x="21822" y="5089"/>
                    </a:lnTo>
                    <a:lnTo>
                      <a:pt x="21673" y="4940"/>
                    </a:lnTo>
                    <a:lnTo>
                      <a:pt x="21673" y="4940"/>
                    </a:lnTo>
                    <a:lnTo>
                      <a:pt x="21205" y="4408"/>
                    </a:lnTo>
                    <a:lnTo>
                      <a:pt x="21056" y="4216"/>
                    </a:lnTo>
                    <a:lnTo>
                      <a:pt x="21056" y="4216"/>
                    </a:lnTo>
                    <a:lnTo>
                      <a:pt x="20779" y="3875"/>
                    </a:lnTo>
                    <a:lnTo>
                      <a:pt x="20779" y="3875"/>
                    </a:lnTo>
                    <a:lnTo>
                      <a:pt x="20524" y="3599"/>
                    </a:lnTo>
                    <a:lnTo>
                      <a:pt x="20524" y="3599"/>
                    </a:lnTo>
                    <a:lnTo>
                      <a:pt x="20332" y="3407"/>
                    </a:lnTo>
                    <a:lnTo>
                      <a:pt x="20332" y="3407"/>
                    </a:lnTo>
                    <a:lnTo>
                      <a:pt x="20055" y="3109"/>
                    </a:lnTo>
                    <a:lnTo>
                      <a:pt x="19800" y="2875"/>
                    </a:lnTo>
                    <a:lnTo>
                      <a:pt x="19800" y="2875"/>
                    </a:lnTo>
                    <a:lnTo>
                      <a:pt x="19310" y="2492"/>
                    </a:lnTo>
                    <a:lnTo>
                      <a:pt x="19310" y="2492"/>
                    </a:lnTo>
                    <a:lnTo>
                      <a:pt x="18991" y="2300"/>
                    </a:lnTo>
                    <a:lnTo>
                      <a:pt x="18671" y="2130"/>
                    </a:lnTo>
                    <a:lnTo>
                      <a:pt x="18671" y="2130"/>
                    </a:lnTo>
                    <a:lnTo>
                      <a:pt x="18373" y="1959"/>
                    </a:lnTo>
                    <a:lnTo>
                      <a:pt x="18097" y="1810"/>
                    </a:lnTo>
                    <a:lnTo>
                      <a:pt x="18033" y="1768"/>
                    </a:lnTo>
                    <a:lnTo>
                      <a:pt x="18033" y="1768"/>
                    </a:lnTo>
                    <a:lnTo>
                      <a:pt x="17628" y="1555"/>
                    </a:lnTo>
                    <a:lnTo>
                      <a:pt x="17224" y="1342"/>
                    </a:lnTo>
                    <a:lnTo>
                      <a:pt x="16990" y="1235"/>
                    </a:lnTo>
                    <a:lnTo>
                      <a:pt x="16819" y="1150"/>
                    </a:lnTo>
                    <a:lnTo>
                      <a:pt x="16819" y="1150"/>
                    </a:lnTo>
                    <a:lnTo>
                      <a:pt x="16479" y="980"/>
                    </a:lnTo>
                    <a:lnTo>
                      <a:pt x="16138" y="831"/>
                    </a:lnTo>
                    <a:lnTo>
                      <a:pt x="15797" y="682"/>
                    </a:lnTo>
                    <a:lnTo>
                      <a:pt x="15435" y="575"/>
                    </a:lnTo>
                    <a:lnTo>
                      <a:pt x="15435" y="575"/>
                    </a:lnTo>
                    <a:lnTo>
                      <a:pt x="14775" y="405"/>
                    </a:lnTo>
                    <a:lnTo>
                      <a:pt x="14775" y="405"/>
                    </a:lnTo>
                    <a:lnTo>
                      <a:pt x="14179" y="235"/>
                    </a:lnTo>
                    <a:lnTo>
                      <a:pt x="14179" y="235"/>
                    </a:lnTo>
                    <a:lnTo>
                      <a:pt x="13839" y="150"/>
                    </a:lnTo>
                    <a:lnTo>
                      <a:pt x="13498" y="86"/>
                    </a:lnTo>
                    <a:lnTo>
                      <a:pt x="13498" y="86"/>
                    </a:lnTo>
                    <a:lnTo>
                      <a:pt x="13072" y="22"/>
                    </a:lnTo>
                    <a:lnTo>
                      <a:pt x="1271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711;p49">
                <a:extLst>
                  <a:ext uri="{FF2B5EF4-FFF2-40B4-BE49-F238E27FC236}">
                    <a16:creationId xmlns:a16="http://schemas.microsoft.com/office/drawing/2014/main" id="{D565602A-2BEC-E6B2-A0E3-ED427A3C42E2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6858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20141" h="20332" fill="none" extrusionOk="0">
                    <a:moveTo>
                      <a:pt x="2406" y="16330"/>
                    </a:moveTo>
                    <a:lnTo>
                      <a:pt x="2236" y="16117"/>
                    </a:lnTo>
                    <a:lnTo>
                      <a:pt x="2236" y="16117"/>
                    </a:lnTo>
                    <a:lnTo>
                      <a:pt x="1916" y="15733"/>
                    </a:lnTo>
                    <a:lnTo>
                      <a:pt x="1853" y="15648"/>
                    </a:lnTo>
                    <a:lnTo>
                      <a:pt x="1853" y="15648"/>
                    </a:lnTo>
                    <a:lnTo>
                      <a:pt x="1533" y="15265"/>
                    </a:lnTo>
                    <a:lnTo>
                      <a:pt x="1533" y="15265"/>
                    </a:lnTo>
                    <a:lnTo>
                      <a:pt x="1363" y="14988"/>
                    </a:lnTo>
                    <a:lnTo>
                      <a:pt x="1193" y="14733"/>
                    </a:lnTo>
                    <a:lnTo>
                      <a:pt x="1193" y="14733"/>
                    </a:lnTo>
                    <a:lnTo>
                      <a:pt x="1022" y="14413"/>
                    </a:lnTo>
                    <a:lnTo>
                      <a:pt x="873" y="14115"/>
                    </a:lnTo>
                    <a:lnTo>
                      <a:pt x="767" y="13796"/>
                    </a:lnTo>
                    <a:lnTo>
                      <a:pt x="660" y="13498"/>
                    </a:lnTo>
                    <a:lnTo>
                      <a:pt x="597" y="13221"/>
                    </a:lnTo>
                    <a:lnTo>
                      <a:pt x="597" y="13221"/>
                    </a:lnTo>
                    <a:lnTo>
                      <a:pt x="320" y="12114"/>
                    </a:lnTo>
                    <a:lnTo>
                      <a:pt x="213" y="11561"/>
                    </a:lnTo>
                    <a:lnTo>
                      <a:pt x="107" y="11007"/>
                    </a:lnTo>
                    <a:lnTo>
                      <a:pt x="107" y="11007"/>
                    </a:lnTo>
                    <a:lnTo>
                      <a:pt x="22" y="10369"/>
                    </a:lnTo>
                    <a:lnTo>
                      <a:pt x="0" y="10049"/>
                    </a:lnTo>
                    <a:lnTo>
                      <a:pt x="0" y="9730"/>
                    </a:lnTo>
                    <a:lnTo>
                      <a:pt x="0" y="9730"/>
                    </a:lnTo>
                    <a:lnTo>
                      <a:pt x="0" y="9411"/>
                    </a:lnTo>
                    <a:lnTo>
                      <a:pt x="22" y="9091"/>
                    </a:lnTo>
                    <a:lnTo>
                      <a:pt x="22" y="9091"/>
                    </a:lnTo>
                    <a:lnTo>
                      <a:pt x="64" y="8751"/>
                    </a:lnTo>
                    <a:lnTo>
                      <a:pt x="128" y="8410"/>
                    </a:lnTo>
                    <a:lnTo>
                      <a:pt x="128" y="8410"/>
                    </a:lnTo>
                    <a:lnTo>
                      <a:pt x="256" y="7793"/>
                    </a:lnTo>
                    <a:lnTo>
                      <a:pt x="320" y="7473"/>
                    </a:lnTo>
                    <a:lnTo>
                      <a:pt x="405" y="7154"/>
                    </a:lnTo>
                    <a:lnTo>
                      <a:pt x="405" y="7154"/>
                    </a:lnTo>
                    <a:lnTo>
                      <a:pt x="533" y="6813"/>
                    </a:lnTo>
                    <a:lnTo>
                      <a:pt x="682" y="6494"/>
                    </a:lnTo>
                    <a:lnTo>
                      <a:pt x="980" y="5855"/>
                    </a:lnTo>
                    <a:lnTo>
                      <a:pt x="980" y="5855"/>
                    </a:lnTo>
                    <a:lnTo>
                      <a:pt x="1299" y="5259"/>
                    </a:lnTo>
                    <a:lnTo>
                      <a:pt x="1618" y="4663"/>
                    </a:lnTo>
                    <a:lnTo>
                      <a:pt x="1618" y="4663"/>
                    </a:lnTo>
                    <a:lnTo>
                      <a:pt x="1831" y="4365"/>
                    </a:lnTo>
                    <a:lnTo>
                      <a:pt x="2066" y="4067"/>
                    </a:lnTo>
                    <a:lnTo>
                      <a:pt x="2129" y="4003"/>
                    </a:lnTo>
                    <a:lnTo>
                      <a:pt x="2129" y="4003"/>
                    </a:lnTo>
                    <a:lnTo>
                      <a:pt x="2555" y="3535"/>
                    </a:lnTo>
                    <a:lnTo>
                      <a:pt x="2555" y="3535"/>
                    </a:lnTo>
                    <a:lnTo>
                      <a:pt x="2789" y="3301"/>
                    </a:lnTo>
                    <a:lnTo>
                      <a:pt x="3066" y="3066"/>
                    </a:lnTo>
                    <a:lnTo>
                      <a:pt x="3066" y="3066"/>
                    </a:lnTo>
                    <a:lnTo>
                      <a:pt x="3236" y="2896"/>
                    </a:lnTo>
                    <a:lnTo>
                      <a:pt x="3407" y="2726"/>
                    </a:lnTo>
                    <a:lnTo>
                      <a:pt x="3513" y="2619"/>
                    </a:lnTo>
                    <a:lnTo>
                      <a:pt x="3513" y="2619"/>
                    </a:lnTo>
                    <a:lnTo>
                      <a:pt x="3790" y="2342"/>
                    </a:lnTo>
                    <a:lnTo>
                      <a:pt x="4045" y="2130"/>
                    </a:lnTo>
                    <a:lnTo>
                      <a:pt x="4152" y="2066"/>
                    </a:lnTo>
                    <a:lnTo>
                      <a:pt x="4152" y="2066"/>
                    </a:lnTo>
                    <a:lnTo>
                      <a:pt x="4322" y="1874"/>
                    </a:lnTo>
                    <a:lnTo>
                      <a:pt x="4514" y="1725"/>
                    </a:lnTo>
                    <a:lnTo>
                      <a:pt x="4514" y="1725"/>
                    </a:lnTo>
                    <a:lnTo>
                      <a:pt x="4791" y="1555"/>
                    </a:lnTo>
                    <a:lnTo>
                      <a:pt x="4876" y="1491"/>
                    </a:lnTo>
                    <a:lnTo>
                      <a:pt x="4876" y="1491"/>
                    </a:lnTo>
                    <a:lnTo>
                      <a:pt x="5110" y="1342"/>
                    </a:lnTo>
                    <a:lnTo>
                      <a:pt x="5216" y="1278"/>
                    </a:lnTo>
                    <a:lnTo>
                      <a:pt x="5216" y="1278"/>
                    </a:lnTo>
                    <a:lnTo>
                      <a:pt x="5578" y="1065"/>
                    </a:lnTo>
                    <a:lnTo>
                      <a:pt x="5898" y="916"/>
                    </a:lnTo>
                    <a:lnTo>
                      <a:pt x="5898" y="916"/>
                    </a:lnTo>
                    <a:lnTo>
                      <a:pt x="6132" y="788"/>
                    </a:lnTo>
                    <a:lnTo>
                      <a:pt x="6259" y="725"/>
                    </a:lnTo>
                    <a:lnTo>
                      <a:pt x="6259" y="725"/>
                    </a:lnTo>
                    <a:lnTo>
                      <a:pt x="6664" y="554"/>
                    </a:lnTo>
                    <a:lnTo>
                      <a:pt x="6728" y="512"/>
                    </a:lnTo>
                    <a:lnTo>
                      <a:pt x="6792" y="490"/>
                    </a:lnTo>
                    <a:lnTo>
                      <a:pt x="6792" y="490"/>
                    </a:lnTo>
                    <a:lnTo>
                      <a:pt x="7090" y="341"/>
                    </a:lnTo>
                    <a:lnTo>
                      <a:pt x="7409" y="235"/>
                    </a:lnTo>
                    <a:lnTo>
                      <a:pt x="7409" y="235"/>
                    </a:lnTo>
                    <a:lnTo>
                      <a:pt x="7558" y="192"/>
                    </a:lnTo>
                    <a:lnTo>
                      <a:pt x="7707" y="150"/>
                    </a:lnTo>
                    <a:lnTo>
                      <a:pt x="7707" y="150"/>
                    </a:lnTo>
                    <a:lnTo>
                      <a:pt x="7963" y="128"/>
                    </a:lnTo>
                    <a:lnTo>
                      <a:pt x="8176" y="107"/>
                    </a:lnTo>
                    <a:lnTo>
                      <a:pt x="8176" y="107"/>
                    </a:lnTo>
                    <a:lnTo>
                      <a:pt x="8708" y="86"/>
                    </a:lnTo>
                    <a:lnTo>
                      <a:pt x="8708" y="86"/>
                    </a:lnTo>
                    <a:lnTo>
                      <a:pt x="9197" y="65"/>
                    </a:lnTo>
                    <a:lnTo>
                      <a:pt x="9666" y="43"/>
                    </a:lnTo>
                    <a:lnTo>
                      <a:pt x="9666" y="43"/>
                    </a:lnTo>
                    <a:lnTo>
                      <a:pt x="10049" y="1"/>
                    </a:lnTo>
                    <a:lnTo>
                      <a:pt x="10049" y="1"/>
                    </a:lnTo>
                    <a:lnTo>
                      <a:pt x="10262" y="22"/>
                    </a:lnTo>
                    <a:lnTo>
                      <a:pt x="10475" y="43"/>
                    </a:lnTo>
                    <a:lnTo>
                      <a:pt x="10475" y="43"/>
                    </a:lnTo>
                    <a:lnTo>
                      <a:pt x="10752" y="65"/>
                    </a:lnTo>
                    <a:lnTo>
                      <a:pt x="11113" y="150"/>
                    </a:lnTo>
                    <a:lnTo>
                      <a:pt x="11113" y="150"/>
                    </a:lnTo>
                    <a:lnTo>
                      <a:pt x="11475" y="277"/>
                    </a:lnTo>
                    <a:lnTo>
                      <a:pt x="11795" y="405"/>
                    </a:lnTo>
                    <a:lnTo>
                      <a:pt x="11795" y="405"/>
                    </a:lnTo>
                    <a:lnTo>
                      <a:pt x="11795" y="235"/>
                    </a:lnTo>
                    <a:lnTo>
                      <a:pt x="11795" y="235"/>
                    </a:lnTo>
                    <a:lnTo>
                      <a:pt x="11816" y="192"/>
                    </a:lnTo>
                    <a:lnTo>
                      <a:pt x="11859" y="150"/>
                    </a:lnTo>
                    <a:lnTo>
                      <a:pt x="11922" y="107"/>
                    </a:lnTo>
                    <a:lnTo>
                      <a:pt x="11965" y="107"/>
                    </a:lnTo>
                    <a:lnTo>
                      <a:pt x="11965" y="107"/>
                    </a:lnTo>
                    <a:lnTo>
                      <a:pt x="12519" y="256"/>
                    </a:lnTo>
                    <a:lnTo>
                      <a:pt x="12519" y="256"/>
                    </a:lnTo>
                    <a:lnTo>
                      <a:pt x="13008" y="426"/>
                    </a:lnTo>
                    <a:lnTo>
                      <a:pt x="13093" y="448"/>
                    </a:lnTo>
                    <a:lnTo>
                      <a:pt x="13157" y="490"/>
                    </a:lnTo>
                    <a:lnTo>
                      <a:pt x="13264" y="512"/>
                    </a:lnTo>
                    <a:lnTo>
                      <a:pt x="13477" y="597"/>
                    </a:lnTo>
                    <a:lnTo>
                      <a:pt x="13540" y="618"/>
                    </a:lnTo>
                    <a:lnTo>
                      <a:pt x="13540" y="618"/>
                    </a:lnTo>
                    <a:lnTo>
                      <a:pt x="13796" y="725"/>
                    </a:lnTo>
                    <a:lnTo>
                      <a:pt x="14009" y="831"/>
                    </a:lnTo>
                    <a:lnTo>
                      <a:pt x="14009" y="831"/>
                    </a:lnTo>
                    <a:lnTo>
                      <a:pt x="14115" y="916"/>
                    </a:lnTo>
                    <a:lnTo>
                      <a:pt x="14115" y="916"/>
                    </a:lnTo>
                    <a:lnTo>
                      <a:pt x="14222" y="937"/>
                    </a:lnTo>
                    <a:lnTo>
                      <a:pt x="14328" y="980"/>
                    </a:lnTo>
                    <a:lnTo>
                      <a:pt x="14328" y="980"/>
                    </a:lnTo>
                    <a:lnTo>
                      <a:pt x="14498" y="1086"/>
                    </a:lnTo>
                    <a:lnTo>
                      <a:pt x="14498" y="1086"/>
                    </a:lnTo>
                    <a:lnTo>
                      <a:pt x="14711" y="1214"/>
                    </a:lnTo>
                    <a:lnTo>
                      <a:pt x="14754" y="1257"/>
                    </a:lnTo>
                    <a:lnTo>
                      <a:pt x="14754" y="1257"/>
                    </a:lnTo>
                    <a:lnTo>
                      <a:pt x="14818" y="1257"/>
                    </a:lnTo>
                    <a:lnTo>
                      <a:pt x="14818" y="1257"/>
                    </a:lnTo>
                    <a:lnTo>
                      <a:pt x="14967" y="1278"/>
                    </a:lnTo>
                    <a:lnTo>
                      <a:pt x="15095" y="1321"/>
                    </a:lnTo>
                    <a:lnTo>
                      <a:pt x="15095" y="1321"/>
                    </a:lnTo>
                    <a:lnTo>
                      <a:pt x="15307" y="1448"/>
                    </a:lnTo>
                    <a:lnTo>
                      <a:pt x="15307" y="1448"/>
                    </a:lnTo>
                    <a:lnTo>
                      <a:pt x="15648" y="1640"/>
                    </a:lnTo>
                    <a:lnTo>
                      <a:pt x="16031" y="1874"/>
                    </a:lnTo>
                    <a:lnTo>
                      <a:pt x="16180" y="1959"/>
                    </a:lnTo>
                    <a:lnTo>
                      <a:pt x="16180" y="1959"/>
                    </a:lnTo>
                    <a:lnTo>
                      <a:pt x="16478" y="2151"/>
                    </a:lnTo>
                    <a:lnTo>
                      <a:pt x="16776" y="2342"/>
                    </a:lnTo>
                    <a:lnTo>
                      <a:pt x="16776" y="2342"/>
                    </a:lnTo>
                    <a:lnTo>
                      <a:pt x="17096" y="2598"/>
                    </a:lnTo>
                    <a:lnTo>
                      <a:pt x="17096" y="2598"/>
                    </a:lnTo>
                    <a:lnTo>
                      <a:pt x="17160" y="2662"/>
                    </a:lnTo>
                    <a:lnTo>
                      <a:pt x="17245" y="2726"/>
                    </a:lnTo>
                    <a:lnTo>
                      <a:pt x="17245" y="2726"/>
                    </a:lnTo>
                    <a:lnTo>
                      <a:pt x="17309" y="2790"/>
                    </a:lnTo>
                    <a:lnTo>
                      <a:pt x="17309" y="2790"/>
                    </a:lnTo>
                    <a:lnTo>
                      <a:pt x="17521" y="3024"/>
                    </a:lnTo>
                    <a:lnTo>
                      <a:pt x="17713" y="3258"/>
                    </a:lnTo>
                    <a:lnTo>
                      <a:pt x="17713" y="3258"/>
                    </a:lnTo>
                    <a:lnTo>
                      <a:pt x="17969" y="3535"/>
                    </a:lnTo>
                    <a:lnTo>
                      <a:pt x="18203" y="3811"/>
                    </a:lnTo>
                    <a:lnTo>
                      <a:pt x="18203" y="3811"/>
                    </a:lnTo>
                    <a:lnTo>
                      <a:pt x="18437" y="4088"/>
                    </a:lnTo>
                    <a:lnTo>
                      <a:pt x="18650" y="4408"/>
                    </a:lnTo>
                    <a:lnTo>
                      <a:pt x="18650" y="4408"/>
                    </a:lnTo>
                    <a:lnTo>
                      <a:pt x="18820" y="4684"/>
                    </a:lnTo>
                    <a:lnTo>
                      <a:pt x="18948" y="4940"/>
                    </a:lnTo>
                    <a:lnTo>
                      <a:pt x="19012" y="5046"/>
                    </a:lnTo>
                    <a:lnTo>
                      <a:pt x="19012" y="5046"/>
                    </a:lnTo>
                    <a:lnTo>
                      <a:pt x="19097" y="5217"/>
                    </a:lnTo>
                    <a:lnTo>
                      <a:pt x="19139" y="5344"/>
                    </a:lnTo>
                    <a:lnTo>
                      <a:pt x="19139" y="5344"/>
                    </a:lnTo>
                    <a:lnTo>
                      <a:pt x="19310" y="5706"/>
                    </a:lnTo>
                    <a:lnTo>
                      <a:pt x="19310" y="5706"/>
                    </a:lnTo>
                    <a:lnTo>
                      <a:pt x="19438" y="6068"/>
                    </a:lnTo>
                    <a:lnTo>
                      <a:pt x="19523" y="6409"/>
                    </a:lnTo>
                    <a:lnTo>
                      <a:pt x="19523" y="6409"/>
                    </a:lnTo>
                    <a:lnTo>
                      <a:pt x="19650" y="6685"/>
                    </a:lnTo>
                    <a:lnTo>
                      <a:pt x="19778" y="6962"/>
                    </a:lnTo>
                    <a:lnTo>
                      <a:pt x="19778" y="6962"/>
                    </a:lnTo>
                    <a:lnTo>
                      <a:pt x="19842" y="7260"/>
                    </a:lnTo>
                    <a:lnTo>
                      <a:pt x="19927" y="7580"/>
                    </a:lnTo>
                    <a:lnTo>
                      <a:pt x="19948" y="7707"/>
                    </a:lnTo>
                    <a:lnTo>
                      <a:pt x="19948" y="7707"/>
                    </a:lnTo>
                    <a:lnTo>
                      <a:pt x="20012" y="8005"/>
                    </a:lnTo>
                    <a:lnTo>
                      <a:pt x="20055" y="8303"/>
                    </a:lnTo>
                    <a:lnTo>
                      <a:pt x="20055" y="8303"/>
                    </a:lnTo>
                    <a:lnTo>
                      <a:pt x="20097" y="8687"/>
                    </a:lnTo>
                    <a:lnTo>
                      <a:pt x="20119" y="9070"/>
                    </a:lnTo>
                    <a:lnTo>
                      <a:pt x="20097" y="9836"/>
                    </a:lnTo>
                    <a:lnTo>
                      <a:pt x="20076" y="10134"/>
                    </a:lnTo>
                    <a:lnTo>
                      <a:pt x="20076" y="10134"/>
                    </a:lnTo>
                    <a:lnTo>
                      <a:pt x="20119" y="10432"/>
                    </a:lnTo>
                    <a:lnTo>
                      <a:pt x="20140" y="10581"/>
                    </a:lnTo>
                    <a:lnTo>
                      <a:pt x="20119" y="10752"/>
                    </a:lnTo>
                    <a:lnTo>
                      <a:pt x="20119" y="10752"/>
                    </a:lnTo>
                    <a:lnTo>
                      <a:pt x="20097" y="10943"/>
                    </a:lnTo>
                    <a:lnTo>
                      <a:pt x="20097" y="11071"/>
                    </a:lnTo>
                    <a:lnTo>
                      <a:pt x="20097" y="11071"/>
                    </a:lnTo>
                    <a:lnTo>
                      <a:pt x="20097" y="11497"/>
                    </a:lnTo>
                    <a:lnTo>
                      <a:pt x="20097" y="11497"/>
                    </a:lnTo>
                    <a:lnTo>
                      <a:pt x="20097" y="11837"/>
                    </a:lnTo>
                    <a:lnTo>
                      <a:pt x="20055" y="12178"/>
                    </a:lnTo>
                    <a:lnTo>
                      <a:pt x="20055" y="12178"/>
                    </a:lnTo>
                    <a:lnTo>
                      <a:pt x="20012" y="12497"/>
                    </a:lnTo>
                    <a:lnTo>
                      <a:pt x="19927" y="12817"/>
                    </a:lnTo>
                    <a:lnTo>
                      <a:pt x="19927" y="12817"/>
                    </a:lnTo>
                    <a:lnTo>
                      <a:pt x="19863" y="13030"/>
                    </a:lnTo>
                    <a:lnTo>
                      <a:pt x="19799" y="13221"/>
                    </a:lnTo>
                    <a:lnTo>
                      <a:pt x="19799" y="13221"/>
                    </a:lnTo>
                    <a:lnTo>
                      <a:pt x="19757" y="13328"/>
                    </a:lnTo>
                    <a:lnTo>
                      <a:pt x="19714" y="13392"/>
                    </a:lnTo>
                    <a:lnTo>
                      <a:pt x="19714" y="13392"/>
                    </a:lnTo>
                    <a:lnTo>
                      <a:pt x="19650" y="13455"/>
                    </a:lnTo>
                    <a:lnTo>
                      <a:pt x="19650" y="13455"/>
                    </a:lnTo>
                    <a:lnTo>
                      <a:pt x="19587" y="13477"/>
                    </a:lnTo>
                    <a:lnTo>
                      <a:pt x="19523" y="13477"/>
                    </a:lnTo>
                    <a:lnTo>
                      <a:pt x="19523" y="13477"/>
                    </a:lnTo>
                    <a:lnTo>
                      <a:pt x="19459" y="13477"/>
                    </a:lnTo>
                    <a:lnTo>
                      <a:pt x="19395" y="13455"/>
                    </a:lnTo>
                    <a:lnTo>
                      <a:pt x="19352" y="13413"/>
                    </a:lnTo>
                    <a:lnTo>
                      <a:pt x="19310" y="13370"/>
                    </a:lnTo>
                    <a:lnTo>
                      <a:pt x="19310" y="13370"/>
                    </a:lnTo>
                    <a:lnTo>
                      <a:pt x="19288" y="13306"/>
                    </a:lnTo>
                    <a:lnTo>
                      <a:pt x="19288" y="13221"/>
                    </a:lnTo>
                    <a:lnTo>
                      <a:pt x="19310" y="13072"/>
                    </a:lnTo>
                    <a:lnTo>
                      <a:pt x="19288" y="12966"/>
                    </a:lnTo>
                    <a:lnTo>
                      <a:pt x="19288" y="12923"/>
                    </a:lnTo>
                    <a:lnTo>
                      <a:pt x="19288" y="12923"/>
                    </a:lnTo>
                    <a:lnTo>
                      <a:pt x="19288" y="12838"/>
                    </a:lnTo>
                    <a:lnTo>
                      <a:pt x="19288" y="12838"/>
                    </a:lnTo>
                    <a:lnTo>
                      <a:pt x="19310" y="12434"/>
                    </a:lnTo>
                    <a:lnTo>
                      <a:pt x="19310" y="12434"/>
                    </a:lnTo>
                    <a:lnTo>
                      <a:pt x="19310" y="12263"/>
                    </a:lnTo>
                    <a:lnTo>
                      <a:pt x="19310" y="12199"/>
                    </a:lnTo>
                    <a:lnTo>
                      <a:pt x="19310" y="12199"/>
                    </a:lnTo>
                    <a:lnTo>
                      <a:pt x="19331" y="12029"/>
                    </a:lnTo>
                    <a:lnTo>
                      <a:pt x="19331" y="12029"/>
                    </a:lnTo>
                    <a:lnTo>
                      <a:pt x="19374" y="11625"/>
                    </a:lnTo>
                    <a:lnTo>
                      <a:pt x="19374" y="11625"/>
                    </a:lnTo>
                    <a:lnTo>
                      <a:pt x="19438" y="11369"/>
                    </a:lnTo>
                    <a:lnTo>
                      <a:pt x="19501" y="11178"/>
                    </a:lnTo>
                    <a:lnTo>
                      <a:pt x="19501" y="11178"/>
                    </a:lnTo>
                    <a:lnTo>
                      <a:pt x="19501" y="10773"/>
                    </a:lnTo>
                    <a:lnTo>
                      <a:pt x="19523" y="10645"/>
                    </a:lnTo>
                    <a:lnTo>
                      <a:pt x="19459" y="10752"/>
                    </a:lnTo>
                    <a:lnTo>
                      <a:pt x="19459" y="10752"/>
                    </a:lnTo>
                    <a:lnTo>
                      <a:pt x="19395" y="10943"/>
                    </a:lnTo>
                    <a:lnTo>
                      <a:pt x="19395" y="10943"/>
                    </a:lnTo>
                    <a:lnTo>
                      <a:pt x="19331" y="11156"/>
                    </a:lnTo>
                    <a:lnTo>
                      <a:pt x="19246" y="11348"/>
                    </a:lnTo>
                    <a:lnTo>
                      <a:pt x="19139" y="11582"/>
                    </a:lnTo>
                    <a:lnTo>
                      <a:pt x="19139" y="11582"/>
                    </a:lnTo>
                    <a:lnTo>
                      <a:pt x="19012" y="11965"/>
                    </a:lnTo>
                    <a:lnTo>
                      <a:pt x="18927" y="12412"/>
                    </a:lnTo>
                    <a:lnTo>
                      <a:pt x="18927" y="12412"/>
                    </a:lnTo>
                    <a:lnTo>
                      <a:pt x="18990" y="12497"/>
                    </a:lnTo>
                    <a:lnTo>
                      <a:pt x="19033" y="12583"/>
                    </a:lnTo>
                    <a:lnTo>
                      <a:pt x="19033" y="12583"/>
                    </a:lnTo>
                    <a:lnTo>
                      <a:pt x="19054" y="12881"/>
                    </a:lnTo>
                    <a:lnTo>
                      <a:pt x="19054" y="12881"/>
                    </a:lnTo>
                    <a:lnTo>
                      <a:pt x="19076" y="13285"/>
                    </a:lnTo>
                    <a:lnTo>
                      <a:pt x="19076" y="13285"/>
                    </a:lnTo>
                    <a:lnTo>
                      <a:pt x="19076" y="13668"/>
                    </a:lnTo>
                    <a:lnTo>
                      <a:pt x="19033" y="13988"/>
                    </a:lnTo>
                    <a:lnTo>
                      <a:pt x="19033" y="13988"/>
                    </a:lnTo>
                    <a:lnTo>
                      <a:pt x="18990" y="14179"/>
                    </a:lnTo>
                    <a:lnTo>
                      <a:pt x="18948" y="14350"/>
                    </a:lnTo>
                    <a:lnTo>
                      <a:pt x="18863" y="14541"/>
                    </a:lnTo>
                    <a:lnTo>
                      <a:pt x="18799" y="14712"/>
                    </a:lnTo>
                    <a:lnTo>
                      <a:pt x="18799" y="14712"/>
                    </a:lnTo>
                    <a:lnTo>
                      <a:pt x="18650" y="14988"/>
                    </a:lnTo>
                    <a:lnTo>
                      <a:pt x="18650" y="14988"/>
                    </a:lnTo>
                    <a:lnTo>
                      <a:pt x="18522" y="15180"/>
                    </a:lnTo>
                    <a:lnTo>
                      <a:pt x="18522" y="15180"/>
                    </a:lnTo>
                    <a:lnTo>
                      <a:pt x="18458" y="15244"/>
                    </a:lnTo>
                    <a:lnTo>
                      <a:pt x="18394" y="15286"/>
                    </a:lnTo>
                    <a:lnTo>
                      <a:pt x="18330" y="15350"/>
                    </a:lnTo>
                    <a:lnTo>
                      <a:pt x="18330" y="15350"/>
                    </a:lnTo>
                    <a:lnTo>
                      <a:pt x="18288" y="15457"/>
                    </a:lnTo>
                    <a:lnTo>
                      <a:pt x="18288" y="15457"/>
                    </a:lnTo>
                    <a:lnTo>
                      <a:pt x="18160" y="15733"/>
                    </a:lnTo>
                    <a:lnTo>
                      <a:pt x="18032" y="15989"/>
                    </a:lnTo>
                    <a:lnTo>
                      <a:pt x="18032" y="15989"/>
                    </a:lnTo>
                    <a:lnTo>
                      <a:pt x="17777" y="16393"/>
                    </a:lnTo>
                    <a:lnTo>
                      <a:pt x="17564" y="16670"/>
                    </a:lnTo>
                    <a:lnTo>
                      <a:pt x="17564" y="16670"/>
                    </a:lnTo>
                    <a:lnTo>
                      <a:pt x="17415" y="16862"/>
                    </a:lnTo>
                    <a:lnTo>
                      <a:pt x="17245" y="17053"/>
                    </a:lnTo>
                    <a:lnTo>
                      <a:pt x="17245" y="17053"/>
                    </a:lnTo>
                    <a:lnTo>
                      <a:pt x="17011" y="17266"/>
                    </a:lnTo>
                    <a:lnTo>
                      <a:pt x="16904" y="17373"/>
                    </a:lnTo>
                    <a:lnTo>
                      <a:pt x="16904" y="17373"/>
                    </a:lnTo>
                    <a:lnTo>
                      <a:pt x="16627" y="17649"/>
                    </a:lnTo>
                    <a:lnTo>
                      <a:pt x="16521" y="17735"/>
                    </a:lnTo>
                    <a:lnTo>
                      <a:pt x="16478" y="17777"/>
                    </a:lnTo>
                    <a:lnTo>
                      <a:pt x="16478" y="17777"/>
                    </a:lnTo>
                    <a:lnTo>
                      <a:pt x="16202" y="18033"/>
                    </a:lnTo>
                    <a:lnTo>
                      <a:pt x="16202" y="18033"/>
                    </a:lnTo>
                    <a:lnTo>
                      <a:pt x="15754" y="18395"/>
                    </a:lnTo>
                    <a:lnTo>
                      <a:pt x="15754" y="18395"/>
                    </a:lnTo>
                    <a:lnTo>
                      <a:pt x="15499" y="18586"/>
                    </a:lnTo>
                    <a:lnTo>
                      <a:pt x="15435" y="18629"/>
                    </a:lnTo>
                    <a:lnTo>
                      <a:pt x="15307" y="18714"/>
                    </a:lnTo>
                    <a:lnTo>
                      <a:pt x="15158" y="18799"/>
                    </a:lnTo>
                    <a:lnTo>
                      <a:pt x="15158" y="18799"/>
                    </a:lnTo>
                    <a:lnTo>
                      <a:pt x="14882" y="19012"/>
                    </a:lnTo>
                    <a:lnTo>
                      <a:pt x="14882" y="19012"/>
                    </a:lnTo>
                    <a:lnTo>
                      <a:pt x="14605" y="19161"/>
                    </a:lnTo>
                    <a:lnTo>
                      <a:pt x="14307" y="19331"/>
                    </a:lnTo>
                    <a:lnTo>
                      <a:pt x="14307" y="19331"/>
                    </a:lnTo>
                    <a:lnTo>
                      <a:pt x="13945" y="19480"/>
                    </a:lnTo>
                    <a:lnTo>
                      <a:pt x="13626" y="19608"/>
                    </a:lnTo>
                    <a:lnTo>
                      <a:pt x="13626" y="19608"/>
                    </a:lnTo>
                    <a:lnTo>
                      <a:pt x="13178" y="19778"/>
                    </a:lnTo>
                    <a:lnTo>
                      <a:pt x="13051" y="19821"/>
                    </a:lnTo>
                    <a:lnTo>
                      <a:pt x="13051" y="19821"/>
                    </a:lnTo>
                    <a:lnTo>
                      <a:pt x="12646" y="19991"/>
                    </a:lnTo>
                    <a:lnTo>
                      <a:pt x="12561" y="20013"/>
                    </a:lnTo>
                    <a:lnTo>
                      <a:pt x="12412" y="20076"/>
                    </a:lnTo>
                    <a:lnTo>
                      <a:pt x="12412" y="20076"/>
                    </a:lnTo>
                    <a:lnTo>
                      <a:pt x="12071" y="20204"/>
                    </a:lnTo>
                    <a:lnTo>
                      <a:pt x="11795" y="20268"/>
                    </a:lnTo>
                    <a:lnTo>
                      <a:pt x="11795" y="20268"/>
                    </a:lnTo>
                    <a:lnTo>
                      <a:pt x="11603" y="20289"/>
                    </a:lnTo>
                    <a:lnTo>
                      <a:pt x="11390" y="20311"/>
                    </a:lnTo>
                    <a:lnTo>
                      <a:pt x="11284" y="20311"/>
                    </a:lnTo>
                    <a:lnTo>
                      <a:pt x="11284" y="20311"/>
                    </a:lnTo>
                    <a:lnTo>
                      <a:pt x="11113" y="20332"/>
                    </a:lnTo>
                    <a:lnTo>
                      <a:pt x="11113" y="20332"/>
                    </a:lnTo>
                    <a:lnTo>
                      <a:pt x="10858" y="20332"/>
                    </a:lnTo>
                    <a:lnTo>
                      <a:pt x="10858" y="20332"/>
                    </a:lnTo>
                    <a:lnTo>
                      <a:pt x="10411" y="20311"/>
                    </a:lnTo>
                    <a:lnTo>
                      <a:pt x="10326" y="20311"/>
                    </a:lnTo>
                    <a:lnTo>
                      <a:pt x="10326" y="20311"/>
                    </a:lnTo>
                    <a:lnTo>
                      <a:pt x="9815" y="20311"/>
                    </a:lnTo>
                    <a:lnTo>
                      <a:pt x="9815" y="20311"/>
                    </a:lnTo>
                    <a:lnTo>
                      <a:pt x="9538" y="20289"/>
                    </a:lnTo>
                    <a:lnTo>
                      <a:pt x="9538" y="20289"/>
                    </a:lnTo>
                    <a:lnTo>
                      <a:pt x="9155" y="20268"/>
                    </a:lnTo>
                    <a:lnTo>
                      <a:pt x="9155" y="20268"/>
                    </a:lnTo>
                    <a:lnTo>
                      <a:pt x="8942" y="20268"/>
                    </a:lnTo>
                    <a:lnTo>
                      <a:pt x="8729" y="20225"/>
                    </a:lnTo>
                    <a:lnTo>
                      <a:pt x="8623" y="20204"/>
                    </a:lnTo>
                    <a:lnTo>
                      <a:pt x="8623" y="20204"/>
                    </a:lnTo>
                    <a:lnTo>
                      <a:pt x="8388" y="20162"/>
                    </a:lnTo>
                    <a:lnTo>
                      <a:pt x="8388" y="20162"/>
                    </a:lnTo>
                    <a:lnTo>
                      <a:pt x="8069" y="20098"/>
                    </a:lnTo>
                    <a:lnTo>
                      <a:pt x="7750" y="20013"/>
                    </a:lnTo>
                    <a:lnTo>
                      <a:pt x="7750" y="20013"/>
                    </a:lnTo>
                    <a:lnTo>
                      <a:pt x="7430" y="19927"/>
                    </a:lnTo>
                    <a:lnTo>
                      <a:pt x="7090" y="19821"/>
                    </a:lnTo>
                    <a:lnTo>
                      <a:pt x="7090" y="19821"/>
                    </a:lnTo>
                    <a:lnTo>
                      <a:pt x="6749" y="19672"/>
                    </a:lnTo>
                    <a:lnTo>
                      <a:pt x="6749" y="19672"/>
                    </a:lnTo>
                    <a:lnTo>
                      <a:pt x="6451" y="19523"/>
                    </a:lnTo>
                    <a:lnTo>
                      <a:pt x="6451" y="19523"/>
                    </a:lnTo>
                    <a:lnTo>
                      <a:pt x="6132" y="19374"/>
                    </a:lnTo>
                    <a:lnTo>
                      <a:pt x="5812" y="19225"/>
                    </a:lnTo>
                    <a:lnTo>
                      <a:pt x="5812" y="19225"/>
                    </a:lnTo>
                    <a:lnTo>
                      <a:pt x="5216" y="18927"/>
                    </a:lnTo>
                    <a:lnTo>
                      <a:pt x="5216" y="18927"/>
                    </a:lnTo>
                    <a:lnTo>
                      <a:pt x="4961" y="18778"/>
                    </a:lnTo>
                    <a:lnTo>
                      <a:pt x="4727" y="18629"/>
                    </a:lnTo>
                    <a:lnTo>
                      <a:pt x="4727" y="18629"/>
                    </a:lnTo>
                    <a:lnTo>
                      <a:pt x="4407" y="18416"/>
                    </a:lnTo>
                    <a:lnTo>
                      <a:pt x="4131" y="18182"/>
                    </a:lnTo>
                    <a:lnTo>
                      <a:pt x="4131" y="18182"/>
                    </a:lnTo>
                    <a:lnTo>
                      <a:pt x="3896" y="18011"/>
                    </a:lnTo>
                    <a:lnTo>
                      <a:pt x="3683" y="17820"/>
                    </a:lnTo>
                    <a:lnTo>
                      <a:pt x="3620" y="17756"/>
                    </a:lnTo>
                    <a:lnTo>
                      <a:pt x="3620" y="17756"/>
                    </a:lnTo>
                    <a:lnTo>
                      <a:pt x="3407" y="17564"/>
                    </a:lnTo>
                    <a:lnTo>
                      <a:pt x="3194" y="17351"/>
                    </a:lnTo>
                    <a:lnTo>
                      <a:pt x="3194" y="17351"/>
                    </a:lnTo>
                    <a:lnTo>
                      <a:pt x="2960" y="17032"/>
                    </a:lnTo>
                    <a:lnTo>
                      <a:pt x="2725" y="16734"/>
                    </a:lnTo>
                    <a:lnTo>
                      <a:pt x="2555" y="16521"/>
                    </a:lnTo>
                    <a:lnTo>
                      <a:pt x="2406" y="16330"/>
                    </a:lnTo>
                    <a:lnTo>
                      <a:pt x="2406" y="1633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712;p49">
                <a:extLst>
                  <a:ext uri="{FF2B5EF4-FFF2-40B4-BE49-F238E27FC236}">
                    <a16:creationId xmlns:a16="http://schemas.microsoft.com/office/drawing/2014/main" id="{5FD1D8F0-E080-7E83-C2FD-BDBFE8A45CC6}"/>
                  </a:ext>
                </a:extLst>
              </p:cNvPr>
              <p:cNvSpPr/>
              <p:nvPr/>
            </p:nvSpPr>
            <p:spPr>
              <a:xfrm>
                <a:off x="5347439" y="3384995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1" y="0"/>
                    </a:moveTo>
                    <a:lnTo>
                      <a:pt x="1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713;p49">
                <a:extLst>
                  <a:ext uri="{FF2B5EF4-FFF2-40B4-BE49-F238E27FC236}">
                    <a16:creationId xmlns:a16="http://schemas.microsoft.com/office/drawing/2014/main" id="{4912F6A1-32BB-F9CF-AA07-82D872843CAD}"/>
                  </a:ext>
                </a:extLst>
              </p:cNvPr>
              <p:cNvSpPr/>
              <p:nvPr/>
            </p:nvSpPr>
            <p:spPr>
              <a:xfrm>
                <a:off x="5347245" y="3385190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2" y="1"/>
                    </a:moveTo>
                    <a:lnTo>
                      <a:pt x="22" y="1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714;p49">
                <a:extLst>
                  <a:ext uri="{FF2B5EF4-FFF2-40B4-BE49-F238E27FC236}">
                    <a16:creationId xmlns:a16="http://schemas.microsoft.com/office/drawing/2014/main" id="{F915D898-F336-EB80-BCBF-177A958EDDFC}"/>
                  </a:ext>
                </a:extLst>
              </p:cNvPr>
              <p:cNvSpPr/>
              <p:nvPr/>
            </p:nvSpPr>
            <p:spPr>
              <a:xfrm>
                <a:off x="4823492" y="3358529"/>
                <a:ext cx="15809" cy="1759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896" extrusionOk="0">
                    <a:moveTo>
                      <a:pt x="1022" y="1"/>
                    </a:moveTo>
                    <a:lnTo>
                      <a:pt x="895" y="43"/>
                    </a:lnTo>
                    <a:lnTo>
                      <a:pt x="767" y="107"/>
                    </a:lnTo>
                    <a:lnTo>
                      <a:pt x="660" y="171"/>
                    </a:lnTo>
                    <a:lnTo>
                      <a:pt x="533" y="277"/>
                    </a:lnTo>
                    <a:lnTo>
                      <a:pt x="405" y="384"/>
                    </a:lnTo>
                    <a:lnTo>
                      <a:pt x="299" y="554"/>
                    </a:lnTo>
                    <a:lnTo>
                      <a:pt x="192" y="724"/>
                    </a:lnTo>
                    <a:lnTo>
                      <a:pt x="64" y="980"/>
                    </a:lnTo>
                    <a:lnTo>
                      <a:pt x="22" y="1129"/>
                    </a:lnTo>
                    <a:lnTo>
                      <a:pt x="1" y="1278"/>
                    </a:lnTo>
                    <a:lnTo>
                      <a:pt x="1" y="1427"/>
                    </a:lnTo>
                    <a:lnTo>
                      <a:pt x="22" y="1491"/>
                    </a:lnTo>
                    <a:lnTo>
                      <a:pt x="43" y="1555"/>
                    </a:lnTo>
                    <a:lnTo>
                      <a:pt x="107" y="1682"/>
                    </a:lnTo>
                    <a:lnTo>
                      <a:pt x="192" y="1768"/>
                    </a:lnTo>
                    <a:lnTo>
                      <a:pt x="277" y="1831"/>
                    </a:lnTo>
                    <a:lnTo>
                      <a:pt x="405" y="1853"/>
                    </a:lnTo>
                    <a:lnTo>
                      <a:pt x="448" y="1853"/>
                    </a:lnTo>
                    <a:lnTo>
                      <a:pt x="533" y="1895"/>
                    </a:lnTo>
                    <a:lnTo>
                      <a:pt x="724" y="1895"/>
                    </a:lnTo>
                    <a:lnTo>
                      <a:pt x="767" y="1874"/>
                    </a:lnTo>
                    <a:lnTo>
                      <a:pt x="873" y="1853"/>
                    </a:lnTo>
                    <a:lnTo>
                      <a:pt x="937" y="1810"/>
                    </a:lnTo>
                    <a:lnTo>
                      <a:pt x="1022" y="1768"/>
                    </a:lnTo>
                    <a:lnTo>
                      <a:pt x="1108" y="1725"/>
                    </a:lnTo>
                    <a:lnTo>
                      <a:pt x="1193" y="1640"/>
                    </a:lnTo>
                    <a:lnTo>
                      <a:pt x="1257" y="1576"/>
                    </a:lnTo>
                    <a:lnTo>
                      <a:pt x="1384" y="1406"/>
                    </a:lnTo>
                    <a:lnTo>
                      <a:pt x="1512" y="1214"/>
                    </a:lnTo>
                    <a:lnTo>
                      <a:pt x="1597" y="1044"/>
                    </a:lnTo>
                    <a:lnTo>
                      <a:pt x="1640" y="852"/>
                    </a:lnTo>
                    <a:lnTo>
                      <a:pt x="1682" y="682"/>
                    </a:lnTo>
                    <a:lnTo>
                      <a:pt x="1704" y="575"/>
                    </a:lnTo>
                    <a:lnTo>
                      <a:pt x="1704" y="405"/>
                    </a:lnTo>
                    <a:lnTo>
                      <a:pt x="1661" y="256"/>
                    </a:lnTo>
                    <a:lnTo>
                      <a:pt x="1618" y="213"/>
                    </a:lnTo>
                    <a:lnTo>
                      <a:pt x="1597" y="171"/>
                    </a:lnTo>
                    <a:lnTo>
                      <a:pt x="1555" y="128"/>
                    </a:lnTo>
                    <a:lnTo>
                      <a:pt x="1512" y="86"/>
                    </a:lnTo>
                    <a:lnTo>
                      <a:pt x="1448" y="43"/>
                    </a:lnTo>
                    <a:lnTo>
                      <a:pt x="1363" y="22"/>
                    </a:lnTo>
                    <a:lnTo>
                      <a:pt x="125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715;p49">
                <a:extLst>
                  <a:ext uri="{FF2B5EF4-FFF2-40B4-BE49-F238E27FC236}">
                    <a16:creationId xmlns:a16="http://schemas.microsoft.com/office/drawing/2014/main" id="{A467D70E-E2C8-60E2-FB6B-B707831EE2DA}"/>
                  </a:ext>
                </a:extLst>
              </p:cNvPr>
              <p:cNvSpPr/>
              <p:nvPr/>
            </p:nvSpPr>
            <p:spPr>
              <a:xfrm>
                <a:off x="4823492" y="3358529"/>
                <a:ext cx="15809" cy="1759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896" fill="none" extrusionOk="0">
                    <a:moveTo>
                      <a:pt x="895" y="43"/>
                    </a:moveTo>
                    <a:lnTo>
                      <a:pt x="895" y="43"/>
                    </a:lnTo>
                    <a:lnTo>
                      <a:pt x="767" y="107"/>
                    </a:lnTo>
                    <a:lnTo>
                      <a:pt x="660" y="171"/>
                    </a:lnTo>
                    <a:lnTo>
                      <a:pt x="660" y="171"/>
                    </a:lnTo>
                    <a:lnTo>
                      <a:pt x="533" y="277"/>
                    </a:lnTo>
                    <a:lnTo>
                      <a:pt x="405" y="384"/>
                    </a:lnTo>
                    <a:lnTo>
                      <a:pt x="405" y="384"/>
                    </a:lnTo>
                    <a:lnTo>
                      <a:pt x="299" y="554"/>
                    </a:lnTo>
                    <a:lnTo>
                      <a:pt x="192" y="724"/>
                    </a:lnTo>
                    <a:lnTo>
                      <a:pt x="192" y="724"/>
                    </a:lnTo>
                    <a:lnTo>
                      <a:pt x="64" y="980"/>
                    </a:lnTo>
                    <a:lnTo>
                      <a:pt x="22" y="1129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1" y="1427"/>
                    </a:lnTo>
                    <a:lnTo>
                      <a:pt x="1" y="1427"/>
                    </a:lnTo>
                    <a:lnTo>
                      <a:pt x="22" y="1491"/>
                    </a:lnTo>
                    <a:lnTo>
                      <a:pt x="43" y="1555"/>
                    </a:lnTo>
                    <a:lnTo>
                      <a:pt x="43" y="1555"/>
                    </a:lnTo>
                    <a:lnTo>
                      <a:pt x="107" y="1682"/>
                    </a:lnTo>
                    <a:lnTo>
                      <a:pt x="107" y="1682"/>
                    </a:lnTo>
                    <a:lnTo>
                      <a:pt x="192" y="1768"/>
                    </a:lnTo>
                    <a:lnTo>
                      <a:pt x="277" y="1831"/>
                    </a:lnTo>
                    <a:lnTo>
                      <a:pt x="277" y="1831"/>
                    </a:lnTo>
                    <a:lnTo>
                      <a:pt x="405" y="1853"/>
                    </a:lnTo>
                    <a:lnTo>
                      <a:pt x="405" y="1853"/>
                    </a:lnTo>
                    <a:lnTo>
                      <a:pt x="448" y="1853"/>
                    </a:lnTo>
                    <a:lnTo>
                      <a:pt x="448" y="1853"/>
                    </a:lnTo>
                    <a:lnTo>
                      <a:pt x="533" y="1895"/>
                    </a:lnTo>
                    <a:lnTo>
                      <a:pt x="533" y="1895"/>
                    </a:lnTo>
                    <a:lnTo>
                      <a:pt x="724" y="1895"/>
                    </a:lnTo>
                    <a:lnTo>
                      <a:pt x="724" y="1895"/>
                    </a:lnTo>
                    <a:lnTo>
                      <a:pt x="724" y="1895"/>
                    </a:lnTo>
                    <a:lnTo>
                      <a:pt x="767" y="1874"/>
                    </a:lnTo>
                    <a:lnTo>
                      <a:pt x="767" y="1874"/>
                    </a:lnTo>
                    <a:lnTo>
                      <a:pt x="873" y="1853"/>
                    </a:lnTo>
                    <a:lnTo>
                      <a:pt x="937" y="1810"/>
                    </a:lnTo>
                    <a:lnTo>
                      <a:pt x="937" y="1810"/>
                    </a:lnTo>
                    <a:lnTo>
                      <a:pt x="1022" y="1768"/>
                    </a:lnTo>
                    <a:lnTo>
                      <a:pt x="1108" y="1725"/>
                    </a:lnTo>
                    <a:lnTo>
                      <a:pt x="1108" y="1725"/>
                    </a:lnTo>
                    <a:lnTo>
                      <a:pt x="1193" y="1640"/>
                    </a:lnTo>
                    <a:lnTo>
                      <a:pt x="1257" y="1576"/>
                    </a:lnTo>
                    <a:lnTo>
                      <a:pt x="1257" y="1576"/>
                    </a:lnTo>
                    <a:lnTo>
                      <a:pt x="1384" y="1406"/>
                    </a:lnTo>
                    <a:lnTo>
                      <a:pt x="1384" y="1406"/>
                    </a:lnTo>
                    <a:lnTo>
                      <a:pt x="1512" y="1214"/>
                    </a:lnTo>
                    <a:lnTo>
                      <a:pt x="1512" y="1214"/>
                    </a:lnTo>
                    <a:lnTo>
                      <a:pt x="1597" y="1044"/>
                    </a:lnTo>
                    <a:lnTo>
                      <a:pt x="1597" y="1044"/>
                    </a:lnTo>
                    <a:lnTo>
                      <a:pt x="1640" y="852"/>
                    </a:lnTo>
                    <a:lnTo>
                      <a:pt x="1682" y="682"/>
                    </a:lnTo>
                    <a:lnTo>
                      <a:pt x="1682" y="682"/>
                    </a:lnTo>
                    <a:lnTo>
                      <a:pt x="1704" y="575"/>
                    </a:lnTo>
                    <a:lnTo>
                      <a:pt x="1704" y="575"/>
                    </a:lnTo>
                    <a:lnTo>
                      <a:pt x="1704" y="405"/>
                    </a:lnTo>
                    <a:lnTo>
                      <a:pt x="1704" y="405"/>
                    </a:lnTo>
                    <a:lnTo>
                      <a:pt x="1661" y="256"/>
                    </a:lnTo>
                    <a:lnTo>
                      <a:pt x="1661" y="256"/>
                    </a:lnTo>
                    <a:lnTo>
                      <a:pt x="1618" y="213"/>
                    </a:lnTo>
                    <a:lnTo>
                      <a:pt x="1618" y="213"/>
                    </a:lnTo>
                    <a:lnTo>
                      <a:pt x="1597" y="171"/>
                    </a:lnTo>
                    <a:lnTo>
                      <a:pt x="1555" y="128"/>
                    </a:lnTo>
                    <a:lnTo>
                      <a:pt x="1512" y="86"/>
                    </a:lnTo>
                    <a:lnTo>
                      <a:pt x="1512" y="86"/>
                    </a:lnTo>
                    <a:lnTo>
                      <a:pt x="1448" y="43"/>
                    </a:lnTo>
                    <a:lnTo>
                      <a:pt x="1363" y="22"/>
                    </a:lnTo>
                    <a:lnTo>
                      <a:pt x="1363" y="22"/>
                    </a:lnTo>
                    <a:lnTo>
                      <a:pt x="1257" y="1"/>
                    </a:lnTo>
                    <a:lnTo>
                      <a:pt x="1257" y="1"/>
                    </a:lnTo>
                    <a:lnTo>
                      <a:pt x="1171" y="1"/>
                    </a:lnTo>
                    <a:lnTo>
                      <a:pt x="1171" y="1"/>
                    </a:lnTo>
                    <a:lnTo>
                      <a:pt x="1129" y="1"/>
                    </a:lnTo>
                    <a:lnTo>
                      <a:pt x="1129" y="1"/>
                    </a:lnTo>
                    <a:lnTo>
                      <a:pt x="1022" y="1"/>
                    </a:lnTo>
                    <a:lnTo>
                      <a:pt x="895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716;p49">
                <a:extLst>
                  <a:ext uri="{FF2B5EF4-FFF2-40B4-BE49-F238E27FC236}">
                    <a16:creationId xmlns:a16="http://schemas.microsoft.com/office/drawing/2014/main" id="{3B09E5CD-50ED-70EB-FB5E-23253471B00C}"/>
                  </a:ext>
                </a:extLst>
              </p:cNvPr>
              <p:cNvSpPr/>
              <p:nvPr/>
            </p:nvSpPr>
            <p:spPr>
              <a:xfrm>
                <a:off x="4861016" y="3328704"/>
                <a:ext cx="11857" cy="8702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938" extrusionOk="0">
                    <a:moveTo>
                      <a:pt x="809" y="1"/>
                    </a:moveTo>
                    <a:lnTo>
                      <a:pt x="639" y="22"/>
                    </a:lnTo>
                    <a:lnTo>
                      <a:pt x="511" y="65"/>
                    </a:lnTo>
                    <a:lnTo>
                      <a:pt x="320" y="150"/>
                    </a:lnTo>
                    <a:lnTo>
                      <a:pt x="149" y="256"/>
                    </a:lnTo>
                    <a:lnTo>
                      <a:pt x="64" y="363"/>
                    </a:lnTo>
                    <a:lnTo>
                      <a:pt x="0" y="469"/>
                    </a:lnTo>
                    <a:lnTo>
                      <a:pt x="0" y="533"/>
                    </a:lnTo>
                    <a:lnTo>
                      <a:pt x="0" y="597"/>
                    </a:lnTo>
                    <a:lnTo>
                      <a:pt x="22" y="725"/>
                    </a:lnTo>
                    <a:lnTo>
                      <a:pt x="64" y="789"/>
                    </a:lnTo>
                    <a:lnTo>
                      <a:pt x="86" y="831"/>
                    </a:lnTo>
                    <a:lnTo>
                      <a:pt x="192" y="895"/>
                    </a:lnTo>
                    <a:lnTo>
                      <a:pt x="320" y="938"/>
                    </a:lnTo>
                    <a:lnTo>
                      <a:pt x="575" y="938"/>
                    </a:lnTo>
                    <a:lnTo>
                      <a:pt x="703" y="916"/>
                    </a:lnTo>
                    <a:lnTo>
                      <a:pt x="937" y="831"/>
                    </a:lnTo>
                    <a:lnTo>
                      <a:pt x="1065" y="789"/>
                    </a:lnTo>
                    <a:lnTo>
                      <a:pt x="1129" y="746"/>
                    </a:lnTo>
                    <a:lnTo>
                      <a:pt x="1171" y="703"/>
                    </a:lnTo>
                    <a:lnTo>
                      <a:pt x="1214" y="640"/>
                    </a:lnTo>
                    <a:lnTo>
                      <a:pt x="1257" y="554"/>
                    </a:lnTo>
                    <a:lnTo>
                      <a:pt x="1278" y="427"/>
                    </a:lnTo>
                    <a:lnTo>
                      <a:pt x="1278" y="341"/>
                    </a:lnTo>
                    <a:lnTo>
                      <a:pt x="1257" y="278"/>
                    </a:lnTo>
                    <a:lnTo>
                      <a:pt x="1193" y="150"/>
                    </a:lnTo>
                    <a:lnTo>
                      <a:pt x="1129" y="86"/>
                    </a:lnTo>
                    <a:lnTo>
                      <a:pt x="1065" y="43"/>
                    </a:lnTo>
                    <a:lnTo>
                      <a:pt x="980" y="22"/>
                    </a:lnTo>
                    <a:lnTo>
                      <a:pt x="89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717;p49">
                <a:extLst>
                  <a:ext uri="{FF2B5EF4-FFF2-40B4-BE49-F238E27FC236}">
                    <a16:creationId xmlns:a16="http://schemas.microsoft.com/office/drawing/2014/main" id="{835562E9-A460-C1D9-CC02-352C428FC3D6}"/>
                  </a:ext>
                </a:extLst>
              </p:cNvPr>
              <p:cNvSpPr/>
              <p:nvPr/>
            </p:nvSpPr>
            <p:spPr>
              <a:xfrm>
                <a:off x="4861016" y="3328704"/>
                <a:ext cx="11857" cy="8702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938" fill="none" extrusionOk="0">
                    <a:moveTo>
                      <a:pt x="511" y="65"/>
                    </a:moveTo>
                    <a:lnTo>
                      <a:pt x="511" y="65"/>
                    </a:lnTo>
                    <a:lnTo>
                      <a:pt x="320" y="150"/>
                    </a:lnTo>
                    <a:lnTo>
                      <a:pt x="149" y="256"/>
                    </a:lnTo>
                    <a:lnTo>
                      <a:pt x="149" y="256"/>
                    </a:lnTo>
                    <a:lnTo>
                      <a:pt x="64" y="363"/>
                    </a:lnTo>
                    <a:lnTo>
                      <a:pt x="0" y="469"/>
                    </a:lnTo>
                    <a:lnTo>
                      <a:pt x="0" y="469"/>
                    </a:lnTo>
                    <a:lnTo>
                      <a:pt x="0" y="533"/>
                    </a:lnTo>
                    <a:lnTo>
                      <a:pt x="0" y="597"/>
                    </a:lnTo>
                    <a:lnTo>
                      <a:pt x="22" y="725"/>
                    </a:lnTo>
                    <a:lnTo>
                      <a:pt x="22" y="725"/>
                    </a:lnTo>
                    <a:lnTo>
                      <a:pt x="64" y="789"/>
                    </a:lnTo>
                    <a:lnTo>
                      <a:pt x="86" y="831"/>
                    </a:lnTo>
                    <a:lnTo>
                      <a:pt x="192" y="895"/>
                    </a:lnTo>
                    <a:lnTo>
                      <a:pt x="320" y="938"/>
                    </a:lnTo>
                    <a:lnTo>
                      <a:pt x="426" y="938"/>
                    </a:lnTo>
                    <a:lnTo>
                      <a:pt x="426" y="938"/>
                    </a:lnTo>
                    <a:lnTo>
                      <a:pt x="575" y="938"/>
                    </a:lnTo>
                    <a:lnTo>
                      <a:pt x="703" y="916"/>
                    </a:lnTo>
                    <a:lnTo>
                      <a:pt x="703" y="916"/>
                    </a:lnTo>
                    <a:lnTo>
                      <a:pt x="937" y="831"/>
                    </a:lnTo>
                    <a:lnTo>
                      <a:pt x="937" y="831"/>
                    </a:lnTo>
                    <a:lnTo>
                      <a:pt x="1065" y="789"/>
                    </a:lnTo>
                    <a:lnTo>
                      <a:pt x="1065" y="789"/>
                    </a:lnTo>
                    <a:lnTo>
                      <a:pt x="1129" y="746"/>
                    </a:lnTo>
                    <a:lnTo>
                      <a:pt x="1171" y="703"/>
                    </a:lnTo>
                    <a:lnTo>
                      <a:pt x="1171" y="703"/>
                    </a:lnTo>
                    <a:lnTo>
                      <a:pt x="1214" y="640"/>
                    </a:lnTo>
                    <a:lnTo>
                      <a:pt x="1214" y="640"/>
                    </a:lnTo>
                    <a:lnTo>
                      <a:pt x="1257" y="554"/>
                    </a:lnTo>
                    <a:lnTo>
                      <a:pt x="1257" y="554"/>
                    </a:lnTo>
                    <a:lnTo>
                      <a:pt x="1278" y="427"/>
                    </a:lnTo>
                    <a:lnTo>
                      <a:pt x="1278" y="427"/>
                    </a:lnTo>
                    <a:lnTo>
                      <a:pt x="1278" y="341"/>
                    </a:lnTo>
                    <a:lnTo>
                      <a:pt x="1257" y="278"/>
                    </a:lnTo>
                    <a:lnTo>
                      <a:pt x="1193" y="150"/>
                    </a:lnTo>
                    <a:lnTo>
                      <a:pt x="1193" y="150"/>
                    </a:lnTo>
                    <a:lnTo>
                      <a:pt x="1129" y="86"/>
                    </a:lnTo>
                    <a:lnTo>
                      <a:pt x="1065" y="43"/>
                    </a:lnTo>
                    <a:lnTo>
                      <a:pt x="980" y="22"/>
                    </a:lnTo>
                    <a:lnTo>
                      <a:pt x="895" y="1"/>
                    </a:lnTo>
                    <a:lnTo>
                      <a:pt x="895" y="1"/>
                    </a:lnTo>
                    <a:lnTo>
                      <a:pt x="852" y="1"/>
                    </a:lnTo>
                    <a:lnTo>
                      <a:pt x="852" y="1"/>
                    </a:lnTo>
                    <a:lnTo>
                      <a:pt x="809" y="1"/>
                    </a:lnTo>
                    <a:lnTo>
                      <a:pt x="809" y="1"/>
                    </a:lnTo>
                    <a:lnTo>
                      <a:pt x="639" y="22"/>
                    </a:lnTo>
                    <a:lnTo>
                      <a:pt x="511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718;p49">
                <a:extLst>
                  <a:ext uri="{FF2B5EF4-FFF2-40B4-BE49-F238E27FC236}">
                    <a16:creationId xmlns:a16="http://schemas.microsoft.com/office/drawing/2014/main" id="{B420C0C3-327E-2250-9BB6-E3652A89F675}"/>
                  </a:ext>
                </a:extLst>
              </p:cNvPr>
              <p:cNvSpPr/>
              <p:nvPr/>
            </p:nvSpPr>
            <p:spPr>
              <a:xfrm>
                <a:off x="4868716" y="3349447"/>
                <a:ext cx="14427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683" extrusionOk="0">
                    <a:moveTo>
                      <a:pt x="874" y="0"/>
                    </a:moveTo>
                    <a:lnTo>
                      <a:pt x="831" y="22"/>
                    </a:lnTo>
                    <a:lnTo>
                      <a:pt x="682" y="64"/>
                    </a:lnTo>
                    <a:lnTo>
                      <a:pt x="576" y="128"/>
                    </a:lnTo>
                    <a:lnTo>
                      <a:pt x="490" y="213"/>
                    </a:lnTo>
                    <a:lnTo>
                      <a:pt x="405" y="277"/>
                    </a:lnTo>
                    <a:lnTo>
                      <a:pt x="320" y="383"/>
                    </a:lnTo>
                    <a:lnTo>
                      <a:pt x="235" y="490"/>
                    </a:lnTo>
                    <a:lnTo>
                      <a:pt x="171" y="596"/>
                    </a:lnTo>
                    <a:lnTo>
                      <a:pt x="86" y="767"/>
                    </a:lnTo>
                    <a:lnTo>
                      <a:pt x="43" y="894"/>
                    </a:lnTo>
                    <a:lnTo>
                      <a:pt x="1" y="1022"/>
                    </a:lnTo>
                    <a:lnTo>
                      <a:pt x="1" y="1129"/>
                    </a:lnTo>
                    <a:lnTo>
                      <a:pt x="1" y="1235"/>
                    </a:lnTo>
                    <a:lnTo>
                      <a:pt x="22" y="1320"/>
                    </a:lnTo>
                    <a:lnTo>
                      <a:pt x="65" y="1384"/>
                    </a:lnTo>
                    <a:lnTo>
                      <a:pt x="107" y="1448"/>
                    </a:lnTo>
                    <a:lnTo>
                      <a:pt x="192" y="1554"/>
                    </a:lnTo>
                    <a:lnTo>
                      <a:pt x="235" y="1597"/>
                    </a:lnTo>
                    <a:lnTo>
                      <a:pt x="299" y="1618"/>
                    </a:lnTo>
                    <a:lnTo>
                      <a:pt x="405" y="1661"/>
                    </a:lnTo>
                    <a:lnTo>
                      <a:pt x="533" y="1682"/>
                    </a:lnTo>
                    <a:lnTo>
                      <a:pt x="618" y="1682"/>
                    </a:lnTo>
                    <a:lnTo>
                      <a:pt x="703" y="1661"/>
                    </a:lnTo>
                    <a:lnTo>
                      <a:pt x="895" y="1597"/>
                    </a:lnTo>
                    <a:lnTo>
                      <a:pt x="959" y="1554"/>
                    </a:lnTo>
                    <a:lnTo>
                      <a:pt x="980" y="1554"/>
                    </a:lnTo>
                    <a:lnTo>
                      <a:pt x="1150" y="1427"/>
                    </a:lnTo>
                    <a:lnTo>
                      <a:pt x="1299" y="1278"/>
                    </a:lnTo>
                    <a:lnTo>
                      <a:pt x="1406" y="1107"/>
                    </a:lnTo>
                    <a:lnTo>
                      <a:pt x="1491" y="916"/>
                    </a:lnTo>
                    <a:lnTo>
                      <a:pt x="1534" y="745"/>
                    </a:lnTo>
                    <a:lnTo>
                      <a:pt x="1534" y="724"/>
                    </a:lnTo>
                    <a:lnTo>
                      <a:pt x="1555" y="575"/>
                    </a:lnTo>
                    <a:lnTo>
                      <a:pt x="1534" y="426"/>
                    </a:lnTo>
                    <a:lnTo>
                      <a:pt x="1491" y="298"/>
                    </a:lnTo>
                    <a:lnTo>
                      <a:pt x="1427" y="192"/>
                    </a:lnTo>
                    <a:lnTo>
                      <a:pt x="1342" y="107"/>
                    </a:lnTo>
                    <a:lnTo>
                      <a:pt x="1236" y="43"/>
                    </a:lnTo>
                    <a:lnTo>
                      <a:pt x="1108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719;p49">
                <a:extLst>
                  <a:ext uri="{FF2B5EF4-FFF2-40B4-BE49-F238E27FC236}">
                    <a16:creationId xmlns:a16="http://schemas.microsoft.com/office/drawing/2014/main" id="{763A87F2-AC4B-1452-7A48-FF906DD613CF}"/>
                  </a:ext>
                </a:extLst>
              </p:cNvPr>
              <p:cNvSpPr/>
              <p:nvPr/>
            </p:nvSpPr>
            <p:spPr>
              <a:xfrm>
                <a:off x="4868716" y="3349447"/>
                <a:ext cx="14427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683" fill="none" extrusionOk="0">
                    <a:moveTo>
                      <a:pt x="874" y="0"/>
                    </a:moveTo>
                    <a:lnTo>
                      <a:pt x="874" y="0"/>
                    </a:lnTo>
                    <a:lnTo>
                      <a:pt x="831" y="22"/>
                    </a:lnTo>
                    <a:lnTo>
                      <a:pt x="831" y="22"/>
                    </a:lnTo>
                    <a:lnTo>
                      <a:pt x="682" y="64"/>
                    </a:lnTo>
                    <a:lnTo>
                      <a:pt x="682" y="64"/>
                    </a:lnTo>
                    <a:lnTo>
                      <a:pt x="576" y="128"/>
                    </a:lnTo>
                    <a:lnTo>
                      <a:pt x="490" y="213"/>
                    </a:lnTo>
                    <a:lnTo>
                      <a:pt x="490" y="213"/>
                    </a:lnTo>
                    <a:lnTo>
                      <a:pt x="405" y="277"/>
                    </a:lnTo>
                    <a:lnTo>
                      <a:pt x="320" y="383"/>
                    </a:lnTo>
                    <a:lnTo>
                      <a:pt x="320" y="383"/>
                    </a:lnTo>
                    <a:lnTo>
                      <a:pt x="235" y="490"/>
                    </a:lnTo>
                    <a:lnTo>
                      <a:pt x="171" y="596"/>
                    </a:lnTo>
                    <a:lnTo>
                      <a:pt x="171" y="596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43" y="894"/>
                    </a:lnTo>
                    <a:lnTo>
                      <a:pt x="1" y="1022"/>
                    </a:lnTo>
                    <a:lnTo>
                      <a:pt x="1" y="1022"/>
                    </a:lnTo>
                    <a:lnTo>
                      <a:pt x="1" y="1129"/>
                    </a:lnTo>
                    <a:lnTo>
                      <a:pt x="1" y="1235"/>
                    </a:lnTo>
                    <a:lnTo>
                      <a:pt x="1" y="1235"/>
                    </a:lnTo>
                    <a:lnTo>
                      <a:pt x="22" y="1320"/>
                    </a:lnTo>
                    <a:lnTo>
                      <a:pt x="22" y="1320"/>
                    </a:lnTo>
                    <a:lnTo>
                      <a:pt x="65" y="1384"/>
                    </a:lnTo>
                    <a:lnTo>
                      <a:pt x="107" y="1448"/>
                    </a:lnTo>
                    <a:lnTo>
                      <a:pt x="107" y="1448"/>
                    </a:lnTo>
                    <a:lnTo>
                      <a:pt x="192" y="1554"/>
                    </a:lnTo>
                    <a:lnTo>
                      <a:pt x="235" y="1597"/>
                    </a:lnTo>
                    <a:lnTo>
                      <a:pt x="299" y="1618"/>
                    </a:lnTo>
                    <a:lnTo>
                      <a:pt x="299" y="1618"/>
                    </a:lnTo>
                    <a:lnTo>
                      <a:pt x="405" y="1661"/>
                    </a:lnTo>
                    <a:lnTo>
                      <a:pt x="533" y="1682"/>
                    </a:lnTo>
                    <a:lnTo>
                      <a:pt x="533" y="1682"/>
                    </a:lnTo>
                    <a:lnTo>
                      <a:pt x="618" y="1682"/>
                    </a:lnTo>
                    <a:lnTo>
                      <a:pt x="703" y="1661"/>
                    </a:lnTo>
                    <a:lnTo>
                      <a:pt x="895" y="1597"/>
                    </a:lnTo>
                    <a:lnTo>
                      <a:pt x="895" y="1597"/>
                    </a:lnTo>
                    <a:lnTo>
                      <a:pt x="959" y="1554"/>
                    </a:lnTo>
                    <a:lnTo>
                      <a:pt x="980" y="1554"/>
                    </a:lnTo>
                    <a:lnTo>
                      <a:pt x="980" y="1554"/>
                    </a:lnTo>
                    <a:lnTo>
                      <a:pt x="1150" y="1427"/>
                    </a:lnTo>
                    <a:lnTo>
                      <a:pt x="1299" y="1278"/>
                    </a:lnTo>
                    <a:lnTo>
                      <a:pt x="1406" y="1107"/>
                    </a:lnTo>
                    <a:lnTo>
                      <a:pt x="1491" y="916"/>
                    </a:lnTo>
                    <a:lnTo>
                      <a:pt x="1491" y="916"/>
                    </a:lnTo>
                    <a:lnTo>
                      <a:pt x="1534" y="745"/>
                    </a:lnTo>
                    <a:lnTo>
                      <a:pt x="1534" y="745"/>
                    </a:lnTo>
                    <a:lnTo>
                      <a:pt x="1534" y="724"/>
                    </a:lnTo>
                    <a:lnTo>
                      <a:pt x="1534" y="724"/>
                    </a:lnTo>
                    <a:lnTo>
                      <a:pt x="1555" y="575"/>
                    </a:lnTo>
                    <a:lnTo>
                      <a:pt x="1534" y="426"/>
                    </a:lnTo>
                    <a:lnTo>
                      <a:pt x="1534" y="426"/>
                    </a:lnTo>
                    <a:lnTo>
                      <a:pt x="1491" y="298"/>
                    </a:lnTo>
                    <a:lnTo>
                      <a:pt x="1427" y="192"/>
                    </a:lnTo>
                    <a:lnTo>
                      <a:pt x="1342" y="107"/>
                    </a:lnTo>
                    <a:lnTo>
                      <a:pt x="1236" y="43"/>
                    </a:lnTo>
                    <a:lnTo>
                      <a:pt x="1236" y="43"/>
                    </a:lnTo>
                    <a:lnTo>
                      <a:pt x="1108" y="0"/>
                    </a:lnTo>
                    <a:lnTo>
                      <a:pt x="1001" y="0"/>
                    </a:lnTo>
                    <a:lnTo>
                      <a:pt x="1001" y="0"/>
                    </a:lnTo>
                    <a:lnTo>
                      <a:pt x="87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720;p49">
                <a:extLst>
                  <a:ext uri="{FF2B5EF4-FFF2-40B4-BE49-F238E27FC236}">
                    <a16:creationId xmlns:a16="http://schemas.microsoft.com/office/drawing/2014/main" id="{776C285D-6F2E-C7D0-E52B-845AB22A6C94}"/>
                  </a:ext>
                </a:extLst>
              </p:cNvPr>
              <p:cNvSpPr/>
              <p:nvPr/>
            </p:nvSpPr>
            <p:spPr>
              <a:xfrm>
                <a:off x="4859040" y="3376702"/>
                <a:ext cx="9296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73" extrusionOk="0">
                    <a:moveTo>
                      <a:pt x="639" y="0"/>
                    </a:moveTo>
                    <a:lnTo>
                      <a:pt x="490" y="21"/>
                    </a:lnTo>
                    <a:lnTo>
                      <a:pt x="362" y="85"/>
                    </a:lnTo>
                    <a:lnTo>
                      <a:pt x="213" y="170"/>
                    </a:lnTo>
                    <a:lnTo>
                      <a:pt x="150" y="234"/>
                    </a:lnTo>
                    <a:lnTo>
                      <a:pt x="86" y="319"/>
                    </a:lnTo>
                    <a:lnTo>
                      <a:pt x="22" y="405"/>
                    </a:lnTo>
                    <a:lnTo>
                      <a:pt x="1" y="532"/>
                    </a:lnTo>
                    <a:lnTo>
                      <a:pt x="1" y="618"/>
                    </a:lnTo>
                    <a:lnTo>
                      <a:pt x="22" y="681"/>
                    </a:lnTo>
                    <a:lnTo>
                      <a:pt x="64" y="745"/>
                    </a:lnTo>
                    <a:lnTo>
                      <a:pt x="107" y="788"/>
                    </a:lnTo>
                    <a:lnTo>
                      <a:pt x="171" y="830"/>
                    </a:lnTo>
                    <a:lnTo>
                      <a:pt x="235" y="852"/>
                    </a:lnTo>
                    <a:lnTo>
                      <a:pt x="320" y="873"/>
                    </a:lnTo>
                    <a:lnTo>
                      <a:pt x="469" y="873"/>
                    </a:lnTo>
                    <a:lnTo>
                      <a:pt x="597" y="809"/>
                    </a:lnTo>
                    <a:lnTo>
                      <a:pt x="724" y="745"/>
                    </a:lnTo>
                    <a:lnTo>
                      <a:pt x="852" y="660"/>
                    </a:lnTo>
                    <a:lnTo>
                      <a:pt x="916" y="618"/>
                    </a:lnTo>
                    <a:lnTo>
                      <a:pt x="959" y="554"/>
                    </a:lnTo>
                    <a:lnTo>
                      <a:pt x="1001" y="469"/>
                    </a:lnTo>
                    <a:lnTo>
                      <a:pt x="1001" y="405"/>
                    </a:lnTo>
                    <a:lnTo>
                      <a:pt x="1001" y="298"/>
                    </a:lnTo>
                    <a:lnTo>
                      <a:pt x="980" y="213"/>
                    </a:lnTo>
                    <a:lnTo>
                      <a:pt x="937" y="128"/>
                    </a:lnTo>
                    <a:lnTo>
                      <a:pt x="873" y="64"/>
                    </a:lnTo>
                    <a:lnTo>
                      <a:pt x="746" y="21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721;p49">
                <a:extLst>
                  <a:ext uri="{FF2B5EF4-FFF2-40B4-BE49-F238E27FC236}">
                    <a16:creationId xmlns:a16="http://schemas.microsoft.com/office/drawing/2014/main" id="{CF0B1100-AE3A-46D0-96E1-8AC845CE474D}"/>
                  </a:ext>
                </a:extLst>
              </p:cNvPr>
              <p:cNvSpPr/>
              <p:nvPr/>
            </p:nvSpPr>
            <p:spPr>
              <a:xfrm>
                <a:off x="4859040" y="3376702"/>
                <a:ext cx="9296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73" fill="none" extrusionOk="0">
                    <a:moveTo>
                      <a:pt x="362" y="85"/>
                    </a:moveTo>
                    <a:lnTo>
                      <a:pt x="362" y="85"/>
                    </a:lnTo>
                    <a:lnTo>
                      <a:pt x="213" y="170"/>
                    </a:lnTo>
                    <a:lnTo>
                      <a:pt x="213" y="170"/>
                    </a:lnTo>
                    <a:lnTo>
                      <a:pt x="150" y="234"/>
                    </a:lnTo>
                    <a:lnTo>
                      <a:pt x="150" y="234"/>
                    </a:lnTo>
                    <a:lnTo>
                      <a:pt x="86" y="319"/>
                    </a:lnTo>
                    <a:lnTo>
                      <a:pt x="22" y="405"/>
                    </a:lnTo>
                    <a:lnTo>
                      <a:pt x="22" y="405"/>
                    </a:lnTo>
                    <a:lnTo>
                      <a:pt x="1" y="532"/>
                    </a:lnTo>
                    <a:lnTo>
                      <a:pt x="1" y="618"/>
                    </a:lnTo>
                    <a:lnTo>
                      <a:pt x="22" y="681"/>
                    </a:lnTo>
                    <a:lnTo>
                      <a:pt x="22" y="681"/>
                    </a:lnTo>
                    <a:lnTo>
                      <a:pt x="64" y="745"/>
                    </a:lnTo>
                    <a:lnTo>
                      <a:pt x="107" y="788"/>
                    </a:lnTo>
                    <a:lnTo>
                      <a:pt x="171" y="830"/>
                    </a:lnTo>
                    <a:lnTo>
                      <a:pt x="235" y="852"/>
                    </a:lnTo>
                    <a:lnTo>
                      <a:pt x="235" y="852"/>
                    </a:lnTo>
                    <a:lnTo>
                      <a:pt x="320" y="873"/>
                    </a:lnTo>
                    <a:lnTo>
                      <a:pt x="320" y="873"/>
                    </a:lnTo>
                    <a:lnTo>
                      <a:pt x="405" y="873"/>
                    </a:lnTo>
                    <a:lnTo>
                      <a:pt x="469" y="873"/>
                    </a:lnTo>
                    <a:lnTo>
                      <a:pt x="597" y="809"/>
                    </a:lnTo>
                    <a:lnTo>
                      <a:pt x="597" y="809"/>
                    </a:lnTo>
                    <a:lnTo>
                      <a:pt x="724" y="745"/>
                    </a:lnTo>
                    <a:lnTo>
                      <a:pt x="852" y="660"/>
                    </a:lnTo>
                    <a:lnTo>
                      <a:pt x="852" y="660"/>
                    </a:lnTo>
                    <a:lnTo>
                      <a:pt x="916" y="618"/>
                    </a:lnTo>
                    <a:lnTo>
                      <a:pt x="959" y="554"/>
                    </a:lnTo>
                    <a:lnTo>
                      <a:pt x="1001" y="469"/>
                    </a:lnTo>
                    <a:lnTo>
                      <a:pt x="1001" y="405"/>
                    </a:lnTo>
                    <a:lnTo>
                      <a:pt x="1001" y="405"/>
                    </a:lnTo>
                    <a:lnTo>
                      <a:pt x="1001" y="298"/>
                    </a:lnTo>
                    <a:lnTo>
                      <a:pt x="980" y="213"/>
                    </a:lnTo>
                    <a:lnTo>
                      <a:pt x="937" y="128"/>
                    </a:lnTo>
                    <a:lnTo>
                      <a:pt x="873" y="64"/>
                    </a:lnTo>
                    <a:lnTo>
                      <a:pt x="873" y="64"/>
                    </a:lnTo>
                    <a:lnTo>
                      <a:pt x="746" y="21"/>
                    </a:lnTo>
                    <a:lnTo>
                      <a:pt x="639" y="0"/>
                    </a:lnTo>
                    <a:lnTo>
                      <a:pt x="639" y="0"/>
                    </a:lnTo>
                    <a:lnTo>
                      <a:pt x="490" y="21"/>
                    </a:lnTo>
                    <a:lnTo>
                      <a:pt x="362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722;p49">
                <a:extLst>
                  <a:ext uri="{FF2B5EF4-FFF2-40B4-BE49-F238E27FC236}">
                    <a16:creationId xmlns:a16="http://schemas.microsoft.com/office/drawing/2014/main" id="{E4BF679D-99BC-9F76-7083-46741EDF6F40}"/>
                  </a:ext>
                </a:extLst>
              </p:cNvPr>
              <p:cNvSpPr/>
              <p:nvPr/>
            </p:nvSpPr>
            <p:spPr>
              <a:xfrm>
                <a:off x="4846795" y="3344113"/>
                <a:ext cx="6921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746" h="895" extrusionOk="0">
                    <a:moveTo>
                      <a:pt x="405" y="0"/>
                    </a:moveTo>
                    <a:lnTo>
                      <a:pt x="341" y="22"/>
                    </a:lnTo>
                    <a:lnTo>
                      <a:pt x="277" y="43"/>
                    </a:lnTo>
                    <a:lnTo>
                      <a:pt x="171" y="107"/>
                    </a:lnTo>
                    <a:lnTo>
                      <a:pt x="107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18"/>
                    </a:lnTo>
                    <a:lnTo>
                      <a:pt x="86" y="703"/>
                    </a:lnTo>
                    <a:lnTo>
                      <a:pt x="128" y="767"/>
                    </a:lnTo>
                    <a:lnTo>
                      <a:pt x="171" y="809"/>
                    </a:lnTo>
                    <a:lnTo>
                      <a:pt x="235" y="852"/>
                    </a:lnTo>
                    <a:lnTo>
                      <a:pt x="277" y="873"/>
                    </a:lnTo>
                    <a:lnTo>
                      <a:pt x="363" y="895"/>
                    </a:lnTo>
                    <a:lnTo>
                      <a:pt x="448" y="895"/>
                    </a:lnTo>
                    <a:lnTo>
                      <a:pt x="512" y="873"/>
                    </a:lnTo>
                    <a:lnTo>
                      <a:pt x="597" y="809"/>
                    </a:lnTo>
                    <a:lnTo>
                      <a:pt x="639" y="767"/>
                    </a:lnTo>
                    <a:lnTo>
                      <a:pt x="682" y="703"/>
                    </a:lnTo>
                    <a:lnTo>
                      <a:pt x="724" y="618"/>
                    </a:lnTo>
                    <a:lnTo>
                      <a:pt x="746" y="533"/>
                    </a:lnTo>
                    <a:lnTo>
                      <a:pt x="746" y="426"/>
                    </a:lnTo>
                    <a:lnTo>
                      <a:pt x="746" y="341"/>
                    </a:lnTo>
                    <a:lnTo>
                      <a:pt x="724" y="256"/>
                    </a:lnTo>
                    <a:lnTo>
                      <a:pt x="682" y="149"/>
                    </a:lnTo>
                    <a:lnTo>
                      <a:pt x="618" y="86"/>
                    </a:lnTo>
                    <a:lnTo>
                      <a:pt x="533" y="22"/>
                    </a:lnTo>
                    <a:lnTo>
                      <a:pt x="405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723;p49">
                <a:extLst>
                  <a:ext uri="{FF2B5EF4-FFF2-40B4-BE49-F238E27FC236}">
                    <a16:creationId xmlns:a16="http://schemas.microsoft.com/office/drawing/2014/main" id="{9912C053-AB50-5704-611A-2A994482BD0D}"/>
                  </a:ext>
                </a:extLst>
              </p:cNvPr>
              <p:cNvSpPr/>
              <p:nvPr/>
            </p:nvSpPr>
            <p:spPr>
              <a:xfrm>
                <a:off x="4846795" y="3344113"/>
                <a:ext cx="6921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746" h="895" fill="none" extrusionOk="0">
                    <a:moveTo>
                      <a:pt x="171" y="107"/>
                    </a:moveTo>
                    <a:lnTo>
                      <a:pt x="171" y="107"/>
                    </a:lnTo>
                    <a:lnTo>
                      <a:pt x="107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1" y="426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18"/>
                    </a:lnTo>
                    <a:lnTo>
                      <a:pt x="22" y="618"/>
                    </a:lnTo>
                    <a:lnTo>
                      <a:pt x="86" y="703"/>
                    </a:lnTo>
                    <a:lnTo>
                      <a:pt x="86" y="703"/>
                    </a:lnTo>
                    <a:lnTo>
                      <a:pt x="128" y="767"/>
                    </a:lnTo>
                    <a:lnTo>
                      <a:pt x="128" y="767"/>
                    </a:lnTo>
                    <a:lnTo>
                      <a:pt x="171" y="809"/>
                    </a:lnTo>
                    <a:lnTo>
                      <a:pt x="235" y="852"/>
                    </a:lnTo>
                    <a:lnTo>
                      <a:pt x="277" y="873"/>
                    </a:lnTo>
                    <a:lnTo>
                      <a:pt x="363" y="895"/>
                    </a:lnTo>
                    <a:lnTo>
                      <a:pt x="363" y="895"/>
                    </a:lnTo>
                    <a:lnTo>
                      <a:pt x="448" y="895"/>
                    </a:lnTo>
                    <a:lnTo>
                      <a:pt x="512" y="873"/>
                    </a:lnTo>
                    <a:lnTo>
                      <a:pt x="512" y="873"/>
                    </a:lnTo>
                    <a:lnTo>
                      <a:pt x="597" y="809"/>
                    </a:lnTo>
                    <a:lnTo>
                      <a:pt x="597" y="809"/>
                    </a:lnTo>
                    <a:lnTo>
                      <a:pt x="639" y="767"/>
                    </a:lnTo>
                    <a:lnTo>
                      <a:pt x="682" y="703"/>
                    </a:lnTo>
                    <a:lnTo>
                      <a:pt x="682" y="703"/>
                    </a:lnTo>
                    <a:lnTo>
                      <a:pt x="724" y="618"/>
                    </a:lnTo>
                    <a:lnTo>
                      <a:pt x="746" y="533"/>
                    </a:lnTo>
                    <a:lnTo>
                      <a:pt x="746" y="426"/>
                    </a:lnTo>
                    <a:lnTo>
                      <a:pt x="746" y="341"/>
                    </a:lnTo>
                    <a:lnTo>
                      <a:pt x="746" y="341"/>
                    </a:lnTo>
                    <a:lnTo>
                      <a:pt x="724" y="256"/>
                    </a:lnTo>
                    <a:lnTo>
                      <a:pt x="682" y="149"/>
                    </a:lnTo>
                    <a:lnTo>
                      <a:pt x="618" y="86"/>
                    </a:lnTo>
                    <a:lnTo>
                      <a:pt x="533" y="22"/>
                    </a:lnTo>
                    <a:lnTo>
                      <a:pt x="533" y="22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341" y="22"/>
                    </a:lnTo>
                    <a:lnTo>
                      <a:pt x="277" y="43"/>
                    </a:lnTo>
                    <a:lnTo>
                      <a:pt x="171" y="1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724;p49">
                <a:extLst>
                  <a:ext uri="{FF2B5EF4-FFF2-40B4-BE49-F238E27FC236}">
                    <a16:creationId xmlns:a16="http://schemas.microsoft.com/office/drawing/2014/main" id="{F8ACC6DA-92BA-18C0-A417-169FE04112C1}"/>
                  </a:ext>
                </a:extLst>
              </p:cNvPr>
              <p:cNvSpPr/>
              <p:nvPr/>
            </p:nvSpPr>
            <p:spPr>
              <a:xfrm>
                <a:off x="4979118" y="3191252"/>
                <a:ext cx="15614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34" extrusionOk="0">
                    <a:moveTo>
                      <a:pt x="1150" y="1"/>
                    </a:moveTo>
                    <a:lnTo>
                      <a:pt x="1022" y="22"/>
                    </a:lnTo>
                    <a:lnTo>
                      <a:pt x="916" y="43"/>
                    </a:lnTo>
                    <a:lnTo>
                      <a:pt x="809" y="86"/>
                    </a:lnTo>
                    <a:lnTo>
                      <a:pt x="724" y="128"/>
                    </a:lnTo>
                    <a:lnTo>
                      <a:pt x="618" y="192"/>
                    </a:lnTo>
                    <a:lnTo>
                      <a:pt x="447" y="320"/>
                    </a:lnTo>
                    <a:lnTo>
                      <a:pt x="320" y="426"/>
                    </a:lnTo>
                    <a:lnTo>
                      <a:pt x="192" y="575"/>
                    </a:lnTo>
                    <a:lnTo>
                      <a:pt x="128" y="661"/>
                    </a:lnTo>
                    <a:lnTo>
                      <a:pt x="86" y="767"/>
                    </a:lnTo>
                    <a:lnTo>
                      <a:pt x="64" y="873"/>
                    </a:lnTo>
                    <a:lnTo>
                      <a:pt x="22" y="959"/>
                    </a:lnTo>
                    <a:lnTo>
                      <a:pt x="0" y="1044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43" y="1299"/>
                    </a:lnTo>
                    <a:lnTo>
                      <a:pt x="86" y="1363"/>
                    </a:lnTo>
                    <a:lnTo>
                      <a:pt x="149" y="1427"/>
                    </a:lnTo>
                    <a:lnTo>
                      <a:pt x="235" y="1470"/>
                    </a:lnTo>
                    <a:lnTo>
                      <a:pt x="298" y="1491"/>
                    </a:lnTo>
                    <a:lnTo>
                      <a:pt x="384" y="1512"/>
                    </a:lnTo>
                    <a:lnTo>
                      <a:pt x="554" y="1533"/>
                    </a:lnTo>
                    <a:lnTo>
                      <a:pt x="767" y="1491"/>
                    </a:lnTo>
                    <a:lnTo>
                      <a:pt x="958" y="1406"/>
                    </a:lnTo>
                    <a:lnTo>
                      <a:pt x="1150" y="1299"/>
                    </a:lnTo>
                    <a:lnTo>
                      <a:pt x="1320" y="1150"/>
                    </a:lnTo>
                    <a:lnTo>
                      <a:pt x="1427" y="1044"/>
                    </a:lnTo>
                    <a:lnTo>
                      <a:pt x="1533" y="895"/>
                    </a:lnTo>
                    <a:lnTo>
                      <a:pt x="1618" y="746"/>
                    </a:lnTo>
                    <a:lnTo>
                      <a:pt x="1661" y="575"/>
                    </a:lnTo>
                    <a:lnTo>
                      <a:pt x="1682" y="511"/>
                    </a:lnTo>
                    <a:lnTo>
                      <a:pt x="1682" y="384"/>
                    </a:lnTo>
                    <a:lnTo>
                      <a:pt x="1661" y="320"/>
                    </a:lnTo>
                    <a:lnTo>
                      <a:pt x="1576" y="192"/>
                    </a:lnTo>
                    <a:lnTo>
                      <a:pt x="1469" y="86"/>
                    </a:lnTo>
                    <a:lnTo>
                      <a:pt x="1342" y="43"/>
                    </a:lnTo>
                    <a:lnTo>
                      <a:pt x="123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725;p49">
                <a:extLst>
                  <a:ext uri="{FF2B5EF4-FFF2-40B4-BE49-F238E27FC236}">
                    <a16:creationId xmlns:a16="http://schemas.microsoft.com/office/drawing/2014/main" id="{8C6CF735-0225-909F-BA69-9AA64C7840A5}"/>
                  </a:ext>
                </a:extLst>
              </p:cNvPr>
              <p:cNvSpPr/>
              <p:nvPr/>
            </p:nvSpPr>
            <p:spPr>
              <a:xfrm>
                <a:off x="4979118" y="3191252"/>
                <a:ext cx="15614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34" fill="none" extrusionOk="0">
                    <a:moveTo>
                      <a:pt x="1150" y="1"/>
                    </a:moveTo>
                    <a:lnTo>
                      <a:pt x="1150" y="1"/>
                    </a:lnTo>
                    <a:lnTo>
                      <a:pt x="1022" y="22"/>
                    </a:lnTo>
                    <a:lnTo>
                      <a:pt x="1022" y="22"/>
                    </a:lnTo>
                    <a:lnTo>
                      <a:pt x="916" y="43"/>
                    </a:lnTo>
                    <a:lnTo>
                      <a:pt x="809" y="86"/>
                    </a:lnTo>
                    <a:lnTo>
                      <a:pt x="809" y="86"/>
                    </a:lnTo>
                    <a:lnTo>
                      <a:pt x="724" y="128"/>
                    </a:lnTo>
                    <a:lnTo>
                      <a:pt x="618" y="192"/>
                    </a:lnTo>
                    <a:lnTo>
                      <a:pt x="618" y="192"/>
                    </a:lnTo>
                    <a:lnTo>
                      <a:pt x="447" y="320"/>
                    </a:lnTo>
                    <a:lnTo>
                      <a:pt x="447" y="320"/>
                    </a:lnTo>
                    <a:lnTo>
                      <a:pt x="320" y="426"/>
                    </a:lnTo>
                    <a:lnTo>
                      <a:pt x="192" y="575"/>
                    </a:lnTo>
                    <a:lnTo>
                      <a:pt x="192" y="575"/>
                    </a:lnTo>
                    <a:lnTo>
                      <a:pt x="128" y="661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64" y="873"/>
                    </a:lnTo>
                    <a:lnTo>
                      <a:pt x="64" y="873"/>
                    </a:lnTo>
                    <a:lnTo>
                      <a:pt x="22" y="959"/>
                    </a:lnTo>
                    <a:lnTo>
                      <a:pt x="0" y="1044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22" y="1214"/>
                    </a:lnTo>
                    <a:lnTo>
                      <a:pt x="43" y="1299"/>
                    </a:lnTo>
                    <a:lnTo>
                      <a:pt x="86" y="1363"/>
                    </a:lnTo>
                    <a:lnTo>
                      <a:pt x="149" y="1427"/>
                    </a:lnTo>
                    <a:lnTo>
                      <a:pt x="235" y="1470"/>
                    </a:lnTo>
                    <a:lnTo>
                      <a:pt x="298" y="1491"/>
                    </a:lnTo>
                    <a:lnTo>
                      <a:pt x="384" y="1512"/>
                    </a:lnTo>
                    <a:lnTo>
                      <a:pt x="554" y="1533"/>
                    </a:lnTo>
                    <a:lnTo>
                      <a:pt x="554" y="1533"/>
                    </a:lnTo>
                    <a:lnTo>
                      <a:pt x="767" y="1491"/>
                    </a:lnTo>
                    <a:lnTo>
                      <a:pt x="958" y="1406"/>
                    </a:lnTo>
                    <a:lnTo>
                      <a:pt x="1150" y="1299"/>
                    </a:lnTo>
                    <a:lnTo>
                      <a:pt x="1320" y="1150"/>
                    </a:lnTo>
                    <a:lnTo>
                      <a:pt x="1320" y="1150"/>
                    </a:lnTo>
                    <a:lnTo>
                      <a:pt x="1427" y="1044"/>
                    </a:lnTo>
                    <a:lnTo>
                      <a:pt x="1533" y="895"/>
                    </a:lnTo>
                    <a:lnTo>
                      <a:pt x="1618" y="746"/>
                    </a:lnTo>
                    <a:lnTo>
                      <a:pt x="1661" y="575"/>
                    </a:lnTo>
                    <a:lnTo>
                      <a:pt x="1661" y="575"/>
                    </a:lnTo>
                    <a:lnTo>
                      <a:pt x="1682" y="511"/>
                    </a:lnTo>
                    <a:lnTo>
                      <a:pt x="1682" y="511"/>
                    </a:lnTo>
                    <a:lnTo>
                      <a:pt x="1682" y="384"/>
                    </a:lnTo>
                    <a:lnTo>
                      <a:pt x="1682" y="384"/>
                    </a:lnTo>
                    <a:lnTo>
                      <a:pt x="1661" y="320"/>
                    </a:lnTo>
                    <a:lnTo>
                      <a:pt x="1661" y="320"/>
                    </a:lnTo>
                    <a:lnTo>
                      <a:pt x="1576" y="192"/>
                    </a:lnTo>
                    <a:lnTo>
                      <a:pt x="1576" y="192"/>
                    </a:lnTo>
                    <a:lnTo>
                      <a:pt x="1469" y="86"/>
                    </a:lnTo>
                    <a:lnTo>
                      <a:pt x="1469" y="86"/>
                    </a:lnTo>
                    <a:lnTo>
                      <a:pt x="1342" y="43"/>
                    </a:lnTo>
                    <a:lnTo>
                      <a:pt x="1235" y="1"/>
                    </a:lnTo>
                    <a:lnTo>
                      <a:pt x="1235" y="1"/>
                    </a:lnTo>
                    <a:lnTo>
                      <a:pt x="1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726;p49">
                <a:extLst>
                  <a:ext uri="{FF2B5EF4-FFF2-40B4-BE49-F238E27FC236}">
                    <a16:creationId xmlns:a16="http://schemas.microsoft.com/office/drawing/2014/main" id="{FD076A8A-3CFF-5565-5B14-B3FF6F43DEA2}"/>
                  </a:ext>
                </a:extLst>
              </p:cNvPr>
              <p:cNvSpPr/>
              <p:nvPr/>
            </p:nvSpPr>
            <p:spPr>
              <a:xfrm>
                <a:off x="5013479" y="3184341"/>
                <a:ext cx="13833" cy="11467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236" extrusionOk="0">
                    <a:moveTo>
                      <a:pt x="341" y="0"/>
                    </a:moveTo>
                    <a:lnTo>
                      <a:pt x="235" y="22"/>
                    </a:lnTo>
                    <a:lnTo>
                      <a:pt x="150" y="86"/>
                    </a:lnTo>
                    <a:lnTo>
                      <a:pt x="86" y="149"/>
                    </a:lnTo>
                    <a:lnTo>
                      <a:pt x="22" y="235"/>
                    </a:lnTo>
                    <a:lnTo>
                      <a:pt x="1" y="320"/>
                    </a:lnTo>
                    <a:lnTo>
                      <a:pt x="1" y="405"/>
                    </a:lnTo>
                    <a:lnTo>
                      <a:pt x="22" y="469"/>
                    </a:lnTo>
                    <a:lnTo>
                      <a:pt x="65" y="618"/>
                    </a:lnTo>
                    <a:lnTo>
                      <a:pt x="150" y="724"/>
                    </a:lnTo>
                    <a:lnTo>
                      <a:pt x="192" y="809"/>
                    </a:lnTo>
                    <a:lnTo>
                      <a:pt x="278" y="895"/>
                    </a:lnTo>
                    <a:lnTo>
                      <a:pt x="363" y="958"/>
                    </a:lnTo>
                    <a:lnTo>
                      <a:pt x="427" y="1022"/>
                    </a:lnTo>
                    <a:lnTo>
                      <a:pt x="448" y="1022"/>
                    </a:lnTo>
                    <a:lnTo>
                      <a:pt x="618" y="1129"/>
                    </a:lnTo>
                    <a:lnTo>
                      <a:pt x="788" y="1214"/>
                    </a:lnTo>
                    <a:lnTo>
                      <a:pt x="980" y="1235"/>
                    </a:lnTo>
                    <a:lnTo>
                      <a:pt x="1086" y="1235"/>
                    </a:lnTo>
                    <a:lnTo>
                      <a:pt x="1172" y="1214"/>
                    </a:lnTo>
                    <a:lnTo>
                      <a:pt x="1257" y="1171"/>
                    </a:lnTo>
                    <a:lnTo>
                      <a:pt x="1363" y="1107"/>
                    </a:lnTo>
                    <a:lnTo>
                      <a:pt x="1427" y="1022"/>
                    </a:lnTo>
                    <a:lnTo>
                      <a:pt x="1470" y="937"/>
                    </a:lnTo>
                    <a:lnTo>
                      <a:pt x="1491" y="831"/>
                    </a:lnTo>
                    <a:lnTo>
                      <a:pt x="1491" y="746"/>
                    </a:lnTo>
                    <a:lnTo>
                      <a:pt x="1470" y="639"/>
                    </a:lnTo>
                    <a:lnTo>
                      <a:pt x="1427" y="533"/>
                    </a:lnTo>
                    <a:lnTo>
                      <a:pt x="1363" y="405"/>
                    </a:lnTo>
                    <a:lnTo>
                      <a:pt x="1321" y="341"/>
                    </a:lnTo>
                    <a:lnTo>
                      <a:pt x="1278" y="256"/>
                    </a:lnTo>
                    <a:lnTo>
                      <a:pt x="1257" y="235"/>
                    </a:lnTo>
                    <a:lnTo>
                      <a:pt x="1150" y="128"/>
                    </a:lnTo>
                    <a:lnTo>
                      <a:pt x="1065" y="86"/>
                    </a:lnTo>
                    <a:lnTo>
                      <a:pt x="980" y="43"/>
                    </a:lnTo>
                    <a:lnTo>
                      <a:pt x="874" y="22"/>
                    </a:lnTo>
                    <a:lnTo>
                      <a:pt x="74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727;p49">
                <a:extLst>
                  <a:ext uri="{FF2B5EF4-FFF2-40B4-BE49-F238E27FC236}">
                    <a16:creationId xmlns:a16="http://schemas.microsoft.com/office/drawing/2014/main" id="{C2B6DE67-636A-0419-C0D0-E3AE6B8067B1}"/>
                  </a:ext>
                </a:extLst>
              </p:cNvPr>
              <p:cNvSpPr/>
              <p:nvPr/>
            </p:nvSpPr>
            <p:spPr>
              <a:xfrm>
                <a:off x="5013479" y="3184341"/>
                <a:ext cx="13833" cy="11467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236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448" y="0"/>
                    </a:lnTo>
                    <a:lnTo>
                      <a:pt x="448" y="0"/>
                    </a:lnTo>
                    <a:lnTo>
                      <a:pt x="341" y="0"/>
                    </a:lnTo>
                    <a:lnTo>
                      <a:pt x="235" y="22"/>
                    </a:lnTo>
                    <a:lnTo>
                      <a:pt x="235" y="22"/>
                    </a:lnTo>
                    <a:lnTo>
                      <a:pt x="150" y="86"/>
                    </a:lnTo>
                    <a:lnTo>
                      <a:pt x="86" y="149"/>
                    </a:lnTo>
                    <a:lnTo>
                      <a:pt x="86" y="149"/>
                    </a:lnTo>
                    <a:lnTo>
                      <a:pt x="22" y="235"/>
                    </a:lnTo>
                    <a:lnTo>
                      <a:pt x="1" y="320"/>
                    </a:lnTo>
                    <a:lnTo>
                      <a:pt x="1" y="320"/>
                    </a:lnTo>
                    <a:lnTo>
                      <a:pt x="1" y="405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65" y="618"/>
                    </a:lnTo>
                    <a:lnTo>
                      <a:pt x="150" y="724"/>
                    </a:lnTo>
                    <a:lnTo>
                      <a:pt x="150" y="724"/>
                    </a:lnTo>
                    <a:lnTo>
                      <a:pt x="192" y="809"/>
                    </a:lnTo>
                    <a:lnTo>
                      <a:pt x="192" y="809"/>
                    </a:lnTo>
                    <a:lnTo>
                      <a:pt x="278" y="895"/>
                    </a:lnTo>
                    <a:lnTo>
                      <a:pt x="363" y="958"/>
                    </a:lnTo>
                    <a:lnTo>
                      <a:pt x="363" y="958"/>
                    </a:lnTo>
                    <a:lnTo>
                      <a:pt x="427" y="1022"/>
                    </a:lnTo>
                    <a:lnTo>
                      <a:pt x="448" y="1022"/>
                    </a:lnTo>
                    <a:lnTo>
                      <a:pt x="448" y="1022"/>
                    </a:lnTo>
                    <a:lnTo>
                      <a:pt x="618" y="1129"/>
                    </a:lnTo>
                    <a:lnTo>
                      <a:pt x="788" y="1214"/>
                    </a:lnTo>
                    <a:lnTo>
                      <a:pt x="788" y="1214"/>
                    </a:lnTo>
                    <a:lnTo>
                      <a:pt x="980" y="1235"/>
                    </a:lnTo>
                    <a:lnTo>
                      <a:pt x="1086" y="1235"/>
                    </a:lnTo>
                    <a:lnTo>
                      <a:pt x="1172" y="1214"/>
                    </a:lnTo>
                    <a:lnTo>
                      <a:pt x="1172" y="1214"/>
                    </a:lnTo>
                    <a:lnTo>
                      <a:pt x="1257" y="1171"/>
                    </a:lnTo>
                    <a:lnTo>
                      <a:pt x="1257" y="1171"/>
                    </a:lnTo>
                    <a:lnTo>
                      <a:pt x="1363" y="1107"/>
                    </a:lnTo>
                    <a:lnTo>
                      <a:pt x="1363" y="1107"/>
                    </a:lnTo>
                    <a:lnTo>
                      <a:pt x="1427" y="1022"/>
                    </a:lnTo>
                    <a:lnTo>
                      <a:pt x="1470" y="937"/>
                    </a:lnTo>
                    <a:lnTo>
                      <a:pt x="1470" y="937"/>
                    </a:lnTo>
                    <a:lnTo>
                      <a:pt x="1491" y="831"/>
                    </a:lnTo>
                    <a:lnTo>
                      <a:pt x="1491" y="746"/>
                    </a:lnTo>
                    <a:lnTo>
                      <a:pt x="1491" y="746"/>
                    </a:lnTo>
                    <a:lnTo>
                      <a:pt x="1470" y="639"/>
                    </a:lnTo>
                    <a:lnTo>
                      <a:pt x="1427" y="533"/>
                    </a:lnTo>
                    <a:lnTo>
                      <a:pt x="1427" y="533"/>
                    </a:lnTo>
                    <a:lnTo>
                      <a:pt x="1363" y="405"/>
                    </a:lnTo>
                    <a:lnTo>
                      <a:pt x="1363" y="405"/>
                    </a:lnTo>
                    <a:lnTo>
                      <a:pt x="1321" y="341"/>
                    </a:lnTo>
                    <a:lnTo>
                      <a:pt x="1278" y="256"/>
                    </a:lnTo>
                    <a:lnTo>
                      <a:pt x="1257" y="235"/>
                    </a:lnTo>
                    <a:lnTo>
                      <a:pt x="1257" y="235"/>
                    </a:lnTo>
                    <a:lnTo>
                      <a:pt x="1150" y="128"/>
                    </a:lnTo>
                    <a:lnTo>
                      <a:pt x="1150" y="128"/>
                    </a:lnTo>
                    <a:lnTo>
                      <a:pt x="1065" y="86"/>
                    </a:lnTo>
                    <a:lnTo>
                      <a:pt x="980" y="43"/>
                    </a:lnTo>
                    <a:lnTo>
                      <a:pt x="980" y="43"/>
                    </a:lnTo>
                    <a:lnTo>
                      <a:pt x="874" y="22"/>
                    </a:lnTo>
                    <a:lnTo>
                      <a:pt x="746" y="0"/>
                    </a:lnTo>
                    <a:lnTo>
                      <a:pt x="746" y="0"/>
                    </a:lnTo>
                    <a:lnTo>
                      <a:pt x="703" y="0"/>
                    </a:lnTo>
                    <a:lnTo>
                      <a:pt x="703" y="0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728;p49">
                <a:extLst>
                  <a:ext uri="{FF2B5EF4-FFF2-40B4-BE49-F238E27FC236}">
                    <a16:creationId xmlns:a16="http://schemas.microsoft.com/office/drawing/2014/main" id="{49038365-E1B2-ABED-31E8-4AC3CC384057}"/>
                  </a:ext>
                </a:extLst>
              </p:cNvPr>
              <p:cNvSpPr/>
              <p:nvPr/>
            </p:nvSpPr>
            <p:spPr>
              <a:xfrm>
                <a:off x="5041522" y="3183552"/>
                <a:ext cx="8109" cy="771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831" extrusionOk="0">
                    <a:moveTo>
                      <a:pt x="512" y="0"/>
                    </a:moveTo>
                    <a:lnTo>
                      <a:pt x="448" y="22"/>
                    </a:lnTo>
                    <a:lnTo>
                      <a:pt x="299" y="107"/>
                    </a:lnTo>
                    <a:lnTo>
                      <a:pt x="256" y="128"/>
                    </a:lnTo>
                    <a:lnTo>
                      <a:pt x="150" y="192"/>
                    </a:lnTo>
                    <a:lnTo>
                      <a:pt x="86" y="234"/>
                    </a:lnTo>
                    <a:lnTo>
                      <a:pt x="43" y="298"/>
                    </a:lnTo>
                    <a:lnTo>
                      <a:pt x="22" y="383"/>
                    </a:lnTo>
                    <a:lnTo>
                      <a:pt x="1" y="469"/>
                    </a:lnTo>
                    <a:lnTo>
                      <a:pt x="1" y="554"/>
                    </a:lnTo>
                    <a:lnTo>
                      <a:pt x="22" y="639"/>
                    </a:lnTo>
                    <a:lnTo>
                      <a:pt x="65" y="703"/>
                    </a:lnTo>
                    <a:lnTo>
                      <a:pt x="129" y="767"/>
                    </a:lnTo>
                    <a:lnTo>
                      <a:pt x="214" y="809"/>
                    </a:lnTo>
                    <a:lnTo>
                      <a:pt x="320" y="831"/>
                    </a:lnTo>
                    <a:lnTo>
                      <a:pt x="405" y="831"/>
                    </a:lnTo>
                    <a:lnTo>
                      <a:pt x="490" y="788"/>
                    </a:lnTo>
                    <a:lnTo>
                      <a:pt x="639" y="724"/>
                    </a:lnTo>
                    <a:lnTo>
                      <a:pt x="767" y="618"/>
                    </a:lnTo>
                    <a:lnTo>
                      <a:pt x="810" y="533"/>
                    </a:lnTo>
                    <a:lnTo>
                      <a:pt x="852" y="469"/>
                    </a:lnTo>
                    <a:lnTo>
                      <a:pt x="874" y="362"/>
                    </a:lnTo>
                    <a:lnTo>
                      <a:pt x="874" y="256"/>
                    </a:lnTo>
                    <a:lnTo>
                      <a:pt x="852" y="171"/>
                    </a:lnTo>
                    <a:lnTo>
                      <a:pt x="810" y="107"/>
                    </a:lnTo>
                    <a:lnTo>
                      <a:pt x="725" y="22"/>
                    </a:lnTo>
                    <a:lnTo>
                      <a:pt x="66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729;p49">
                <a:extLst>
                  <a:ext uri="{FF2B5EF4-FFF2-40B4-BE49-F238E27FC236}">
                    <a16:creationId xmlns:a16="http://schemas.microsoft.com/office/drawing/2014/main" id="{26F2F3FC-9415-9319-B199-674812089B1E}"/>
                  </a:ext>
                </a:extLst>
              </p:cNvPr>
              <p:cNvSpPr/>
              <p:nvPr/>
            </p:nvSpPr>
            <p:spPr>
              <a:xfrm>
                <a:off x="5041522" y="3183552"/>
                <a:ext cx="8109" cy="771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831" fill="none" extrusionOk="0">
                    <a:moveTo>
                      <a:pt x="448" y="22"/>
                    </a:moveTo>
                    <a:lnTo>
                      <a:pt x="448" y="22"/>
                    </a:lnTo>
                    <a:lnTo>
                      <a:pt x="299" y="107"/>
                    </a:lnTo>
                    <a:lnTo>
                      <a:pt x="299" y="107"/>
                    </a:lnTo>
                    <a:lnTo>
                      <a:pt x="256" y="128"/>
                    </a:lnTo>
                    <a:lnTo>
                      <a:pt x="256" y="128"/>
                    </a:lnTo>
                    <a:lnTo>
                      <a:pt x="150" y="192"/>
                    </a:lnTo>
                    <a:lnTo>
                      <a:pt x="150" y="192"/>
                    </a:lnTo>
                    <a:lnTo>
                      <a:pt x="86" y="234"/>
                    </a:lnTo>
                    <a:lnTo>
                      <a:pt x="43" y="298"/>
                    </a:lnTo>
                    <a:lnTo>
                      <a:pt x="22" y="383"/>
                    </a:lnTo>
                    <a:lnTo>
                      <a:pt x="1" y="469"/>
                    </a:lnTo>
                    <a:lnTo>
                      <a:pt x="1" y="469"/>
                    </a:lnTo>
                    <a:lnTo>
                      <a:pt x="1" y="554"/>
                    </a:lnTo>
                    <a:lnTo>
                      <a:pt x="22" y="639"/>
                    </a:lnTo>
                    <a:lnTo>
                      <a:pt x="65" y="703"/>
                    </a:lnTo>
                    <a:lnTo>
                      <a:pt x="129" y="767"/>
                    </a:lnTo>
                    <a:lnTo>
                      <a:pt x="129" y="767"/>
                    </a:lnTo>
                    <a:lnTo>
                      <a:pt x="214" y="809"/>
                    </a:lnTo>
                    <a:lnTo>
                      <a:pt x="320" y="831"/>
                    </a:lnTo>
                    <a:lnTo>
                      <a:pt x="405" y="831"/>
                    </a:lnTo>
                    <a:lnTo>
                      <a:pt x="490" y="788"/>
                    </a:lnTo>
                    <a:lnTo>
                      <a:pt x="490" y="788"/>
                    </a:lnTo>
                    <a:lnTo>
                      <a:pt x="639" y="724"/>
                    </a:lnTo>
                    <a:lnTo>
                      <a:pt x="767" y="618"/>
                    </a:lnTo>
                    <a:lnTo>
                      <a:pt x="767" y="618"/>
                    </a:lnTo>
                    <a:lnTo>
                      <a:pt x="810" y="533"/>
                    </a:lnTo>
                    <a:lnTo>
                      <a:pt x="852" y="469"/>
                    </a:lnTo>
                    <a:lnTo>
                      <a:pt x="852" y="469"/>
                    </a:lnTo>
                    <a:lnTo>
                      <a:pt x="874" y="362"/>
                    </a:lnTo>
                    <a:lnTo>
                      <a:pt x="874" y="362"/>
                    </a:lnTo>
                    <a:lnTo>
                      <a:pt x="874" y="256"/>
                    </a:lnTo>
                    <a:lnTo>
                      <a:pt x="874" y="256"/>
                    </a:lnTo>
                    <a:lnTo>
                      <a:pt x="852" y="171"/>
                    </a:lnTo>
                    <a:lnTo>
                      <a:pt x="810" y="107"/>
                    </a:lnTo>
                    <a:lnTo>
                      <a:pt x="810" y="107"/>
                    </a:lnTo>
                    <a:lnTo>
                      <a:pt x="725" y="22"/>
                    </a:lnTo>
                    <a:lnTo>
                      <a:pt x="661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12" y="0"/>
                    </a:lnTo>
                    <a:lnTo>
                      <a:pt x="448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730;p49">
                <a:extLst>
                  <a:ext uri="{FF2B5EF4-FFF2-40B4-BE49-F238E27FC236}">
                    <a16:creationId xmlns:a16="http://schemas.microsoft.com/office/drawing/2014/main" id="{0579B101-134D-454E-F2BD-3D28BB1C63A6}"/>
                  </a:ext>
                </a:extLst>
              </p:cNvPr>
              <p:cNvSpPr/>
              <p:nvPr/>
            </p:nvSpPr>
            <p:spPr>
              <a:xfrm>
                <a:off x="5024147" y="3209425"/>
                <a:ext cx="11662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321" extrusionOk="0">
                    <a:moveTo>
                      <a:pt x="916" y="0"/>
                    </a:moveTo>
                    <a:lnTo>
                      <a:pt x="809" y="21"/>
                    </a:lnTo>
                    <a:lnTo>
                      <a:pt x="724" y="43"/>
                    </a:lnTo>
                    <a:lnTo>
                      <a:pt x="660" y="64"/>
                    </a:lnTo>
                    <a:lnTo>
                      <a:pt x="575" y="85"/>
                    </a:lnTo>
                    <a:lnTo>
                      <a:pt x="447" y="149"/>
                    </a:lnTo>
                    <a:lnTo>
                      <a:pt x="341" y="234"/>
                    </a:lnTo>
                    <a:lnTo>
                      <a:pt x="256" y="319"/>
                    </a:lnTo>
                    <a:lnTo>
                      <a:pt x="171" y="426"/>
                    </a:lnTo>
                    <a:lnTo>
                      <a:pt x="64" y="575"/>
                    </a:lnTo>
                    <a:lnTo>
                      <a:pt x="22" y="745"/>
                    </a:lnTo>
                    <a:lnTo>
                      <a:pt x="0" y="830"/>
                    </a:lnTo>
                    <a:lnTo>
                      <a:pt x="22" y="937"/>
                    </a:lnTo>
                    <a:lnTo>
                      <a:pt x="43" y="1022"/>
                    </a:lnTo>
                    <a:lnTo>
                      <a:pt x="64" y="1086"/>
                    </a:lnTo>
                    <a:lnTo>
                      <a:pt x="107" y="1171"/>
                    </a:lnTo>
                    <a:lnTo>
                      <a:pt x="171" y="1235"/>
                    </a:lnTo>
                    <a:lnTo>
                      <a:pt x="277" y="1299"/>
                    </a:lnTo>
                    <a:lnTo>
                      <a:pt x="362" y="1320"/>
                    </a:lnTo>
                    <a:lnTo>
                      <a:pt x="469" y="1320"/>
                    </a:lnTo>
                    <a:lnTo>
                      <a:pt x="575" y="1299"/>
                    </a:lnTo>
                    <a:lnTo>
                      <a:pt x="724" y="1256"/>
                    </a:lnTo>
                    <a:lnTo>
                      <a:pt x="831" y="1171"/>
                    </a:lnTo>
                    <a:lnTo>
                      <a:pt x="980" y="1043"/>
                    </a:lnTo>
                    <a:lnTo>
                      <a:pt x="1086" y="916"/>
                    </a:lnTo>
                    <a:lnTo>
                      <a:pt x="1150" y="745"/>
                    </a:lnTo>
                    <a:lnTo>
                      <a:pt x="1171" y="724"/>
                    </a:lnTo>
                    <a:lnTo>
                      <a:pt x="1235" y="532"/>
                    </a:lnTo>
                    <a:lnTo>
                      <a:pt x="1256" y="405"/>
                    </a:lnTo>
                    <a:lnTo>
                      <a:pt x="1235" y="277"/>
                    </a:lnTo>
                    <a:lnTo>
                      <a:pt x="1214" y="192"/>
                    </a:lnTo>
                    <a:lnTo>
                      <a:pt x="1171" y="128"/>
                    </a:lnTo>
                    <a:lnTo>
                      <a:pt x="1107" y="64"/>
                    </a:lnTo>
                    <a:lnTo>
                      <a:pt x="1044" y="21"/>
                    </a:lnTo>
                    <a:lnTo>
                      <a:pt x="91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731;p49">
                <a:extLst>
                  <a:ext uri="{FF2B5EF4-FFF2-40B4-BE49-F238E27FC236}">
                    <a16:creationId xmlns:a16="http://schemas.microsoft.com/office/drawing/2014/main" id="{40AB53CA-895C-C2F9-1635-E438911CD1C8}"/>
                  </a:ext>
                </a:extLst>
              </p:cNvPr>
              <p:cNvSpPr/>
              <p:nvPr/>
            </p:nvSpPr>
            <p:spPr>
              <a:xfrm>
                <a:off x="5024147" y="3209425"/>
                <a:ext cx="11662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321" fill="none" extrusionOk="0">
                    <a:moveTo>
                      <a:pt x="724" y="43"/>
                    </a:moveTo>
                    <a:lnTo>
                      <a:pt x="724" y="43"/>
                    </a:lnTo>
                    <a:lnTo>
                      <a:pt x="660" y="64"/>
                    </a:lnTo>
                    <a:lnTo>
                      <a:pt x="575" y="85"/>
                    </a:lnTo>
                    <a:lnTo>
                      <a:pt x="575" y="85"/>
                    </a:lnTo>
                    <a:lnTo>
                      <a:pt x="447" y="149"/>
                    </a:lnTo>
                    <a:lnTo>
                      <a:pt x="341" y="234"/>
                    </a:lnTo>
                    <a:lnTo>
                      <a:pt x="256" y="319"/>
                    </a:lnTo>
                    <a:lnTo>
                      <a:pt x="171" y="426"/>
                    </a:lnTo>
                    <a:lnTo>
                      <a:pt x="171" y="426"/>
                    </a:lnTo>
                    <a:lnTo>
                      <a:pt x="64" y="575"/>
                    </a:lnTo>
                    <a:lnTo>
                      <a:pt x="22" y="745"/>
                    </a:lnTo>
                    <a:lnTo>
                      <a:pt x="0" y="830"/>
                    </a:lnTo>
                    <a:lnTo>
                      <a:pt x="22" y="937"/>
                    </a:lnTo>
                    <a:lnTo>
                      <a:pt x="43" y="1022"/>
                    </a:lnTo>
                    <a:lnTo>
                      <a:pt x="64" y="1086"/>
                    </a:lnTo>
                    <a:lnTo>
                      <a:pt x="64" y="1086"/>
                    </a:lnTo>
                    <a:lnTo>
                      <a:pt x="107" y="1171"/>
                    </a:lnTo>
                    <a:lnTo>
                      <a:pt x="171" y="1235"/>
                    </a:lnTo>
                    <a:lnTo>
                      <a:pt x="171" y="1235"/>
                    </a:lnTo>
                    <a:lnTo>
                      <a:pt x="277" y="1299"/>
                    </a:lnTo>
                    <a:lnTo>
                      <a:pt x="277" y="1299"/>
                    </a:lnTo>
                    <a:lnTo>
                      <a:pt x="362" y="1320"/>
                    </a:lnTo>
                    <a:lnTo>
                      <a:pt x="362" y="1320"/>
                    </a:lnTo>
                    <a:lnTo>
                      <a:pt x="469" y="1320"/>
                    </a:lnTo>
                    <a:lnTo>
                      <a:pt x="575" y="1299"/>
                    </a:lnTo>
                    <a:lnTo>
                      <a:pt x="575" y="1299"/>
                    </a:lnTo>
                    <a:lnTo>
                      <a:pt x="724" y="1256"/>
                    </a:lnTo>
                    <a:lnTo>
                      <a:pt x="831" y="1171"/>
                    </a:lnTo>
                    <a:lnTo>
                      <a:pt x="831" y="1171"/>
                    </a:lnTo>
                    <a:lnTo>
                      <a:pt x="980" y="1043"/>
                    </a:lnTo>
                    <a:lnTo>
                      <a:pt x="1086" y="916"/>
                    </a:lnTo>
                    <a:lnTo>
                      <a:pt x="1086" y="916"/>
                    </a:lnTo>
                    <a:lnTo>
                      <a:pt x="1150" y="745"/>
                    </a:lnTo>
                    <a:lnTo>
                      <a:pt x="1171" y="724"/>
                    </a:lnTo>
                    <a:lnTo>
                      <a:pt x="1171" y="724"/>
                    </a:lnTo>
                    <a:lnTo>
                      <a:pt x="1235" y="532"/>
                    </a:lnTo>
                    <a:lnTo>
                      <a:pt x="1235" y="532"/>
                    </a:lnTo>
                    <a:lnTo>
                      <a:pt x="1256" y="405"/>
                    </a:lnTo>
                    <a:lnTo>
                      <a:pt x="1235" y="277"/>
                    </a:lnTo>
                    <a:lnTo>
                      <a:pt x="1235" y="277"/>
                    </a:lnTo>
                    <a:lnTo>
                      <a:pt x="1214" y="192"/>
                    </a:lnTo>
                    <a:lnTo>
                      <a:pt x="1171" y="128"/>
                    </a:lnTo>
                    <a:lnTo>
                      <a:pt x="1107" y="64"/>
                    </a:lnTo>
                    <a:lnTo>
                      <a:pt x="1044" y="21"/>
                    </a:lnTo>
                    <a:lnTo>
                      <a:pt x="1044" y="21"/>
                    </a:lnTo>
                    <a:lnTo>
                      <a:pt x="916" y="0"/>
                    </a:lnTo>
                    <a:lnTo>
                      <a:pt x="916" y="0"/>
                    </a:lnTo>
                    <a:lnTo>
                      <a:pt x="809" y="21"/>
                    </a:lnTo>
                    <a:lnTo>
                      <a:pt x="724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732;p49">
                <a:extLst>
                  <a:ext uri="{FF2B5EF4-FFF2-40B4-BE49-F238E27FC236}">
                    <a16:creationId xmlns:a16="http://schemas.microsoft.com/office/drawing/2014/main" id="{FD67DE89-A711-9BD4-D91A-E174E0E018E8}"/>
                  </a:ext>
                </a:extLst>
              </p:cNvPr>
              <p:cNvSpPr/>
              <p:nvPr/>
            </p:nvSpPr>
            <p:spPr>
              <a:xfrm>
                <a:off x="4998079" y="3212579"/>
                <a:ext cx="8109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4" extrusionOk="0">
                    <a:moveTo>
                      <a:pt x="447" y="1"/>
                    </a:moveTo>
                    <a:lnTo>
                      <a:pt x="383" y="22"/>
                    </a:lnTo>
                    <a:lnTo>
                      <a:pt x="298" y="65"/>
                    </a:lnTo>
                    <a:lnTo>
                      <a:pt x="234" y="107"/>
                    </a:lnTo>
                    <a:lnTo>
                      <a:pt x="171" y="150"/>
                    </a:lnTo>
                    <a:lnTo>
                      <a:pt x="107" y="235"/>
                    </a:lnTo>
                    <a:lnTo>
                      <a:pt x="64" y="320"/>
                    </a:lnTo>
                    <a:lnTo>
                      <a:pt x="21" y="469"/>
                    </a:lnTo>
                    <a:lnTo>
                      <a:pt x="0" y="597"/>
                    </a:lnTo>
                    <a:lnTo>
                      <a:pt x="0" y="725"/>
                    </a:lnTo>
                    <a:lnTo>
                      <a:pt x="21" y="874"/>
                    </a:lnTo>
                    <a:lnTo>
                      <a:pt x="64" y="916"/>
                    </a:lnTo>
                    <a:lnTo>
                      <a:pt x="107" y="959"/>
                    </a:lnTo>
                    <a:lnTo>
                      <a:pt x="171" y="1023"/>
                    </a:lnTo>
                    <a:lnTo>
                      <a:pt x="256" y="1044"/>
                    </a:lnTo>
                    <a:lnTo>
                      <a:pt x="405" y="1044"/>
                    </a:lnTo>
                    <a:lnTo>
                      <a:pt x="469" y="1023"/>
                    </a:lnTo>
                    <a:lnTo>
                      <a:pt x="532" y="980"/>
                    </a:lnTo>
                    <a:lnTo>
                      <a:pt x="575" y="959"/>
                    </a:lnTo>
                    <a:lnTo>
                      <a:pt x="681" y="895"/>
                    </a:lnTo>
                    <a:lnTo>
                      <a:pt x="745" y="831"/>
                    </a:lnTo>
                    <a:lnTo>
                      <a:pt x="830" y="661"/>
                    </a:lnTo>
                    <a:lnTo>
                      <a:pt x="852" y="554"/>
                    </a:lnTo>
                    <a:lnTo>
                      <a:pt x="873" y="469"/>
                    </a:lnTo>
                    <a:lnTo>
                      <a:pt x="852" y="363"/>
                    </a:lnTo>
                    <a:lnTo>
                      <a:pt x="830" y="256"/>
                    </a:lnTo>
                    <a:lnTo>
                      <a:pt x="788" y="171"/>
                    </a:lnTo>
                    <a:lnTo>
                      <a:pt x="681" y="65"/>
                    </a:lnTo>
                    <a:lnTo>
                      <a:pt x="639" y="22"/>
                    </a:lnTo>
                    <a:lnTo>
                      <a:pt x="575" y="22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733;p49">
                <a:extLst>
                  <a:ext uri="{FF2B5EF4-FFF2-40B4-BE49-F238E27FC236}">
                    <a16:creationId xmlns:a16="http://schemas.microsoft.com/office/drawing/2014/main" id="{D90C2F27-7749-9192-59B3-90337C23EDD3}"/>
                  </a:ext>
                </a:extLst>
              </p:cNvPr>
              <p:cNvSpPr/>
              <p:nvPr/>
            </p:nvSpPr>
            <p:spPr>
              <a:xfrm>
                <a:off x="4998079" y="3212579"/>
                <a:ext cx="8109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4" fill="none" extrusionOk="0">
                    <a:moveTo>
                      <a:pt x="447" y="1"/>
                    </a:moveTo>
                    <a:lnTo>
                      <a:pt x="447" y="1"/>
                    </a:lnTo>
                    <a:lnTo>
                      <a:pt x="383" y="22"/>
                    </a:lnTo>
                    <a:lnTo>
                      <a:pt x="298" y="65"/>
                    </a:lnTo>
                    <a:lnTo>
                      <a:pt x="298" y="65"/>
                    </a:lnTo>
                    <a:lnTo>
                      <a:pt x="234" y="107"/>
                    </a:lnTo>
                    <a:lnTo>
                      <a:pt x="171" y="150"/>
                    </a:lnTo>
                    <a:lnTo>
                      <a:pt x="171" y="150"/>
                    </a:lnTo>
                    <a:lnTo>
                      <a:pt x="107" y="235"/>
                    </a:lnTo>
                    <a:lnTo>
                      <a:pt x="64" y="320"/>
                    </a:lnTo>
                    <a:lnTo>
                      <a:pt x="64" y="320"/>
                    </a:lnTo>
                    <a:lnTo>
                      <a:pt x="21" y="469"/>
                    </a:lnTo>
                    <a:lnTo>
                      <a:pt x="0" y="597"/>
                    </a:lnTo>
                    <a:lnTo>
                      <a:pt x="0" y="597"/>
                    </a:lnTo>
                    <a:lnTo>
                      <a:pt x="0" y="725"/>
                    </a:lnTo>
                    <a:lnTo>
                      <a:pt x="0" y="725"/>
                    </a:lnTo>
                    <a:lnTo>
                      <a:pt x="21" y="874"/>
                    </a:lnTo>
                    <a:lnTo>
                      <a:pt x="21" y="874"/>
                    </a:lnTo>
                    <a:lnTo>
                      <a:pt x="64" y="916"/>
                    </a:lnTo>
                    <a:lnTo>
                      <a:pt x="107" y="959"/>
                    </a:lnTo>
                    <a:lnTo>
                      <a:pt x="107" y="959"/>
                    </a:lnTo>
                    <a:lnTo>
                      <a:pt x="171" y="1023"/>
                    </a:lnTo>
                    <a:lnTo>
                      <a:pt x="256" y="1044"/>
                    </a:lnTo>
                    <a:lnTo>
                      <a:pt x="256" y="1044"/>
                    </a:lnTo>
                    <a:lnTo>
                      <a:pt x="362" y="1044"/>
                    </a:lnTo>
                    <a:lnTo>
                      <a:pt x="362" y="1044"/>
                    </a:lnTo>
                    <a:lnTo>
                      <a:pt x="405" y="1044"/>
                    </a:lnTo>
                    <a:lnTo>
                      <a:pt x="405" y="1044"/>
                    </a:lnTo>
                    <a:lnTo>
                      <a:pt x="469" y="1023"/>
                    </a:lnTo>
                    <a:lnTo>
                      <a:pt x="532" y="980"/>
                    </a:lnTo>
                    <a:lnTo>
                      <a:pt x="532" y="980"/>
                    </a:lnTo>
                    <a:lnTo>
                      <a:pt x="575" y="959"/>
                    </a:lnTo>
                    <a:lnTo>
                      <a:pt x="575" y="959"/>
                    </a:lnTo>
                    <a:lnTo>
                      <a:pt x="681" y="895"/>
                    </a:lnTo>
                    <a:lnTo>
                      <a:pt x="681" y="895"/>
                    </a:lnTo>
                    <a:lnTo>
                      <a:pt x="745" y="831"/>
                    </a:lnTo>
                    <a:lnTo>
                      <a:pt x="745" y="831"/>
                    </a:lnTo>
                    <a:lnTo>
                      <a:pt x="830" y="661"/>
                    </a:lnTo>
                    <a:lnTo>
                      <a:pt x="830" y="661"/>
                    </a:lnTo>
                    <a:lnTo>
                      <a:pt x="852" y="554"/>
                    </a:lnTo>
                    <a:lnTo>
                      <a:pt x="852" y="554"/>
                    </a:lnTo>
                    <a:lnTo>
                      <a:pt x="873" y="469"/>
                    </a:lnTo>
                    <a:lnTo>
                      <a:pt x="852" y="363"/>
                    </a:lnTo>
                    <a:lnTo>
                      <a:pt x="852" y="363"/>
                    </a:lnTo>
                    <a:lnTo>
                      <a:pt x="830" y="256"/>
                    </a:lnTo>
                    <a:lnTo>
                      <a:pt x="788" y="171"/>
                    </a:lnTo>
                    <a:lnTo>
                      <a:pt x="788" y="171"/>
                    </a:lnTo>
                    <a:lnTo>
                      <a:pt x="681" y="65"/>
                    </a:lnTo>
                    <a:lnTo>
                      <a:pt x="639" y="22"/>
                    </a:lnTo>
                    <a:lnTo>
                      <a:pt x="575" y="22"/>
                    </a:lnTo>
                    <a:lnTo>
                      <a:pt x="575" y="22"/>
                    </a:lnTo>
                    <a:lnTo>
                      <a:pt x="490" y="1"/>
                    </a:lnTo>
                    <a:lnTo>
                      <a:pt x="490" y="1"/>
                    </a:lnTo>
                    <a:lnTo>
                      <a:pt x="44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734;p49">
                <a:extLst>
                  <a:ext uri="{FF2B5EF4-FFF2-40B4-BE49-F238E27FC236}">
                    <a16:creationId xmlns:a16="http://schemas.microsoft.com/office/drawing/2014/main" id="{306E3FC4-2426-0CFF-018A-FF079DFB413C}"/>
                  </a:ext>
                </a:extLst>
              </p:cNvPr>
              <p:cNvSpPr/>
              <p:nvPr/>
            </p:nvSpPr>
            <p:spPr>
              <a:xfrm>
                <a:off x="5046856" y="3343120"/>
                <a:ext cx="2384" cy="21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36" extrusionOk="0">
                    <a:moveTo>
                      <a:pt x="86" y="1"/>
                    </a:moveTo>
                    <a:lnTo>
                      <a:pt x="43" y="22"/>
                    </a:lnTo>
                    <a:lnTo>
                      <a:pt x="22" y="65"/>
                    </a:lnTo>
                    <a:lnTo>
                      <a:pt x="1" y="107"/>
                    </a:lnTo>
                    <a:lnTo>
                      <a:pt x="22" y="150"/>
                    </a:lnTo>
                    <a:lnTo>
                      <a:pt x="43" y="193"/>
                    </a:lnTo>
                    <a:lnTo>
                      <a:pt x="64" y="235"/>
                    </a:lnTo>
                    <a:lnTo>
                      <a:pt x="171" y="235"/>
                    </a:lnTo>
                    <a:lnTo>
                      <a:pt x="214" y="214"/>
                    </a:lnTo>
                    <a:lnTo>
                      <a:pt x="235" y="171"/>
                    </a:lnTo>
                    <a:lnTo>
                      <a:pt x="256" y="129"/>
                    </a:lnTo>
                    <a:lnTo>
                      <a:pt x="235" y="86"/>
                    </a:lnTo>
                    <a:lnTo>
                      <a:pt x="214" y="44"/>
                    </a:lnTo>
                    <a:lnTo>
                      <a:pt x="19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735;p49">
                <a:extLst>
                  <a:ext uri="{FF2B5EF4-FFF2-40B4-BE49-F238E27FC236}">
                    <a16:creationId xmlns:a16="http://schemas.microsoft.com/office/drawing/2014/main" id="{D011D503-B8B0-C0E8-E14D-CD13042A484D}"/>
                  </a:ext>
                </a:extLst>
              </p:cNvPr>
              <p:cNvSpPr/>
              <p:nvPr/>
            </p:nvSpPr>
            <p:spPr>
              <a:xfrm>
                <a:off x="5046856" y="3343120"/>
                <a:ext cx="2384" cy="21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36" fill="none" extrusionOk="0">
                    <a:moveTo>
                      <a:pt x="43" y="22"/>
                    </a:moveTo>
                    <a:lnTo>
                      <a:pt x="43" y="22"/>
                    </a:lnTo>
                    <a:lnTo>
                      <a:pt x="22" y="65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22" y="150"/>
                    </a:lnTo>
                    <a:lnTo>
                      <a:pt x="43" y="193"/>
                    </a:lnTo>
                    <a:lnTo>
                      <a:pt x="64" y="235"/>
                    </a:lnTo>
                    <a:lnTo>
                      <a:pt x="107" y="235"/>
                    </a:lnTo>
                    <a:lnTo>
                      <a:pt x="107" y="235"/>
                    </a:lnTo>
                    <a:lnTo>
                      <a:pt x="171" y="235"/>
                    </a:lnTo>
                    <a:lnTo>
                      <a:pt x="214" y="214"/>
                    </a:lnTo>
                    <a:lnTo>
                      <a:pt x="214" y="214"/>
                    </a:lnTo>
                    <a:lnTo>
                      <a:pt x="235" y="171"/>
                    </a:lnTo>
                    <a:lnTo>
                      <a:pt x="256" y="129"/>
                    </a:lnTo>
                    <a:lnTo>
                      <a:pt x="256" y="129"/>
                    </a:lnTo>
                    <a:lnTo>
                      <a:pt x="235" y="86"/>
                    </a:lnTo>
                    <a:lnTo>
                      <a:pt x="214" y="44"/>
                    </a:lnTo>
                    <a:lnTo>
                      <a:pt x="192" y="1"/>
                    </a:lnTo>
                    <a:lnTo>
                      <a:pt x="150" y="1"/>
                    </a:lnTo>
                    <a:lnTo>
                      <a:pt x="150" y="1"/>
                    </a:lnTo>
                    <a:lnTo>
                      <a:pt x="86" y="1"/>
                    </a:lnTo>
                    <a:lnTo>
                      <a:pt x="43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736;p49">
                <a:extLst>
                  <a:ext uri="{FF2B5EF4-FFF2-40B4-BE49-F238E27FC236}">
                    <a16:creationId xmlns:a16="http://schemas.microsoft.com/office/drawing/2014/main" id="{CC954AA1-535C-E31C-464B-6FDFB2F08A59}"/>
                  </a:ext>
                </a:extLst>
              </p:cNvPr>
              <p:cNvSpPr/>
              <p:nvPr/>
            </p:nvSpPr>
            <p:spPr>
              <a:xfrm>
                <a:off x="5040734" y="3337397"/>
                <a:ext cx="10678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2130" extrusionOk="0">
                    <a:moveTo>
                      <a:pt x="703" y="1"/>
                    </a:moveTo>
                    <a:lnTo>
                      <a:pt x="597" y="22"/>
                    </a:lnTo>
                    <a:lnTo>
                      <a:pt x="512" y="64"/>
                    </a:lnTo>
                    <a:lnTo>
                      <a:pt x="448" y="107"/>
                    </a:lnTo>
                    <a:lnTo>
                      <a:pt x="405" y="150"/>
                    </a:lnTo>
                    <a:lnTo>
                      <a:pt x="384" y="171"/>
                    </a:lnTo>
                    <a:lnTo>
                      <a:pt x="299" y="256"/>
                    </a:lnTo>
                    <a:lnTo>
                      <a:pt x="277" y="299"/>
                    </a:lnTo>
                    <a:lnTo>
                      <a:pt x="214" y="363"/>
                    </a:lnTo>
                    <a:lnTo>
                      <a:pt x="171" y="448"/>
                    </a:lnTo>
                    <a:lnTo>
                      <a:pt x="86" y="597"/>
                    </a:lnTo>
                    <a:lnTo>
                      <a:pt x="43" y="831"/>
                    </a:lnTo>
                    <a:lnTo>
                      <a:pt x="22" y="1065"/>
                    </a:lnTo>
                    <a:lnTo>
                      <a:pt x="1" y="1278"/>
                    </a:lnTo>
                    <a:lnTo>
                      <a:pt x="22" y="1491"/>
                    </a:lnTo>
                    <a:lnTo>
                      <a:pt x="43" y="1576"/>
                    </a:lnTo>
                    <a:lnTo>
                      <a:pt x="43" y="1725"/>
                    </a:lnTo>
                    <a:lnTo>
                      <a:pt x="86" y="1874"/>
                    </a:lnTo>
                    <a:lnTo>
                      <a:pt x="150" y="1980"/>
                    </a:lnTo>
                    <a:lnTo>
                      <a:pt x="192" y="2023"/>
                    </a:lnTo>
                    <a:lnTo>
                      <a:pt x="235" y="2066"/>
                    </a:lnTo>
                    <a:lnTo>
                      <a:pt x="299" y="2108"/>
                    </a:lnTo>
                    <a:lnTo>
                      <a:pt x="341" y="2130"/>
                    </a:lnTo>
                    <a:lnTo>
                      <a:pt x="490" y="2130"/>
                    </a:lnTo>
                    <a:lnTo>
                      <a:pt x="597" y="2108"/>
                    </a:lnTo>
                    <a:lnTo>
                      <a:pt x="661" y="2066"/>
                    </a:lnTo>
                    <a:lnTo>
                      <a:pt x="724" y="2002"/>
                    </a:lnTo>
                    <a:lnTo>
                      <a:pt x="767" y="1938"/>
                    </a:lnTo>
                    <a:lnTo>
                      <a:pt x="831" y="1853"/>
                    </a:lnTo>
                    <a:lnTo>
                      <a:pt x="874" y="1789"/>
                    </a:lnTo>
                    <a:lnTo>
                      <a:pt x="959" y="1640"/>
                    </a:lnTo>
                    <a:lnTo>
                      <a:pt x="980" y="1533"/>
                    </a:lnTo>
                    <a:lnTo>
                      <a:pt x="1044" y="1342"/>
                    </a:lnTo>
                    <a:lnTo>
                      <a:pt x="1086" y="1171"/>
                    </a:lnTo>
                    <a:lnTo>
                      <a:pt x="1129" y="895"/>
                    </a:lnTo>
                    <a:lnTo>
                      <a:pt x="1150" y="639"/>
                    </a:lnTo>
                    <a:lnTo>
                      <a:pt x="1129" y="405"/>
                    </a:lnTo>
                    <a:lnTo>
                      <a:pt x="1086" y="277"/>
                    </a:lnTo>
                    <a:lnTo>
                      <a:pt x="1023" y="150"/>
                    </a:lnTo>
                    <a:lnTo>
                      <a:pt x="959" y="107"/>
                    </a:lnTo>
                    <a:lnTo>
                      <a:pt x="895" y="43"/>
                    </a:lnTo>
                    <a:lnTo>
                      <a:pt x="831" y="22"/>
                    </a:lnTo>
                    <a:lnTo>
                      <a:pt x="746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737;p49">
                <a:extLst>
                  <a:ext uri="{FF2B5EF4-FFF2-40B4-BE49-F238E27FC236}">
                    <a16:creationId xmlns:a16="http://schemas.microsoft.com/office/drawing/2014/main" id="{2BE9F4A2-6860-5351-AFCF-3186325816A6}"/>
                  </a:ext>
                </a:extLst>
              </p:cNvPr>
              <p:cNvSpPr/>
              <p:nvPr/>
            </p:nvSpPr>
            <p:spPr>
              <a:xfrm>
                <a:off x="5040734" y="3337397"/>
                <a:ext cx="10678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2130" fill="none" extrusionOk="0">
                    <a:moveTo>
                      <a:pt x="703" y="1"/>
                    </a:moveTo>
                    <a:lnTo>
                      <a:pt x="703" y="1"/>
                    </a:lnTo>
                    <a:lnTo>
                      <a:pt x="597" y="22"/>
                    </a:lnTo>
                    <a:lnTo>
                      <a:pt x="512" y="64"/>
                    </a:lnTo>
                    <a:lnTo>
                      <a:pt x="512" y="64"/>
                    </a:lnTo>
                    <a:lnTo>
                      <a:pt x="448" y="107"/>
                    </a:lnTo>
                    <a:lnTo>
                      <a:pt x="448" y="107"/>
                    </a:lnTo>
                    <a:lnTo>
                      <a:pt x="405" y="150"/>
                    </a:lnTo>
                    <a:lnTo>
                      <a:pt x="405" y="150"/>
                    </a:lnTo>
                    <a:lnTo>
                      <a:pt x="384" y="171"/>
                    </a:lnTo>
                    <a:lnTo>
                      <a:pt x="384" y="171"/>
                    </a:lnTo>
                    <a:lnTo>
                      <a:pt x="299" y="256"/>
                    </a:lnTo>
                    <a:lnTo>
                      <a:pt x="299" y="256"/>
                    </a:lnTo>
                    <a:lnTo>
                      <a:pt x="277" y="299"/>
                    </a:lnTo>
                    <a:lnTo>
                      <a:pt x="277" y="299"/>
                    </a:lnTo>
                    <a:lnTo>
                      <a:pt x="214" y="363"/>
                    </a:lnTo>
                    <a:lnTo>
                      <a:pt x="171" y="448"/>
                    </a:lnTo>
                    <a:lnTo>
                      <a:pt x="86" y="597"/>
                    </a:lnTo>
                    <a:lnTo>
                      <a:pt x="86" y="597"/>
                    </a:lnTo>
                    <a:lnTo>
                      <a:pt x="43" y="831"/>
                    </a:lnTo>
                    <a:lnTo>
                      <a:pt x="22" y="1065"/>
                    </a:lnTo>
                    <a:lnTo>
                      <a:pt x="22" y="1065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22" y="1491"/>
                    </a:lnTo>
                    <a:lnTo>
                      <a:pt x="22" y="1491"/>
                    </a:lnTo>
                    <a:lnTo>
                      <a:pt x="43" y="1576"/>
                    </a:lnTo>
                    <a:lnTo>
                      <a:pt x="43" y="1576"/>
                    </a:lnTo>
                    <a:lnTo>
                      <a:pt x="43" y="1725"/>
                    </a:lnTo>
                    <a:lnTo>
                      <a:pt x="43" y="1725"/>
                    </a:lnTo>
                    <a:lnTo>
                      <a:pt x="86" y="1874"/>
                    </a:lnTo>
                    <a:lnTo>
                      <a:pt x="86" y="1874"/>
                    </a:lnTo>
                    <a:lnTo>
                      <a:pt x="150" y="1980"/>
                    </a:lnTo>
                    <a:lnTo>
                      <a:pt x="150" y="1980"/>
                    </a:lnTo>
                    <a:lnTo>
                      <a:pt x="192" y="2023"/>
                    </a:lnTo>
                    <a:lnTo>
                      <a:pt x="192" y="2023"/>
                    </a:lnTo>
                    <a:lnTo>
                      <a:pt x="235" y="2066"/>
                    </a:lnTo>
                    <a:lnTo>
                      <a:pt x="299" y="2108"/>
                    </a:lnTo>
                    <a:lnTo>
                      <a:pt x="299" y="2108"/>
                    </a:lnTo>
                    <a:lnTo>
                      <a:pt x="341" y="2130"/>
                    </a:lnTo>
                    <a:lnTo>
                      <a:pt x="405" y="2130"/>
                    </a:lnTo>
                    <a:lnTo>
                      <a:pt x="405" y="2130"/>
                    </a:lnTo>
                    <a:lnTo>
                      <a:pt x="490" y="2130"/>
                    </a:lnTo>
                    <a:lnTo>
                      <a:pt x="490" y="2130"/>
                    </a:lnTo>
                    <a:lnTo>
                      <a:pt x="597" y="2108"/>
                    </a:lnTo>
                    <a:lnTo>
                      <a:pt x="597" y="2108"/>
                    </a:lnTo>
                    <a:lnTo>
                      <a:pt x="661" y="2066"/>
                    </a:lnTo>
                    <a:lnTo>
                      <a:pt x="724" y="2002"/>
                    </a:lnTo>
                    <a:lnTo>
                      <a:pt x="724" y="2002"/>
                    </a:lnTo>
                    <a:lnTo>
                      <a:pt x="767" y="1938"/>
                    </a:lnTo>
                    <a:lnTo>
                      <a:pt x="767" y="1938"/>
                    </a:lnTo>
                    <a:lnTo>
                      <a:pt x="831" y="1853"/>
                    </a:lnTo>
                    <a:lnTo>
                      <a:pt x="831" y="1853"/>
                    </a:lnTo>
                    <a:lnTo>
                      <a:pt x="874" y="1789"/>
                    </a:lnTo>
                    <a:lnTo>
                      <a:pt x="874" y="1789"/>
                    </a:lnTo>
                    <a:lnTo>
                      <a:pt x="959" y="1640"/>
                    </a:lnTo>
                    <a:lnTo>
                      <a:pt x="959" y="1640"/>
                    </a:lnTo>
                    <a:lnTo>
                      <a:pt x="980" y="1533"/>
                    </a:lnTo>
                    <a:lnTo>
                      <a:pt x="980" y="1533"/>
                    </a:lnTo>
                    <a:lnTo>
                      <a:pt x="1044" y="1342"/>
                    </a:lnTo>
                    <a:lnTo>
                      <a:pt x="1086" y="1171"/>
                    </a:lnTo>
                    <a:lnTo>
                      <a:pt x="1086" y="1171"/>
                    </a:lnTo>
                    <a:lnTo>
                      <a:pt x="1129" y="895"/>
                    </a:lnTo>
                    <a:lnTo>
                      <a:pt x="1150" y="639"/>
                    </a:lnTo>
                    <a:lnTo>
                      <a:pt x="1150" y="639"/>
                    </a:lnTo>
                    <a:lnTo>
                      <a:pt x="1129" y="405"/>
                    </a:lnTo>
                    <a:lnTo>
                      <a:pt x="1129" y="405"/>
                    </a:lnTo>
                    <a:lnTo>
                      <a:pt x="1086" y="277"/>
                    </a:lnTo>
                    <a:lnTo>
                      <a:pt x="1086" y="277"/>
                    </a:lnTo>
                    <a:lnTo>
                      <a:pt x="1023" y="150"/>
                    </a:lnTo>
                    <a:lnTo>
                      <a:pt x="1023" y="150"/>
                    </a:lnTo>
                    <a:lnTo>
                      <a:pt x="959" y="107"/>
                    </a:lnTo>
                    <a:lnTo>
                      <a:pt x="895" y="43"/>
                    </a:lnTo>
                    <a:lnTo>
                      <a:pt x="895" y="43"/>
                    </a:lnTo>
                    <a:lnTo>
                      <a:pt x="831" y="22"/>
                    </a:lnTo>
                    <a:lnTo>
                      <a:pt x="831" y="22"/>
                    </a:lnTo>
                    <a:lnTo>
                      <a:pt x="746" y="1"/>
                    </a:lnTo>
                    <a:lnTo>
                      <a:pt x="746" y="1"/>
                    </a:lnTo>
                    <a:lnTo>
                      <a:pt x="7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738;p49">
                <a:extLst>
                  <a:ext uri="{FF2B5EF4-FFF2-40B4-BE49-F238E27FC236}">
                    <a16:creationId xmlns:a16="http://schemas.microsoft.com/office/drawing/2014/main" id="{C958737B-841D-D25C-0799-F9DC93AC8210}"/>
                  </a:ext>
                </a:extLst>
              </p:cNvPr>
              <p:cNvSpPr/>
              <p:nvPr/>
            </p:nvSpPr>
            <p:spPr>
              <a:xfrm>
                <a:off x="5070753" y="3331868"/>
                <a:ext cx="13443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151" extrusionOk="0">
                    <a:moveTo>
                      <a:pt x="810" y="0"/>
                    </a:moveTo>
                    <a:lnTo>
                      <a:pt x="639" y="64"/>
                    </a:lnTo>
                    <a:lnTo>
                      <a:pt x="448" y="150"/>
                    </a:lnTo>
                    <a:lnTo>
                      <a:pt x="277" y="235"/>
                    </a:lnTo>
                    <a:lnTo>
                      <a:pt x="214" y="299"/>
                    </a:lnTo>
                    <a:lnTo>
                      <a:pt x="107" y="405"/>
                    </a:lnTo>
                    <a:lnTo>
                      <a:pt x="43" y="511"/>
                    </a:lnTo>
                    <a:lnTo>
                      <a:pt x="1" y="639"/>
                    </a:lnTo>
                    <a:lnTo>
                      <a:pt x="22" y="724"/>
                    </a:lnTo>
                    <a:lnTo>
                      <a:pt x="22" y="809"/>
                    </a:lnTo>
                    <a:lnTo>
                      <a:pt x="64" y="873"/>
                    </a:lnTo>
                    <a:lnTo>
                      <a:pt x="107" y="937"/>
                    </a:lnTo>
                    <a:lnTo>
                      <a:pt x="171" y="1022"/>
                    </a:lnTo>
                    <a:lnTo>
                      <a:pt x="277" y="1086"/>
                    </a:lnTo>
                    <a:lnTo>
                      <a:pt x="363" y="1108"/>
                    </a:lnTo>
                    <a:lnTo>
                      <a:pt x="469" y="1150"/>
                    </a:lnTo>
                    <a:lnTo>
                      <a:pt x="746" y="1150"/>
                    </a:lnTo>
                    <a:lnTo>
                      <a:pt x="937" y="1108"/>
                    </a:lnTo>
                    <a:lnTo>
                      <a:pt x="1086" y="1044"/>
                    </a:lnTo>
                    <a:lnTo>
                      <a:pt x="1193" y="980"/>
                    </a:lnTo>
                    <a:lnTo>
                      <a:pt x="1299" y="916"/>
                    </a:lnTo>
                    <a:lnTo>
                      <a:pt x="1363" y="831"/>
                    </a:lnTo>
                    <a:lnTo>
                      <a:pt x="1427" y="746"/>
                    </a:lnTo>
                    <a:lnTo>
                      <a:pt x="1448" y="618"/>
                    </a:lnTo>
                    <a:lnTo>
                      <a:pt x="1448" y="490"/>
                    </a:lnTo>
                    <a:lnTo>
                      <a:pt x="1427" y="384"/>
                    </a:lnTo>
                    <a:lnTo>
                      <a:pt x="1406" y="277"/>
                    </a:lnTo>
                    <a:lnTo>
                      <a:pt x="1342" y="192"/>
                    </a:lnTo>
                    <a:lnTo>
                      <a:pt x="1257" y="107"/>
                    </a:lnTo>
                    <a:lnTo>
                      <a:pt x="1150" y="22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739;p49">
                <a:extLst>
                  <a:ext uri="{FF2B5EF4-FFF2-40B4-BE49-F238E27FC236}">
                    <a16:creationId xmlns:a16="http://schemas.microsoft.com/office/drawing/2014/main" id="{8D6F1EE5-542B-EC8B-5BC4-FFA1D9189C8E}"/>
                  </a:ext>
                </a:extLst>
              </p:cNvPr>
              <p:cNvSpPr/>
              <p:nvPr/>
            </p:nvSpPr>
            <p:spPr>
              <a:xfrm>
                <a:off x="5070753" y="3331868"/>
                <a:ext cx="13443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151" fill="none" extrusionOk="0">
                    <a:moveTo>
                      <a:pt x="810" y="0"/>
                    </a:moveTo>
                    <a:lnTo>
                      <a:pt x="810" y="0"/>
                    </a:lnTo>
                    <a:lnTo>
                      <a:pt x="639" y="64"/>
                    </a:lnTo>
                    <a:lnTo>
                      <a:pt x="639" y="64"/>
                    </a:lnTo>
                    <a:lnTo>
                      <a:pt x="448" y="150"/>
                    </a:lnTo>
                    <a:lnTo>
                      <a:pt x="448" y="150"/>
                    </a:lnTo>
                    <a:lnTo>
                      <a:pt x="277" y="235"/>
                    </a:lnTo>
                    <a:lnTo>
                      <a:pt x="277" y="235"/>
                    </a:lnTo>
                    <a:lnTo>
                      <a:pt x="214" y="299"/>
                    </a:lnTo>
                    <a:lnTo>
                      <a:pt x="214" y="299"/>
                    </a:lnTo>
                    <a:lnTo>
                      <a:pt x="107" y="405"/>
                    </a:lnTo>
                    <a:lnTo>
                      <a:pt x="107" y="405"/>
                    </a:lnTo>
                    <a:lnTo>
                      <a:pt x="43" y="511"/>
                    </a:lnTo>
                    <a:lnTo>
                      <a:pt x="1" y="639"/>
                    </a:lnTo>
                    <a:lnTo>
                      <a:pt x="1" y="639"/>
                    </a:lnTo>
                    <a:lnTo>
                      <a:pt x="22" y="724"/>
                    </a:lnTo>
                    <a:lnTo>
                      <a:pt x="22" y="809"/>
                    </a:lnTo>
                    <a:lnTo>
                      <a:pt x="64" y="873"/>
                    </a:lnTo>
                    <a:lnTo>
                      <a:pt x="107" y="937"/>
                    </a:lnTo>
                    <a:lnTo>
                      <a:pt x="107" y="937"/>
                    </a:lnTo>
                    <a:lnTo>
                      <a:pt x="171" y="1022"/>
                    </a:lnTo>
                    <a:lnTo>
                      <a:pt x="277" y="1086"/>
                    </a:lnTo>
                    <a:lnTo>
                      <a:pt x="363" y="1108"/>
                    </a:lnTo>
                    <a:lnTo>
                      <a:pt x="469" y="1150"/>
                    </a:lnTo>
                    <a:lnTo>
                      <a:pt x="469" y="1150"/>
                    </a:lnTo>
                    <a:lnTo>
                      <a:pt x="554" y="1150"/>
                    </a:lnTo>
                    <a:lnTo>
                      <a:pt x="554" y="1150"/>
                    </a:lnTo>
                    <a:lnTo>
                      <a:pt x="554" y="1150"/>
                    </a:lnTo>
                    <a:lnTo>
                      <a:pt x="661" y="1150"/>
                    </a:lnTo>
                    <a:lnTo>
                      <a:pt x="746" y="1150"/>
                    </a:lnTo>
                    <a:lnTo>
                      <a:pt x="746" y="1150"/>
                    </a:lnTo>
                    <a:lnTo>
                      <a:pt x="937" y="1108"/>
                    </a:lnTo>
                    <a:lnTo>
                      <a:pt x="937" y="1108"/>
                    </a:lnTo>
                    <a:lnTo>
                      <a:pt x="1086" y="1044"/>
                    </a:lnTo>
                    <a:lnTo>
                      <a:pt x="1086" y="1044"/>
                    </a:lnTo>
                    <a:lnTo>
                      <a:pt x="1193" y="980"/>
                    </a:lnTo>
                    <a:lnTo>
                      <a:pt x="1299" y="916"/>
                    </a:lnTo>
                    <a:lnTo>
                      <a:pt x="1299" y="916"/>
                    </a:lnTo>
                    <a:lnTo>
                      <a:pt x="1363" y="831"/>
                    </a:lnTo>
                    <a:lnTo>
                      <a:pt x="1427" y="746"/>
                    </a:lnTo>
                    <a:lnTo>
                      <a:pt x="1427" y="746"/>
                    </a:lnTo>
                    <a:lnTo>
                      <a:pt x="1448" y="618"/>
                    </a:lnTo>
                    <a:lnTo>
                      <a:pt x="1448" y="490"/>
                    </a:lnTo>
                    <a:lnTo>
                      <a:pt x="1448" y="490"/>
                    </a:lnTo>
                    <a:lnTo>
                      <a:pt x="1427" y="384"/>
                    </a:lnTo>
                    <a:lnTo>
                      <a:pt x="1406" y="277"/>
                    </a:lnTo>
                    <a:lnTo>
                      <a:pt x="1406" y="277"/>
                    </a:lnTo>
                    <a:lnTo>
                      <a:pt x="1342" y="192"/>
                    </a:lnTo>
                    <a:lnTo>
                      <a:pt x="1257" y="107"/>
                    </a:lnTo>
                    <a:lnTo>
                      <a:pt x="1257" y="107"/>
                    </a:lnTo>
                    <a:lnTo>
                      <a:pt x="1150" y="22"/>
                    </a:lnTo>
                    <a:lnTo>
                      <a:pt x="1150" y="22"/>
                    </a:lnTo>
                    <a:lnTo>
                      <a:pt x="1001" y="0"/>
                    </a:lnTo>
                    <a:lnTo>
                      <a:pt x="959" y="0"/>
                    </a:lnTo>
                    <a:lnTo>
                      <a:pt x="959" y="0"/>
                    </a:lnTo>
                    <a:lnTo>
                      <a:pt x="937" y="0"/>
                    </a:lnTo>
                    <a:lnTo>
                      <a:pt x="937" y="0"/>
                    </a:lnTo>
                    <a:lnTo>
                      <a:pt x="81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740;p49">
                <a:extLst>
                  <a:ext uri="{FF2B5EF4-FFF2-40B4-BE49-F238E27FC236}">
                    <a16:creationId xmlns:a16="http://schemas.microsoft.com/office/drawing/2014/main" id="{9A51F542-13FB-3718-865B-34C16C5C0597}"/>
                  </a:ext>
                </a:extLst>
              </p:cNvPr>
              <p:cNvSpPr/>
              <p:nvPr/>
            </p:nvSpPr>
            <p:spPr>
              <a:xfrm>
                <a:off x="5078258" y="3363668"/>
                <a:ext cx="12061" cy="14621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576" extrusionOk="0">
                    <a:moveTo>
                      <a:pt x="661" y="0"/>
                    </a:moveTo>
                    <a:lnTo>
                      <a:pt x="512" y="43"/>
                    </a:lnTo>
                    <a:lnTo>
                      <a:pt x="320" y="149"/>
                    </a:lnTo>
                    <a:lnTo>
                      <a:pt x="214" y="256"/>
                    </a:lnTo>
                    <a:lnTo>
                      <a:pt x="128" y="362"/>
                    </a:lnTo>
                    <a:lnTo>
                      <a:pt x="86" y="468"/>
                    </a:lnTo>
                    <a:lnTo>
                      <a:pt x="22" y="617"/>
                    </a:lnTo>
                    <a:lnTo>
                      <a:pt x="1" y="766"/>
                    </a:lnTo>
                    <a:lnTo>
                      <a:pt x="1" y="915"/>
                    </a:lnTo>
                    <a:lnTo>
                      <a:pt x="22" y="1086"/>
                    </a:lnTo>
                    <a:lnTo>
                      <a:pt x="64" y="1235"/>
                    </a:lnTo>
                    <a:lnTo>
                      <a:pt x="150" y="1384"/>
                    </a:lnTo>
                    <a:lnTo>
                      <a:pt x="256" y="1490"/>
                    </a:lnTo>
                    <a:lnTo>
                      <a:pt x="363" y="1533"/>
                    </a:lnTo>
                    <a:lnTo>
                      <a:pt x="469" y="1575"/>
                    </a:lnTo>
                    <a:lnTo>
                      <a:pt x="661" y="1575"/>
                    </a:lnTo>
                    <a:lnTo>
                      <a:pt x="746" y="1554"/>
                    </a:lnTo>
                    <a:lnTo>
                      <a:pt x="831" y="1512"/>
                    </a:lnTo>
                    <a:lnTo>
                      <a:pt x="980" y="1405"/>
                    </a:lnTo>
                    <a:lnTo>
                      <a:pt x="1086" y="1277"/>
                    </a:lnTo>
                    <a:lnTo>
                      <a:pt x="1172" y="1128"/>
                    </a:lnTo>
                    <a:lnTo>
                      <a:pt x="1235" y="958"/>
                    </a:lnTo>
                    <a:lnTo>
                      <a:pt x="1278" y="809"/>
                    </a:lnTo>
                    <a:lnTo>
                      <a:pt x="1299" y="660"/>
                    </a:lnTo>
                    <a:lnTo>
                      <a:pt x="1278" y="490"/>
                    </a:lnTo>
                    <a:lnTo>
                      <a:pt x="1214" y="362"/>
                    </a:lnTo>
                    <a:lnTo>
                      <a:pt x="1193" y="319"/>
                    </a:lnTo>
                    <a:lnTo>
                      <a:pt x="1172" y="298"/>
                    </a:lnTo>
                    <a:lnTo>
                      <a:pt x="1129" y="213"/>
                    </a:lnTo>
                    <a:lnTo>
                      <a:pt x="1065" y="149"/>
                    </a:lnTo>
                    <a:lnTo>
                      <a:pt x="1001" y="85"/>
                    </a:lnTo>
                    <a:lnTo>
                      <a:pt x="916" y="43"/>
                    </a:lnTo>
                    <a:lnTo>
                      <a:pt x="810" y="21"/>
                    </a:lnTo>
                    <a:lnTo>
                      <a:pt x="703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741;p49">
                <a:extLst>
                  <a:ext uri="{FF2B5EF4-FFF2-40B4-BE49-F238E27FC236}">
                    <a16:creationId xmlns:a16="http://schemas.microsoft.com/office/drawing/2014/main" id="{0B193DE7-BFF6-3745-3CF6-36CC9803662F}"/>
                  </a:ext>
                </a:extLst>
              </p:cNvPr>
              <p:cNvSpPr/>
              <p:nvPr/>
            </p:nvSpPr>
            <p:spPr>
              <a:xfrm>
                <a:off x="5078258" y="3363668"/>
                <a:ext cx="12061" cy="14621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576" fill="none" extrusionOk="0">
                    <a:moveTo>
                      <a:pt x="661" y="0"/>
                    </a:moveTo>
                    <a:lnTo>
                      <a:pt x="661" y="0"/>
                    </a:lnTo>
                    <a:lnTo>
                      <a:pt x="512" y="43"/>
                    </a:lnTo>
                    <a:lnTo>
                      <a:pt x="512" y="43"/>
                    </a:lnTo>
                    <a:lnTo>
                      <a:pt x="320" y="149"/>
                    </a:lnTo>
                    <a:lnTo>
                      <a:pt x="320" y="149"/>
                    </a:lnTo>
                    <a:lnTo>
                      <a:pt x="214" y="256"/>
                    </a:lnTo>
                    <a:lnTo>
                      <a:pt x="214" y="256"/>
                    </a:lnTo>
                    <a:lnTo>
                      <a:pt x="128" y="362"/>
                    </a:lnTo>
                    <a:lnTo>
                      <a:pt x="86" y="468"/>
                    </a:lnTo>
                    <a:lnTo>
                      <a:pt x="86" y="468"/>
                    </a:lnTo>
                    <a:lnTo>
                      <a:pt x="22" y="617"/>
                    </a:lnTo>
                    <a:lnTo>
                      <a:pt x="1" y="766"/>
                    </a:lnTo>
                    <a:lnTo>
                      <a:pt x="1" y="766"/>
                    </a:lnTo>
                    <a:lnTo>
                      <a:pt x="1" y="915"/>
                    </a:lnTo>
                    <a:lnTo>
                      <a:pt x="22" y="1086"/>
                    </a:lnTo>
                    <a:lnTo>
                      <a:pt x="22" y="1086"/>
                    </a:lnTo>
                    <a:lnTo>
                      <a:pt x="64" y="1235"/>
                    </a:lnTo>
                    <a:lnTo>
                      <a:pt x="150" y="1384"/>
                    </a:lnTo>
                    <a:lnTo>
                      <a:pt x="150" y="1384"/>
                    </a:lnTo>
                    <a:lnTo>
                      <a:pt x="256" y="1490"/>
                    </a:lnTo>
                    <a:lnTo>
                      <a:pt x="256" y="1490"/>
                    </a:lnTo>
                    <a:lnTo>
                      <a:pt x="363" y="1533"/>
                    </a:lnTo>
                    <a:lnTo>
                      <a:pt x="469" y="1575"/>
                    </a:lnTo>
                    <a:lnTo>
                      <a:pt x="469" y="1575"/>
                    </a:lnTo>
                    <a:lnTo>
                      <a:pt x="575" y="1575"/>
                    </a:lnTo>
                    <a:lnTo>
                      <a:pt x="661" y="1575"/>
                    </a:lnTo>
                    <a:lnTo>
                      <a:pt x="746" y="1554"/>
                    </a:lnTo>
                    <a:lnTo>
                      <a:pt x="831" y="1512"/>
                    </a:lnTo>
                    <a:lnTo>
                      <a:pt x="831" y="1512"/>
                    </a:lnTo>
                    <a:lnTo>
                      <a:pt x="980" y="1405"/>
                    </a:lnTo>
                    <a:lnTo>
                      <a:pt x="1086" y="1277"/>
                    </a:lnTo>
                    <a:lnTo>
                      <a:pt x="1172" y="1128"/>
                    </a:lnTo>
                    <a:lnTo>
                      <a:pt x="1235" y="958"/>
                    </a:lnTo>
                    <a:lnTo>
                      <a:pt x="1235" y="958"/>
                    </a:lnTo>
                    <a:lnTo>
                      <a:pt x="1278" y="809"/>
                    </a:lnTo>
                    <a:lnTo>
                      <a:pt x="1299" y="660"/>
                    </a:lnTo>
                    <a:lnTo>
                      <a:pt x="1278" y="490"/>
                    </a:lnTo>
                    <a:lnTo>
                      <a:pt x="1214" y="362"/>
                    </a:lnTo>
                    <a:lnTo>
                      <a:pt x="1193" y="319"/>
                    </a:lnTo>
                    <a:lnTo>
                      <a:pt x="1193" y="319"/>
                    </a:lnTo>
                    <a:lnTo>
                      <a:pt x="1172" y="298"/>
                    </a:lnTo>
                    <a:lnTo>
                      <a:pt x="1172" y="298"/>
                    </a:lnTo>
                    <a:lnTo>
                      <a:pt x="1129" y="213"/>
                    </a:lnTo>
                    <a:lnTo>
                      <a:pt x="1065" y="149"/>
                    </a:lnTo>
                    <a:lnTo>
                      <a:pt x="1065" y="149"/>
                    </a:lnTo>
                    <a:lnTo>
                      <a:pt x="1001" y="85"/>
                    </a:lnTo>
                    <a:lnTo>
                      <a:pt x="916" y="43"/>
                    </a:lnTo>
                    <a:lnTo>
                      <a:pt x="916" y="43"/>
                    </a:lnTo>
                    <a:lnTo>
                      <a:pt x="810" y="21"/>
                    </a:lnTo>
                    <a:lnTo>
                      <a:pt x="703" y="0"/>
                    </a:lnTo>
                    <a:lnTo>
                      <a:pt x="703" y="0"/>
                    </a:lnTo>
                    <a:lnTo>
                      <a:pt x="6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742;p49">
                <a:extLst>
                  <a:ext uri="{FF2B5EF4-FFF2-40B4-BE49-F238E27FC236}">
                    <a16:creationId xmlns:a16="http://schemas.microsoft.com/office/drawing/2014/main" id="{663A9693-7859-9E23-1E32-35DD4EEF3AF1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extrusionOk="0">
                    <a:moveTo>
                      <a:pt x="213" y="0"/>
                    </a:moveTo>
                    <a:lnTo>
                      <a:pt x="171" y="21"/>
                    </a:lnTo>
                    <a:lnTo>
                      <a:pt x="107" y="64"/>
                    </a:lnTo>
                    <a:lnTo>
                      <a:pt x="43" y="149"/>
                    </a:lnTo>
                    <a:lnTo>
                      <a:pt x="1" y="277"/>
                    </a:lnTo>
                    <a:lnTo>
                      <a:pt x="1" y="383"/>
                    </a:lnTo>
                    <a:lnTo>
                      <a:pt x="64" y="490"/>
                    </a:lnTo>
                    <a:lnTo>
                      <a:pt x="150" y="575"/>
                    </a:lnTo>
                    <a:lnTo>
                      <a:pt x="213" y="596"/>
                    </a:lnTo>
                    <a:lnTo>
                      <a:pt x="384" y="596"/>
                    </a:lnTo>
                    <a:lnTo>
                      <a:pt x="426" y="575"/>
                    </a:lnTo>
                    <a:lnTo>
                      <a:pt x="490" y="532"/>
                    </a:lnTo>
                    <a:lnTo>
                      <a:pt x="575" y="447"/>
                    </a:lnTo>
                    <a:lnTo>
                      <a:pt x="597" y="319"/>
                    </a:lnTo>
                    <a:lnTo>
                      <a:pt x="597" y="213"/>
                    </a:lnTo>
                    <a:lnTo>
                      <a:pt x="533" y="107"/>
                    </a:lnTo>
                    <a:lnTo>
                      <a:pt x="448" y="2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743;p49">
                <a:extLst>
                  <a:ext uri="{FF2B5EF4-FFF2-40B4-BE49-F238E27FC236}">
                    <a16:creationId xmlns:a16="http://schemas.microsoft.com/office/drawing/2014/main" id="{330BC26F-97BA-757B-CDB5-F29A1D0F21C0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fill="none" extrusionOk="0">
                    <a:moveTo>
                      <a:pt x="320" y="0"/>
                    </a:moveTo>
                    <a:lnTo>
                      <a:pt x="320" y="0"/>
                    </a:lnTo>
                    <a:lnTo>
                      <a:pt x="213" y="0"/>
                    </a:lnTo>
                    <a:lnTo>
                      <a:pt x="171" y="21"/>
                    </a:lnTo>
                    <a:lnTo>
                      <a:pt x="107" y="64"/>
                    </a:lnTo>
                    <a:lnTo>
                      <a:pt x="107" y="64"/>
                    </a:lnTo>
                    <a:lnTo>
                      <a:pt x="43" y="149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1" y="383"/>
                    </a:lnTo>
                    <a:lnTo>
                      <a:pt x="64" y="490"/>
                    </a:lnTo>
                    <a:lnTo>
                      <a:pt x="64" y="490"/>
                    </a:lnTo>
                    <a:lnTo>
                      <a:pt x="150" y="575"/>
                    </a:lnTo>
                    <a:lnTo>
                      <a:pt x="213" y="596"/>
                    </a:lnTo>
                    <a:lnTo>
                      <a:pt x="277" y="596"/>
                    </a:lnTo>
                    <a:lnTo>
                      <a:pt x="277" y="596"/>
                    </a:lnTo>
                    <a:lnTo>
                      <a:pt x="384" y="596"/>
                    </a:lnTo>
                    <a:lnTo>
                      <a:pt x="426" y="575"/>
                    </a:lnTo>
                    <a:lnTo>
                      <a:pt x="490" y="532"/>
                    </a:lnTo>
                    <a:lnTo>
                      <a:pt x="490" y="532"/>
                    </a:lnTo>
                    <a:lnTo>
                      <a:pt x="575" y="447"/>
                    </a:lnTo>
                    <a:lnTo>
                      <a:pt x="597" y="319"/>
                    </a:lnTo>
                    <a:lnTo>
                      <a:pt x="597" y="319"/>
                    </a:lnTo>
                    <a:lnTo>
                      <a:pt x="597" y="213"/>
                    </a:lnTo>
                    <a:lnTo>
                      <a:pt x="533" y="107"/>
                    </a:lnTo>
                    <a:lnTo>
                      <a:pt x="533" y="107"/>
                    </a:lnTo>
                    <a:lnTo>
                      <a:pt x="448" y="21"/>
                    </a:lnTo>
                    <a:lnTo>
                      <a:pt x="384" y="0"/>
                    </a:lnTo>
                    <a:lnTo>
                      <a:pt x="32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744;p49">
                <a:extLst>
                  <a:ext uri="{FF2B5EF4-FFF2-40B4-BE49-F238E27FC236}">
                    <a16:creationId xmlns:a16="http://schemas.microsoft.com/office/drawing/2014/main" id="{789B2AAC-11C3-7CE4-DA0A-00096A52D5A7}"/>
                  </a:ext>
                </a:extLst>
              </p:cNvPr>
              <p:cNvSpPr/>
              <p:nvPr/>
            </p:nvSpPr>
            <p:spPr>
              <a:xfrm>
                <a:off x="5069770" y="3386183"/>
                <a:ext cx="12256" cy="1086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71" extrusionOk="0">
                    <a:moveTo>
                      <a:pt x="894" y="0"/>
                    </a:moveTo>
                    <a:lnTo>
                      <a:pt x="745" y="21"/>
                    </a:lnTo>
                    <a:lnTo>
                      <a:pt x="618" y="64"/>
                    </a:lnTo>
                    <a:lnTo>
                      <a:pt x="490" y="128"/>
                    </a:lnTo>
                    <a:lnTo>
                      <a:pt x="234" y="277"/>
                    </a:lnTo>
                    <a:lnTo>
                      <a:pt x="149" y="383"/>
                    </a:lnTo>
                    <a:lnTo>
                      <a:pt x="85" y="447"/>
                    </a:lnTo>
                    <a:lnTo>
                      <a:pt x="21" y="575"/>
                    </a:lnTo>
                    <a:lnTo>
                      <a:pt x="0" y="681"/>
                    </a:lnTo>
                    <a:lnTo>
                      <a:pt x="0" y="809"/>
                    </a:lnTo>
                    <a:lnTo>
                      <a:pt x="21" y="915"/>
                    </a:lnTo>
                    <a:lnTo>
                      <a:pt x="85" y="1001"/>
                    </a:lnTo>
                    <a:lnTo>
                      <a:pt x="128" y="1064"/>
                    </a:lnTo>
                    <a:lnTo>
                      <a:pt x="192" y="1107"/>
                    </a:lnTo>
                    <a:lnTo>
                      <a:pt x="341" y="1150"/>
                    </a:lnTo>
                    <a:lnTo>
                      <a:pt x="447" y="1171"/>
                    </a:lnTo>
                    <a:lnTo>
                      <a:pt x="575" y="1171"/>
                    </a:lnTo>
                    <a:lnTo>
                      <a:pt x="745" y="1128"/>
                    </a:lnTo>
                    <a:lnTo>
                      <a:pt x="894" y="1064"/>
                    </a:lnTo>
                    <a:lnTo>
                      <a:pt x="1001" y="1001"/>
                    </a:lnTo>
                    <a:lnTo>
                      <a:pt x="1086" y="915"/>
                    </a:lnTo>
                    <a:lnTo>
                      <a:pt x="1150" y="830"/>
                    </a:lnTo>
                    <a:lnTo>
                      <a:pt x="1214" y="745"/>
                    </a:lnTo>
                    <a:lnTo>
                      <a:pt x="1278" y="639"/>
                    </a:lnTo>
                    <a:lnTo>
                      <a:pt x="1320" y="511"/>
                    </a:lnTo>
                    <a:lnTo>
                      <a:pt x="1320" y="447"/>
                    </a:lnTo>
                    <a:lnTo>
                      <a:pt x="1320" y="362"/>
                    </a:lnTo>
                    <a:lnTo>
                      <a:pt x="1278" y="256"/>
                    </a:lnTo>
                    <a:lnTo>
                      <a:pt x="1235" y="170"/>
                    </a:lnTo>
                    <a:lnTo>
                      <a:pt x="1214" y="128"/>
                    </a:lnTo>
                    <a:lnTo>
                      <a:pt x="1150" y="85"/>
                    </a:lnTo>
                    <a:lnTo>
                      <a:pt x="1129" y="64"/>
                    </a:lnTo>
                    <a:lnTo>
                      <a:pt x="1043" y="21"/>
                    </a:lnTo>
                    <a:lnTo>
                      <a:pt x="958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745;p49">
                <a:extLst>
                  <a:ext uri="{FF2B5EF4-FFF2-40B4-BE49-F238E27FC236}">
                    <a16:creationId xmlns:a16="http://schemas.microsoft.com/office/drawing/2014/main" id="{6528D8BE-0BAD-B05B-0DEA-CF9E4C627E40}"/>
                  </a:ext>
                </a:extLst>
              </p:cNvPr>
              <p:cNvSpPr/>
              <p:nvPr/>
            </p:nvSpPr>
            <p:spPr>
              <a:xfrm>
                <a:off x="5069770" y="3386183"/>
                <a:ext cx="12256" cy="1086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71" fill="none" extrusionOk="0">
                    <a:moveTo>
                      <a:pt x="618" y="64"/>
                    </a:moveTo>
                    <a:lnTo>
                      <a:pt x="618" y="64"/>
                    </a:lnTo>
                    <a:lnTo>
                      <a:pt x="490" y="128"/>
                    </a:lnTo>
                    <a:lnTo>
                      <a:pt x="490" y="128"/>
                    </a:lnTo>
                    <a:lnTo>
                      <a:pt x="234" y="277"/>
                    </a:lnTo>
                    <a:lnTo>
                      <a:pt x="234" y="277"/>
                    </a:lnTo>
                    <a:lnTo>
                      <a:pt x="149" y="383"/>
                    </a:lnTo>
                    <a:lnTo>
                      <a:pt x="149" y="383"/>
                    </a:lnTo>
                    <a:lnTo>
                      <a:pt x="85" y="447"/>
                    </a:lnTo>
                    <a:lnTo>
                      <a:pt x="85" y="447"/>
                    </a:lnTo>
                    <a:lnTo>
                      <a:pt x="21" y="575"/>
                    </a:lnTo>
                    <a:lnTo>
                      <a:pt x="21" y="575"/>
                    </a:lnTo>
                    <a:lnTo>
                      <a:pt x="0" y="681"/>
                    </a:lnTo>
                    <a:lnTo>
                      <a:pt x="0" y="809"/>
                    </a:lnTo>
                    <a:lnTo>
                      <a:pt x="0" y="809"/>
                    </a:lnTo>
                    <a:lnTo>
                      <a:pt x="21" y="915"/>
                    </a:lnTo>
                    <a:lnTo>
                      <a:pt x="85" y="1001"/>
                    </a:lnTo>
                    <a:lnTo>
                      <a:pt x="85" y="1001"/>
                    </a:lnTo>
                    <a:lnTo>
                      <a:pt x="128" y="1064"/>
                    </a:lnTo>
                    <a:lnTo>
                      <a:pt x="192" y="1107"/>
                    </a:lnTo>
                    <a:lnTo>
                      <a:pt x="341" y="1150"/>
                    </a:lnTo>
                    <a:lnTo>
                      <a:pt x="341" y="1150"/>
                    </a:lnTo>
                    <a:lnTo>
                      <a:pt x="447" y="1171"/>
                    </a:lnTo>
                    <a:lnTo>
                      <a:pt x="575" y="1171"/>
                    </a:lnTo>
                    <a:lnTo>
                      <a:pt x="575" y="1171"/>
                    </a:lnTo>
                    <a:lnTo>
                      <a:pt x="745" y="1128"/>
                    </a:lnTo>
                    <a:lnTo>
                      <a:pt x="894" y="1064"/>
                    </a:lnTo>
                    <a:lnTo>
                      <a:pt x="894" y="1064"/>
                    </a:lnTo>
                    <a:lnTo>
                      <a:pt x="1001" y="1001"/>
                    </a:lnTo>
                    <a:lnTo>
                      <a:pt x="1086" y="915"/>
                    </a:lnTo>
                    <a:lnTo>
                      <a:pt x="1150" y="830"/>
                    </a:lnTo>
                    <a:lnTo>
                      <a:pt x="1214" y="745"/>
                    </a:lnTo>
                    <a:lnTo>
                      <a:pt x="1214" y="745"/>
                    </a:lnTo>
                    <a:lnTo>
                      <a:pt x="1278" y="639"/>
                    </a:lnTo>
                    <a:lnTo>
                      <a:pt x="1320" y="511"/>
                    </a:lnTo>
                    <a:lnTo>
                      <a:pt x="1320" y="511"/>
                    </a:lnTo>
                    <a:lnTo>
                      <a:pt x="1320" y="447"/>
                    </a:lnTo>
                    <a:lnTo>
                      <a:pt x="1320" y="447"/>
                    </a:lnTo>
                    <a:lnTo>
                      <a:pt x="1320" y="362"/>
                    </a:lnTo>
                    <a:lnTo>
                      <a:pt x="1278" y="256"/>
                    </a:lnTo>
                    <a:lnTo>
                      <a:pt x="1278" y="256"/>
                    </a:lnTo>
                    <a:lnTo>
                      <a:pt x="1235" y="170"/>
                    </a:lnTo>
                    <a:lnTo>
                      <a:pt x="1214" y="128"/>
                    </a:lnTo>
                    <a:lnTo>
                      <a:pt x="1150" y="85"/>
                    </a:lnTo>
                    <a:lnTo>
                      <a:pt x="1150" y="85"/>
                    </a:lnTo>
                    <a:lnTo>
                      <a:pt x="1129" y="64"/>
                    </a:lnTo>
                    <a:lnTo>
                      <a:pt x="1129" y="64"/>
                    </a:lnTo>
                    <a:lnTo>
                      <a:pt x="1043" y="21"/>
                    </a:lnTo>
                    <a:lnTo>
                      <a:pt x="958" y="0"/>
                    </a:lnTo>
                    <a:lnTo>
                      <a:pt x="958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745" y="21"/>
                    </a:lnTo>
                    <a:lnTo>
                      <a:pt x="618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746;p49">
                <a:extLst>
                  <a:ext uri="{FF2B5EF4-FFF2-40B4-BE49-F238E27FC236}">
                    <a16:creationId xmlns:a16="http://schemas.microsoft.com/office/drawing/2014/main" id="{4EFC6C22-A270-C55D-315D-C5E1FFC84C92}"/>
                  </a:ext>
                </a:extLst>
              </p:cNvPr>
              <p:cNvSpPr/>
              <p:nvPr/>
            </p:nvSpPr>
            <p:spPr>
              <a:xfrm>
                <a:off x="5067988" y="3350430"/>
                <a:ext cx="7515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853" extrusionOk="0">
                    <a:moveTo>
                      <a:pt x="362" y="1"/>
                    </a:moveTo>
                    <a:lnTo>
                      <a:pt x="277" y="43"/>
                    </a:lnTo>
                    <a:lnTo>
                      <a:pt x="213" y="65"/>
                    </a:lnTo>
                    <a:lnTo>
                      <a:pt x="171" y="107"/>
                    </a:lnTo>
                    <a:lnTo>
                      <a:pt x="86" y="192"/>
                    </a:lnTo>
                    <a:lnTo>
                      <a:pt x="43" y="299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39"/>
                    </a:lnTo>
                    <a:lnTo>
                      <a:pt x="64" y="703"/>
                    </a:lnTo>
                    <a:lnTo>
                      <a:pt x="107" y="746"/>
                    </a:lnTo>
                    <a:lnTo>
                      <a:pt x="235" y="831"/>
                    </a:lnTo>
                    <a:lnTo>
                      <a:pt x="320" y="852"/>
                    </a:lnTo>
                    <a:lnTo>
                      <a:pt x="405" y="831"/>
                    </a:lnTo>
                    <a:lnTo>
                      <a:pt x="469" y="810"/>
                    </a:lnTo>
                    <a:lnTo>
                      <a:pt x="554" y="767"/>
                    </a:lnTo>
                    <a:lnTo>
                      <a:pt x="597" y="746"/>
                    </a:lnTo>
                    <a:lnTo>
                      <a:pt x="682" y="682"/>
                    </a:lnTo>
                    <a:lnTo>
                      <a:pt x="724" y="639"/>
                    </a:lnTo>
                    <a:lnTo>
                      <a:pt x="767" y="597"/>
                    </a:lnTo>
                    <a:lnTo>
                      <a:pt x="810" y="469"/>
                    </a:lnTo>
                    <a:lnTo>
                      <a:pt x="810" y="384"/>
                    </a:lnTo>
                    <a:lnTo>
                      <a:pt x="810" y="299"/>
                    </a:lnTo>
                    <a:lnTo>
                      <a:pt x="767" y="214"/>
                    </a:lnTo>
                    <a:lnTo>
                      <a:pt x="724" y="128"/>
                    </a:lnTo>
                    <a:lnTo>
                      <a:pt x="682" y="86"/>
                    </a:lnTo>
                    <a:lnTo>
                      <a:pt x="618" y="43"/>
                    </a:lnTo>
                    <a:lnTo>
                      <a:pt x="554" y="22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747;p49">
                <a:extLst>
                  <a:ext uri="{FF2B5EF4-FFF2-40B4-BE49-F238E27FC236}">
                    <a16:creationId xmlns:a16="http://schemas.microsoft.com/office/drawing/2014/main" id="{62B7967D-664F-5C55-6963-1D73D707F08E}"/>
                  </a:ext>
                </a:extLst>
              </p:cNvPr>
              <p:cNvSpPr/>
              <p:nvPr/>
            </p:nvSpPr>
            <p:spPr>
              <a:xfrm>
                <a:off x="5067988" y="3350430"/>
                <a:ext cx="7515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853" fill="none" extrusionOk="0">
                    <a:moveTo>
                      <a:pt x="277" y="43"/>
                    </a:moveTo>
                    <a:lnTo>
                      <a:pt x="277" y="43"/>
                    </a:lnTo>
                    <a:lnTo>
                      <a:pt x="213" y="65"/>
                    </a:lnTo>
                    <a:lnTo>
                      <a:pt x="171" y="107"/>
                    </a:lnTo>
                    <a:lnTo>
                      <a:pt x="86" y="192"/>
                    </a:lnTo>
                    <a:lnTo>
                      <a:pt x="86" y="192"/>
                    </a:lnTo>
                    <a:lnTo>
                      <a:pt x="43" y="299"/>
                    </a:lnTo>
                    <a:lnTo>
                      <a:pt x="1" y="426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39"/>
                    </a:lnTo>
                    <a:lnTo>
                      <a:pt x="22" y="639"/>
                    </a:lnTo>
                    <a:lnTo>
                      <a:pt x="64" y="703"/>
                    </a:lnTo>
                    <a:lnTo>
                      <a:pt x="107" y="746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320" y="852"/>
                    </a:lnTo>
                    <a:lnTo>
                      <a:pt x="405" y="831"/>
                    </a:lnTo>
                    <a:lnTo>
                      <a:pt x="469" y="810"/>
                    </a:lnTo>
                    <a:lnTo>
                      <a:pt x="554" y="767"/>
                    </a:lnTo>
                    <a:lnTo>
                      <a:pt x="554" y="767"/>
                    </a:lnTo>
                    <a:lnTo>
                      <a:pt x="597" y="746"/>
                    </a:lnTo>
                    <a:lnTo>
                      <a:pt x="597" y="746"/>
                    </a:lnTo>
                    <a:lnTo>
                      <a:pt x="682" y="682"/>
                    </a:lnTo>
                    <a:lnTo>
                      <a:pt x="682" y="682"/>
                    </a:lnTo>
                    <a:lnTo>
                      <a:pt x="724" y="639"/>
                    </a:lnTo>
                    <a:lnTo>
                      <a:pt x="767" y="597"/>
                    </a:lnTo>
                    <a:lnTo>
                      <a:pt x="810" y="469"/>
                    </a:lnTo>
                    <a:lnTo>
                      <a:pt x="810" y="469"/>
                    </a:lnTo>
                    <a:lnTo>
                      <a:pt x="810" y="384"/>
                    </a:lnTo>
                    <a:lnTo>
                      <a:pt x="810" y="299"/>
                    </a:lnTo>
                    <a:lnTo>
                      <a:pt x="767" y="214"/>
                    </a:lnTo>
                    <a:lnTo>
                      <a:pt x="724" y="128"/>
                    </a:lnTo>
                    <a:lnTo>
                      <a:pt x="724" y="128"/>
                    </a:lnTo>
                    <a:lnTo>
                      <a:pt x="682" y="86"/>
                    </a:lnTo>
                    <a:lnTo>
                      <a:pt x="618" y="43"/>
                    </a:lnTo>
                    <a:lnTo>
                      <a:pt x="554" y="22"/>
                    </a:lnTo>
                    <a:lnTo>
                      <a:pt x="490" y="1"/>
                    </a:lnTo>
                    <a:lnTo>
                      <a:pt x="490" y="1"/>
                    </a:lnTo>
                    <a:lnTo>
                      <a:pt x="426" y="1"/>
                    </a:lnTo>
                    <a:lnTo>
                      <a:pt x="426" y="1"/>
                    </a:lnTo>
                    <a:lnTo>
                      <a:pt x="362" y="1"/>
                    </a:lnTo>
                    <a:lnTo>
                      <a:pt x="277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748;p49">
                <a:extLst>
                  <a:ext uri="{FF2B5EF4-FFF2-40B4-BE49-F238E27FC236}">
                    <a16:creationId xmlns:a16="http://schemas.microsoft.com/office/drawing/2014/main" id="{78924786-8DE1-81DC-F4BD-B64B0DB4B1C2}"/>
                  </a:ext>
                </a:extLst>
              </p:cNvPr>
              <p:cNvSpPr/>
              <p:nvPr/>
            </p:nvSpPr>
            <p:spPr>
              <a:xfrm>
                <a:off x="5091291" y="3345096"/>
                <a:ext cx="8507" cy="989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1066" extrusionOk="0">
                    <a:moveTo>
                      <a:pt x="512" y="1"/>
                    </a:moveTo>
                    <a:lnTo>
                      <a:pt x="448" y="22"/>
                    </a:lnTo>
                    <a:lnTo>
                      <a:pt x="384" y="65"/>
                    </a:lnTo>
                    <a:lnTo>
                      <a:pt x="320" y="107"/>
                    </a:lnTo>
                    <a:lnTo>
                      <a:pt x="277" y="171"/>
                    </a:lnTo>
                    <a:lnTo>
                      <a:pt x="192" y="320"/>
                    </a:lnTo>
                    <a:lnTo>
                      <a:pt x="128" y="363"/>
                    </a:lnTo>
                    <a:lnTo>
                      <a:pt x="86" y="405"/>
                    </a:lnTo>
                    <a:lnTo>
                      <a:pt x="43" y="448"/>
                    </a:lnTo>
                    <a:lnTo>
                      <a:pt x="1" y="576"/>
                    </a:lnTo>
                    <a:lnTo>
                      <a:pt x="1" y="661"/>
                    </a:lnTo>
                    <a:lnTo>
                      <a:pt x="1" y="746"/>
                    </a:lnTo>
                    <a:lnTo>
                      <a:pt x="22" y="831"/>
                    </a:lnTo>
                    <a:lnTo>
                      <a:pt x="86" y="916"/>
                    </a:lnTo>
                    <a:lnTo>
                      <a:pt x="150" y="980"/>
                    </a:lnTo>
                    <a:lnTo>
                      <a:pt x="235" y="1044"/>
                    </a:lnTo>
                    <a:lnTo>
                      <a:pt x="341" y="1065"/>
                    </a:lnTo>
                    <a:lnTo>
                      <a:pt x="448" y="1065"/>
                    </a:lnTo>
                    <a:lnTo>
                      <a:pt x="533" y="1044"/>
                    </a:lnTo>
                    <a:lnTo>
                      <a:pt x="618" y="1001"/>
                    </a:lnTo>
                    <a:lnTo>
                      <a:pt x="725" y="874"/>
                    </a:lnTo>
                    <a:lnTo>
                      <a:pt x="788" y="810"/>
                    </a:lnTo>
                    <a:lnTo>
                      <a:pt x="831" y="725"/>
                    </a:lnTo>
                    <a:lnTo>
                      <a:pt x="874" y="597"/>
                    </a:lnTo>
                    <a:lnTo>
                      <a:pt x="916" y="469"/>
                    </a:lnTo>
                    <a:lnTo>
                      <a:pt x="916" y="384"/>
                    </a:lnTo>
                    <a:lnTo>
                      <a:pt x="916" y="278"/>
                    </a:lnTo>
                    <a:lnTo>
                      <a:pt x="874" y="192"/>
                    </a:lnTo>
                    <a:lnTo>
                      <a:pt x="831" y="107"/>
                    </a:lnTo>
                    <a:lnTo>
                      <a:pt x="788" y="65"/>
                    </a:lnTo>
                    <a:lnTo>
                      <a:pt x="725" y="43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749;p49">
                <a:extLst>
                  <a:ext uri="{FF2B5EF4-FFF2-40B4-BE49-F238E27FC236}">
                    <a16:creationId xmlns:a16="http://schemas.microsoft.com/office/drawing/2014/main" id="{48CF500E-CA4C-E8B9-0702-67400BA1B6A2}"/>
                  </a:ext>
                </a:extLst>
              </p:cNvPr>
              <p:cNvSpPr/>
              <p:nvPr/>
            </p:nvSpPr>
            <p:spPr>
              <a:xfrm>
                <a:off x="5091291" y="3345096"/>
                <a:ext cx="8507" cy="989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1066" fill="none" extrusionOk="0">
                    <a:moveTo>
                      <a:pt x="512" y="1"/>
                    </a:moveTo>
                    <a:lnTo>
                      <a:pt x="512" y="1"/>
                    </a:lnTo>
                    <a:lnTo>
                      <a:pt x="448" y="22"/>
                    </a:lnTo>
                    <a:lnTo>
                      <a:pt x="384" y="65"/>
                    </a:lnTo>
                    <a:lnTo>
                      <a:pt x="384" y="65"/>
                    </a:lnTo>
                    <a:lnTo>
                      <a:pt x="320" y="107"/>
                    </a:lnTo>
                    <a:lnTo>
                      <a:pt x="277" y="171"/>
                    </a:lnTo>
                    <a:lnTo>
                      <a:pt x="192" y="320"/>
                    </a:lnTo>
                    <a:lnTo>
                      <a:pt x="192" y="320"/>
                    </a:lnTo>
                    <a:lnTo>
                      <a:pt x="128" y="363"/>
                    </a:lnTo>
                    <a:lnTo>
                      <a:pt x="128" y="363"/>
                    </a:lnTo>
                    <a:lnTo>
                      <a:pt x="86" y="405"/>
                    </a:lnTo>
                    <a:lnTo>
                      <a:pt x="43" y="448"/>
                    </a:lnTo>
                    <a:lnTo>
                      <a:pt x="1" y="576"/>
                    </a:lnTo>
                    <a:lnTo>
                      <a:pt x="1" y="576"/>
                    </a:lnTo>
                    <a:lnTo>
                      <a:pt x="1" y="661"/>
                    </a:lnTo>
                    <a:lnTo>
                      <a:pt x="1" y="746"/>
                    </a:lnTo>
                    <a:lnTo>
                      <a:pt x="22" y="831"/>
                    </a:lnTo>
                    <a:lnTo>
                      <a:pt x="86" y="916"/>
                    </a:lnTo>
                    <a:lnTo>
                      <a:pt x="86" y="916"/>
                    </a:lnTo>
                    <a:lnTo>
                      <a:pt x="150" y="980"/>
                    </a:lnTo>
                    <a:lnTo>
                      <a:pt x="235" y="1044"/>
                    </a:lnTo>
                    <a:lnTo>
                      <a:pt x="235" y="1044"/>
                    </a:lnTo>
                    <a:lnTo>
                      <a:pt x="341" y="1065"/>
                    </a:lnTo>
                    <a:lnTo>
                      <a:pt x="448" y="1065"/>
                    </a:lnTo>
                    <a:lnTo>
                      <a:pt x="448" y="1065"/>
                    </a:lnTo>
                    <a:lnTo>
                      <a:pt x="533" y="1044"/>
                    </a:lnTo>
                    <a:lnTo>
                      <a:pt x="618" y="1001"/>
                    </a:lnTo>
                    <a:lnTo>
                      <a:pt x="618" y="1001"/>
                    </a:lnTo>
                    <a:lnTo>
                      <a:pt x="725" y="874"/>
                    </a:lnTo>
                    <a:lnTo>
                      <a:pt x="725" y="874"/>
                    </a:lnTo>
                    <a:lnTo>
                      <a:pt x="788" y="810"/>
                    </a:lnTo>
                    <a:lnTo>
                      <a:pt x="831" y="725"/>
                    </a:lnTo>
                    <a:lnTo>
                      <a:pt x="831" y="725"/>
                    </a:lnTo>
                    <a:lnTo>
                      <a:pt x="874" y="597"/>
                    </a:lnTo>
                    <a:lnTo>
                      <a:pt x="916" y="469"/>
                    </a:lnTo>
                    <a:lnTo>
                      <a:pt x="916" y="469"/>
                    </a:lnTo>
                    <a:lnTo>
                      <a:pt x="916" y="384"/>
                    </a:lnTo>
                    <a:lnTo>
                      <a:pt x="916" y="278"/>
                    </a:lnTo>
                    <a:lnTo>
                      <a:pt x="916" y="278"/>
                    </a:lnTo>
                    <a:lnTo>
                      <a:pt x="874" y="192"/>
                    </a:lnTo>
                    <a:lnTo>
                      <a:pt x="831" y="107"/>
                    </a:lnTo>
                    <a:lnTo>
                      <a:pt x="831" y="107"/>
                    </a:lnTo>
                    <a:lnTo>
                      <a:pt x="788" y="65"/>
                    </a:lnTo>
                    <a:lnTo>
                      <a:pt x="725" y="43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576" y="1"/>
                    </a:lnTo>
                    <a:lnTo>
                      <a:pt x="576" y="1"/>
                    </a:lnTo>
                    <a:lnTo>
                      <a:pt x="51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750;p49">
                <a:extLst>
                  <a:ext uri="{FF2B5EF4-FFF2-40B4-BE49-F238E27FC236}">
                    <a16:creationId xmlns:a16="http://schemas.microsoft.com/office/drawing/2014/main" id="{6262073D-9509-0713-9073-DD8FFC78FF7A}"/>
                  </a:ext>
                </a:extLst>
              </p:cNvPr>
              <p:cNvSpPr/>
              <p:nvPr/>
            </p:nvSpPr>
            <p:spPr>
              <a:xfrm>
                <a:off x="5040539" y="3369197"/>
                <a:ext cx="7515" cy="949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023" extrusionOk="0">
                    <a:moveTo>
                      <a:pt x="362" y="0"/>
                    </a:moveTo>
                    <a:lnTo>
                      <a:pt x="256" y="21"/>
                    </a:lnTo>
                    <a:lnTo>
                      <a:pt x="171" y="64"/>
                    </a:lnTo>
                    <a:lnTo>
                      <a:pt x="86" y="128"/>
                    </a:lnTo>
                    <a:lnTo>
                      <a:pt x="43" y="234"/>
                    </a:lnTo>
                    <a:lnTo>
                      <a:pt x="22" y="298"/>
                    </a:lnTo>
                    <a:lnTo>
                      <a:pt x="0" y="383"/>
                    </a:lnTo>
                    <a:lnTo>
                      <a:pt x="22" y="532"/>
                    </a:lnTo>
                    <a:lnTo>
                      <a:pt x="43" y="618"/>
                    </a:lnTo>
                    <a:lnTo>
                      <a:pt x="86" y="745"/>
                    </a:lnTo>
                    <a:lnTo>
                      <a:pt x="149" y="873"/>
                    </a:lnTo>
                    <a:lnTo>
                      <a:pt x="235" y="958"/>
                    </a:lnTo>
                    <a:lnTo>
                      <a:pt x="320" y="1001"/>
                    </a:lnTo>
                    <a:lnTo>
                      <a:pt x="384" y="1022"/>
                    </a:lnTo>
                    <a:lnTo>
                      <a:pt x="447" y="1022"/>
                    </a:lnTo>
                    <a:lnTo>
                      <a:pt x="575" y="1001"/>
                    </a:lnTo>
                    <a:lnTo>
                      <a:pt x="682" y="937"/>
                    </a:lnTo>
                    <a:lnTo>
                      <a:pt x="745" y="873"/>
                    </a:lnTo>
                    <a:lnTo>
                      <a:pt x="788" y="767"/>
                    </a:lnTo>
                    <a:lnTo>
                      <a:pt x="809" y="660"/>
                    </a:lnTo>
                    <a:lnTo>
                      <a:pt x="788" y="490"/>
                    </a:lnTo>
                    <a:lnTo>
                      <a:pt x="745" y="319"/>
                    </a:lnTo>
                    <a:lnTo>
                      <a:pt x="724" y="234"/>
                    </a:lnTo>
                    <a:lnTo>
                      <a:pt x="660" y="170"/>
                    </a:lnTo>
                    <a:lnTo>
                      <a:pt x="596" y="107"/>
                    </a:lnTo>
                    <a:lnTo>
                      <a:pt x="533" y="64"/>
                    </a:lnTo>
                    <a:lnTo>
                      <a:pt x="490" y="21"/>
                    </a:lnTo>
                    <a:lnTo>
                      <a:pt x="362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751;p49">
                <a:extLst>
                  <a:ext uri="{FF2B5EF4-FFF2-40B4-BE49-F238E27FC236}">
                    <a16:creationId xmlns:a16="http://schemas.microsoft.com/office/drawing/2014/main" id="{3AA2435B-0B00-8A03-1DDD-4CA76AED97E9}"/>
                  </a:ext>
                </a:extLst>
              </p:cNvPr>
              <p:cNvSpPr/>
              <p:nvPr/>
            </p:nvSpPr>
            <p:spPr>
              <a:xfrm>
                <a:off x="5040539" y="3369197"/>
                <a:ext cx="7515" cy="949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023" fill="none" extrusionOk="0">
                    <a:moveTo>
                      <a:pt x="43" y="234"/>
                    </a:moveTo>
                    <a:lnTo>
                      <a:pt x="43" y="234"/>
                    </a:lnTo>
                    <a:lnTo>
                      <a:pt x="22" y="298"/>
                    </a:lnTo>
                    <a:lnTo>
                      <a:pt x="0" y="383"/>
                    </a:lnTo>
                    <a:lnTo>
                      <a:pt x="22" y="532"/>
                    </a:lnTo>
                    <a:lnTo>
                      <a:pt x="22" y="532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86" y="745"/>
                    </a:lnTo>
                    <a:lnTo>
                      <a:pt x="149" y="873"/>
                    </a:lnTo>
                    <a:lnTo>
                      <a:pt x="149" y="873"/>
                    </a:lnTo>
                    <a:lnTo>
                      <a:pt x="235" y="958"/>
                    </a:lnTo>
                    <a:lnTo>
                      <a:pt x="320" y="1001"/>
                    </a:lnTo>
                    <a:lnTo>
                      <a:pt x="320" y="1001"/>
                    </a:lnTo>
                    <a:lnTo>
                      <a:pt x="384" y="1022"/>
                    </a:lnTo>
                    <a:lnTo>
                      <a:pt x="447" y="1022"/>
                    </a:lnTo>
                    <a:lnTo>
                      <a:pt x="575" y="1001"/>
                    </a:lnTo>
                    <a:lnTo>
                      <a:pt x="575" y="1001"/>
                    </a:lnTo>
                    <a:lnTo>
                      <a:pt x="682" y="937"/>
                    </a:lnTo>
                    <a:lnTo>
                      <a:pt x="745" y="873"/>
                    </a:lnTo>
                    <a:lnTo>
                      <a:pt x="788" y="767"/>
                    </a:lnTo>
                    <a:lnTo>
                      <a:pt x="809" y="660"/>
                    </a:lnTo>
                    <a:lnTo>
                      <a:pt x="809" y="660"/>
                    </a:lnTo>
                    <a:lnTo>
                      <a:pt x="788" y="490"/>
                    </a:lnTo>
                    <a:lnTo>
                      <a:pt x="745" y="319"/>
                    </a:lnTo>
                    <a:lnTo>
                      <a:pt x="745" y="319"/>
                    </a:lnTo>
                    <a:lnTo>
                      <a:pt x="724" y="234"/>
                    </a:lnTo>
                    <a:lnTo>
                      <a:pt x="660" y="170"/>
                    </a:lnTo>
                    <a:lnTo>
                      <a:pt x="596" y="107"/>
                    </a:lnTo>
                    <a:lnTo>
                      <a:pt x="533" y="64"/>
                    </a:lnTo>
                    <a:lnTo>
                      <a:pt x="533" y="64"/>
                    </a:lnTo>
                    <a:lnTo>
                      <a:pt x="490" y="21"/>
                    </a:lnTo>
                    <a:lnTo>
                      <a:pt x="490" y="21"/>
                    </a:lnTo>
                    <a:lnTo>
                      <a:pt x="362" y="0"/>
                    </a:lnTo>
                    <a:lnTo>
                      <a:pt x="362" y="0"/>
                    </a:lnTo>
                    <a:lnTo>
                      <a:pt x="256" y="21"/>
                    </a:lnTo>
                    <a:lnTo>
                      <a:pt x="171" y="64"/>
                    </a:lnTo>
                    <a:lnTo>
                      <a:pt x="86" y="128"/>
                    </a:lnTo>
                    <a:lnTo>
                      <a:pt x="43" y="2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752;p49">
                <a:extLst>
                  <a:ext uri="{FF2B5EF4-FFF2-40B4-BE49-F238E27FC236}">
                    <a16:creationId xmlns:a16="http://schemas.microsoft.com/office/drawing/2014/main" id="{0A3FEF93-DBE3-B0E8-C75C-105B4FFB9470}"/>
                  </a:ext>
                </a:extLst>
              </p:cNvPr>
              <p:cNvSpPr/>
              <p:nvPr/>
            </p:nvSpPr>
            <p:spPr>
              <a:xfrm>
                <a:off x="4832973" y="3384800"/>
                <a:ext cx="11068" cy="7904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52" extrusionOk="0">
                    <a:moveTo>
                      <a:pt x="575" y="0"/>
                    </a:moveTo>
                    <a:lnTo>
                      <a:pt x="447" y="21"/>
                    </a:lnTo>
                    <a:lnTo>
                      <a:pt x="362" y="43"/>
                    </a:lnTo>
                    <a:lnTo>
                      <a:pt x="277" y="64"/>
                    </a:lnTo>
                    <a:lnTo>
                      <a:pt x="192" y="106"/>
                    </a:lnTo>
                    <a:lnTo>
                      <a:pt x="107" y="149"/>
                    </a:lnTo>
                    <a:lnTo>
                      <a:pt x="43" y="234"/>
                    </a:lnTo>
                    <a:lnTo>
                      <a:pt x="0" y="319"/>
                    </a:lnTo>
                    <a:lnTo>
                      <a:pt x="0" y="405"/>
                    </a:lnTo>
                    <a:lnTo>
                      <a:pt x="0" y="490"/>
                    </a:lnTo>
                    <a:lnTo>
                      <a:pt x="64" y="596"/>
                    </a:lnTo>
                    <a:lnTo>
                      <a:pt x="107" y="660"/>
                    </a:lnTo>
                    <a:lnTo>
                      <a:pt x="213" y="745"/>
                    </a:lnTo>
                    <a:lnTo>
                      <a:pt x="320" y="788"/>
                    </a:lnTo>
                    <a:lnTo>
                      <a:pt x="469" y="830"/>
                    </a:lnTo>
                    <a:lnTo>
                      <a:pt x="703" y="852"/>
                    </a:lnTo>
                    <a:lnTo>
                      <a:pt x="809" y="852"/>
                    </a:lnTo>
                    <a:lnTo>
                      <a:pt x="916" y="830"/>
                    </a:lnTo>
                    <a:lnTo>
                      <a:pt x="958" y="809"/>
                    </a:lnTo>
                    <a:lnTo>
                      <a:pt x="1022" y="788"/>
                    </a:lnTo>
                    <a:lnTo>
                      <a:pt x="1107" y="724"/>
                    </a:lnTo>
                    <a:lnTo>
                      <a:pt x="1150" y="681"/>
                    </a:lnTo>
                    <a:lnTo>
                      <a:pt x="1171" y="617"/>
                    </a:lnTo>
                    <a:lnTo>
                      <a:pt x="1193" y="511"/>
                    </a:lnTo>
                    <a:lnTo>
                      <a:pt x="1193" y="468"/>
                    </a:lnTo>
                    <a:lnTo>
                      <a:pt x="1193" y="383"/>
                    </a:lnTo>
                    <a:lnTo>
                      <a:pt x="1171" y="298"/>
                    </a:lnTo>
                    <a:lnTo>
                      <a:pt x="1086" y="213"/>
                    </a:lnTo>
                    <a:lnTo>
                      <a:pt x="1022" y="149"/>
                    </a:lnTo>
                    <a:lnTo>
                      <a:pt x="937" y="85"/>
                    </a:lnTo>
                    <a:lnTo>
                      <a:pt x="809" y="43"/>
                    </a:lnTo>
                    <a:lnTo>
                      <a:pt x="767" y="21"/>
                    </a:lnTo>
                    <a:lnTo>
                      <a:pt x="682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753;p49">
                <a:extLst>
                  <a:ext uri="{FF2B5EF4-FFF2-40B4-BE49-F238E27FC236}">
                    <a16:creationId xmlns:a16="http://schemas.microsoft.com/office/drawing/2014/main" id="{72EE3B3D-9202-B4F5-72FA-DB7AD944C52F}"/>
                  </a:ext>
                </a:extLst>
              </p:cNvPr>
              <p:cNvSpPr/>
              <p:nvPr/>
            </p:nvSpPr>
            <p:spPr>
              <a:xfrm>
                <a:off x="4851341" y="3362082"/>
                <a:ext cx="5539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491" extrusionOk="0">
                    <a:moveTo>
                      <a:pt x="256" y="1"/>
                    </a:moveTo>
                    <a:lnTo>
                      <a:pt x="149" y="22"/>
                    </a:lnTo>
                    <a:lnTo>
                      <a:pt x="107" y="43"/>
                    </a:lnTo>
                    <a:lnTo>
                      <a:pt x="64" y="86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0" y="235"/>
                    </a:lnTo>
                    <a:lnTo>
                      <a:pt x="22" y="320"/>
                    </a:lnTo>
                    <a:lnTo>
                      <a:pt x="64" y="384"/>
                    </a:lnTo>
                    <a:lnTo>
                      <a:pt x="128" y="448"/>
                    </a:lnTo>
                    <a:lnTo>
                      <a:pt x="192" y="469"/>
                    </a:lnTo>
                    <a:lnTo>
                      <a:pt x="320" y="490"/>
                    </a:lnTo>
                    <a:lnTo>
                      <a:pt x="383" y="490"/>
                    </a:lnTo>
                    <a:lnTo>
                      <a:pt x="469" y="469"/>
                    </a:lnTo>
                    <a:lnTo>
                      <a:pt x="511" y="405"/>
                    </a:lnTo>
                    <a:lnTo>
                      <a:pt x="575" y="363"/>
                    </a:lnTo>
                    <a:lnTo>
                      <a:pt x="596" y="278"/>
                    </a:lnTo>
                    <a:lnTo>
                      <a:pt x="596" y="192"/>
                    </a:lnTo>
                    <a:lnTo>
                      <a:pt x="554" y="107"/>
                    </a:lnTo>
                    <a:lnTo>
                      <a:pt x="490" y="43"/>
                    </a:lnTo>
                    <a:lnTo>
                      <a:pt x="426" y="22"/>
                    </a:lnTo>
                    <a:lnTo>
                      <a:pt x="362" y="22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2754;p49">
                <a:extLst>
                  <a:ext uri="{FF2B5EF4-FFF2-40B4-BE49-F238E27FC236}">
                    <a16:creationId xmlns:a16="http://schemas.microsoft.com/office/drawing/2014/main" id="{63B248D2-2423-28E6-05BC-F5CD7DC74272}"/>
                  </a:ext>
                </a:extLst>
              </p:cNvPr>
              <p:cNvSpPr/>
              <p:nvPr/>
            </p:nvSpPr>
            <p:spPr>
              <a:xfrm>
                <a:off x="4851341" y="3362082"/>
                <a:ext cx="5539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491" fill="none" extrusionOk="0">
                    <a:moveTo>
                      <a:pt x="64" y="86"/>
                    </a:moveTo>
                    <a:lnTo>
                      <a:pt x="64" y="86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22" y="320"/>
                    </a:lnTo>
                    <a:lnTo>
                      <a:pt x="64" y="384"/>
                    </a:lnTo>
                    <a:lnTo>
                      <a:pt x="64" y="384"/>
                    </a:lnTo>
                    <a:lnTo>
                      <a:pt x="128" y="448"/>
                    </a:lnTo>
                    <a:lnTo>
                      <a:pt x="192" y="469"/>
                    </a:lnTo>
                    <a:lnTo>
                      <a:pt x="192" y="469"/>
                    </a:lnTo>
                    <a:lnTo>
                      <a:pt x="320" y="490"/>
                    </a:lnTo>
                    <a:lnTo>
                      <a:pt x="320" y="490"/>
                    </a:lnTo>
                    <a:lnTo>
                      <a:pt x="383" y="490"/>
                    </a:lnTo>
                    <a:lnTo>
                      <a:pt x="469" y="469"/>
                    </a:lnTo>
                    <a:lnTo>
                      <a:pt x="511" y="405"/>
                    </a:lnTo>
                    <a:lnTo>
                      <a:pt x="575" y="363"/>
                    </a:lnTo>
                    <a:lnTo>
                      <a:pt x="575" y="363"/>
                    </a:lnTo>
                    <a:lnTo>
                      <a:pt x="596" y="278"/>
                    </a:lnTo>
                    <a:lnTo>
                      <a:pt x="596" y="192"/>
                    </a:lnTo>
                    <a:lnTo>
                      <a:pt x="554" y="107"/>
                    </a:lnTo>
                    <a:lnTo>
                      <a:pt x="490" y="43"/>
                    </a:lnTo>
                    <a:lnTo>
                      <a:pt x="490" y="43"/>
                    </a:lnTo>
                    <a:lnTo>
                      <a:pt x="426" y="22"/>
                    </a:lnTo>
                    <a:lnTo>
                      <a:pt x="362" y="22"/>
                    </a:lnTo>
                    <a:lnTo>
                      <a:pt x="362" y="22"/>
                    </a:lnTo>
                    <a:lnTo>
                      <a:pt x="277" y="1"/>
                    </a:lnTo>
                    <a:lnTo>
                      <a:pt x="277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149" y="22"/>
                    </a:lnTo>
                    <a:lnTo>
                      <a:pt x="107" y="43"/>
                    </a:lnTo>
                    <a:lnTo>
                      <a:pt x="64" y="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2755;p49">
                <a:extLst>
                  <a:ext uri="{FF2B5EF4-FFF2-40B4-BE49-F238E27FC236}">
                    <a16:creationId xmlns:a16="http://schemas.microsoft.com/office/drawing/2014/main" id="{1AD4C483-F4D2-0707-D5AF-0CE65CDD7B16}"/>
                  </a:ext>
                </a:extLst>
              </p:cNvPr>
              <p:cNvSpPr/>
              <p:nvPr/>
            </p:nvSpPr>
            <p:spPr>
              <a:xfrm>
                <a:off x="4854105" y="336346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2756;p49">
                <a:extLst>
                  <a:ext uri="{FF2B5EF4-FFF2-40B4-BE49-F238E27FC236}">
                    <a16:creationId xmlns:a16="http://schemas.microsoft.com/office/drawing/2014/main" id="{6EADF32C-E0F0-E86E-0FA3-C7E334189C24}"/>
                  </a:ext>
                </a:extLst>
              </p:cNvPr>
              <p:cNvSpPr/>
              <p:nvPr/>
            </p:nvSpPr>
            <p:spPr>
              <a:xfrm>
                <a:off x="4886295" y="3337591"/>
                <a:ext cx="8303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895" h="959" extrusionOk="0">
                    <a:moveTo>
                      <a:pt x="362" y="1"/>
                    </a:moveTo>
                    <a:lnTo>
                      <a:pt x="320" y="22"/>
                    </a:lnTo>
                    <a:lnTo>
                      <a:pt x="256" y="22"/>
                    </a:lnTo>
                    <a:lnTo>
                      <a:pt x="150" y="65"/>
                    </a:lnTo>
                    <a:lnTo>
                      <a:pt x="107" y="86"/>
                    </a:lnTo>
                    <a:lnTo>
                      <a:pt x="86" y="129"/>
                    </a:lnTo>
                    <a:lnTo>
                      <a:pt x="43" y="192"/>
                    </a:lnTo>
                    <a:lnTo>
                      <a:pt x="0" y="278"/>
                    </a:lnTo>
                    <a:lnTo>
                      <a:pt x="0" y="384"/>
                    </a:lnTo>
                    <a:lnTo>
                      <a:pt x="43" y="512"/>
                    </a:lnTo>
                    <a:lnTo>
                      <a:pt x="64" y="533"/>
                    </a:lnTo>
                    <a:lnTo>
                      <a:pt x="64" y="618"/>
                    </a:lnTo>
                    <a:lnTo>
                      <a:pt x="86" y="640"/>
                    </a:lnTo>
                    <a:lnTo>
                      <a:pt x="107" y="725"/>
                    </a:lnTo>
                    <a:lnTo>
                      <a:pt x="171" y="789"/>
                    </a:lnTo>
                    <a:lnTo>
                      <a:pt x="256" y="874"/>
                    </a:lnTo>
                    <a:lnTo>
                      <a:pt x="362" y="938"/>
                    </a:lnTo>
                    <a:lnTo>
                      <a:pt x="469" y="959"/>
                    </a:lnTo>
                    <a:lnTo>
                      <a:pt x="597" y="938"/>
                    </a:lnTo>
                    <a:lnTo>
                      <a:pt x="639" y="916"/>
                    </a:lnTo>
                    <a:lnTo>
                      <a:pt x="724" y="916"/>
                    </a:lnTo>
                    <a:lnTo>
                      <a:pt x="788" y="895"/>
                    </a:lnTo>
                    <a:lnTo>
                      <a:pt x="831" y="852"/>
                    </a:lnTo>
                    <a:lnTo>
                      <a:pt x="852" y="810"/>
                    </a:lnTo>
                    <a:lnTo>
                      <a:pt x="895" y="746"/>
                    </a:lnTo>
                    <a:lnTo>
                      <a:pt x="895" y="682"/>
                    </a:lnTo>
                    <a:lnTo>
                      <a:pt x="873" y="597"/>
                    </a:lnTo>
                    <a:lnTo>
                      <a:pt x="852" y="533"/>
                    </a:lnTo>
                    <a:lnTo>
                      <a:pt x="852" y="427"/>
                    </a:lnTo>
                    <a:lnTo>
                      <a:pt x="809" y="320"/>
                    </a:lnTo>
                    <a:lnTo>
                      <a:pt x="724" y="192"/>
                    </a:lnTo>
                    <a:lnTo>
                      <a:pt x="618" y="86"/>
                    </a:lnTo>
                    <a:lnTo>
                      <a:pt x="533" y="43"/>
                    </a:lnTo>
                    <a:lnTo>
                      <a:pt x="426" y="22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2757;p49">
                <a:extLst>
                  <a:ext uri="{FF2B5EF4-FFF2-40B4-BE49-F238E27FC236}">
                    <a16:creationId xmlns:a16="http://schemas.microsoft.com/office/drawing/2014/main" id="{3799E280-33A8-4855-D26A-C52FD27A8C06}"/>
                  </a:ext>
                </a:extLst>
              </p:cNvPr>
              <p:cNvSpPr/>
              <p:nvPr/>
            </p:nvSpPr>
            <p:spPr>
              <a:xfrm>
                <a:off x="4886295" y="3337591"/>
                <a:ext cx="8303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895" h="959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56" y="22"/>
                    </a:lnTo>
                    <a:lnTo>
                      <a:pt x="256" y="22"/>
                    </a:lnTo>
                    <a:lnTo>
                      <a:pt x="150" y="65"/>
                    </a:lnTo>
                    <a:lnTo>
                      <a:pt x="150" y="65"/>
                    </a:lnTo>
                    <a:lnTo>
                      <a:pt x="107" y="86"/>
                    </a:lnTo>
                    <a:lnTo>
                      <a:pt x="86" y="129"/>
                    </a:lnTo>
                    <a:lnTo>
                      <a:pt x="86" y="129"/>
                    </a:lnTo>
                    <a:lnTo>
                      <a:pt x="43" y="192"/>
                    </a:lnTo>
                    <a:lnTo>
                      <a:pt x="0" y="278"/>
                    </a:lnTo>
                    <a:lnTo>
                      <a:pt x="0" y="278"/>
                    </a:lnTo>
                    <a:lnTo>
                      <a:pt x="0" y="384"/>
                    </a:lnTo>
                    <a:lnTo>
                      <a:pt x="43" y="512"/>
                    </a:lnTo>
                    <a:lnTo>
                      <a:pt x="64" y="533"/>
                    </a:lnTo>
                    <a:lnTo>
                      <a:pt x="64" y="533"/>
                    </a:lnTo>
                    <a:lnTo>
                      <a:pt x="64" y="618"/>
                    </a:lnTo>
                    <a:lnTo>
                      <a:pt x="86" y="640"/>
                    </a:lnTo>
                    <a:lnTo>
                      <a:pt x="86" y="640"/>
                    </a:lnTo>
                    <a:lnTo>
                      <a:pt x="107" y="725"/>
                    </a:lnTo>
                    <a:lnTo>
                      <a:pt x="171" y="789"/>
                    </a:lnTo>
                    <a:lnTo>
                      <a:pt x="171" y="789"/>
                    </a:lnTo>
                    <a:lnTo>
                      <a:pt x="256" y="874"/>
                    </a:lnTo>
                    <a:lnTo>
                      <a:pt x="362" y="938"/>
                    </a:lnTo>
                    <a:lnTo>
                      <a:pt x="469" y="959"/>
                    </a:lnTo>
                    <a:lnTo>
                      <a:pt x="597" y="938"/>
                    </a:lnTo>
                    <a:lnTo>
                      <a:pt x="597" y="938"/>
                    </a:lnTo>
                    <a:lnTo>
                      <a:pt x="639" y="916"/>
                    </a:lnTo>
                    <a:lnTo>
                      <a:pt x="639" y="916"/>
                    </a:lnTo>
                    <a:lnTo>
                      <a:pt x="682" y="916"/>
                    </a:lnTo>
                    <a:lnTo>
                      <a:pt x="682" y="916"/>
                    </a:lnTo>
                    <a:lnTo>
                      <a:pt x="724" y="916"/>
                    </a:lnTo>
                    <a:lnTo>
                      <a:pt x="788" y="895"/>
                    </a:lnTo>
                    <a:lnTo>
                      <a:pt x="831" y="852"/>
                    </a:lnTo>
                    <a:lnTo>
                      <a:pt x="852" y="810"/>
                    </a:lnTo>
                    <a:lnTo>
                      <a:pt x="852" y="810"/>
                    </a:lnTo>
                    <a:lnTo>
                      <a:pt x="895" y="746"/>
                    </a:lnTo>
                    <a:lnTo>
                      <a:pt x="895" y="682"/>
                    </a:lnTo>
                    <a:lnTo>
                      <a:pt x="873" y="597"/>
                    </a:lnTo>
                    <a:lnTo>
                      <a:pt x="852" y="533"/>
                    </a:lnTo>
                    <a:lnTo>
                      <a:pt x="852" y="533"/>
                    </a:lnTo>
                    <a:lnTo>
                      <a:pt x="852" y="427"/>
                    </a:lnTo>
                    <a:lnTo>
                      <a:pt x="809" y="320"/>
                    </a:lnTo>
                    <a:lnTo>
                      <a:pt x="809" y="320"/>
                    </a:lnTo>
                    <a:lnTo>
                      <a:pt x="724" y="192"/>
                    </a:lnTo>
                    <a:lnTo>
                      <a:pt x="618" y="86"/>
                    </a:lnTo>
                    <a:lnTo>
                      <a:pt x="618" y="86"/>
                    </a:lnTo>
                    <a:lnTo>
                      <a:pt x="533" y="43"/>
                    </a:lnTo>
                    <a:lnTo>
                      <a:pt x="426" y="22"/>
                    </a:lnTo>
                    <a:lnTo>
                      <a:pt x="426" y="22"/>
                    </a:lnTo>
                    <a:lnTo>
                      <a:pt x="362" y="1"/>
                    </a:lnTo>
                    <a:lnTo>
                      <a:pt x="362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2758;p49">
                <a:extLst>
                  <a:ext uri="{FF2B5EF4-FFF2-40B4-BE49-F238E27FC236}">
                    <a16:creationId xmlns:a16="http://schemas.microsoft.com/office/drawing/2014/main" id="{FF9E993D-9A94-442F-BAF1-415A9B2AC8CC}"/>
                  </a:ext>
                </a:extLst>
              </p:cNvPr>
              <p:cNvSpPr/>
              <p:nvPr/>
            </p:nvSpPr>
            <p:spPr>
              <a:xfrm>
                <a:off x="4878002" y="3373538"/>
                <a:ext cx="9092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980" h="853" extrusionOk="0">
                    <a:moveTo>
                      <a:pt x="618" y="1"/>
                    </a:moveTo>
                    <a:lnTo>
                      <a:pt x="447" y="22"/>
                    </a:lnTo>
                    <a:lnTo>
                      <a:pt x="426" y="43"/>
                    </a:lnTo>
                    <a:lnTo>
                      <a:pt x="320" y="64"/>
                    </a:lnTo>
                    <a:lnTo>
                      <a:pt x="213" y="107"/>
                    </a:lnTo>
                    <a:lnTo>
                      <a:pt x="107" y="171"/>
                    </a:lnTo>
                    <a:lnTo>
                      <a:pt x="43" y="277"/>
                    </a:lnTo>
                    <a:lnTo>
                      <a:pt x="0" y="362"/>
                    </a:lnTo>
                    <a:lnTo>
                      <a:pt x="0" y="448"/>
                    </a:lnTo>
                    <a:lnTo>
                      <a:pt x="22" y="554"/>
                    </a:lnTo>
                    <a:lnTo>
                      <a:pt x="43" y="639"/>
                    </a:lnTo>
                    <a:lnTo>
                      <a:pt x="107" y="724"/>
                    </a:lnTo>
                    <a:lnTo>
                      <a:pt x="192" y="788"/>
                    </a:lnTo>
                    <a:lnTo>
                      <a:pt x="277" y="810"/>
                    </a:lnTo>
                    <a:lnTo>
                      <a:pt x="341" y="831"/>
                    </a:lnTo>
                    <a:lnTo>
                      <a:pt x="511" y="852"/>
                    </a:lnTo>
                    <a:lnTo>
                      <a:pt x="575" y="852"/>
                    </a:lnTo>
                    <a:lnTo>
                      <a:pt x="660" y="831"/>
                    </a:lnTo>
                    <a:lnTo>
                      <a:pt x="745" y="788"/>
                    </a:lnTo>
                    <a:lnTo>
                      <a:pt x="852" y="703"/>
                    </a:lnTo>
                    <a:lnTo>
                      <a:pt x="916" y="639"/>
                    </a:lnTo>
                    <a:lnTo>
                      <a:pt x="937" y="575"/>
                    </a:lnTo>
                    <a:lnTo>
                      <a:pt x="980" y="426"/>
                    </a:lnTo>
                    <a:lnTo>
                      <a:pt x="958" y="320"/>
                    </a:lnTo>
                    <a:lnTo>
                      <a:pt x="916" y="213"/>
                    </a:lnTo>
                    <a:lnTo>
                      <a:pt x="894" y="192"/>
                    </a:lnTo>
                    <a:lnTo>
                      <a:pt x="894" y="171"/>
                    </a:lnTo>
                    <a:lnTo>
                      <a:pt x="831" y="107"/>
                    </a:lnTo>
                    <a:lnTo>
                      <a:pt x="788" y="43"/>
                    </a:lnTo>
                    <a:lnTo>
                      <a:pt x="703" y="22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2759;p49">
                <a:extLst>
                  <a:ext uri="{FF2B5EF4-FFF2-40B4-BE49-F238E27FC236}">
                    <a16:creationId xmlns:a16="http://schemas.microsoft.com/office/drawing/2014/main" id="{A3F97517-DAC7-81E4-C22F-FD4A9BA0B7FC}"/>
                  </a:ext>
                </a:extLst>
              </p:cNvPr>
              <p:cNvSpPr/>
              <p:nvPr/>
            </p:nvSpPr>
            <p:spPr>
              <a:xfrm>
                <a:off x="4878002" y="3373538"/>
                <a:ext cx="9092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980" h="853" fill="none" extrusionOk="0">
                    <a:moveTo>
                      <a:pt x="447" y="22"/>
                    </a:moveTo>
                    <a:lnTo>
                      <a:pt x="447" y="22"/>
                    </a:lnTo>
                    <a:lnTo>
                      <a:pt x="426" y="43"/>
                    </a:lnTo>
                    <a:lnTo>
                      <a:pt x="426" y="43"/>
                    </a:lnTo>
                    <a:lnTo>
                      <a:pt x="320" y="64"/>
                    </a:lnTo>
                    <a:lnTo>
                      <a:pt x="213" y="107"/>
                    </a:lnTo>
                    <a:lnTo>
                      <a:pt x="107" y="171"/>
                    </a:lnTo>
                    <a:lnTo>
                      <a:pt x="43" y="277"/>
                    </a:lnTo>
                    <a:lnTo>
                      <a:pt x="43" y="277"/>
                    </a:lnTo>
                    <a:lnTo>
                      <a:pt x="0" y="362"/>
                    </a:lnTo>
                    <a:lnTo>
                      <a:pt x="0" y="448"/>
                    </a:lnTo>
                    <a:lnTo>
                      <a:pt x="0" y="448"/>
                    </a:lnTo>
                    <a:lnTo>
                      <a:pt x="22" y="554"/>
                    </a:lnTo>
                    <a:lnTo>
                      <a:pt x="43" y="639"/>
                    </a:lnTo>
                    <a:lnTo>
                      <a:pt x="43" y="639"/>
                    </a:lnTo>
                    <a:lnTo>
                      <a:pt x="107" y="724"/>
                    </a:lnTo>
                    <a:lnTo>
                      <a:pt x="192" y="788"/>
                    </a:lnTo>
                    <a:lnTo>
                      <a:pt x="192" y="788"/>
                    </a:lnTo>
                    <a:lnTo>
                      <a:pt x="277" y="810"/>
                    </a:lnTo>
                    <a:lnTo>
                      <a:pt x="277" y="810"/>
                    </a:lnTo>
                    <a:lnTo>
                      <a:pt x="341" y="831"/>
                    </a:lnTo>
                    <a:lnTo>
                      <a:pt x="341" y="831"/>
                    </a:lnTo>
                    <a:lnTo>
                      <a:pt x="341" y="831"/>
                    </a:lnTo>
                    <a:lnTo>
                      <a:pt x="511" y="852"/>
                    </a:lnTo>
                    <a:lnTo>
                      <a:pt x="511" y="852"/>
                    </a:lnTo>
                    <a:lnTo>
                      <a:pt x="575" y="852"/>
                    </a:lnTo>
                    <a:lnTo>
                      <a:pt x="660" y="831"/>
                    </a:lnTo>
                    <a:lnTo>
                      <a:pt x="660" y="831"/>
                    </a:lnTo>
                    <a:lnTo>
                      <a:pt x="745" y="788"/>
                    </a:lnTo>
                    <a:lnTo>
                      <a:pt x="745" y="788"/>
                    </a:lnTo>
                    <a:lnTo>
                      <a:pt x="852" y="703"/>
                    </a:lnTo>
                    <a:lnTo>
                      <a:pt x="852" y="703"/>
                    </a:lnTo>
                    <a:lnTo>
                      <a:pt x="916" y="639"/>
                    </a:lnTo>
                    <a:lnTo>
                      <a:pt x="937" y="575"/>
                    </a:lnTo>
                    <a:lnTo>
                      <a:pt x="980" y="426"/>
                    </a:lnTo>
                    <a:lnTo>
                      <a:pt x="980" y="426"/>
                    </a:lnTo>
                    <a:lnTo>
                      <a:pt x="958" y="320"/>
                    </a:lnTo>
                    <a:lnTo>
                      <a:pt x="916" y="213"/>
                    </a:lnTo>
                    <a:lnTo>
                      <a:pt x="894" y="192"/>
                    </a:lnTo>
                    <a:lnTo>
                      <a:pt x="894" y="192"/>
                    </a:lnTo>
                    <a:lnTo>
                      <a:pt x="894" y="171"/>
                    </a:lnTo>
                    <a:lnTo>
                      <a:pt x="894" y="171"/>
                    </a:lnTo>
                    <a:lnTo>
                      <a:pt x="831" y="107"/>
                    </a:lnTo>
                    <a:lnTo>
                      <a:pt x="831" y="107"/>
                    </a:lnTo>
                    <a:lnTo>
                      <a:pt x="788" y="43"/>
                    </a:lnTo>
                    <a:lnTo>
                      <a:pt x="703" y="22"/>
                    </a:lnTo>
                    <a:lnTo>
                      <a:pt x="703" y="22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447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2760;p49">
                <a:extLst>
                  <a:ext uri="{FF2B5EF4-FFF2-40B4-BE49-F238E27FC236}">
                    <a16:creationId xmlns:a16="http://schemas.microsoft.com/office/drawing/2014/main" id="{5481FD5A-9288-2309-43F9-8BF51DBE79A1}"/>
                  </a:ext>
                </a:extLst>
              </p:cNvPr>
              <p:cNvSpPr/>
              <p:nvPr/>
            </p:nvSpPr>
            <p:spPr>
              <a:xfrm>
                <a:off x="4977541" y="3214555"/>
                <a:ext cx="10279" cy="9296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02" extrusionOk="0">
                    <a:moveTo>
                      <a:pt x="277" y="1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64" y="171"/>
                    </a:lnTo>
                    <a:lnTo>
                      <a:pt x="21" y="235"/>
                    </a:lnTo>
                    <a:lnTo>
                      <a:pt x="0" y="320"/>
                    </a:lnTo>
                    <a:lnTo>
                      <a:pt x="21" y="469"/>
                    </a:lnTo>
                    <a:lnTo>
                      <a:pt x="64" y="597"/>
                    </a:lnTo>
                    <a:lnTo>
                      <a:pt x="149" y="703"/>
                    </a:lnTo>
                    <a:lnTo>
                      <a:pt x="256" y="788"/>
                    </a:lnTo>
                    <a:lnTo>
                      <a:pt x="362" y="874"/>
                    </a:lnTo>
                    <a:lnTo>
                      <a:pt x="468" y="937"/>
                    </a:lnTo>
                    <a:lnTo>
                      <a:pt x="575" y="980"/>
                    </a:lnTo>
                    <a:lnTo>
                      <a:pt x="639" y="1001"/>
                    </a:lnTo>
                    <a:lnTo>
                      <a:pt x="703" y="1001"/>
                    </a:lnTo>
                    <a:lnTo>
                      <a:pt x="830" y="980"/>
                    </a:lnTo>
                    <a:lnTo>
                      <a:pt x="916" y="959"/>
                    </a:lnTo>
                    <a:lnTo>
                      <a:pt x="1001" y="895"/>
                    </a:lnTo>
                    <a:lnTo>
                      <a:pt x="1065" y="810"/>
                    </a:lnTo>
                    <a:lnTo>
                      <a:pt x="1107" y="703"/>
                    </a:lnTo>
                    <a:lnTo>
                      <a:pt x="1107" y="639"/>
                    </a:lnTo>
                    <a:lnTo>
                      <a:pt x="1107" y="554"/>
                    </a:lnTo>
                    <a:lnTo>
                      <a:pt x="1086" y="469"/>
                    </a:lnTo>
                    <a:lnTo>
                      <a:pt x="1022" y="341"/>
                    </a:lnTo>
                    <a:lnTo>
                      <a:pt x="937" y="235"/>
                    </a:lnTo>
                    <a:lnTo>
                      <a:pt x="852" y="171"/>
                    </a:lnTo>
                    <a:lnTo>
                      <a:pt x="745" y="128"/>
                    </a:lnTo>
                    <a:lnTo>
                      <a:pt x="575" y="43"/>
                    </a:lnTo>
                    <a:lnTo>
                      <a:pt x="46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2761;p49">
                <a:extLst>
                  <a:ext uri="{FF2B5EF4-FFF2-40B4-BE49-F238E27FC236}">
                    <a16:creationId xmlns:a16="http://schemas.microsoft.com/office/drawing/2014/main" id="{35A9F002-8D2B-3C61-FD7F-3CBCB5878BB6}"/>
                  </a:ext>
                </a:extLst>
              </p:cNvPr>
              <p:cNvSpPr/>
              <p:nvPr/>
            </p:nvSpPr>
            <p:spPr>
              <a:xfrm>
                <a:off x="4977541" y="3214555"/>
                <a:ext cx="10279" cy="9296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02" fill="none" extrusionOk="0">
                    <a:moveTo>
                      <a:pt x="192" y="43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64" y="171"/>
                    </a:lnTo>
                    <a:lnTo>
                      <a:pt x="64" y="171"/>
                    </a:lnTo>
                    <a:lnTo>
                      <a:pt x="21" y="235"/>
                    </a:lnTo>
                    <a:lnTo>
                      <a:pt x="0" y="320"/>
                    </a:lnTo>
                    <a:lnTo>
                      <a:pt x="0" y="320"/>
                    </a:lnTo>
                    <a:lnTo>
                      <a:pt x="21" y="469"/>
                    </a:lnTo>
                    <a:lnTo>
                      <a:pt x="21" y="469"/>
                    </a:lnTo>
                    <a:lnTo>
                      <a:pt x="64" y="597"/>
                    </a:lnTo>
                    <a:lnTo>
                      <a:pt x="149" y="703"/>
                    </a:lnTo>
                    <a:lnTo>
                      <a:pt x="256" y="788"/>
                    </a:lnTo>
                    <a:lnTo>
                      <a:pt x="362" y="874"/>
                    </a:lnTo>
                    <a:lnTo>
                      <a:pt x="362" y="874"/>
                    </a:lnTo>
                    <a:lnTo>
                      <a:pt x="468" y="937"/>
                    </a:lnTo>
                    <a:lnTo>
                      <a:pt x="575" y="980"/>
                    </a:lnTo>
                    <a:lnTo>
                      <a:pt x="575" y="980"/>
                    </a:lnTo>
                    <a:lnTo>
                      <a:pt x="639" y="1001"/>
                    </a:lnTo>
                    <a:lnTo>
                      <a:pt x="703" y="1001"/>
                    </a:lnTo>
                    <a:lnTo>
                      <a:pt x="830" y="980"/>
                    </a:lnTo>
                    <a:lnTo>
                      <a:pt x="830" y="980"/>
                    </a:lnTo>
                    <a:lnTo>
                      <a:pt x="916" y="959"/>
                    </a:lnTo>
                    <a:lnTo>
                      <a:pt x="1001" y="895"/>
                    </a:lnTo>
                    <a:lnTo>
                      <a:pt x="1001" y="895"/>
                    </a:lnTo>
                    <a:lnTo>
                      <a:pt x="1065" y="810"/>
                    </a:lnTo>
                    <a:lnTo>
                      <a:pt x="1107" y="703"/>
                    </a:lnTo>
                    <a:lnTo>
                      <a:pt x="1107" y="703"/>
                    </a:lnTo>
                    <a:lnTo>
                      <a:pt x="1107" y="639"/>
                    </a:lnTo>
                    <a:lnTo>
                      <a:pt x="1107" y="639"/>
                    </a:lnTo>
                    <a:lnTo>
                      <a:pt x="1107" y="554"/>
                    </a:lnTo>
                    <a:lnTo>
                      <a:pt x="1086" y="469"/>
                    </a:lnTo>
                    <a:lnTo>
                      <a:pt x="1086" y="469"/>
                    </a:lnTo>
                    <a:lnTo>
                      <a:pt x="1022" y="341"/>
                    </a:lnTo>
                    <a:lnTo>
                      <a:pt x="937" y="235"/>
                    </a:lnTo>
                    <a:lnTo>
                      <a:pt x="937" y="235"/>
                    </a:lnTo>
                    <a:lnTo>
                      <a:pt x="852" y="171"/>
                    </a:lnTo>
                    <a:lnTo>
                      <a:pt x="745" y="128"/>
                    </a:lnTo>
                    <a:lnTo>
                      <a:pt x="575" y="43"/>
                    </a:lnTo>
                    <a:lnTo>
                      <a:pt x="575" y="43"/>
                    </a:lnTo>
                    <a:lnTo>
                      <a:pt x="468" y="1"/>
                    </a:lnTo>
                    <a:lnTo>
                      <a:pt x="362" y="1"/>
                    </a:lnTo>
                    <a:lnTo>
                      <a:pt x="362" y="1"/>
                    </a:lnTo>
                    <a:lnTo>
                      <a:pt x="277" y="1"/>
                    </a:lnTo>
                    <a:lnTo>
                      <a:pt x="19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2762;p49">
                <a:extLst>
                  <a:ext uri="{FF2B5EF4-FFF2-40B4-BE49-F238E27FC236}">
                    <a16:creationId xmlns:a16="http://schemas.microsoft.com/office/drawing/2014/main" id="{7196C8E1-2F67-5F59-D8DD-9048C5265243}"/>
                  </a:ext>
                </a:extLst>
              </p:cNvPr>
              <p:cNvSpPr/>
              <p:nvPr/>
            </p:nvSpPr>
            <p:spPr>
              <a:xfrm>
                <a:off x="5005380" y="3169925"/>
                <a:ext cx="15224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044" extrusionOk="0">
                    <a:moveTo>
                      <a:pt x="1278" y="0"/>
                    </a:moveTo>
                    <a:lnTo>
                      <a:pt x="1172" y="22"/>
                    </a:lnTo>
                    <a:lnTo>
                      <a:pt x="1087" y="64"/>
                    </a:lnTo>
                    <a:lnTo>
                      <a:pt x="1001" y="149"/>
                    </a:lnTo>
                    <a:lnTo>
                      <a:pt x="959" y="234"/>
                    </a:lnTo>
                    <a:lnTo>
                      <a:pt x="938" y="298"/>
                    </a:lnTo>
                    <a:lnTo>
                      <a:pt x="916" y="341"/>
                    </a:lnTo>
                    <a:lnTo>
                      <a:pt x="916" y="362"/>
                    </a:lnTo>
                    <a:lnTo>
                      <a:pt x="874" y="384"/>
                    </a:lnTo>
                    <a:lnTo>
                      <a:pt x="725" y="447"/>
                    </a:lnTo>
                    <a:lnTo>
                      <a:pt x="554" y="490"/>
                    </a:lnTo>
                    <a:lnTo>
                      <a:pt x="235" y="490"/>
                    </a:lnTo>
                    <a:lnTo>
                      <a:pt x="171" y="511"/>
                    </a:lnTo>
                    <a:lnTo>
                      <a:pt x="107" y="554"/>
                    </a:lnTo>
                    <a:lnTo>
                      <a:pt x="43" y="618"/>
                    </a:lnTo>
                    <a:lnTo>
                      <a:pt x="1" y="660"/>
                    </a:lnTo>
                    <a:lnTo>
                      <a:pt x="1" y="724"/>
                    </a:lnTo>
                    <a:lnTo>
                      <a:pt x="1" y="809"/>
                    </a:lnTo>
                    <a:lnTo>
                      <a:pt x="43" y="852"/>
                    </a:lnTo>
                    <a:lnTo>
                      <a:pt x="86" y="916"/>
                    </a:lnTo>
                    <a:lnTo>
                      <a:pt x="129" y="958"/>
                    </a:lnTo>
                    <a:lnTo>
                      <a:pt x="256" y="1001"/>
                    </a:lnTo>
                    <a:lnTo>
                      <a:pt x="384" y="1043"/>
                    </a:lnTo>
                    <a:lnTo>
                      <a:pt x="682" y="1043"/>
                    </a:lnTo>
                    <a:lnTo>
                      <a:pt x="810" y="1022"/>
                    </a:lnTo>
                    <a:lnTo>
                      <a:pt x="959" y="980"/>
                    </a:lnTo>
                    <a:lnTo>
                      <a:pt x="1108" y="916"/>
                    </a:lnTo>
                    <a:lnTo>
                      <a:pt x="1257" y="831"/>
                    </a:lnTo>
                    <a:lnTo>
                      <a:pt x="1406" y="745"/>
                    </a:lnTo>
                    <a:lnTo>
                      <a:pt x="1470" y="660"/>
                    </a:lnTo>
                    <a:lnTo>
                      <a:pt x="1576" y="575"/>
                    </a:lnTo>
                    <a:lnTo>
                      <a:pt x="1619" y="469"/>
                    </a:lnTo>
                    <a:lnTo>
                      <a:pt x="1640" y="362"/>
                    </a:lnTo>
                    <a:lnTo>
                      <a:pt x="1619" y="277"/>
                    </a:lnTo>
                    <a:lnTo>
                      <a:pt x="1598" y="192"/>
                    </a:lnTo>
                    <a:lnTo>
                      <a:pt x="1534" y="107"/>
                    </a:lnTo>
                    <a:lnTo>
                      <a:pt x="1491" y="64"/>
                    </a:lnTo>
                    <a:lnTo>
                      <a:pt x="1427" y="22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2763;p49">
                <a:extLst>
                  <a:ext uri="{FF2B5EF4-FFF2-40B4-BE49-F238E27FC236}">
                    <a16:creationId xmlns:a16="http://schemas.microsoft.com/office/drawing/2014/main" id="{8599704C-7150-1A2D-6805-9876D93DFFDC}"/>
                  </a:ext>
                </a:extLst>
              </p:cNvPr>
              <p:cNvSpPr/>
              <p:nvPr/>
            </p:nvSpPr>
            <p:spPr>
              <a:xfrm>
                <a:off x="5005380" y="3169925"/>
                <a:ext cx="15224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044" fill="none" extrusionOk="0">
                    <a:moveTo>
                      <a:pt x="959" y="234"/>
                    </a:moveTo>
                    <a:lnTo>
                      <a:pt x="959" y="234"/>
                    </a:lnTo>
                    <a:lnTo>
                      <a:pt x="938" y="298"/>
                    </a:lnTo>
                    <a:lnTo>
                      <a:pt x="938" y="298"/>
                    </a:lnTo>
                    <a:lnTo>
                      <a:pt x="916" y="341"/>
                    </a:lnTo>
                    <a:lnTo>
                      <a:pt x="916" y="362"/>
                    </a:lnTo>
                    <a:lnTo>
                      <a:pt x="916" y="362"/>
                    </a:lnTo>
                    <a:lnTo>
                      <a:pt x="874" y="384"/>
                    </a:lnTo>
                    <a:lnTo>
                      <a:pt x="874" y="384"/>
                    </a:lnTo>
                    <a:lnTo>
                      <a:pt x="725" y="447"/>
                    </a:lnTo>
                    <a:lnTo>
                      <a:pt x="725" y="447"/>
                    </a:lnTo>
                    <a:lnTo>
                      <a:pt x="554" y="490"/>
                    </a:lnTo>
                    <a:lnTo>
                      <a:pt x="554" y="490"/>
                    </a:lnTo>
                    <a:lnTo>
                      <a:pt x="299" y="490"/>
                    </a:lnTo>
                    <a:lnTo>
                      <a:pt x="299" y="490"/>
                    </a:lnTo>
                    <a:lnTo>
                      <a:pt x="235" y="490"/>
                    </a:lnTo>
                    <a:lnTo>
                      <a:pt x="171" y="511"/>
                    </a:lnTo>
                    <a:lnTo>
                      <a:pt x="171" y="511"/>
                    </a:lnTo>
                    <a:lnTo>
                      <a:pt x="107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1" y="660"/>
                    </a:lnTo>
                    <a:lnTo>
                      <a:pt x="1" y="724"/>
                    </a:lnTo>
                    <a:lnTo>
                      <a:pt x="1" y="724"/>
                    </a:lnTo>
                    <a:lnTo>
                      <a:pt x="1" y="809"/>
                    </a:lnTo>
                    <a:lnTo>
                      <a:pt x="43" y="852"/>
                    </a:lnTo>
                    <a:lnTo>
                      <a:pt x="86" y="916"/>
                    </a:lnTo>
                    <a:lnTo>
                      <a:pt x="129" y="958"/>
                    </a:lnTo>
                    <a:lnTo>
                      <a:pt x="256" y="1001"/>
                    </a:lnTo>
                    <a:lnTo>
                      <a:pt x="384" y="1043"/>
                    </a:lnTo>
                    <a:lnTo>
                      <a:pt x="384" y="1043"/>
                    </a:lnTo>
                    <a:lnTo>
                      <a:pt x="533" y="1043"/>
                    </a:lnTo>
                    <a:lnTo>
                      <a:pt x="682" y="1043"/>
                    </a:lnTo>
                    <a:lnTo>
                      <a:pt x="810" y="1022"/>
                    </a:lnTo>
                    <a:lnTo>
                      <a:pt x="959" y="980"/>
                    </a:lnTo>
                    <a:lnTo>
                      <a:pt x="959" y="980"/>
                    </a:lnTo>
                    <a:lnTo>
                      <a:pt x="1108" y="916"/>
                    </a:lnTo>
                    <a:lnTo>
                      <a:pt x="1108" y="916"/>
                    </a:lnTo>
                    <a:lnTo>
                      <a:pt x="1257" y="831"/>
                    </a:lnTo>
                    <a:lnTo>
                      <a:pt x="1406" y="745"/>
                    </a:lnTo>
                    <a:lnTo>
                      <a:pt x="1406" y="745"/>
                    </a:lnTo>
                    <a:lnTo>
                      <a:pt x="1470" y="660"/>
                    </a:lnTo>
                    <a:lnTo>
                      <a:pt x="1470" y="660"/>
                    </a:lnTo>
                    <a:lnTo>
                      <a:pt x="1576" y="575"/>
                    </a:lnTo>
                    <a:lnTo>
                      <a:pt x="1576" y="575"/>
                    </a:lnTo>
                    <a:lnTo>
                      <a:pt x="1619" y="469"/>
                    </a:lnTo>
                    <a:lnTo>
                      <a:pt x="1619" y="469"/>
                    </a:lnTo>
                    <a:lnTo>
                      <a:pt x="1640" y="362"/>
                    </a:lnTo>
                    <a:lnTo>
                      <a:pt x="1619" y="277"/>
                    </a:lnTo>
                    <a:lnTo>
                      <a:pt x="1619" y="277"/>
                    </a:lnTo>
                    <a:lnTo>
                      <a:pt x="1598" y="192"/>
                    </a:lnTo>
                    <a:lnTo>
                      <a:pt x="1534" y="107"/>
                    </a:lnTo>
                    <a:lnTo>
                      <a:pt x="1534" y="107"/>
                    </a:lnTo>
                    <a:lnTo>
                      <a:pt x="1491" y="64"/>
                    </a:lnTo>
                    <a:lnTo>
                      <a:pt x="1427" y="22"/>
                    </a:lnTo>
                    <a:lnTo>
                      <a:pt x="1363" y="0"/>
                    </a:lnTo>
                    <a:lnTo>
                      <a:pt x="1300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172" y="22"/>
                    </a:lnTo>
                    <a:lnTo>
                      <a:pt x="1087" y="64"/>
                    </a:lnTo>
                    <a:lnTo>
                      <a:pt x="1001" y="149"/>
                    </a:lnTo>
                    <a:lnTo>
                      <a:pt x="959" y="2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2764;p49">
                <a:extLst>
                  <a:ext uri="{FF2B5EF4-FFF2-40B4-BE49-F238E27FC236}">
                    <a16:creationId xmlns:a16="http://schemas.microsoft.com/office/drawing/2014/main" id="{9CDA80D7-62BB-4E4D-FADB-BDBA388F9907}"/>
                  </a:ext>
                </a:extLst>
              </p:cNvPr>
              <p:cNvSpPr/>
              <p:nvPr/>
            </p:nvSpPr>
            <p:spPr>
              <a:xfrm>
                <a:off x="5075493" y="3487883"/>
                <a:ext cx="13443" cy="17989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939" extrusionOk="0">
                    <a:moveTo>
                      <a:pt x="810" y="1"/>
                    </a:moveTo>
                    <a:lnTo>
                      <a:pt x="639" y="22"/>
                    </a:lnTo>
                    <a:lnTo>
                      <a:pt x="554" y="44"/>
                    </a:lnTo>
                    <a:lnTo>
                      <a:pt x="448" y="107"/>
                    </a:lnTo>
                    <a:lnTo>
                      <a:pt x="362" y="193"/>
                    </a:lnTo>
                    <a:lnTo>
                      <a:pt x="277" y="278"/>
                    </a:lnTo>
                    <a:lnTo>
                      <a:pt x="213" y="384"/>
                    </a:lnTo>
                    <a:lnTo>
                      <a:pt x="171" y="491"/>
                    </a:lnTo>
                    <a:lnTo>
                      <a:pt x="86" y="725"/>
                    </a:lnTo>
                    <a:lnTo>
                      <a:pt x="43" y="938"/>
                    </a:lnTo>
                    <a:lnTo>
                      <a:pt x="1" y="1151"/>
                    </a:lnTo>
                    <a:lnTo>
                      <a:pt x="1" y="1257"/>
                    </a:lnTo>
                    <a:lnTo>
                      <a:pt x="1" y="1278"/>
                    </a:lnTo>
                    <a:lnTo>
                      <a:pt x="1" y="1449"/>
                    </a:lnTo>
                    <a:lnTo>
                      <a:pt x="22" y="1534"/>
                    </a:lnTo>
                    <a:lnTo>
                      <a:pt x="64" y="1619"/>
                    </a:lnTo>
                    <a:lnTo>
                      <a:pt x="150" y="1747"/>
                    </a:lnTo>
                    <a:lnTo>
                      <a:pt x="256" y="1832"/>
                    </a:lnTo>
                    <a:lnTo>
                      <a:pt x="320" y="1874"/>
                    </a:lnTo>
                    <a:lnTo>
                      <a:pt x="426" y="1917"/>
                    </a:lnTo>
                    <a:lnTo>
                      <a:pt x="554" y="1938"/>
                    </a:lnTo>
                    <a:lnTo>
                      <a:pt x="661" y="1938"/>
                    </a:lnTo>
                    <a:lnTo>
                      <a:pt x="767" y="1917"/>
                    </a:lnTo>
                    <a:lnTo>
                      <a:pt x="873" y="1874"/>
                    </a:lnTo>
                    <a:lnTo>
                      <a:pt x="980" y="1811"/>
                    </a:lnTo>
                    <a:lnTo>
                      <a:pt x="1065" y="1747"/>
                    </a:lnTo>
                    <a:lnTo>
                      <a:pt x="1150" y="1662"/>
                    </a:lnTo>
                    <a:lnTo>
                      <a:pt x="1235" y="1555"/>
                    </a:lnTo>
                    <a:lnTo>
                      <a:pt x="1299" y="1427"/>
                    </a:lnTo>
                    <a:lnTo>
                      <a:pt x="1406" y="1193"/>
                    </a:lnTo>
                    <a:lnTo>
                      <a:pt x="1427" y="1087"/>
                    </a:lnTo>
                    <a:lnTo>
                      <a:pt x="1448" y="980"/>
                    </a:lnTo>
                    <a:lnTo>
                      <a:pt x="1448" y="767"/>
                    </a:lnTo>
                    <a:lnTo>
                      <a:pt x="1427" y="640"/>
                    </a:lnTo>
                    <a:lnTo>
                      <a:pt x="1406" y="533"/>
                    </a:lnTo>
                    <a:lnTo>
                      <a:pt x="1342" y="427"/>
                    </a:lnTo>
                    <a:lnTo>
                      <a:pt x="1320" y="363"/>
                    </a:lnTo>
                    <a:lnTo>
                      <a:pt x="1278" y="320"/>
                    </a:lnTo>
                    <a:lnTo>
                      <a:pt x="1257" y="320"/>
                    </a:lnTo>
                    <a:lnTo>
                      <a:pt x="1235" y="256"/>
                    </a:lnTo>
                    <a:lnTo>
                      <a:pt x="1150" y="150"/>
                    </a:lnTo>
                    <a:lnTo>
                      <a:pt x="1065" y="86"/>
                    </a:lnTo>
                    <a:lnTo>
                      <a:pt x="916" y="22"/>
                    </a:lnTo>
                    <a:lnTo>
                      <a:pt x="81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2765;p49">
                <a:extLst>
                  <a:ext uri="{FF2B5EF4-FFF2-40B4-BE49-F238E27FC236}">
                    <a16:creationId xmlns:a16="http://schemas.microsoft.com/office/drawing/2014/main" id="{5E15644C-3B0B-641B-5480-8670AE2407F6}"/>
                  </a:ext>
                </a:extLst>
              </p:cNvPr>
              <p:cNvSpPr/>
              <p:nvPr/>
            </p:nvSpPr>
            <p:spPr>
              <a:xfrm>
                <a:off x="5075493" y="3487883"/>
                <a:ext cx="13443" cy="17989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939" fill="none" extrusionOk="0">
                    <a:moveTo>
                      <a:pt x="639" y="22"/>
                    </a:moveTo>
                    <a:lnTo>
                      <a:pt x="639" y="22"/>
                    </a:lnTo>
                    <a:lnTo>
                      <a:pt x="554" y="44"/>
                    </a:lnTo>
                    <a:lnTo>
                      <a:pt x="554" y="44"/>
                    </a:lnTo>
                    <a:lnTo>
                      <a:pt x="448" y="107"/>
                    </a:lnTo>
                    <a:lnTo>
                      <a:pt x="448" y="107"/>
                    </a:lnTo>
                    <a:lnTo>
                      <a:pt x="362" y="193"/>
                    </a:lnTo>
                    <a:lnTo>
                      <a:pt x="277" y="278"/>
                    </a:lnTo>
                    <a:lnTo>
                      <a:pt x="277" y="278"/>
                    </a:lnTo>
                    <a:lnTo>
                      <a:pt x="213" y="384"/>
                    </a:lnTo>
                    <a:lnTo>
                      <a:pt x="171" y="491"/>
                    </a:lnTo>
                    <a:lnTo>
                      <a:pt x="86" y="725"/>
                    </a:lnTo>
                    <a:lnTo>
                      <a:pt x="86" y="725"/>
                    </a:lnTo>
                    <a:lnTo>
                      <a:pt x="43" y="938"/>
                    </a:lnTo>
                    <a:lnTo>
                      <a:pt x="1" y="1151"/>
                    </a:lnTo>
                    <a:lnTo>
                      <a:pt x="1" y="1151"/>
                    </a:lnTo>
                    <a:lnTo>
                      <a:pt x="1" y="1257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1" y="1449"/>
                    </a:lnTo>
                    <a:lnTo>
                      <a:pt x="22" y="1534"/>
                    </a:lnTo>
                    <a:lnTo>
                      <a:pt x="64" y="1619"/>
                    </a:lnTo>
                    <a:lnTo>
                      <a:pt x="64" y="1619"/>
                    </a:lnTo>
                    <a:lnTo>
                      <a:pt x="150" y="1747"/>
                    </a:lnTo>
                    <a:lnTo>
                      <a:pt x="256" y="1832"/>
                    </a:lnTo>
                    <a:lnTo>
                      <a:pt x="256" y="1832"/>
                    </a:lnTo>
                    <a:lnTo>
                      <a:pt x="320" y="1874"/>
                    </a:lnTo>
                    <a:lnTo>
                      <a:pt x="320" y="1874"/>
                    </a:lnTo>
                    <a:lnTo>
                      <a:pt x="426" y="1917"/>
                    </a:lnTo>
                    <a:lnTo>
                      <a:pt x="554" y="1938"/>
                    </a:lnTo>
                    <a:lnTo>
                      <a:pt x="661" y="1938"/>
                    </a:lnTo>
                    <a:lnTo>
                      <a:pt x="767" y="1917"/>
                    </a:lnTo>
                    <a:lnTo>
                      <a:pt x="767" y="1917"/>
                    </a:lnTo>
                    <a:lnTo>
                      <a:pt x="873" y="1874"/>
                    </a:lnTo>
                    <a:lnTo>
                      <a:pt x="980" y="1811"/>
                    </a:lnTo>
                    <a:lnTo>
                      <a:pt x="980" y="1811"/>
                    </a:lnTo>
                    <a:lnTo>
                      <a:pt x="1065" y="1747"/>
                    </a:lnTo>
                    <a:lnTo>
                      <a:pt x="1150" y="1662"/>
                    </a:lnTo>
                    <a:lnTo>
                      <a:pt x="1150" y="1662"/>
                    </a:lnTo>
                    <a:lnTo>
                      <a:pt x="1235" y="1555"/>
                    </a:lnTo>
                    <a:lnTo>
                      <a:pt x="1299" y="1427"/>
                    </a:lnTo>
                    <a:lnTo>
                      <a:pt x="1406" y="1193"/>
                    </a:lnTo>
                    <a:lnTo>
                      <a:pt x="1406" y="1193"/>
                    </a:lnTo>
                    <a:lnTo>
                      <a:pt x="1427" y="1087"/>
                    </a:lnTo>
                    <a:lnTo>
                      <a:pt x="1448" y="980"/>
                    </a:lnTo>
                    <a:lnTo>
                      <a:pt x="1448" y="767"/>
                    </a:lnTo>
                    <a:lnTo>
                      <a:pt x="1448" y="767"/>
                    </a:lnTo>
                    <a:lnTo>
                      <a:pt x="1427" y="640"/>
                    </a:lnTo>
                    <a:lnTo>
                      <a:pt x="1406" y="533"/>
                    </a:lnTo>
                    <a:lnTo>
                      <a:pt x="1406" y="533"/>
                    </a:lnTo>
                    <a:lnTo>
                      <a:pt x="1342" y="427"/>
                    </a:lnTo>
                    <a:lnTo>
                      <a:pt x="1320" y="363"/>
                    </a:lnTo>
                    <a:lnTo>
                      <a:pt x="1278" y="320"/>
                    </a:lnTo>
                    <a:lnTo>
                      <a:pt x="1257" y="320"/>
                    </a:lnTo>
                    <a:lnTo>
                      <a:pt x="1257" y="320"/>
                    </a:lnTo>
                    <a:lnTo>
                      <a:pt x="1235" y="256"/>
                    </a:lnTo>
                    <a:lnTo>
                      <a:pt x="1235" y="256"/>
                    </a:lnTo>
                    <a:lnTo>
                      <a:pt x="1150" y="150"/>
                    </a:lnTo>
                    <a:lnTo>
                      <a:pt x="1065" y="86"/>
                    </a:lnTo>
                    <a:lnTo>
                      <a:pt x="1065" y="86"/>
                    </a:lnTo>
                    <a:lnTo>
                      <a:pt x="916" y="22"/>
                    </a:lnTo>
                    <a:lnTo>
                      <a:pt x="916" y="22"/>
                    </a:lnTo>
                    <a:lnTo>
                      <a:pt x="810" y="1"/>
                    </a:lnTo>
                    <a:lnTo>
                      <a:pt x="810" y="1"/>
                    </a:lnTo>
                    <a:lnTo>
                      <a:pt x="639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2766;p49">
                <a:extLst>
                  <a:ext uri="{FF2B5EF4-FFF2-40B4-BE49-F238E27FC236}">
                    <a16:creationId xmlns:a16="http://schemas.microsoft.com/office/drawing/2014/main" id="{41872F4E-4A7C-9C2C-113E-B1BE30B3A204}"/>
                  </a:ext>
                </a:extLst>
              </p:cNvPr>
              <p:cNvSpPr/>
              <p:nvPr/>
            </p:nvSpPr>
            <p:spPr>
              <a:xfrm>
                <a:off x="5121506" y="3491445"/>
                <a:ext cx="12061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683" extrusionOk="0">
                    <a:moveTo>
                      <a:pt x="491" y="0"/>
                    </a:moveTo>
                    <a:lnTo>
                      <a:pt x="405" y="21"/>
                    </a:lnTo>
                    <a:lnTo>
                      <a:pt x="320" y="43"/>
                    </a:lnTo>
                    <a:lnTo>
                      <a:pt x="256" y="85"/>
                    </a:lnTo>
                    <a:lnTo>
                      <a:pt x="193" y="128"/>
                    </a:lnTo>
                    <a:lnTo>
                      <a:pt x="86" y="277"/>
                    </a:lnTo>
                    <a:lnTo>
                      <a:pt x="44" y="383"/>
                    </a:lnTo>
                    <a:lnTo>
                      <a:pt x="22" y="469"/>
                    </a:lnTo>
                    <a:lnTo>
                      <a:pt x="1" y="596"/>
                    </a:lnTo>
                    <a:lnTo>
                      <a:pt x="1" y="703"/>
                    </a:lnTo>
                    <a:lnTo>
                      <a:pt x="22" y="916"/>
                    </a:lnTo>
                    <a:lnTo>
                      <a:pt x="65" y="1065"/>
                    </a:lnTo>
                    <a:lnTo>
                      <a:pt x="129" y="1214"/>
                    </a:lnTo>
                    <a:lnTo>
                      <a:pt x="214" y="1363"/>
                    </a:lnTo>
                    <a:lnTo>
                      <a:pt x="320" y="1469"/>
                    </a:lnTo>
                    <a:lnTo>
                      <a:pt x="363" y="1554"/>
                    </a:lnTo>
                    <a:lnTo>
                      <a:pt x="427" y="1597"/>
                    </a:lnTo>
                    <a:lnTo>
                      <a:pt x="491" y="1639"/>
                    </a:lnTo>
                    <a:lnTo>
                      <a:pt x="576" y="1682"/>
                    </a:lnTo>
                    <a:lnTo>
                      <a:pt x="789" y="1682"/>
                    </a:lnTo>
                    <a:lnTo>
                      <a:pt x="895" y="1639"/>
                    </a:lnTo>
                    <a:lnTo>
                      <a:pt x="980" y="1576"/>
                    </a:lnTo>
                    <a:lnTo>
                      <a:pt x="1087" y="1469"/>
                    </a:lnTo>
                    <a:lnTo>
                      <a:pt x="1151" y="1384"/>
                    </a:lnTo>
                    <a:lnTo>
                      <a:pt x="1214" y="1299"/>
                    </a:lnTo>
                    <a:lnTo>
                      <a:pt x="1278" y="1171"/>
                    </a:lnTo>
                    <a:lnTo>
                      <a:pt x="1300" y="958"/>
                    </a:lnTo>
                    <a:lnTo>
                      <a:pt x="1300" y="852"/>
                    </a:lnTo>
                    <a:lnTo>
                      <a:pt x="1278" y="767"/>
                    </a:lnTo>
                    <a:lnTo>
                      <a:pt x="1257" y="660"/>
                    </a:lnTo>
                    <a:lnTo>
                      <a:pt x="1193" y="490"/>
                    </a:lnTo>
                    <a:lnTo>
                      <a:pt x="1065" y="320"/>
                    </a:lnTo>
                    <a:lnTo>
                      <a:pt x="980" y="256"/>
                    </a:lnTo>
                    <a:lnTo>
                      <a:pt x="895" y="192"/>
                    </a:lnTo>
                    <a:lnTo>
                      <a:pt x="853" y="149"/>
                    </a:lnTo>
                    <a:lnTo>
                      <a:pt x="767" y="64"/>
                    </a:lnTo>
                    <a:lnTo>
                      <a:pt x="703" y="43"/>
                    </a:lnTo>
                    <a:lnTo>
                      <a:pt x="640" y="21"/>
                    </a:lnTo>
                    <a:lnTo>
                      <a:pt x="49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2767;p49">
                <a:extLst>
                  <a:ext uri="{FF2B5EF4-FFF2-40B4-BE49-F238E27FC236}">
                    <a16:creationId xmlns:a16="http://schemas.microsoft.com/office/drawing/2014/main" id="{B0C543A1-62E8-C271-44A0-702318D8D467}"/>
                  </a:ext>
                </a:extLst>
              </p:cNvPr>
              <p:cNvSpPr/>
              <p:nvPr/>
            </p:nvSpPr>
            <p:spPr>
              <a:xfrm>
                <a:off x="5121506" y="3491445"/>
                <a:ext cx="12061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683" fill="none" extrusionOk="0">
                    <a:moveTo>
                      <a:pt x="405" y="21"/>
                    </a:moveTo>
                    <a:lnTo>
                      <a:pt x="405" y="21"/>
                    </a:lnTo>
                    <a:lnTo>
                      <a:pt x="320" y="43"/>
                    </a:lnTo>
                    <a:lnTo>
                      <a:pt x="320" y="43"/>
                    </a:lnTo>
                    <a:lnTo>
                      <a:pt x="256" y="85"/>
                    </a:lnTo>
                    <a:lnTo>
                      <a:pt x="193" y="128"/>
                    </a:lnTo>
                    <a:lnTo>
                      <a:pt x="193" y="128"/>
                    </a:lnTo>
                    <a:lnTo>
                      <a:pt x="86" y="277"/>
                    </a:lnTo>
                    <a:lnTo>
                      <a:pt x="86" y="277"/>
                    </a:lnTo>
                    <a:lnTo>
                      <a:pt x="44" y="383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1" y="596"/>
                    </a:lnTo>
                    <a:lnTo>
                      <a:pt x="1" y="703"/>
                    </a:lnTo>
                    <a:lnTo>
                      <a:pt x="22" y="916"/>
                    </a:lnTo>
                    <a:lnTo>
                      <a:pt x="22" y="916"/>
                    </a:lnTo>
                    <a:lnTo>
                      <a:pt x="65" y="1065"/>
                    </a:lnTo>
                    <a:lnTo>
                      <a:pt x="129" y="1214"/>
                    </a:lnTo>
                    <a:lnTo>
                      <a:pt x="129" y="1214"/>
                    </a:lnTo>
                    <a:lnTo>
                      <a:pt x="214" y="1363"/>
                    </a:lnTo>
                    <a:lnTo>
                      <a:pt x="320" y="1469"/>
                    </a:lnTo>
                    <a:lnTo>
                      <a:pt x="320" y="1469"/>
                    </a:lnTo>
                    <a:lnTo>
                      <a:pt x="363" y="1554"/>
                    </a:lnTo>
                    <a:lnTo>
                      <a:pt x="427" y="1597"/>
                    </a:lnTo>
                    <a:lnTo>
                      <a:pt x="491" y="1639"/>
                    </a:lnTo>
                    <a:lnTo>
                      <a:pt x="576" y="1682"/>
                    </a:lnTo>
                    <a:lnTo>
                      <a:pt x="576" y="1682"/>
                    </a:lnTo>
                    <a:lnTo>
                      <a:pt x="682" y="1682"/>
                    </a:lnTo>
                    <a:lnTo>
                      <a:pt x="789" y="1682"/>
                    </a:lnTo>
                    <a:lnTo>
                      <a:pt x="895" y="1639"/>
                    </a:lnTo>
                    <a:lnTo>
                      <a:pt x="980" y="1576"/>
                    </a:lnTo>
                    <a:lnTo>
                      <a:pt x="980" y="1576"/>
                    </a:lnTo>
                    <a:lnTo>
                      <a:pt x="1087" y="1469"/>
                    </a:lnTo>
                    <a:lnTo>
                      <a:pt x="1087" y="1469"/>
                    </a:lnTo>
                    <a:lnTo>
                      <a:pt x="1151" y="1384"/>
                    </a:lnTo>
                    <a:lnTo>
                      <a:pt x="1214" y="1299"/>
                    </a:lnTo>
                    <a:lnTo>
                      <a:pt x="1278" y="1171"/>
                    </a:lnTo>
                    <a:lnTo>
                      <a:pt x="1278" y="1171"/>
                    </a:lnTo>
                    <a:lnTo>
                      <a:pt x="1300" y="958"/>
                    </a:lnTo>
                    <a:lnTo>
                      <a:pt x="1300" y="958"/>
                    </a:lnTo>
                    <a:lnTo>
                      <a:pt x="1300" y="852"/>
                    </a:lnTo>
                    <a:lnTo>
                      <a:pt x="1278" y="767"/>
                    </a:lnTo>
                    <a:lnTo>
                      <a:pt x="1278" y="767"/>
                    </a:lnTo>
                    <a:lnTo>
                      <a:pt x="1257" y="660"/>
                    </a:lnTo>
                    <a:lnTo>
                      <a:pt x="1257" y="660"/>
                    </a:lnTo>
                    <a:lnTo>
                      <a:pt x="1193" y="490"/>
                    </a:lnTo>
                    <a:lnTo>
                      <a:pt x="1193" y="490"/>
                    </a:lnTo>
                    <a:lnTo>
                      <a:pt x="1065" y="320"/>
                    </a:lnTo>
                    <a:lnTo>
                      <a:pt x="980" y="256"/>
                    </a:lnTo>
                    <a:lnTo>
                      <a:pt x="895" y="192"/>
                    </a:lnTo>
                    <a:lnTo>
                      <a:pt x="895" y="192"/>
                    </a:lnTo>
                    <a:lnTo>
                      <a:pt x="853" y="149"/>
                    </a:lnTo>
                    <a:lnTo>
                      <a:pt x="853" y="149"/>
                    </a:lnTo>
                    <a:lnTo>
                      <a:pt x="767" y="64"/>
                    </a:lnTo>
                    <a:lnTo>
                      <a:pt x="703" y="43"/>
                    </a:lnTo>
                    <a:lnTo>
                      <a:pt x="640" y="21"/>
                    </a:lnTo>
                    <a:lnTo>
                      <a:pt x="640" y="21"/>
                    </a:lnTo>
                    <a:lnTo>
                      <a:pt x="491" y="0"/>
                    </a:lnTo>
                    <a:lnTo>
                      <a:pt x="491" y="0"/>
                    </a:lnTo>
                    <a:lnTo>
                      <a:pt x="405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2768;p49">
                <a:extLst>
                  <a:ext uri="{FF2B5EF4-FFF2-40B4-BE49-F238E27FC236}">
                    <a16:creationId xmlns:a16="http://schemas.microsoft.com/office/drawing/2014/main" id="{5260FC2A-B499-56B5-D3A9-4502E07F2EDC}"/>
                  </a:ext>
                </a:extLst>
              </p:cNvPr>
              <p:cNvSpPr/>
              <p:nvPr/>
            </p:nvSpPr>
            <p:spPr>
              <a:xfrm>
                <a:off x="5104325" y="3483151"/>
                <a:ext cx="4954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534" h="618" extrusionOk="0">
                    <a:moveTo>
                      <a:pt x="256" y="0"/>
                    </a:moveTo>
                    <a:lnTo>
                      <a:pt x="171" y="21"/>
                    </a:lnTo>
                    <a:lnTo>
                      <a:pt x="86" y="64"/>
                    </a:lnTo>
                    <a:lnTo>
                      <a:pt x="43" y="106"/>
                    </a:lnTo>
                    <a:lnTo>
                      <a:pt x="22" y="170"/>
                    </a:lnTo>
                    <a:lnTo>
                      <a:pt x="1" y="277"/>
                    </a:lnTo>
                    <a:lnTo>
                      <a:pt x="22" y="362"/>
                    </a:lnTo>
                    <a:lnTo>
                      <a:pt x="43" y="447"/>
                    </a:lnTo>
                    <a:lnTo>
                      <a:pt x="86" y="490"/>
                    </a:lnTo>
                    <a:lnTo>
                      <a:pt x="107" y="532"/>
                    </a:lnTo>
                    <a:lnTo>
                      <a:pt x="129" y="575"/>
                    </a:lnTo>
                    <a:lnTo>
                      <a:pt x="192" y="596"/>
                    </a:lnTo>
                    <a:lnTo>
                      <a:pt x="235" y="617"/>
                    </a:lnTo>
                    <a:lnTo>
                      <a:pt x="278" y="596"/>
                    </a:lnTo>
                    <a:lnTo>
                      <a:pt x="341" y="554"/>
                    </a:lnTo>
                    <a:lnTo>
                      <a:pt x="405" y="511"/>
                    </a:lnTo>
                    <a:lnTo>
                      <a:pt x="469" y="447"/>
                    </a:lnTo>
                    <a:lnTo>
                      <a:pt x="512" y="362"/>
                    </a:lnTo>
                    <a:lnTo>
                      <a:pt x="533" y="277"/>
                    </a:lnTo>
                    <a:lnTo>
                      <a:pt x="512" y="213"/>
                    </a:lnTo>
                    <a:lnTo>
                      <a:pt x="490" y="128"/>
                    </a:lnTo>
                    <a:lnTo>
                      <a:pt x="448" y="85"/>
                    </a:lnTo>
                    <a:lnTo>
                      <a:pt x="405" y="64"/>
                    </a:lnTo>
                    <a:lnTo>
                      <a:pt x="320" y="21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2769;p49">
                <a:extLst>
                  <a:ext uri="{FF2B5EF4-FFF2-40B4-BE49-F238E27FC236}">
                    <a16:creationId xmlns:a16="http://schemas.microsoft.com/office/drawing/2014/main" id="{248A354D-2440-4918-C7B3-E657E871A765}"/>
                  </a:ext>
                </a:extLst>
              </p:cNvPr>
              <p:cNvSpPr/>
              <p:nvPr/>
            </p:nvSpPr>
            <p:spPr>
              <a:xfrm>
                <a:off x="5104325" y="3483151"/>
                <a:ext cx="4954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534" h="618" fill="none" extrusionOk="0">
                    <a:moveTo>
                      <a:pt x="86" y="64"/>
                    </a:moveTo>
                    <a:lnTo>
                      <a:pt x="86" y="64"/>
                    </a:lnTo>
                    <a:lnTo>
                      <a:pt x="43" y="106"/>
                    </a:lnTo>
                    <a:lnTo>
                      <a:pt x="22" y="170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22" y="362"/>
                    </a:lnTo>
                    <a:lnTo>
                      <a:pt x="22" y="362"/>
                    </a:lnTo>
                    <a:lnTo>
                      <a:pt x="43" y="447"/>
                    </a:lnTo>
                    <a:lnTo>
                      <a:pt x="43" y="447"/>
                    </a:lnTo>
                    <a:lnTo>
                      <a:pt x="86" y="490"/>
                    </a:lnTo>
                    <a:lnTo>
                      <a:pt x="86" y="490"/>
                    </a:lnTo>
                    <a:lnTo>
                      <a:pt x="107" y="532"/>
                    </a:lnTo>
                    <a:lnTo>
                      <a:pt x="129" y="575"/>
                    </a:lnTo>
                    <a:lnTo>
                      <a:pt x="129" y="575"/>
                    </a:lnTo>
                    <a:lnTo>
                      <a:pt x="192" y="596"/>
                    </a:lnTo>
                    <a:lnTo>
                      <a:pt x="235" y="617"/>
                    </a:lnTo>
                    <a:lnTo>
                      <a:pt x="278" y="596"/>
                    </a:lnTo>
                    <a:lnTo>
                      <a:pt x="278" y="596"/>
                    </a:lnTo>
                    <a:lnTo>
                      <a:pt x="341" y="554"/>
                    </a:lnTo>
                    <a:lnTo>
                      <a:pt x="341" y="554"/>
                    </a:lnTo>
                    <a:lnTo>
                      <a:pt x="405" y="511"/>
                    </a:lnTo>
                    <a:lnTo>
                      <a:pt x="469" y="447"/>
                    </a:lnTo>
                    <a:lnTo>
                      <a:pt x="469" y="447"/>
                    </a:lnTo>
                    <a:lnTo>
                      <a:pt x="512" y="362"/>
                    </a:lnTo>
                    <a:lnTo>
                      <a:pt x="533" y="277"/>
                    </a:lnTo>
                    <a:lnTo>
                      <a:pt x="533" y="277"/>
                    </a:lnTo>
                    <a:lnTo>
                      <a:pt x="512" y="213"/>
                    </a:lnTo>
                    <a:lnTo>
                      <a:pt x="490" y="128"/>
                    </a:lnTo>
                    <a:lnTo>
                      <a:pt x="490" y="128"/>
                    </a:lnTo>
                    <a:lnTo>
                      <a:pt x="448" y="85"/>
                    </a:lnTo>
                    <a:lnTo>
                      <a:pt x="405" y="64"/>
                    </a:lnTo>
                    <a:lnTo>
                      <a:pt x="320" y="21"/>
                    </a:lnTo>
                    <a:lnTo>
                      <a:pt x="320" y="21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171" y="21"/>
                    </a:lnTo>
                    <a:lnTo>
                      <a:pt x="86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2770;p49">
                <a:extLst>
                  <a:ext uri="{FF2B5EF4-FFF2-40B4-BE49-F238E27FC236}">
                    <a16:creationId xmlns:a16="http://schemas.microsoft.com/office/drawing/2014/main" id="{136EABC0-E8D8-5EA4-DBA9-DC4A83DF81E0}"/>
                  </a:ext>
                </a:extLst>
              </p:cNvPr>
              <p:cNvSpPr/>
              <p:nvPr/>
            </p:nvSpPr>
            <p:spPr>
              <a:xfrm>
                <a:off x="5098008" y="3514943"/>
                <a:ext cx="11662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34" extrusionOk="0">
                    <a:moveTo>
                      <a:pt x="767" y="1"/>
                    </a:moveTo>
                    <a:lnTo>
                      <a:pt x="597" y="22"/>
                    </a:lnTo>
                    <a:lnTo>
                      <a:pt x="490" y="64"/>
                    </a:lnTo>
                    <a:lnTo>
                      <a:pt x="405" y="128"/>
                    </a:lnTo>
                    <a:lnTo>
                      <a:pt x="341" y="192"/>
                    </a:lnTo>
                    <a:lnTo>
                      <a:pt x="235" y="299"/>
                    </a:lnTo>
                    <a:lnTo>
                      <a:pt x="150" y="426"/>
                    </a:lnTo>
                    <a:lnTo>
                      <a:pt x="86" y="554"/>
                    </a:lnTo>
                    <a:lnTo>
                      <a:pt x="43" y="682"/>
                    </a:lnTo>
                    <a:lnTo>
                      <a:pt x="22" y="810"/>
                    </a:lnTo>
                    <a:lnTo>
                      <a:pt x="1" y="980"/>
                    </a:lnTo>
                    <a:lnTo>
                      <a:pt x="22" y="1086"/>
                    </a:lnTo>
                    <a:lnTo>
                      <a:pt x="43" y="1193"/>
                    </a:lnTo>
                    <a:lnTo>
                      <a:pt x="86" y="1278"/>
                    </a:lnTo>
                    <a:lnTo>
                      <a:pt x="128" y="1363"/>
                    </a:lnTo>
                    <a:lnTo>
                      <a:pt x="213" y="1427"/>
                    </a:lnTo>
                    <a:lnTo>
                      <a:pt x="299" y="1491"/>
                    </a:lnTo>
                    <a:lnTo>
                      <a:pt x="384" y="1512"/>
                    </a:lnTo>
                    <a:lnTo>
                      <a:pt x="469" y="1533"/>
                    </a:lnTo>
                    <a:lnTo>
                      <a:pt x="575" y="1533"/>
                    </a:lnTo>
                    <a:lnTo>
                      <a:pt x="661" y="1512"/>
                    </a:lnTo>
                    <a:lnTo>
                      <a:pt x="724" y="1470"/>
                    </a:lnTo>
                    <a:lnTo>
                      <a:pt x="873" y="1363"/>
                    </a:lnTo>
                    <a:lnTo>
                      <a:pt x="937" y="1299"/>
                    </a:lnTo>
                    <a:lnTo>
                      <a:pt x="1001" y="1214"/>
                    </a:lnTo>
                    <a:lnTo>
                      <a:pt x="1065" y="1129"/>
                    </a:lnTo>
                    <a:lnTo>
                      <a:pt x="1129" y="1044"/>
                    </a:lnTo>
                    <a:lnTo>
                      <a:pt x="1171" y="937"/>
                    </a:lnTo>
                    <a:lnTo>
                      <a:pt x="1235" y="746"/>
                    </a:lnTo>
                    <a:lnTo>
                      <a:pt x="1257" y="639"/>
                    </a:lnTo>
                    <a:lnTo>
                      <a:pt x="1257" y="554"/>
                    </a:lnTo>
                    <a:lnTo>
                      <a:pt x="1235" y="363"/>
                    </a:lnTo>
                    <a:lnTo>
                      <a:pt x="1171" y="214"/>
                    </a:lnTo>
                    <a:lnTo>
                      <a:pt x="1086" y="128"/>
                    </a:lnTo>
                    <a:lnTo>
                      <a:pt x="1001" y="64"/>
                    </a:lnTo>
                    <a:lnTo>
                      <a:pt x="85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2771;p49">
                <a:extLst>
                  <a:ext uri="{FF2B5EF4-FFF2-40B4-BE49-F238E27FC236}">
                    <a16:creationId xmlns:a16="http://schemas.microsoft.com/office/drawing/2014/main" id="{9164146D-74F1-02AE-9BF7-0DE4F3BAE638}"/>
                  </a:ext>
                </a:extLst>
              </p:cNvPr>
              <p:cNvSpPr/>
              <p:nvPr/>
            </p:nvSpPr>
            <p:spPr>
              <a:xfrm>
                <a:off x="5098008" y="3514943"/>
                <a:ext cx="11662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34" fill="none" extrusionOk="0">
                    <a:moveTo>
                      <a:pt x="597" y="22"/>
                    </a:moveTo>
                    <a:lnTo>
                      <a:pt x="597" y="22"/>
                    </a:lnTo>
                    <a:lnTo>
                      <a:pt x="490" y="64"/>
                    </a:lnTo>
                    <a:lnTo>
                      <a:pt x="490" y="64"/>
                    </a:lnTo>
                    <a:lnTo>
                      <a:pt x="405" y="128"/>
                    </a:lnTo>
                    <a:lnTo>
                      <a:pt x="341" y="192"/>
                    </a:lnTo>
                    <a:lnTo>
                      <a:pt x="341" y="192"/>
                    </a:lnTo>
                    <a:lnTo>
                      <a:pt x="235" y="299"/>
                    </a:lnTo>
                    <a:lnTo>
                      <a:pt x="235" y="299"/>
                    </a:lnTo>
                    <a:lnTo>
                      <a:pt x="150" y="426"/>
                    </a:lnTo>
                    <a:lnTo>
                      <a:pt x="150" y="426"/>
                    </a:lnTo>
                    <a:lnTo>
                      <a:pt x="86" y="554"/>
                    </a:lnTo>
                    <a:lnTo>
                      <a:pt x="86" y="554"/>
                    </a:lnTo>
                    <a:lnTo>
                      <a:pt x="43" y="682"/>
                    </a:lnTo>
                    <a:lnTo>
                      <a:pt x="22" y="810"/>
                    </a:lnTo>
                    <a:lnTo>
                      <a:pt x="22" y="810"/>
                    </a:lnTo>
                    <a:lnTo>
                      <a:pt x="1" y="980"/>
                    </a:lnTo>
                    <a:lnTo>
                      <a:pt x="1" y="980"/>
                    </a:lnTo>
                    <a:lnTo>
                      <a:pt x="22" y="1086"/>
                    </a:lnTo>
                    <a:lnTo>
                      <a:pt x="43" y="1193"/>
                    </a:lnTo>
                    <a:lnTo>
                      <a:pt x="43" y="1193"/>
                    </a:lnTo>
                    <a:lnTo>
                      <a:pt x="86" y="1278"/>
                    </a:lnTo>
                    <a:lnTo>
                      <a:pt x="128" y="1363"/>
                    </a:lnTo>
                    <a:lnTo>
                      <a:pt x="213" y="1427"/>
                    </a:lnTo>
                    <a:lnTo>
                      <a:pt x="299" y="1491"/>
                    </a:lnTo>
                    <a:lnTo>
                      <a:pt x="299" y="1491"/>
                    </a:lnTo>
                    <a:lnTo>
                      <a:pt x="384" y="1512"/>
                    </a:lnTo>
                    <a:lnTo>
                      <a:pt x="469" y="1533"/>
                    </a:lnTo>
                    <a:lnTo>
                      <a:pt x="469" y="1533"/>
                    </a:lnTo>
                    <a:lnTo>
                      <a:pt x="575" y="1533"/>
                    </a:lnTo>
                    <a:lnTo>
                      <a:pt x="575" y="1533"/>
                    </a:lnTo>
                    <a:lnTo>
                      <a:pt x="661" y="1512"/>
                    </a:lnTo>
                    <a:lnTo>
                      <a:pt x="724" y="1470"/>
                    </a:lnTo>
                    <a:lnTo>
                      <a:pt x="724" y="1470"/>
                    </a:lnTo>
                    <a:lnTo>
                      <a:pt x="873" y="1363"/>
                    </a:lnTo>
                    <a:lnTo>
                      <a:pt x="937" y="1299"/>
                    </a:lnTo>
                    <a:lnTo>
                      <a:pt x="1001" y="1214"/>
                    </a:lnTo>
                    <a:lnTo>
                      <a:pt x="1001" y="1214"/>
                    </a:lnTo>
                    <a:lnTo>
                      <a:pt x="1065" y="1129"/>
                    </a:lnTo>
                    <a:lnTo>
                      <a:pt x="1065" y="1129"/>
                    </a:lnTo>
                    <a:lnTo>
                      <a:pt x="1065" y="1129"/>
                    </a:lnTo>
                    <a:lnTo>
                      <a:pt x="1129" y="1044"/>
                    </a:lnTo>
                    <a:lnTo>
                      <a:pt x="1171" y="937"/>
                    </a:lnTo>
                    <a:lnTo>
                      <a:pt x="1235" y="746"/>
                    </a:lnTo>
                    <a:lnTo>
                      <a:pt x="1235" y="746"/>
                    </a:lnTo>
                    <a:lnTo>
                      <a:pt x="1257" y="639"/>
                    </a:lnTo>
                    <a:lnTo>
                      <a:pt x="1257" y="554"/>
                    </a:lnTo>
                    <a:lnTo>
                      <a:pt x="1235" y="363"/>
                    </a:lnTo>
                    <a:lnTo>
                      <a:pt x="1235" y="363"/>
                    </a:lnTo>
                    <a:lnTo>
                      <a:pt x="1171" y="214"/>
                    </a:lnTo>
                    <a:lnTo>
                      <a:pt x="1171" y="214"/>
                    </a:lnTo>
                    <a:lnTo>
                      <a:pt x="1086" y="128"/>
                    </a:lnTo>
                    <a:lnTo>
                      <a:pt x="1001" y="64"/>
                    </a:lnTo>
                    <a:lnTo>
                      <a:pt x="1001" y="64"/>
                    </a:lnTo>
                    <a:lnTo>
                      <a:pt x="852" y="1"/>
                    </a:lnTo>
                    <a:lnTo>
                      <a:pt x="852" y="1"/>
                    </a:lnTo>
                    <a:lnTo>
                      <a:pt x="767" y="1"/>
                    </a:lnTo>
                    <a:lnTo>
                      <a:pt x="767" y="1"/>
                    </a:lnTo>
                    <a:lnTo>
                      <a:pt x="597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772;p49">
                <a:extLst>
                  <a:ext uri="{FF2B5EF4-FFF2-40B4-BE49-F238E27FC236}">
                    <a16:creationId xmlns:a16="http://schemas.microsoft.com/office/drawing/2014/main" id="{E81FCB21-1225-B91E-4FF6-3313A5D926FC}"/>
                  </a:ext>
                </a:extLst>
              </p:cNvPr>
              <p:cNvSpPr/>
              <p:nvPr/>
            </p:nvSpPr>
            <p:spPr>
              <a:xfrm>
                <a:off x="5121710" y="3522447"/>
                <a:ext cx="9881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98" extrusionOk="0">
                    <a:moveTo>
                      <a:pt x="511" y="1"/>
                    </a:moveTo>
                    <a:lnTo>
                      <a:pt x="447" y="22"/>
                    </a:lnTo>
                    <a:lnTo>
                      <a:pt x="341" y="86"/>
                    </a:lnTo>
                    <a:lnTo>
                      <a:pt x="277" y="128"/>
                    </a:lnTo>
                    <a:lnTo>
                      <a:pt x="213" y="192"/>
                    </a:lnTo>
                    <a:lnTo>
                      <a:pt x="128" y="341"/>
                    </a:lnTo>
                    <a:lnTo>
                      <a:pt x="64" y="490"/>
                    </a:lnTo>
                    <a:lnTo>
                      <a:pt x="22" y="682"/>
                    </a:lnTo>
                    <a:lnTo>
                      <a:pt x="0" y="852"/>
                    </a:lnTo>
                    <a:lnTo>
                      <a:pt x="0" y="1022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64" y="1321"/>
                    </a:lnTo>
                    <a:lnTo>
                      <a:pt x="128" y="1384"/>
                    </a:lnTo>
                    <a:lnTo>
                      <a:pt x="149" y="1406"/>
                    </a:lnTo>
                    <a:lnTo>
                      <a:pt x="213" y="1470"/>
                    </a:lnTo>
                    <a:lnTo>
                      <a:pt x="298" y="1555"/>
                    </a:lnTo>
                    <a:lnTo>
                      <a:pt x="405" y="1597"/>
                    </a:lnTo>
                    <a:lnTo>
                      <a:pt x="532" y="1597"/>
                    </a:lnTo>
                    <a:lnTo>
                      <a:pt x="660" y="1576"/>
                    </a:lnTo>
                    <a:lnTo>
                      <a:pt x="767" y="1512"/>
                    </a:lnTo>
                    <a:lnTo>
                      <a:pt x="894" y="1406"/>
                    </a:lnTo>
                    <a:lnTo>
                      <a:pt x="916" y="1342"/>
                    </a:lnTo>
                    <a:lnTo>
                      <a:pt x="958" y="1278"/>
                    </a:lnTo>
                    <a:lnTo>
                      <a:pt x="958" y="1150"/>
                    </a:lnTo>
                    <a:lnTo>
                      <a:pt x="1022" y="1044"/>
                    </a:lnTo>
                    <a:lnTo>
                      <a:pt x="1043" y="895"/>
                    </a:lnTo>
                    <a:lnTo>
                      <a:pt x="1065" y="746"/>
                    </a:lnTo>
                    <a:lnTo>
                      <a:pt x="1065" y="661"/>
                    </a:lnTo>
                    <a:lnTo>
                      <a:pt x="1043" y="575"/>
                    </a:lnTo>
                    <a:lnTo>
                      <a:pt x="1043" y="448"/>
                    </a:lnTo>
                    <a:lnTo>
                      <a:pt x="1001" y="299"/>
                    </a:lnTo>
                    <a:lnTo>
                      <a:pt x="958" y="213"/>
                    </a:lnTo>
                    <a:lnTo>
                      <a:pt x="894" y="128"/>
                    </a:lnTo>
                    <a:lnTo>
                      <a:pt x="809" y="43"/>
                    </a:lnTo>
                    <a:lnTo>
                      <a:pt x="724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773;p49">
                <a:extLst>
                  <a:ext uri="{FF2B5EF4-FFF2-40B4-BE49-F238E27FC236}">
                    <a16:creationId xmlns:a16="http://schemas.microsoft.com/office/drawing/2014/main" id="{D5F7AA09-2B02-B049-3555-AD771F22141E}"/>
                  </a:ext>
                </a:extLst>
              </p:cNvPr>
              <p:cNvSpPr/>
              <p:nvPr/>
            </p:nvSpPr>
            <p:spPr>
              <a:xfrm>
                <a:off x="5121710" y="3522447"/>
                <a:ext cx="9881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98" fill="none" extrusionOk="0">
                    <a:moveTo>
                      <a:pt x="575" y="1"/>
                    </a:moveTo>
                    <a:lnTo>
                      <a:pt x="575" y="1"/>
                    </a:lnTo>
                    <a:lnTo>
                      <a:pt x="511" y="1"/>
                    </a:lnTo>
                    <a:lnTo>
                      <a:pt x="447" y="22"/>
                    </a:lnTo>
                    <a:lnTo>
                      <a:pt x="341" y="86"/>
                    </a:lnTo>
                    <a:lnTo>
                      <a:pt x="341" y="86"/>
                    </a:lnTo>
                    <a:lnTo>
                      <a:pt x="277" y="128"/>
                    </a:lnTo>
                    <a:lnTo>
                      <a:pt x="213" y="192"/>
                    </a:lnTo>
                    <a:lnTo>
                      <a:pt x="128" y="341"/>
                    </a:lnTo>
                    <a:lnTo>
                      <a:pt x="128" y="341"/>
                    </a:lnTo>
                    <a:lnTo>
                      <a:pt x="64" y="490"/>
                    </a:lnTo>
                    <a:lnTo>
                      <a:pt x="22" y="682"/>
                    </a:lnTo>
                    <a:lnTo>
                      <a:pt x="0" y="852"/>
                    </a:lnTo>
                    <a:lnTo>
                      <a:pt x="0" y="1022"/>
                    </a:lnTo>
                    <a:lnTo>
                      <a:pt x="0" y="1022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64" y="1321"/>
                    </a:lnTo>
                    <a:lnTo>
                      <a:pt x="128" y="1384"/>
                    </a:lnTo>
                    <a:lnTo>
                      <a:pt x="149" y="1406"/>
                    </a:lnTo>
                    <a:lnTo>
                      <a:pt x="149" y="1406"/>
                    </a:lnTo>
                    <a:lnTo>
                      <a:pt x="213" y="1470"/>
                    </a:lnTo>
                    <a:lnTo>
                      <a:pt x="298" y="1555"/>
                    </a:lnTo>
                    <a:lnTo>
                      <a:pt x="298" y="1555"/>
                    </a:lnTo>
                    <a:lnTo>
                      <a:pt x="405" y="1597"/>
                    </a:lnTo>
                    <a:lnTo>
                      <a:pt x="532" y="1597"/>
                    </a:lnTo>
                    <a:lnTo>
                      <a:pt x="660" y="1576"/>
                    </a:lnTo>
                    <a:lnTo>
                      <a:pt x="767" y="1512"/>
                    </a:lnTo>
                    <a:lnTo>
                      <a:pt x="767" y="1512"/>
                    </a:lnTo>
                    <a:lnTo>
                      <a:pt x="894" y="1406"/>
                    </a:lnTo>
                    <a:lnTo>
                      <a:pt x="916" y="1342"/>
                    </a:lnTo>
                    <a:lnTo>
                      <a:pt x="958" y="1278"/>
                    </a:lnTo>
                    <a:lnTo>
                      <a:pt x="958" y="1278"/>
                    </a:lnTo>
                    <a:lnTo>
                      <a:pt x="958" y="1150"/>
                    </a:lnTo>
                    <a:lnTo>
                      <a:pt x="958" y="1150"/>
                    </a:lnTo>
                    <a:lnTo>
                      <a:pt x="1022" y="1044"/>
                    </a:lnTo>
                    <a:lnTo>
                      <a:pt x="1043" y="895"/>
                    </a:lnTo>
                    <a:lnTo>
                      <a:pt x="1043" y="895"/>
                    </a:lnTo>
                    <a:lnTo>
                      <a:pt x="1065" y="746"/>
                    </a:lnTo>
                    <a:lnTo>
                      <a:pt x="1065" y="746"/>
                    </a:lnTo>
                    <a:lnTo>
                      <a:pt x="1065" y="661"/>
                    </a:lnTo>
                    <a:lnTo>
                      <a:pt x="1043" y="575"/>
                    </a:lnTo>
                    <a:lnTo>
                      <a:pt x="1043" y="575"/>
                    </a:lnTo>
                    <a:lnTo>
                      <a:pt x="1043" y="448"/>
                    </a:lnTo>
                    <a:lnTo>
                      <a:pt x="1001" y="299"/>
                    </a:lnTo>
                    <a:lnTo>
                      <a:pt x="1001" y="299"/>
                    </a:lnTo>
                    <a:lnTo>
                      <a:pt x="958" y="213"/>
                    </a:lnTo>
                    <a:lnTo>
                      <a:pt x="894" y="128"/>
                    </a:lnTo>
                    <a:lnTo>
                      <a:pt x="809" y="43"/>
                    </a:lnTo>
                    <a:lnTo>
                      <a:pt x="724" y="1"/>
                    </a:lnTo>
                    <a:lnTo>
                      <a:pt x="724" y="1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5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774;p49">
                <a:extLst>
                  <a:ext uri="{FF2B5EF4-FFF2-40B4-BE49-F238E27FC236}">
                    <a16:creationId xmlns:a16="http://schemas.microsoft.com/office/drawing/2014/main" id="{E357DD12-B661-F5E0-3669-5F18BB0C48BD}"/>
                  </a:ext>
                </a:extLst>
              </p:cNvPr>
              <p:cNvSpPr/>
              <p:nvPr/>
            </p:nvSpPr>
            <p:spPr>
              <a:xfrm>
                <a:off x="5081811" y="3527188"/>
                <a:ext cx="9296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87" extrusionOk="0">
                    <a:moveTo>
                      <a:pt x="235" y="1"/>
                    </a:moveTo>
                    <a:lnTo>
                      <a:pt x="150" y="43"/>
                    </a:lnTo>
                    <a:lnTo>
                      <a:pt x="86" y="86"/>
                    </a:lnTo>
                    <a:lnTo>
                      <a:pt x="43" y="150"/>
                    </a:lnTo>
                    <a:lnTo>
                      <a:pt x="1" y="235"/>
                    </a:lnTo>
                    <a:lnTo>
                      <a:pt x="1" y="299"/>
                    </a:lnTo>
                    <a:lnTo>
                      <a:pt x="1" y="384"/>
                    </a:lnTo>
                    <a:lnTo>
                      <a:pt x="43" y="511"/>
                    </a:lnTo>
                    <a:lnTo>
                      <a:pt x="107" y="618"/>
                    </a:lnTo>
                    <a:lnTo>
                      <a:pt x="192" y="724"/>
                    </a:lnTo>
                    <a:lnTo>
                      <a:pt x="235" y="831"/>
                    </a:lnTo>
                    <a:lnTo>
                      <a:pt x="278" y="937"/>
                    </a:lnTo>
                    <a:lnTo>
                      <a:pt x="341" y="1001"/>
                    </a:lnTo>
                    <a:lnTo>
                      <a:pt x="448" y="1065"/>
                    </a:lnTo>
                    <a:lnTo>
                      <a:pt x="554" y="1086"/>
                    </a:lnTo>
                    <a:lnTo>
                      <a:pt x="661" y="1065"/>
                    </a:lnTo>
                    <a:lnTo>
                      <a:pt x="767" y="1001"/>
                    </a:lnTo>
                    <a:lnTo>
                      <a:pt x="852" y="959"/>
                    </a:lnTo>
                    <a:lnTo>
                      <a:pt x="916" y="916"/>
                    </a:lnTo>
                    <a:lnTo>
                      <a:pt x="959" y="852"/>
                    </a:lnTo>
                    <a:lnTo>
                      <a:pt x="1001" y="788"/>
                    </a:lnTo>
                    <a:lnTo>
                      <a:pt x="1001" y="746"/>
                    </a:lnTo>
                    <a:lnTo>
                      <a:pt x="1001" y="618"/>
                    </a:lnTo>
                    <a:lnTo>
                      <a:pt x="980" y="554"/>
                    </a:lnTo>
                    <a:lnTo>
                      <a:pt x="959" y="511"/>
                    </a:lnTo>
                    <a:lnTo>
                      <a:pt x="874" y="405"/>
                    </a:lnTo>
                    <a:lnTo>
                      <a:pt x="746" y="299"/>
                    </a:lnTo>
                    <a:lnTo>
                      <a:pt x="639" y="128"/>
                    </a:lnTo>
                    <a:lnTo>
                      <a:pt x="576" y="86"/>
                    </a:lnTo>
                    <a:lnTo>
                      <a:pt x="512" y="43"/>
                    </a:lnTo>
                    <a:lnTo>
                      <a:pt x="42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775;p49">
                <a:extLst>
                  <a:ext uri="{FF2B5EF4-FFF2-40B4-BE49-F238E27FC236}">
                    <a16:creationId xmlns:a16="http://schemas.microsoft.com/office/drawing/2014/main" id="{3EF02E39-F3C3-B01A-B356-08CAF993126F}"/>
                  </a:ext>
                </a:extLst>
              </p:cNvPr>
              <p:cNvSpPr/>
              <p:nvPr/>
            </p:nvSpPr>
            <p:spPr>
              <a:xfrm>
                <a:off x="5081811" y="3527188"/>
                <a:ext cx="9296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87" fill="none" extrusionOk="0">
                    <a:moveTo>
                      <a:pt x="235" y="1"/>
                    </a:moveTo>
                    <a:lnTo>
                      <a:pt x="235" y="1"/>
                    </a:lnTo>
                    <a:lnTo>
                      <a:pt x="150" y="43"/>
                    </a:lnTo>
                    <a:lnTo>
                      <a:pt x="86" y="86"/>
                    </a:lnTo>
                    <a:lnTo>
                      <a:pt x="43" y="150"/>
                    </a:lnTo>
                    <a:lnTo>
                      <a:pt x="1" y="235"/>
                    </a:lnTo>
                    <a:lnTo>
                      <a:pt x="1" y="235"/>
                    </a:lnTo>
                    <a:lnTo>
                      <a:pt x="1" y="299"/>
                    </a:lnTo>
                    <a:lnTo>
                      <a:pt x="1" y="384"/>
                    </a:lnTo>
                    <a:lnTo>
                      <a:pt x="43" y="511"/>
                    </a:lnTo>
                    <a:lnTo>
                      <a:pt x="107" y="618"/>
                    </a:lnTo>
                    <a:lnTo>
                      <a:pt x="192" y="724"/>
                    </a:lnTo>
                    <a:lnTo>
                      <a:pt x="192" y="724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278" y="937"/>
                    </a:lnTo>
                    <a:lnTo>
                      <a:pt x="341" y="1001"/>
                    </a:lnTo>
                    <a:lnTo>
                      <a:pt x="448" y="1065"/>
                    </a:lnTo>
                    <a:lnTo>
                      <a:pt x="554" y="1086"/>
                    </a:lnTo>
                    <a:lnTo>
                      <a:pt x="554" y="1086"/>
                    </a:lnTo>
                    <a:lnTo>
                      <a:pt x="661" y="1065"/>
                    </a:lnTo>
                    <a:lnTo>
                      <a:pt x="767" y="1001"/>
                    </a:lnTo>
                    <a:lnTo>
                      <a:pt x="767" y="1001"/>
                    </a:lnTo>
                    <a:lnTo>
                      <a:pt x="852" y="959"/>
                    </a:lnTo>
                    <a:lnTo>
                      <a:pt x="852" y="959"/>
                    </a:lnTo>
                    <a:lnTo>
                      <a:pt x="916" y="916"/>
                    </a:lnTo>
                    <a:lnTo>
                      <a:pt x="959" y="852"/>
                    </a:lnTo>
                    <a:lnTo>
                      <a:pt x="959" y="852"/>
                    </a:lnTo>
                    <a:lnTo>
                      <a:pt x="1001" y="788"/>
                    </a:lnTo>
                    <a:lnTo>
                      <a:pt x="1001" y="746"/>
                    </a:lnTo>
                    <a:lnTo>
                      <a:pt x="1001" y="618"/>
                    </a:lnTo>
                    <a:lnTo>
                      <a:pt x="1001" y="618"/>
                    </a:lnTo>
                    <a:lnTo>
                      <a:pt x="980" y="554"/>
                    </a:lnTo>
                    <a:lnTo>
                      <a:pt x="959" y="511"/>
                    </a:lnTo>
                    <a:lnTo>
                      <a:pt x="874" y="405"/>
                    </a:lnTo>
                    <a:lnTo>
                      <a:pt x="874" y="405"/>
                    </a:lnTo>
                    <a:lnTo>
                      <a:pt x="746" y="299"/>
                    </a:lnTo>
                    <a:lnTo>
                      <a:pt x="746" y="299"/>
                    </a:lnTo>
                    <a:lnTo>
                      <a:pt x="639" y="128"/>
                    </a:lnTo>
                    <a:lnTo>
                      <a:pt x="639" y="128"/>
                    </a:lnTo>
                    <a:lnTo>
                      <a:pt x="576" y="86"/>
                    </a:lnTo>
                    <a:lnTo>
                      <a:pt x="512" y="43"/>
                    </a:lnTo>
                    <a:lnTo>
                      <a:pt x="512" y="43"/>
                    </a:lnTo>
                    <a:lnTo>
                      <a:pt x="427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23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776;p49">
                <a:extLst>
                  <a:ext uri="{FF2B5EF4-FFF2-40B4-BE49-F238E27FC236}">
                    <a16:creationId xmlns:a16="http://schemas.microsoft.com/office/drawing/2014/main" id="{EB6FD4B0-2C9B-AE9C-B355-8A89919F0C41}"/>
                  </a:ext>
                </a:extLst>
              </p:cNvPr>
              <p:cNvSpPr/>
              <p:nvPr/>
            </p:nvSpPr>
            <p:spPr>
              <a:xfrm>
                <a:off x="5082803" y="3532123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0" y="1"/>
                    </a:move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777;p49">
                <a:extLst>
                  <a:ext uri="{FF2B5EF4-FFF2-40B4-BE49-F238E27FC236}">
                    <a16:creationId xmlns:a16="http://schemas.microsoft.com/office/drawing/2014/main" id="{7B0F4FF9-B932-09B6-C2DC-8F8465B560FE}"/>
                  </a:ext>
                </a:extLst>
              </p:cNvPr>
              <p:cNvSpPr/>
              <p:nvPr/>
            </p:nvSpPr>
            <p:spPr>
              <a:xfrm>
                <a:off x="5106301" y="3540222"/>
                <a:ext cx="7515" cy="9092"/>
              </a:xfrm>
              <a:custGeom>
                <a:avLst/>
                <a:gdLst/>
                <a:ahLst/>
                <a:cxnLst/>
                <a:rect l="l" t="t" r="r" b="b"/>
                <a:pathLst>
                  <a:path w="810" h="980" extrusionOk="0">
                    <a:moveTo>
                      <a:pt x="277" y="1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86" y="128"/>
                    </a:lnTo>
                    <a:lnTo>
                      <a:pt x="43" y="192"/>
                    </a:lnTo>
                    <a:lnTo>
                      <a:pt x="22" y="256"/>
                    </a:lnTo>
                    <a:lnTo>
                      <a:pt x="1" y="363"/>
                    </a:lnTo>
                    <a:lnTo>
                      <a:pt x="22" y="469"/>
                    </a:lnTo>
                    <a:lnTo>
                      <a:pt x="22" y="554"/>
                    </a:lnTo>
                    <a:lnTo>
                      <a:pt x="43" y="618"/>
                    </a:lnTo>
                    <a:lnTo>
                      <a:pt x="86" y="767"/>
                    </a:lnTo>
                    <a:lnTo>
                      <a:pt x="128" y="831"/>
                    </a:lnTo>
                    <a:lnTo>
                      <a:pt x="192" y="873"/>
                    </a:lnTo>
                    <a:lnTo>
                      <a:pt x="320" y="959"/>
                    </a:lnTo>
                    <a:lnTo>
                      <a:pt x="426" y="980"/>
                    </a:lnTo>
                    <a:lnTo>
                      <a:pt x="554" y="937"/>
                    </a:lnTo>
                    <a:lnTo>
                      <a:pt x="661" y="895"/>
                    </a:lnTo>
                    <a:lnTo>
                      <a:pt x="725" y="852"/>
                    </a:lnTo>
                    <a:lnTo>
                      <a:pt x="746" y="788"/>
                    </a:lnTo>
                    <a:lnTo>
                      <a:pt x="788" y="703"/>
                    </a:lnTo>
                    <a:lnTo>
                      <a:pt x="810" y="597"/>
                    </a:lnTo>
                    <a:lnTo>
                      <a:pt x="788" y="490"/>
                    </a:lnTo>
                    <a:lnTo>
                      <a:pt x="767" y="405"/>
                    </a:lnTo>
                    <a:lnTo>
                      <a:pt x="661" y="171"/>
                    </a:lnTo>
                    <a:lnTo>
                      <a:pt x="639" y="128"/>
                    </a:lnTo>
                    <a:lnTo>
                      <a:pt x="575" y="65"/>
                    </a:lnTo>
                    <a:lnTo>
                      <a:pt x="469" y="22"/>
                    </a:lnTo>
                    <a:lnTo>
                      <a:pt x="363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778;p49">
                <a:extLst>
                  <a:ext uri="{FF2B5EF4-FFF2-40B4-BE49-F238E27FC236}">
                    <a16:creationId xmlns:a16="http://schemas.microsoft.com/office/drawing/2014/main" id="{083BC9D3-6A9C-5F92-F346-4D5E014C1A7A}"/>
                  </a:ext>
                </a:extLst>
              </p:cNvPr>
              <p:cNvSpPr/>
              <p:nvPr/>
            </p:nvSpPr>
            <p:spPr>
              <a:xfrm>
                <a:off x="5106301" y="3540222"/>
                <a:ext cx="7515" cy="9092"/>
              </a:xfrm>
              <a:custGeom>
                <a:avLst/>
                <a:gdLst/>
                <a:ahLst/>
                <a:cxnLst/>
                <a:rect l="l" t="t" r="r" b="b"/>
                <a:pathLst>
                  <a:path w="810" h="980" fill="none" extrusionOk="0">
                    <a:moveTo>
                      <a:pt x="192" y="43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86" y="128"/>
                    </a:lnTo>
                    <a:lnTo>
                      <a:pt x="43" y="192"/>
                    </a:lnTo>
                    <a:lnTo>
                      <a:pt x="22" y="256"/>
                    </a:lnTo>
                    <a:lnTo>
                      <a:pt x="22" y="256"/>
                    </a:lnTo>
                    <a:lnTo>
                      <a:pt x="1" y="363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22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128" y="831"/>
                    </a:lnTo>
                    <a:lnTo>
                      <a:pt x="192" y="873"/>
                    </a:lnTo>
                    <a:lnTo>
                      <a:pt x="320" y="959"/>
                    </a:lnTo>
                    <a:lnTo>
                      <a:pt x="320" y="959"/>
                    </a:lnTo>
                    <a:lnTo>
                      <a:pt x="426" y="980"/>
                    </a:lnTo>
                    <a:lnTo>
                      <a:pt x="554" y="937"/>
                    </a:lnTo>
                    <a:lnTo>
                      <a:pt x="661" y="895"/>
                    </a:lnTo>
                    <a:lnTo>
                      <a:pt x="725" y="852"/>
                    </a:lnTo>
                    <a:lnTo>
                      <a:pt x="746" y="788"/>
                    </a:lnTo>
                    <a:lnTo>
                      <a:pt x="746" y="788"/>
                    </a:lnTo>
                    <a:lnTo>
                      <a:pt x="788" y="703"/>
                    </a:lnTo>
                    <a:lnTo>
                      <a:pt x="810" y="597"/>
                    </a:lnTo>
                    <a:lnTo>
                      <a:pt x="810" y="597"/>
                    </a:lnTo>
                    <a:lnTo>
                      <a:pt x="788" y="490"/>
                    </a:lnTo>
                    <a:lnTo>
                      <a:pt x="767" y="405"/>
                    </a:lnTo>
                    <a:lnTo>
                      <a:pt x="767" y="405"/>
                    </a:lnTo>
                    <a:lnTo>
                      <a:pt x="661" y="171"/>
                    </a:lnTo>
                    <a:lnTo>
                      <a:pt x="661" y="171"/>
                    </a:lnTo>
                    <a:lnTo>
                      <a:pt x="639" y="128"/>
                    </a:lnTo>
                    <a:lnTo>
                      <a:pt x="575" y="65"/>
                    </a:lnTo>
                    <a:lnTo>
                      <a:pt x="469" y="22"/>
                    </a:lnTo>
                    <a:lnTo>
                      <a:pt x="469" y="22"/>
                    </a:lnTo>
                    <a:lnTo>
                      <a:pt x="363" y="1"/>
                    </a:lnTo>
                    <a:lnTo>
                      <a:pt x="363" y="1"/>
                    </a:lnTo>
                    <a:lnTo>
                      <a:pt x="277" y="1"/>
                    </a:lnTo>
                    <a:lnTo>
                      <a:pt x="19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779;p49">
                <a:extLst>
                  <a:ext uri="{FF2B5EF4-FFF2-40B4-BE49-F238E27FC236}">
                    <a16:creationId xmlns:a16="http://schemas.microsoft.com/office/drawing/2014/main" id="{67F4484B-B8BC-18FD-B3B2-0DE8E7E8413A}"/>
                  </a:ext>
                </a:extLst>
              </p:cNvPr>
              <p:cNvSpPr/>
              <p:nvPr/>
            </p:nvSpPr>
            <p:spPr>
              <a:xfrm>
                <a:off x="5107090" y="3545955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780;p49">
                <a:extLst>
                  <a:ext uri="{FF2B5EF4-FFF2-40B4-BE49-F238E27FC236}">
                    <a16:creationId xmlns:a16="http://schemas.microsoft.com/office/drawing/2014/main" id="{96292087-2907-1763-9DE7-2527C10AC77C}"/>
                  </a:ext>
                </a:extLst>
              </p:cNvPr>
              <p:cNvSpPr/>
              <p:nvPr/>
            </p:nvSpPr>
            <p:spPr>
              <a:xfrm>
                <a:off x="5080827" y="3526594"/>
                <a:ext cx="11467" cy="11272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15" extrusionOk="0">
                    <a:moveTo>
                      <a:pt x="405" y="1"/>
                    </a:moveTo>
                    <a:lnTo>
                      <a:pt x="320" y="22"/>
                    </a:lnTo>
                    <a:lnTo>
                      <a:pt x="213" y="65"/>
                    </a:lnTo>
                    <a:lnTo>
                      <a:pt x="128" y="128"/>
                    </a:lnTo>
                    <a:lnTo>
                      <a:pt x="107" y="150"/>
                    </a:lnTo>
                    <a:lnTo>
                      <a:pt x="64" y="214"/>
                    </a:lnTo>
                    <a:lnTo>
                      <a:pt x="22" y="299"/>
                    </a:lnTo>
                    <a:lnTo>
                      <a:pt x="0" y="405"/>
                    </a:lnTo>
                    <a:lnTo>
                      <a:pt x="22" y="490"/>
                    </a:lnTo>
                    <a:lnTo>
                      <a:pt x="22" y="512"/>
                    </a:lnTo>
                    <a:lnTo>
                      <a:pt x="64" y="618"/>
                    </a:lnTo>
                    <a:lnTo>
                      <a:pt x="64" y="639"/>
                    </a:lnTo>
                    <a:lnTo>
                      <a:pt x="107" y="746"/>
                    </a:lnTo>
                    <a:lnTo>
                      <a:pt x="171" y="831"/>
                    </a:lnTo>
                    <a:lnTo>
                      <a:pt x="235" y="916"/>
                    </a:lnTo>
                    <a:lnTo>
                      <a:pt x="320" y="1001"/>
                    </a:lnTo>
                    <a:lnTo>
                      <a:pt x="511" y="1150"/>
                    </a:lnTo>
                    <a:lnTo>
                      <a:pt x="575" y="1172"/>
                    </a:lnTo>
                    <a:lnTo>
                      <a:pt x="639" y="1193"/>
                    </a:lnTo>
                    <a:lnTo>
                      <a:pt x="724" y="1214"/>
                    </a:lnTo>
                    <a:lnTo>
                      <a:pt x="788" y="1214"/>
                    </a:lnTo>
                    <a:lnTo>
                      <a:pt x="937" y="1193"/>
                    </a:lnTo>
                    <a:lnTo>
                      <a:pt x="1022" y="1150"/>
                    </a:lnTo>
                    <a:lnTo>
                      <a:pt x="1086" y="1086"/>
                    </a:lnTo>
                    <a:lnTo>
                      <a:pt x="1107" y="1086"/>
                    </a:lnTo>
                    <a:lnTo>
                      <a:pt x="1150" y="1044"/>
                    </a:lnTo>
                    <a:lnTo>
                      <a:pt x="1214" y="959"/>
                    </a:lnTo>
                    <a:lnTo>
                      <a:pt x="1235" y="852"/>
                    </a:lnTo>
                    <a:lnTo>
                      <a:pt x="1235" y="767"/>
                    </a:lnTo>
                    <a:lnTo>
                      <a:pt x="1214" y="661"/>
                    </a:lnTo>
                    <a:lnTo>
                      <a:pt x="1171" y="575"/>
                    </a:lnTo>
                    <a:lnTo>
                      <a:pt x="1107" y="469"/>
                    </a:lnTo>
                    <a:lnTo>
                      <a:pt x="937" y="277"/>
                    </a:lnTo>
                    <a:lnTo>
                      <a:pt x="831" y="171"/>
                    </a:lnTo>
                    <a:lnTo>
                      <a:pt x="682" y="86"/>
                    </a:lnTo>
                    <a:lnTo>
                      <a:pt x="639" y="65"/>
                    </a:lnTo>
                    <a:lnTo>
                      <a:pt x="533" y="22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781;p49">
                <a:extLst>
                  <a:ext uri="{FF2B5EF4-FFF2-40B4-BE49-F238E27FC236}">
                    <a16:creationId xmlns:a16="http://schemas.microsoft.com/office/drawing/2014/main" id="{A4A26A84-7081-E61F-7704-E833D8E163B0}"/>
                  </a:ext>
                </a:extLst>
              </p:cNvPr>
              <p:cNvSpPr/>
              <p:nvPr/>
            </p:nvSpPr>
            <p:spPr>
              <a:xfrm>
                <a:off x="5080827" y="3526594"/>
                <a:ext cx="11467" cy="11272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15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13" y="65"/>
                    </a:lnTo>
                    <a:lnTo>
                      <a:pt x="128" y="128"/>
                    </a:lnTo>
                    <a:lnTo>
                      <a:pt x="128" y="128"/>
                    </a:lnTo>
                    <a:lnTo>
                      <a:pt x="107" y="150"/>
                    </a:lnTo>
                    <a:lnTo>
                      <a:pt x="107" y="150"/>
                    </a:lnTo>
                    <a:lnTo>
                      <a:pt x="64" y="214"/>
                    </a:lnTo>
                    <a:lnTo>
                      <a:pt x="22" y="299"/>
                    </a:lnTo>
                    <a:lnTo>
                      <a:pt x="22" y="299"/>
                    </a:lnTo>
                    <a:lnTo>
                      <a:pt x="0" y="405"/>
                    </a:lnTo>
                    <a:lnTo>
                      <a:pt x="22" y="490"/>
                    </a:lnTo>
                    <a:lnTo>
                      <a:pt x="22" y="512"/>
                    </a:lnTo>
                    <a:lnTo>
                      <a:pt x="22" y="512"/>
                    </a:lnTo>
                    <a:lnTo>
                      <a:pt x="64" y="618"/>
                    </a:lnTo>
                    <a:lnTo>
                      <a:pt x="64" y="618"/>
                    </a:lnTo>
                    <a:lnTo>
                      <a:pt x="64" y="639"/>
                    </a:lnTo>
                    <a:lnTo>
                      <a:pt x="64" y="639"/>
                    </a:lnTo>
                    <a:lnTo>
                      <a:pt x="107" y="746"/>
                    </a:lnTo>
                    <a:lnTo>
                      <a:pt x="171" y="831"/>
                    </a:lnTo>
                    <a:lnTo>
                      <a:pt x="171" y="831"/>
                    </a:lnTo>
                    <a:lnTo>
                      <a:pt x="235" y="916"/>
                    </a:lnTo>
                    <a:lnTo>
                      <a:pt x="320" y="1001"/>
                    </a:lnTo>
                    <a:lnTo>
                      <a:pt x="511" y="1150"/>
                    </a:lnTo>
                    <a:lnTo>
                      <a:pt x="511" y="1150"/>
                    </a:lnTo>
                    <a:lnTo>
                      <a:pt x="575" y="1172"/>
                    </a:lnTo>
                    <a:lnTo>
                      <a:pt x="575" y="1172"/>
                    </a:lnTo>
                    <a:lnTo>
                      <a:pt x="639" y="1193"/>
                    </a:lnTo>
                    <a:lnTo>
                      <a:pt x="724" y="1214"/>
                    </a:lnTo>
                    <a:lnTo>
                      <a:pt x="724" y="1214"/>
                    </a:lnTo>
                    <a:lnTo>
                      <a:pt x="788" y="1214"/>
                    </a:lnTo>
                    <a:lnTo>
                      <a:pt x="788" y="1214"/>
                    </a:lnTo>
                    <a:lnTo>
                      <a:pt x="937" y="1193"/>
                    </a:lnTo>
                    <a:lnTo>
                      <a:pt x="937" y="1193"/>
                    </a:lnTo>
                    <a:lnTo>
                      <a:pt x="1022" y="1150"/>
                    </a:lnTo>
                    <a:lnTo>
                      <a:pt x="1086" y="1086"/>
                    </a:lnTo>
                    <a:lnTo>
                      <a:pt x="1107" y="1086"/>
                    </a:lnTo>
                    <a:lnTo>
                      <a:pt x="1107" y="1086"/>
                    </a:lnTo>
                    <a:lnTo>
                      <a:pt x="1150" y="1044"/>
                    </a:lnTo>
                    <a:lnTo>
                      <a:pt x="1150" y="1044"/>
                    </a:lnTo>
                    <a:lnTo>
                      <a:pt x="1214" y="959"/>
                    </a:lnTo>
                    <a:lnTo>
                      <a:pt x="1235" y="852"/>
                    </a:lnTo>
                    <a:lnTo>
                      <a:pt x="1235" y="767"/>
                    </a:lnTo>
                    <a:lnTo>
                      <a:pt x="1214" y="661"/>
                    </a:lnTo>
                    <a:lnTo>
                      <a:pt x="1214" y="661"/>
                    </a:lnTo>
                    <a:lnTo>
                      <a:pt x="1171" y="575"/>
                    </a:lnTo>
                    <a:lnTo>
                      <a:pt x="1107" y="469"/>
                    </a:lnTo>
                    <a:lnTo>
                      <a:pt x="1107" y="469"/>
                    </a:lnTo>
                    <a:lnTo>
                      <a:pt x="937" y="277"/>
                    </a:lnTo>
                    <a:lnTo>
                      <a:pt x="937" y="277"/>
                    </a:lnTo>
                    <a:lnTo>
                      <a:pt x="831" y="171"/>
                    </a:lnTo>
                    <a:lnTo>
                      <a:pt x="682" y="86"/>
                    </a:lnTo>
                    <a:lnTo>
                      <a:pt x="682" y="86"/>
                    </a:lnTo>
                    <a:lnTo>
                      <a:pt x="639" y="65"/>
                    </a:lnTo>
                    <a:lnTo>
                      <a:pt x="639" y="65"/>
                    </a:lnTo>
                    <a:lnTo>
                      <a:pt x="533" y="22"/>
                    </a:lnTo>
                    <a:lnTo>
                      <a:pt x="405" y="1"/>
                    </a:lnTo>
                    <a:lnTo>
                      <a:pt x="405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782;p49">
                <a:extLst>
                  <a:ext uri="{FF2B5EF4-FFF2-40B4-BE49-F238E27FC236}">
                    <a16:creationId xmlns:a16="http://schemas.microsoft.com/office/drawing/2014/main" id="{29FB4AFB-15CF-C1FF-E12C-86DD8B891458}"/>
                  </a:ext>
                </a:extLst>
              </p:cNvPr>
              <p:cNvSpPr/>
              <p:nvPr/>
            </p:nvSpPr>
            <p:spPr>
              <a:xfrm>
                <a:off x="5052385" y="3548125"/>
                <a:ext cx="30820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2662" extrusionOk="0">
                    <a:moveTo>
                      <a:pt x="597" y="0"/>
                    </a:moveTo>
                    <a:lnTo>
                      <a:pt x="448" y="21"/>
                    </a:lnTo>
                    <a:lnTo>
                      <a:pt x="320" y="85"/>
                    </a:lnTo>
                    <a:lnTo>
                      <a:pt x="214" y="171"/>
                    </a:lnTo>
                    <a:lnTo>
                      <a:pt x="128" y="256"/>
                    </a:lnTo>
                    <a:lnTo>
                      <a:pt x="43" y="383"/>
                    </a:lnTo>
                    <a:lnTo>
                      <a:pt x="1" y="511"/>
                    </a:lnTo>
                    <a:lnTo>
                      <a:pt x="1" y="639"/>
                    </a:lnTo>
                    <a:lnTo>
                      <a:pt x="1" y="767"/>
                    </a:lnTo>
                    <a:lnTo>
                      <a:pt x="22" y="894"/>
                    </a:lnTo>
                    <a:lnTo>
                      <a:pt x="43" y="1022"/>
                    </a:lnTo>
                    <a:lnTo>
                      <a:pt x="107" y="1150"/>
                    </a:lnTo>
                    <a:lnTo>
                      <a:pt x="171" y="1278"/>
                    </a:lnTo>
                    <a:lnTo>
                      <a:pt x="341" y="1512"/>
                    </a:lnTo>
                    <a:lnTo>
                      <a:pt x="384" y="1576"/>
                    </a:lnTo>
                    <a:lnTo>
                      <a:pt x="512" y="1746"/>
                    </a:lnTo>
                    <a:lnTo>
                      <a:pt x="661" y="1916"/>
                    </a:lnTo>
                    <a:lnTo>
                      <a:pt x="874" y="2087"/>
                    </a:lnTo>
                    <a:lnTo>
                      <a:pt x="1086" y="2236"/>
                    </a:lnTo>
                    <a:lnTo>
                      <a:pt x="1321" y="2385"/>
                    </a:lnTo>
                    <a:lnTo>
                      <a:pt x="1576" y="2491"/>
                    </a:lnTo>
                    <a:lnTo>
                      <a:pt x="1789" y="2576"/>
                    </a:lnTo>
                    <a:lnTo>
                      <a:pt x="2044" y="2619"/>
                    </a:lnTo>
                    <a:lnTo>
                      <a:pt x="2172" y="2640"/>
                    </a:lnTo>
                    <a:lnTo>
                      <a:pt x="2300" y="2661"/>
                    </a:lnTo>
                    <a:lnTo>
                      <a:pt x="2470" y="2640"/>
                    </a:lnTo>
                    <a:lnTo>
                      <a:pt x="2641" y="2597"/>
                    </a:lnTo>
                    <a:lnTo>
                      <a:pt x="2832" y="2640"/>
                    </a:lnTo>
                    <a:lnTo>
                      <a:pt x="2875" y="2640"/>
                    </a:lnTo>
                    <a:lnTo>
                      <a:pt x="2981" y="2619"/>
                    </a:lnTo>
                    <a:lnTo>
                      <a:pt x="3066" y="2597"/>
                    </a:lnTo>
                    <a:lnTo>
                      <a:pt x="3130" y="2555"/>
                    </a:lnTo>
                    <a:lnTo>
                      <a:pt x="3173" y="2534"/>
                    </a:lnTo>
                    <a:lnTo>
                      <a:pt x="3215" y="2491"/>
                    </a:lnTo>
                    <a:lnTo>
                      <a:pt x="3258" y="2427"/>
                    </a:lnTo>
                    <a:lnTo>
                      <a:pt x="3279" y="2385"/>
                    </a:lnTo>
                    <a:lnTo>
                      <a:pt x="3322" y="2278"/>
                    </a:lnTo>
                    <a:lnTo>
                      <a:pt x="3322" y="2087"/>
                    </a:lnTo>
                    <a:lnTo>
                      <a:pt x="3301" y="2001"/>
                    </a:lnTo>
                    <a:lnTo>
                      <a:pt x="3279" y="1895"/>
                    </a:lnTo>
                    <a:lnTo>
                      <a:pt x="3237" y="1810"/>
                    </a:lnTo>
                    <a:lnTo>
                      <a:pt x="3194" y="1725"/>
                    </a:lnTo>
                    <a:lnTo>
                      <a:pt x="3066" y="1512"/>
                    </a:lnTo>
                    <a:lnTo>
                      <a:pt x="2960" y="1299"/>
                    </a:lnTo>
                    <a:lnTo>
                      <a:pt x="2811" y="1086"/>
                    </a:lnTo>
                    <a:lnTo>
                      <a:pt x="2619" y="894"/>
                    </a:lnTo>
                    <a:lnTo>
                      <a:pt x="2406" y="724"/>
                    </a:lnTo>
                    <a:lnTo>
                      <a:pt x="2194" y="554"/>
                    </a:lnTo>
                    <a:lnTo>
                      <a:pt x="1959" y="426"/>
                    </a:lnTo>
                    <a:lnTo>
                      <a:pt x="1746" y="298"/>
                    </a:lnTo>
                    <a:lnTo>
                      <a:pt x="1512" y="213"/>
                    </a:lnTo>
                    <a:lnTo>
                      <a:pt x="1278" y="128"/>
                    </a:lnTo>
                    <a:lnTo>
                      <a:pt x="1044" y="64"/>
                    </a:lnTo>
                    <a:lnTo>
                      <a:pt x="852" y="21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783;p49">
                <a:extLst>
                  <a:ext uri="{FF2B5EF4-FFF2-40B4-BE49-F238E27FC236}">
                    <a16:creationId xmlns:a16="http://schemas.microsoft.com/office/drawing/2014/main" id="{BC8E22BE-6625-1577-0959-EC4582604741}"/>
                  </a:ext>
                </a:extLst>
              </p:cNvPr>
              <p:cNvSpPr/>
              <p:nvPr/>
            </p:nvSpPr>
            <p:spPr>
              <a:xfrm>
                <a:off x="5052385" y="3548125"/>
                <a:ext cx="30820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2662" fill="none" extrusionOk="0">
                    <a:moveTo>
                      <a:pt x="639" y="0"/>
                    </a:moveTo>
                    <a:lnTo>
                      <a:pt x="639" y="0"/>
                    </a:lnTo>
                    <a:lnTo>
                      <a:pt x="597" y="0"/>
                    </a:lnTo>
                    <a:lnTo>
                      <a:pt x="597" y="0"/>
                    </a:lnTo>
                    <a:lnTo>
                      <a:pt x="448" y="21"/>
                    </a:lnTo>
                    <a:lnTo>
                      <a:pt x="320" y="85"/>
                    </a:lnTo>
                    <a:lnTo>
                      <a:pt x="214" y="171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43" y="383"/>
                    </a:lnTo>
                    <a:lnTo>
                      <a:pt x="1" y="511"/>
                    </a:lnTo>
                    <a:lnTo>
                      <a:pt x="1" y="511"/>
                    </a:lnTo>
                    <a:lnTo>
                      <a:pt x="1" y="639"/>
                    </a:lnTo>
                    <a:lnTo>
                      <a:pt x="1" y="767"/>
                    </a:lnTo>
                    <a:lnTo>
                      <a:pt x="1" y="767"/>
                    </a:lnTo>
                    <a:lnTo>
                      <a:pt x="22" y="894"/>
                    </a:lnTo>
                    <a:lnTo>
                      <a:pt x="43" y="1022"/>
                    </a:lnTo>
                    <a:lnTo>
                      <a:pt x="43" y="1022"/>
                    </a:lnTo>
                    <a:lnTo>
                      <a:pt x="107" y="1150"/>
                    </a:lnTo>
                    <a:lnTo>
                      <a:pt x="171" y="1278"/>
                    </a:lnTo>
                    <a:lnTo>
                      <a:pt x="171" y="1278"/>
                    </a:lnTo>
                    <a:lnTo>
                      <a:pt x="341" y="1512"/>
                    </a:lnTo>
                    <a:lnTo>
                      <a:pt x="341" y="1512"/>
                    </a:lnTo>
                    <a:lnTo>
                      <a:pt x="384" y="1576"/>
                    </a:lnTo>
                    <a:lnTo>
                      <a:pt x="384" y="1576"/>
                    </a:lnTo>
                    <a:lnTo>
                      <a:pt x="512" y="1746"/>
                    </a:lnTo>
                    <a:lnTo>
                      <a:pt x="661" y="1916"/>
                    </a:lnTo>
                    <a:lnTo>
                      <a:pt x="661" y="1916"/>
                    </a:lnTo>
                    <a:lnTo>
                      <a:pt x="874" y="2087"/>
                    </a:lnTo>
                    <a:lnTo>
                      <a:pt x="1086" y="2236"/>
                    </a:lnTo>
                    <a:lnTo>
                      <a:pt x="1321" y="2385"/>
                    </a:lnTo>
                    <a:lnTo>
                      <a:pt x="1576" y="2491"/>
                    </a:lnTo>
                    <a:lnTo>
                      <a:pt x="1576" y="2491"/>
                    </a:lnTo>
                    <a:lnTo>
                      <a:pt x="1789" y="2576"/>
                    </a:lnTo>
                    <a:lnTo>
                      <a:pt x="2044" y="2619"/>
                    </a:lnTo>
                    <a:lnTo>
                      <a:pt x="2044" y="2619"/>
                    </a:lnTo>
                    <a:lnTo>
                      <a:pt x="2172" y="2640"/>
                    </a:lnTo>
                    <a:lnTo>
                      <a:pt x="2300" y="2661"/>
                    </a:lnTo>
                    <a:lnTo>
                      <a:pt x="2300" y="2661"/>
                    </a:lnTo>
                    <a:lnTo>
                      <a:pt x="2470" y="2640"/>
                    </a:lnTo>
                    <a:lnTo>
                      <a:pt x="2470" y="2640"/>
                    </a:lnTo>
                    <a:lnTo>
                      <a:pt x="2641" y="2597"/>
                    </a:lnTo>
                    <a:lnTo>
                      <a:pt x="2641" y="2597"/>
                    </a:lnTo>
                    <a:lnTo>
                      <a:pt x="2832" y="2640"/>
                    </a:lnTo>
                    <a:lnTo>
                      <a:pt x="2832" y="2640"/>
                    </a:lnTo>
                    <a:lnTo>
                      <a:pt x="2875" y="2640"/>
                    </a:lnTo>
                    <a:lnTo>
                      <a:pt x="2875" y="2640"/>
                    </a:lnTo>
                    <a:lnTo>
                      <a:pt x="2981" y="2619"/>
                    </a:lnTo>
                    <a:lnTo>
                      <a:pt x="2981" y="2619"/>
                    </a:lnTo>
                    <a:lnTo>
                      <a:pt x="3066" y="2597"/>
                    </a:lnTo>
                    <a:lnTo>
                      <a:pt x="3130" y="2555"/>
                    </a:lnTo>
                    <a:lnTo>
                      <a:pt x="3130" y="2555"/>
                    </a:lnTo>
                    <a:lnTo>
                      <a:pt x="3173" y="2534"/>
                    </a:lnTo>
                    <a:lnTo>
                      <a:pt x="3173" y="2534"/>
                    </a:lnTo>
                    <a:lnTo>
                      <a:pt x="3215" y="2491"/>
                    </a:lnTo>
                    <a:lnTo>
                      <a:pt x="3258" y="2427"/>
                    </a:lnTo>
                    <a:lnTo>
                      <a:pt x="3258" y="2427"/>
                    </a:lnTo>
                    <a:lnTo>
                      <a:pt x="3279" y="2385"/>
                    </a:lnTo>
                    <a:lnTo>
                      <a:pt x="3279" y="2385"/>
                    </a:lnTo>
                    <a:lnTo>
                      <a:pt x="3322" y="2278"/>
                    </a:lnTo>
                    <a:lnTo>
                      <a:pt x="3322" y="2278"/>
                    </a:lnTo>
                    <a:lnTo>
                      <a:pt x="3322" y="2087"/>
                    </a:lnTo>
                    <a:lnTo>
                      <a:pt x="3322" y="2087"/>
                    </a:lnTo>
                    <a:lnTo>
                      <a:pt x="3301" y="2001"/>
                    </a:lnTo>
                    <a:lnTo>
                      <a:pt x="3279" y="1895"/>
                    </a:lnTo>
                    <a:lnTo>
                      <a:pt x="3279" y="1895"/>
                    </a:lnTo>
                    <a:lnTo>
                      <a:pt x="3237" y="1810"/>
                    </a:lnTo>
                    <a:lnTo>
                      <a:pt x="3194" y="1725"/>
                    </a:lnTo>
                    <a:lnTo>
                      <a:pt x="3194" y="1725"/>
                    </a:lnTo>
                    <a:lnTo>
                      <a:pt x="3066" y="1512"/>
                    </a:lnTo>
                    <a:lnTo>
                      <a:pt x="3066" y="1512"/>
                    </a:lnTo>
                    <a:lnTo>
                      <a:pt x="2960" y="1299"/>
                    </a:lnTo>
                    <a:lnTo>
                      <a:pt x="2811" y="1086"/>
                    </a:lnTo>
                    <a:lnTo>
                      <a:pt x="2811" y="1086"/>
                    </a:lnTo>
                    <a:lnTo>
                      <a:pt x="2619" y="894"/>
                    </a:lnTo>
                    <a:lnTo>
                      <a:pt x="2406" y="724"/>
                    </a:lnTo>
                    <a:lnTo>
                      <a:pt x="2194" y="554"/>
                    </a:lnTo>
                    <a:lnTo>
                      <a:pt x="1959" y="426"/>
                    </a:lnTo>
                    <a:lnTo>
                      <a:pt x="1959" y="426"/>
                    </a:lnTo>
                    <a:lnTo>
                      <a:pt x="1746" y="298"/>
                    </a:lnTo>
                    <a:lnTo>
                      <a:pt x="1512" y="213"/>
                    </a:lnTo>
                    <a:lnTo>
                      <a:pt x="1278" y="128"/>
                    </a:lnTo>
                    <a:lnTo>
                      <a:pt x="1044" y="64"/>
                    </a:lnTo>
                    <a:lnTo>
                      <a:pt x="1044" y="64"/>
                    </a:lnTo>
                    <a:lnTo>
                      <a:pt x="852" y="21"/>
                    </a:lnTo>
                    <a:lnTo>
                      <a:pt x="63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784;p49">
                <a:extLst>
                  <a:ext uri="{FF2B5EF4-FFF2-40B4-BE49-F238E27FC236}">
                    <a16:creationId xmlns:a16="http://schemas.microsoft.com/office/drawing/2014/main" id="{15E36A12-E57E-FE3F-D96E-A4C3C14781D3}"/>
                  </a:ext>
                </a:extLst>
              </p:cNvPr>
              <p:cNvSpPr/>
              <p:nvPr/>
            </p:nvSpPr>
            <p:spPr>
              <a:xfrm>
                <a:off x="5049231" y="3522253"/>
                <a:ext cx="8897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087" extrusionOk="0">
                    <a:moveTo>
                      <a:pt x="256" y="0"/>
                    </a:moveTo>
                    <a:lnTo>
                      <a:pt x="192" y="22"/>
                    </a:lnTo>
                    <a:lnTo>
                      <a:pt x="85" y="64"/>
                    </a:lnTo>
                    <a:lnTo>
                      <a:pt x="43" y="107"/>
                    </a:lnTo>
                    <a:lnTo>
                      <a:pt x="21" y="171"/>
                    </a:lnTo>
                    <a:lnTo>
                      <a:pt x="0" y="256"/>
                    </a:lnTo>
                    <a:lnTo>
                      <a:pt x="0" y="341"/>
                    </a:lnTo>
                    <a:lnTo>
                      <a:pt x="43" y="490"/>
                    </a:lnTo>
                    <a:lnTo>
                      <a:pt x="128" y="639"/>
                    </a:lnTo>
                    <a:lnTo>
                      <a:pt x="149" y="724"/>
                    </a:lnTo>
                    <a:lnTo>
                      <a:pt x="192" y="809"/>
                    </a:lnTo>
                    <a:lnTo>
                      <a:pt x="234" y="894"/>
                    </a:lnTo>
                    <a:lnTo>
                      <a:pt x="341" y="1001"/>
                    </a:lnTo>
                    <a:lnTo>
                      <a:pt x="447" y="1065"/>
                    </a:lnTo>
                    <a:lnTo>
                      <a:pt x="511" y="1086"/>
                    </a:lnTo>
                    <a:lnTo>
                      <a:pt x="617" y="1086"/>
                    </a:lnTo>
                    <a:lnTo>
                      <a:pt x="703" y="1065"/>
                    </a:lnTo>
                    <a:lnTo>
                      <a:pt x="788" y="1022"/>
                    </a:lnTo>
                    <a:lnTo>
                      <a:pt x="809" y="1001"/>
                    </a:lnTo>
                    <a:lnTo>
                      <a:pt x="873" y="937"/>
                    </a:lnTo>
                    <a:lnTo>
                      <a:pt x="916" y="873"/>
                    </a:lnTo>
                    <a:lnTo>
                      <a:pt x="958" y="767"/>
                    </a:lnTo>
                    <a:lnTo>
                      <a:pt x="937" y="639"/>
                    </a:lnTo>
                    <a:lnTo>
                      <a:pt x="916" y="554"/>
                    </a:lnTo>
                    <a:lnTo>
                      <a:pt x="873" y="447"/>
                    </a:lnTo>
                    <a:lnTo>
                      <a:pt x="809" y="362"/>
                    </a:lnTo>
                    <a:lnTo>
                      <a:pt x="745" y="277"/>
                    </a:lnTo>
                    <a:lnTo>
                      <a:pt x="703" y="234"/>
                    </a:lnTo>
                    <a:lnTo>
                      <a:pt x="596" y="171"/>
                    </a:lnTo>
                    <a:lnTo>
                      <a:pt x="554" y="149"/>
                    </a:lnTo>
                    <a:lnTo>
                      <a:pt x="426" y="43"/>
                    </a:lnTo>
                    <a:lnTo>
                      <a:pt x="341" y="22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785;p49">
                <a:extLst>
                  <a:ext uri="{FF2B5EF4-FFF2-40B4-BE49-F238E27FC236}">
                    <a16:creationId xmlns:a16="http://schemas.microsoft.com/office/drawing/2014/main" id="{414436B8-1613-C94C-4B13-1511334D9BAF}"/>
                  </a:ext>
                </a:extLst>
              </p:cNvPr>
              <p:cNvSpPr/>
              <p:nvPr/>
            </p:nvSpPr>
            <p:spPr>
              <a:xfrm>
                <a:off x="5049231" y="3522253"/>
                <a:ext cx="8897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087" fill="none" extrusionOk="0">
                    <a:moveTo>
                      <a:pt x="256" y="0"/>
                    </a:moveTo>
                    <a:lnTo>
                      <a:pt x="256" y="0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85" y="64"/>
                    </a:lnTo>
                    <a:lnTo>
                      <a:pt x="85" y="64"/>
                    </a:lnTo>
                    <a:lnTo>
                      <a:pt x="43" y="107"/>
                    </a:lnTo>
                    <a:lnTo>
                      <a:pt x="21" y="171"/>
                    </a:lnTo>
                    <a:lnTo>
                      <a:pt x="21" y="171"/>
                    </a:lnTo>
                    <a:lnTo>
                      <a:pt x="0" y="256"/>
                    </a:lnTo>
                    <a:lnTo>
                      <a:pt x="0" y="341"/>
                    </a:lnTo>
                    <a:lnTo>
                      <a:pt x="43" y="490"/>
                    </a:lnTo>
                    <a:lnTo>
                      <a:pt x="43" y="490"/>
                    </a:lnTo>
                    <a:lnTo>
                      <a:pt x="128" y="639"/>
                    </a:lnTo>
                    <a:lnTo>
                      <a:pt x="128" y="639"/>
                    </a:lnTo>
                    <a:lnTo>
                      <a:pt x="149" y="724"/>
                    </a:lnTo>
                    <a:lnTo>
                      <a:pt x="149" y="724"/>
                    </a:lnTo>
                    <a:lnTo>
                      <a:pt x="192" y="809"/>
                    </a:lnTo>
                    <a:lnTo>
                      <a:pt x="234" y="894"/>
                    </a:lnTo>
                    <a:lnTo>
                      <a:pt x="234" y="894"/>
                    </a:lnTo>
                    <a:lnTo>
                      <a:pt x="341" y="1001"/>
                    </a:lnTo>
                    <a:lnTo>
                      <a:pt x="341" y="1001"/>
                    </a:lnTo>
                    <a:lnTo>
                      <a:pt x="447" y="1065"/>
                    </a:lnTo>
                    <a:lnTo>
                      <a:pt x="447" y="1065"/>
                    </a:lnTo>
                    <a:lnTo>
                      <a:pt x="511" y="1086"/>
                    </a:lnTo>
                    <a:lnTo>
                      <a:pt x="575" y="1086"/>
                    </a:lnTo>
                    <a:lnTo>
                      <a:pt x="575" y="1086"/>
                    </a:lnTo>
                    <a:lnTo>
                      <a:pt x="617" y="1086"/>
                    </a:lnTo>
                    <a:lnTo>
                      <a:pt x="617" y="1086"/>
                    </a:lnTo>
                    <a:lnTo>
                      <a:pt x="703" y="1065"/>
                    </a:lnTo>
                    <a:lnTo>
                      <a:pt x="788" y="1022"/>
                    </a:lnTo>
                    <a:lnTo>
                      <a:pt x="809" y="1001"/>
                    </a:lnTo>
                    <a:lnTo>
                      <a:pt x="809" y="1001"/>
                    </a:lnTo>
                    <a:lnTo>
                      <a:pt x="873" y="937"/>
                    </a:lnTo>
                    <a:lnTo>
                      <a:pt x="916" y="873"/>
                    </a:lnTo>
                    <a:lnTo>
                      <a:pt x="916" y="873"/>
                    </a:lnTo>
                    <a:lnTo>
                      <a:pt x="958" y="767"/>
                    </a:lnTo>
                    <a:lnTo>
                      <a:pt x="937" y="639"/>
                    </a:lnTo>
                    <a:lnTo>
                      <a:pt x="937" y="639"/>
                    </a:lnTo>
                    <a:lnTo>
                      <a:pt x="916" y="554"/>
                    </a:lnTo>
                    <a:lnTo>
                      <a:pt x="873" y="447"/>
                    </a:lnTo>
                    <a:lnTo>
                      <a:pt x="873" y="447"/>
                    </a:lnTo>
                    <a:lnTo>
                      <a:pt x="809" y="362"/>
                    </a:lnTo>
                    <a:lnTo>
                      <a:pt x="745" y="277"/>
                    </a:lnTo>
                    <a:lnTo>
                      <a:pt x="745" y="277"/>
                    </a:lnTo>
                    <a:lnTo>
                      <a:pt x="703" y="234"/>
                    </a:lnTo>
                    <a:lnTo>
                      <a:pt x="703" y="234"/>
                    </a:lnTo>
                    <a:lnTo>
                      <a:pt x="596" y="171"/>
                    </a:lnTo>
                    <a:lnTo>
                      <a:pt x="596" y="171"/>
                    </a:lnTo>
                    <a:lnTo>
                      <a:pt x="554" y="149"/>
                    </a:lnTo>
                    <a:lnTo>
                      <a:pt x="554" y="149"/>
                    </a:lnTo>
                    <a:lnTo>
                      <a:pt x="426" y="43"/>
                    </a:lnTo>
                    <a:lnTo>
                      <a:pt x="341" y="22"/>
                    </a:lnTo>
                    <a:lnTo>
                      <a:pt x="256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786;p49">
                <a:extLst>
                  <a:ext uri="{FF2B5EF4-FFF2-40B4-BE49-F238E27FC236}">
                    <a16:creationId xmlns:a16="http://schemas.microsoft.com/office/drawing/2014/main" id="{3D8175AE-043F-D510-92A6-1E671B4F1C0C}"/>
                  </a:ext>
                </a:extLst>
              </p:cNvPr>
              <p:cNvSpPr/>
              <p:nvPr/>
            </p:nvSpPr>
            <p:spPr>
              <a:xfrm>
                <a:off x="4972207" y="3267284"/>
                <a:ext cx="67559" cy="12148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13094" extrusionOk="0">
                    <a:moveTo>
                      <a:pt x="5408" y="1"/>
                    </a:moveTo>
                    <a:lnTo>
                      <a:pt x="5259" y="43"/>
                    </a:lnTo>
                    <a:lnTo>
                      <a:pt x="5003" y="107"/>
                    </a:lnTo>
                    <a:lnTo>
                      <a:pt x="4790" y="214"/>
                    </a:lnTo>
                    <a:lnTo>
                      <a:pt x="4641" y="278"/>
                    </a:lnTo>
                    <a:lnTo>
                      <a:pt x="4514" y="384"/>
                    </a:lnTo>
                    <a:lnTo>
                      <a:pt x="4386" y="491"/>
                    </a:lnTo>
                    <a:lnTo>
                      <a:pt x="4279" y="618"/>
                    </a:lnTo>
                    <a:lnTo>
                      <a:pt x="4130" y="789"/>
                    </a:lnTo>
                    <a:lnTo>
                      <a:pt x="4024" y="959"/>
                    </a:lnTo>
                    <a:lnTo>
                      <a:pt x="3811" y="1342"/>
                    </a:lnTo>
                    <a:lnTo>
                      <a:pt x="3768" y="1385"/>
                    </a:lnTo>
                    <a:lnTo>
                      <a:pt x="3726" y="1470"/>
                    </a:lnTo>
                    <a:lnTo>
                      <a:pt x="3556" y="1789"/>
                    </a:lnTo>
                    <a:lnTo>
                      <a:pt x="3364" y="2109"/>
                    </a:lnTo>
                    <a:lnTo>
                      <a:pt x="3236" y="2258"/>
                    </a:lnTo>
                    <a:lnTo>
                      <a:pt x="3172" y="2300"/>
                    </a:lnTo>
                    <a:lnTo>
                      <a:pt x="2981" y="2343"/>
                    </a:lnTo>
                    <a:lnTo>
                      <a:pt x="2661" y="2364"/>
                    </a:lnTo>
                    <a:lnTo>
                      <a:pt x="2470" y="2364"/>
                    </a:lnTo>
                    <a:lnTo>
                      <a:pt x="2001" y="2300"/>
                    </a:lnTo>
                    <a:lnTo>
                      <a:pt x="1554" y="2194"/>
                    </a:lnTo>
                    <a:lnTo>
                      <a:pt x="1469" y="2172"/>
                    </a:lnTo>
                    <a:lnTo>
                      <a:pt x="1107" y="2109"/>
                    </a:lnTo>
                    <a:lnTo>
                      <a:pt x="894" y="2087"/>
                    </a:lnTo>
                    <a:lnTo>
                      <a:pt x="724" y="2109"/>
                    </a:lnTo>
                    <a:lnTo>
                      <a:pt x="575" y="2151"/>
                    </a:lnTo>
                    <a:lnTo>
                      <a:pt x="511" y="2194"/>
                    </a:lnTo>
                    <a:lnTo>
                      <a:pt x="426" y="2236"/>
                    </a:lnTo>
                    <a:lnTo>
                      <a:pt x="298" y="2343"/>
                    </a:lnTo>
                    <a:lnTo>
                      <a:pt x="192" y="2492"/>
                    </a:lnTo>
                    <a:lnTo>
                      <a:pt x="128" y="2619"/>
                    </a:lnTo>
                    <a:lnTo>
                      <a:pt x="64" y="2726"/>
                    </a:lnTo>
                    <a:lnTo>
                      <a:pt x="22" y="2896"/>
                    </a:lnTo>
                    <a:lnTo>
                      <a:pt x="0" y="3045"/>
                    </a:lnTo>
                    <a:lnTo>
                      <a:pt x="0" y="3216"/>
                    </a:lnTo>
                    <a:lnTo>
                      <a:pt x="22" y="3365"/>
                    </a:lnTo>
                    <a:lnTo>
                      <a:pt x="85" y="3684"/>
                    </a:lnTo>
                    <a:lnTo>
                      <a:pt x="192" y="4003"/>
                    </a:lnTo>
                    <a:lnTo>
                      <a:pt x="298" y="4280"/>
                    </a:lnTo>
                    <a:lnTo>
                      <a:pt x="362" y="4450"/>
                    </a:lnTo>
                    <a:lnTo>
                      <a:pt x="426" y="4685"/>
                    </a:lnTo>
                    <a:lnTo>
                      <a:pt x="490" y="4919"/>
                    </a:lnTo>
                    <a:lnTo>
                      <a:pt x="511" y="5174"/>
                    </a:lnTo>
                    <a:lnTo>
                      <a:pt x="533" y="5430"/>
                    </a:lnTo>
                    <a:lnTo>
                      <a:pt x="533" y="5643"/>
                    </a:lnTo>
                    <a:lnTo>
                      <a:pt x="511" y="6026"/>
                    </a:lnTo>
                    <a:lnTo>
                      <a:pt x="554" y="6324"/>
                    </a:lnTo>
                    <a:lnTo>
                      <a:pt x="554" y="6388"/>
                    </a:lnTo>
                    <a:lnTo>
                      <a:pt x="618" y="6664"/>
                    </a:lnTo>
                    <a:lnTo>
                      <a:pt x="660" y="6792"/>
                    </a:lnTo>
                    <a:lnTo>
                      <a:pt x="682" y="6920"/>
                    </a:lnTo>
                    <a:lnTo>
                      <a:pt x="703" y="7026"/>
                    </a:lnTo>
                    <a:lnTo>
                      <a:pt x="745" y="7133"/>
                    </a:lnTo>
                    <a:lnTo>
                      <a:pt x="831" y="7282"/>
                    </a:lnTo>
                    <a:lnTo>
                      <a:pt x="937" y="7388"/>
                    </a:lnTo>
                    <a:lnTo>
                      <a:pt x="1043" y="7452"/>
                    </a:lnTo>
                    <a:lnTo>
                      <a:pt x="1150" y="7516"/>
                    </a:lnTo>
                    <a:lnTo>
                      <a:pt x="1342" y="7580"/>
                    </a:lnTo>
                    <a:lnTo>
                      <a:pt x="1576" y="7622"/>
                    </a:lnTo>
                    <a:lnTo>
                      <a:pt x="2236" y="7622"/>
                    </a:lnTo>
                    <a:lnTo>
                      <a:pt x="2427" y="7644"/>
                    </a:lnTo>
                    <a:lnTo>
                      <a:pt x="2491" y="7708"/>
                    </a:lnTo>
                    <a:lnTo>
                      <a:pt x="2555" y="7835"/>
                    </a:lnTo>
                    <a:lnTo>
                      <a:pt x="2576" y="7921"/>
                    </a:lnTo>
                    <a:lnTo>
                      <a:pt x="2598" y="8091"/>
                    </a:lnTo>
                    <a:lnTo>
                      <a:pt x="2598" y="8261"/>
                    </a:lnTo>
                    <a:lnTo>
                      <a:pt x="2598" y="8602"/>
                    </a:lnTo>
                    <a:lnTo>
                      <a:pt x="2598" y="8666"/>
                    </a:lnTo>
                    <a:lnTo>
                      <a:pt x="2576" y="9049"/>
                    </a:lnTo>
                    <a:lnTo>
                      <a:pt x="2576" y="9432"/>
                    </a:lnTo>
                    <a:lnTo>
                      <a:pt x="2619" y="10156"/>
                    </a:lnTo>
                    <a:lnTo>
                      <a:pt x="2683" y="10880"/>
                    </a:lnTo>
                    <a:lnTo>
                      <a:pt x="2747" y="11284"/>
                    </a:lnTo>
                    <a:lnTo>
                      <a:pt x="2853" y="11667"/>
                    </a:lnTo>
                    <a:lnTo>
                      <a:pt x="2896" y="11859"/>
                    </a:lnTo>
                    <a:lnTo>
                      <a:pt x="2960" y="12072"/>
                    </a:lnTo>
                    <a:lnTo>
                      <a:pt x="3045" y="12285"/>
                    </a:lnTo>
                    <a:lnTo>
                      <a:pt x="3151" y="12476"/>
                    </a:lnTo>
                    <a:lnTo>
                      <a:pt x="3279" y="12647"/>
                    </a:lnTo>
                    <a:lnTo>
                      <a:pt x="3470" y="12817"/>
                    </a:lnTo>
                    <a:lnTo>
                      <a:pt x="3619" y="12945"/>
                    </a:lnTo>
                    <a:lnTo>
                      <a:pt x="3790" y="13051"/>
                    </a:lnTo>
                    <a:lnTo>
                      <a:pt x="3896" y="13094"/>
                    </a:lnTo>
                    <a:lnTo>
                      <a:pt x="4088" y="13094"/>
                    </a:lnTo>
                    <a:lnTo>
                      <a:pt x="4173" y="13073"/>
                    </a:lnTo>
                    <a:lnTo>
                      <a:pt x="4258" y="13051"/>
                    </a:lnTo>
                    <a:lnTo>
                      <a:pt x="4365" y="12987"/>
                    </a:lnTo>
                    <a:lnTo>
                      <a:pt x="4471" y="12902"/>
                    </a:lnTo>
                    <a:lnTo>
                      <a:pt x="4577" y="12774"/>
                    </a:lnTo>
                    <a:lnTo>
                      <a:pt x="4684" y="12647"/>
                    </a:lnTo>
                    <a:lnTo>
                      <a:pt x="4769" y="12455"/>
                    </a:lnTo>
                    <a:lnTo>
                      <a:pt x="4833" y="12242"/>
                    </a:lnTo>
                    <a:lnTo>
                      <a:pt x="4876" y="11987"/>
                    </a:lnTo>
                    <a:lnTo>
                      <a:pt x="4897" y="11753"/>
                    </a:lnTo>
                    <a:lnTo>
                      <a:pt x="4918" y="11476"/>
                    </a:lnTo>
                    <a:lnTo>
                      <a:pt x="4897" y="11199"/>
                    </a:lnTo>
                    <a:lnTo>
                      <a:pt x="4876" y="10922"/>
                    </a:lnTo>
                    <a:lnTo>
                      <a:pt x="4854" y="10624"/>
                    </a:lnTo>
                    <a:lnTo>
                      <a:pt x="4769" y="10220"/>
                    </a:lnTo>
                    <a:lnTo>
                      <a:pt x="4663" y="9538"/>
                    </a:lnTo>
                    <a:lnTo>
                      <a:pt x="4599" y="8942"/>
                    </a:lnTo>
                    <a:lnTo>
                      <a:pt x="4556" y="8410"/>
                    </a:lnTo>
                    <a:lnTo>
                      <a:pt x="4535" y="7878"/>
                    </a:lnTo>
                    <a:lnTo>
                      <a:pt x="4556" y="7324"/>
                    </a:lnTo>
                    <a:lnTo>
                      <a:pt x="4599" y="6920"/>
                    </a:lnTo>
                    <a:lnTo>
                      <a:pt x="4641" y="6686"/>
                    </a:lnTo>
                    <a:lnTo>
                      <a:pt x="4705" y="6452"/>
                    </a:lnTo>
                    <a:lnTo>
                      <a:pt x="4769" y="6303"/>
                    </a:lnTo>
                    <a:lnTo>
                      <a:pt x="4854" y="6153"/>
                    </a:lnTo>
                    <a:lnTo>
                      <a:pt x="5046" y="5877"/>
                    </a:lnTo>
                    <a:lnTo>
                      <a:pt x="5025" y="5898"/>
                    </a:lnTo>
                    <a:lnTo>
                      <a:pt x="5025" y="5898"/>
                    </a:lnTo>
                    <a:lnTo>
                      <a:pt x="5450" y="5387"/>
                    </a:lnTo>
                    <a:lnTo>
                      <a:pt x="5727" y="5068"/>
                    </a:lnTo>
                    <a:lnTo>
                      <a:pt x="5919" y="4834"/>
                    </a:lnTo>
                    <a:lnTo>
                      <a:pt x="6153" y="4536"/>
                    </a:lnTo>
                    <a:lnTo>
                      <a:pt x="6387" y="4216"/>
                    </a:lnTo>
                    <a:lnTo>
                      <a:pt x="6600" y="3897"/>
                    </a:lnTo>
                    <a:lnTo>
                      <a:pt x="6770" y="3599"/>
                    </a:lnTo>
                    <a:lnTo>
                      <a:pt x="6941" y="3216"/>
                    </a:lnTo>
                    <a:lnTo>
                      <a:pt x="7068" y="2854"/>
                    </a:lnTo>
                    <a:lnTo>
                      <a:pt x="7175" y="2556"/>
                    </a:lnTo>
                    <a:lnTo>
                      <a:pt x="7239" y="2236"/>
                    </a:lnTo>
                    <a:lnTo>
                      <a:pt x="7281" y="1832"/>
                    </a:lnTo>
                    <a:lnTo>
                      <a:pt x="7281" y="1661"/>
                    </a:lnTo>
                    <a:lnTo>
                      <a:pt x="7260" y="1491"/>
                    </a:lnTo>
                    <a:lnTo>
                      <a:pt x="7217" y="1278"/>
                    </a:lnTo>
                    <a:lnTo>
                      <a:pt x="7153" y="1044"/>
                    </a:lnTo>
                    <a:lnTo>
                      <a:pt x="7090" y="874"/>
                    </a:lnTo>
                    <a:lnTo>
                      <a:pt x="6983" y="703"/>
                    </a:lnTo>
                    <a:lnTo>
                      <a:pt x="6855" y="554"/>
                    </a:lnTo>
                    <a:lnTo>
                      <a:pt x="6728" y="405"/>
                    </a:lnTo>
                    <a:lnTo>
                      <a:pt x="6621" y="320"/>
                    </a:lnTo>
                    <a:lnTo>
                      <a:pt x="6494" y="256"/>
                    </a:lnTo>
                    <a:lnTo>
                      <a:pt x="6366" y="171"/>
                    </a:lnTo>
                    <a:lnTo>
                      <a:pt x="6238" y="129"/>
                    </a:lnTo>
                    <a:lnTo>
                      <a:pt x="6025" y="43"/>
                    </a:lnTo>
                    <a:lnTo>
                      <a:pt x="58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787;p49">
                <a:extLst>
                  <a:ext uri="{FF2B5EF4-FFF2-40B4-BE49-F238E27FC236}">
                    <a16:creationId xmlns:a16="http://schemas.microsoft.com/office/drawing/2014/main" id="{FAAE8BB1-FD71-892E-A81F-BD7531DD5311}"/>
                  </a:ext>
                </a:extLst>
              </p:cNvPr>
              <p:cNvSpPr/>
              <p:nvPr/>
            </p:nvSpPr>
            <p:spPr>
              <a:xfrm>
                <a:off x="4972207" y="3267284"/>
                <a:ext cx="67559" cy="12148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13094" fill="none" extrusionOk="0">
                    <a:moveTo>
                      <a:pt x="5578" y="1"/>
                    </a:moveTo>
                    <a:lnTo>
                      <a:pt x="5535" y="1"/>
                    </a:lnTo>
                    <a:lnTo>
                      <a:pt x="5535" y="1"/>
                    </a:lnTo>
                    <a:lnTo>
                      <a:pt x="5408" y="1"/>
                    </a:lnTo>
                    <a:lnTo>
                      <a:pt x="5259" y="43"/>
                    </a:lnTo>
                    <a:lnTo>
                      <a:pt x="5259" y="43"/>
                    </a:lnTo>
                    <a:lnTo>
                      <a:pt x="5003" y="107"/>
                    </a:lnTo>
                    <a:lnTo>
                      <a:pt x="4790" y="214"/>
                    </a:lnTo>
                    <a:lnTo>
                      <a:pt x="4790" y="214"/>
                    </a:lnTo>
                    <a:lnTo>
                      <a:pt x="4641" y="278"/>
                    </a:lnTo>
                    <a:lnTo>
                      <a:pt x="4514" y="384"/>
                    </a:lnTo>
                    <a:lnTo>
                      <a:pt x="4386" y="491"/>
                    </a:lnTo>
                    <a:lnTo>
                      <a:pt x="4279" y="618"/>
                    </a:lnTo>
                    <a:lnTo>
                      <a:pt x="4279" y="618"/>
                    </a:lnTo>
                    <a:lnTo>
                      <a:pt x="4130" y="789"/>
                    </a:lnTo>
                    <a:lnTo>
                      <a:pt x="4024" y="959"/>
                    </a:lnTo>
                    <a:lnTo>
                      <a:pt x="3811" y="1342"/>
                    </a:lnTo>
                    <a:lnTo>
                      <a:pt x="3768" y="1385"/>
                    </a:lnTo>
                    <a:lnTo>
                      <a:pt x="3726" y="1470"/>
                    </a:lnTo>
                    <a:lnTo>
                      <a:pt x="3726" y="1470"/>
                    </a:lnTo>
                    <a:lnTo>
                      <a:pt x="3556" y="1789"/>
                    </a:lnTo>
                    <a:lnTo>
                      <a:pt x="3364" y="2109"/>
                    </a:lnTo>
                    <a:lnTo>
                      <a:pt x="3364" y="2109"/>
                    </a:lnTo>
                    <a:lnTo>
                      <a:pt x="3236" y="2258"/>
                    </a:lnTo>
                    <a:lnTo>
                      <a:pt x="3236" y="2258"/>
                    </a:lnTo>
                    <a:lnTo>
                      <a:pt x="3172" y="2300"/>
                    </a:lnTo>
                    <a:lnTo>
                      <a:pt x="3172" y="2300"/>
                    </a:lnTo>
                    <a:lnTo>
                      <a:pt x="2981" y="2343"/>
                    </a:lnTo>
                    <a:lnTo>
                      <a:pt x="2981" y="2343"/>
                    </a:lnTo>
                    <a:lnTo>
                      <a:pt x="2661" y="2364"/>
                    </a:lnTo>
                    <a:lnTo>
                      <a:pt x="2661" y="2364"/>
                    </a:lnTo>
                    <a:lnTo>
                      <a:pt x="2470" y="2364"/>
                    </a:lnTo>
                    <a:lnTo>
                      <a:pt x="2470" y="2364"/>
                    </a:lnTo>
                    <a:lnTo>
                      <a:pt x="2001" y="2300"/>
                    </a:lnTo>
                    <a:lnTo>
                      <a:pt x="1554" y="2194"/>
                    </a:lnTo>
                    <a:lnTo>
                      <a:pt x="1469" y="2172"/>
                    </a:lnTo>
                    <a:lnTo>
                      <a:pt x="1469" y="2172"/>
                    </a:lnTo>
                    <a:lnTo>
                      <a:pt x="1107" y="2109"/>
                    </a:lnTo>
                    <a:lnTo>
                      <a:pt x="1107" y="2109"/>
                    </a:lnTo>
                    <a:lnTo>
                      <a:pt x="894" y="2087"/>
                    </a:lnTo>
                    <a:lnTo>
                      <a:pt x="894" y="2087"/>
                    </a:lnTo>
                    <a:lnTo>
                      <a:pt x="724" y="2109"/>
                    </a:lnTo>
                    <a:lnTo>
                      <a:pt x="575" y="2151"/>
                    </a:lnTo>
                    <a:lnTo>
                      <a:pt x="575" y="2151"/>
                    </a:lnTo>
                    <a:lnTo>
                      <a:pt x="511" y="2194"/>
                    </a:lnTo>
                    <a:lnTo>
                      <a:pt x="426" y="2236"/>
                    </a:lnTo>
                    <a:lnTo>
                      <a:pt x="426" y="2236"/>
                    </a:lnTo>
                    <a:lnTo>
                      <a:pt x="298" y="2343"/>
                    </a:lnTo>
                    <a:lnTo>
                      <a:pt x="298" y="2343"/>
                    </a:lnTo>
                    <a:lnTo>
                      <a:pt x="192" y="2492"/>
                    </a:lnTo>
                    <a:lnTo>
                      <a:pt x="192" y="2492"/>
                    </a:lnTo>
                    <a:lnTo>
                      <a:pt x="128" y="2619"/>
                    </a:lnTo>
                    <a:lnTo>
                      <a:pt x="64" y="2726"/>
                    </a:lnTo>
                    <a:lnTo>
                      <a:pt x="64" y="2726"/>
                    </a:lnTo>
                    <a:lnTo>
                      <a:pt x="22" y="2896"/>
                    </a:lnTo>
                    <a:lnTo>
                      <a:pt x="0" y="3045"/>
                    </a:lnTo>
                    <a:lnTo>
                      <a:pt x="0" y="3216"/>
                    </a:lnTo>
                    <a:lnTo>
                      <a:pt x="22" y="3365"/>
                    </a:lnTo>
                    <a:lnTo>
                      <a:pt x="85" y="3684"/>
                    </a:lnTo>
                    <a:lnTo>
                      <a:pt x="192" y="4003"/>
                    </a:lnTo>
                    <a:lnTo>
                      <a:pt x="192" y="4003"/>
                    </a:lnTo>
                    <a:lnTo>
                      <a:pt x="298" y="4280"/>
                    </a:lnTo>
                    <a:lnTo>
                      <a:pt x="362" y="4450"/>
                    </a:lnTo>
                    <a:lnTo>
                      <a:pt x="362" y="4450"/>
                    </a:lnTo>
                    <a:lnTo>
                      <a:pt x="426" y="4685"/>
                    </a:lnTo>
                    <a:lnTo>
                      <a:pt x="490" y="4919"/>
                    </a:lnTo>
                    <a:lnTo>
                      <a:pt x="490" y="4919"/>
                    </a:lnTo>
                    <a:lnTo>
                      <a:pt x="511" y="5174"/>
                    </a:lnTo>
                    <a:lnTo>
                      <a:pt x="533" y="5430"/>
                    </a:lnTo>
                    <a:lnTo>
                      <a:pt x="533" y="5430"/>
                    </a:lnTo>
                    <a:lnTo>
                      <a:pt x="533" y="5643"/>
                    </a:lnTo>
                    <a:lnTo>
                      <a:pt x="533" y="5643"/>
                    </a:lnTo>
                    <a:lnTo>
                      <a:pt x="511" y="6026"/>
                    </a:lnTo>
                    <a:lnTo>
                      <a:pt x="511" y="6026"/>
                    </a:lnTo>
                    <a:lnTo>
                      <a:pt x="554" y="6324"/>
                    </a:lnTo>
                    <a:lnTo>
                      <a:pt x="554" y="6388"/>
                    </a:lnTo>
                    <a:lnTo>
                      <a:pt x="554" y="6388"/>
                    </a:lnTo>
                    <a:lnTo>
                      <a:pt x="618" y="6664"/>
                    </a:lnTo>
                    <a:lnTo>
                      <a:pt x="618" y="6664"/>
                    </a:lnTo>
                    <a:lnTo>
                      <a:pt x="660" y="6792"/>
                    </a:lnTo>
                    <a:lnTo>
                      <a:pt x="660" y="6792"/>
                    </a:lnTo>
                    <a:lnTo>
                      <a:pt x="682" y="6920"/>
                    </a:lnTo>
                    <a:lnTo>
                      <a:pt x="682" y="6920"/>
                    </a:lnTo>
                    <a:lnTo>
                      <a:pt x="703" y="7026"/>
                    </a:lnTo>
                    <a:lnTo>
                      <a:pt x="745" y="7133"/>
                    </a:lnTo>
                    <a:lnTo>
                      <a:pt x="745" y="7133"/>
                    </a:lnTo>
                    <a:lnTo>
                      <a:pt x="831" y="7282"/>
                    </a:lnTo>
                    <a:lnTo>
                      <a:pt x="937" y="7388"/>
                    </a:lnTo>
                    <a:lnTo>
                      <a:pt x="937" y="7388"/>
                    </a:lnTo>
                    <a:lnTo>
                      <a:pt x="1043" y="7452"/>
                    </a:lnTo>
                    <a:lnTo>
                      <a:pt x="1150" y="7516"/>
                    </a:lnTo>
                    <a:lnTo>
                      <a:pt x="1342" y="7580"/>
                    </a:lnTo>
                    <a:lnTo>
                      <a:pt x="1342" y="7580"/>
                    </a:lnTo>
                    <a:lnTo>
                      <a:pt x="1576" y="7622"/>
                    </a:lnTo>
                    <a:lnTo>
                      <a:pt x="1810" y="7622"/>
                    </a:lnTo>
                    <a:lnTo>
                      <a:pt x="1980" y="7622"/>
                    </a:lnTo>
                    <a:lnTo>
                      <a:pt x="2151" y="7622"/>
                    </a:lnTo>
                    <a:lnTo>
                      <a:pt x="2151" y="7622"/>
                    </a:lnTo>
                    <a:lnTo>
                      <a:pt x="2236" y="7622"/>
                    </a:lnTo>
                    <a:lnTo>
                      <a:pt x="2236" y="7622"/>
                    </a:lnTo>
                    <a:lnTo>
                      <a:pt x="2427" y="7644"/>
                    </a:lnTo>
                    <a:lnTo>
                      <a:pt x="2491" y="7708"/>
                    </a:lnTo>
                    <a:lnTo>
                      <a:pt x="2491" y="7708"/>
                    </a:lnTo>
                    <a:lnTo>
                      <a:pt x="2555" y="7835"/>
                    </a:lnTo>
                    <a:lnTo>
                      <a:pt x="2576" y="7921"/>
                    </a:lnTo>
                    <a:lnTo>
                      <a:pt x="2576" y="7921"/>
                    </a:lnTo>
                    <a:lnTo>
                      <a:pt x="2598" y="8091"/>
                    </a:lnTo>
                    <a:lnTo>
                      <a:pt x="2598" y="8261"/>
                    </a:lnTo>
                    <a:lnTo>
                      <a:pt x="2598" y="8602"/>
                    </a:lnTo>
                    <a:lnTo>
                      <a:pt x="2598" y="8666"/>
                    </a:lnTo>
                    <a:lnTo>
                      <a:pt x="2598" y="8666"/>
                    </a:lnTo>
                    <a:lnTo>
                      <a:pt x="2576" y="9049"/>
                    </a:lnTo>
                    <a:lnTo>
                      <a:pt x="2576" y="9432"/>
                    </a:lnTo>
                    <a:lnTo>
                      <a:pt x="2576" y="9432"/>
                    </a:lnTo>
                    <a:lnTo>
                      <a:pt x="2619" y="10156"/>
                    </a:lnTo>
                    <a:lnTo>
                      <a:pt x="2683" y="10880"/>
                    </a:lnTo>
                    <a:lnTo>
                      <a:pt x="2683" y="10880"/>
                    </a:lnTo>
                    <a:lnTo>
                      <a:pt x="2747" y="11284"/>
                    </a:lnTo>
                    <a:lnTo>
                      <a:pt x="2853" y="11667"/>
                    </a:lnTo>
                    <a:lnTo>
                      <a:pt x="2853" y="11667"/>
                    </a:lnTo>
                    <a:lnTo>
                      <a:pt x="2896" y="11859"/>
                    </a:lnTo>
                    <a:lnTo>
                      <a:pt x="2960" y="12072"/>
                    </a:lnTo>
                    <a:lnTo>
                      <a:pt x="3045" y="12285"/>
                    </a:lnTo>
                    <a:lnTo>
                      <a:pt x="3151" y="12476"/>
                    </a:lnTo>
                    <a:lnTo>
                      <a:pt x="3151" y="12476"/>
                    </a:lnTo>
                    <a:lnTo>
                      <a:pt x="3279" y="12647"/>
                    </a:lnTo>
                    <a:lnTo>
                      <a:pt x="3470" y="12817"/>
                    </a:lnTo>
                    <a:lnTo>
                      <a:pt x="3470" y="12817"/>
                    </a:lnTo>
                    <a:lnTo>
                      <a:pt x="3619" y="12945"/>
                    </a:lnTo>
                    <a:lnTo>
                      <a:pt x="3619" y="12945"/>
                    </a:lnTo>
                    <a:lnTo>
                      <a:pt x="3790" y="13051"/>
                    </a:lnTo>
                    <a:lnTo>
                      <a:pt x="3896" y="13094"/>
                    </a:lnTo>
                    <a:lnTo>
                      <a:pt x="4003" y="13094"/>
                    </a:lnTo>
                    <a:lnTo>
                      <a:pt x="4088" y="13094"/>
                    </a:lnTo>
                    <a:lnTo>
                      <a:pt x="4088" y="13094"/>
                    </a:lnTo>
                    <a:lnTo>
                      <a:pt x="4173" y="13073"/>
                    </a:lnTo>
                    <a:lnTo>
                      <a:pt x="4258" y="13051"/>
                    </a:lnTo>
                    <a:lnTo>
                      <a:pt x="4258" y="13051"/>
                    </a:lnTo>
                    <a:lnTo>
                      <a:pt x="4365" y="12987"/>
                    </a:lnTo>
                    <a:lnTo>
                      <a:pt x="4471" y="12902"/>
                    </a:lnTo>
                    <a:lnTo>
                      <a:pt x="4471" y="12902"/>
                    </a:lnTo>
                    <a:lnTo>
                      <a:pt x="4577" y="12774"/>
                    </a:lnTo>
                    <a:lnTo>
                      <a:pt x="4684" y="12647"/>
                    </a:lnTo>
                    <a:lnTo>
                      <a:pt x="4684" y="12647"/>
                    </a:lnTo>
                    <a:lnTo>
                      <a:pt x="4769" y="12455"/>
                    </a:lnTo>
                    <a:lnTo>
                      <a:pt x="4833" y="12242"/>
                    </a:lnTo>
                    <a:lnTo>
                      <a:pt x="4833" y="12242"/>
                    </a:lnTo>
                    <a:lnTo>
                      <a:pt x="4876" y="11987"/>
                    </a:lnTo>
                    <a:lnTo>
                      <a:pt x="4897" y="11753"/>
                    </a:lnTo>
                    <a:lnTo>
                      <a:pt x="4897" y="11753"/>
                    </a:lnTo>
                    <a:lnTo>
                      <a:pt x="4918" y="11476"/>
                    </a:lnTo>
                    <a:lnTo>
                      <a:pt x="4897" y="11199"/>
                    </a:lnTo>
                    <a:lnTo>
                      <a:pt x="4876" y="10922"/>
                    </a:lnTo>
                    <a:lnTo>
                      <a:pt x="4854" y="10624"/>
                    </a:lnTo>
                    <a:lnTo>
                      <a:pt x="4854" y="10624"/>
                    </a:lnTo>
                    <a:lnTo>
                      <a:pt x="4769" y="10220"/>
                    </a:lnTo>
                    <a:lnTo>
                      <a:pt x="4769" y="10220"/>
                    </a:lnTo>
                    <a:lnTo>
                      <a:pt x="4663" y="9538"/>
                    </a:lnTo>
                    <a:lnTo>
                      <a:pt x="4663" y="9538"/>
                    </a:lnTo>
                    <a:lnTo>
                      <a:pt x="4599" y="8942"/>
                    </a:lnTo>
                    <a:lnTo>
                      <a:pt x="4556" y="8410"/>
                    </a:lnTo>
                    <a:lnTo>
                      <a:pt x="4556" y="8410"/>
                    </a:lnTo>
                    <a:lnTo>
                      <a:pt x="4535" y="7878"/>
                    </a:lnTo>
                    <a:lnTo>
                      <a:pt x="4556" y="7324"/>
                    </a:lnTo>
                    <a:lnTo>
                      <a:pt x="4556" y="7324"/>
                    </a:lnTo>
                    <a:lnTo>
                      <a:pt x="4599" y="6920"/>
                    </a:lnTo>
                    <a:lnTo>
                      <a:pt x="4641" y="6686"/>
                    </a:lnTo>
                    <a:lnTo>
                      <a:pt x="4705" y="6452"/>
                    </a:lnTo>
                    <a:lnTo>
                      <a:pt x="4705" y="6452"/>
                    </a:lnTo>
                    <a:lnTo>
                      <a:pt x="4769" y="6303"/>
                    </a:lnTo>
                    <a:lnTo>
                      <a:pt x="4854" y="6153"/>
                    </a:lnTo>
                    <a:lnTo>
                      <a:pt x="5046" y="5877"/>
                    </a:lnTo>
                    <a:lnTo>
                      <a:pt x="5025" y="5898"/>
                    </a:lnTo>
                    <a:lnTo>
                      <a:pt x="5025" y="5898"/>
                    </a:lnTo>
                    <a:lnTo>
                      <a:pt x="5450" y="5387"/>
                    </a:lnTo>
                    <a:lnTo>
                      <a:pt x="5450" y="5387"/>
                    </a:lnTo>
                    <a:lnTo>
                      <a:pt x="5727" y="5068"/>
                    </a:lnTo>
                    <a:lnTo>
                      <a:pt x="5919" y="4834"/>
                    </a:lnTo>
                    <a:lnTo>
                      <a:pt x="5919" y="4834"/>
                    </a:lnTo>
                    <a:lnTo>
                      <a:pt x="6153" y="4536"/>
                    </a:lnTo>
                    <a:lnTo>
                      <a:pt x="6387" y="4216"/>
                    </a:lnTo>
                    <a:lnTo>
                      <a:pt x="6387" y="4216"/>
                    </a:lnTo>
                    <a:lnTo>
                      <a:pt x="6600" y="3897"/>
                    </a:lnTo>
                    <a:lnTo>
                      <a:pt x="6770" y="3599"/>
                    </a:lnTo>
                    <a:lnTo>
                      <a:pt x="6770" y="3599"/>
                    </a:lnTo>
                    <a:lnTo>
                      <a:pt x="6941" y="3216"/>
                    </a:lnTo>
                    <a:lnTo>
                      <a:pt x="7068" y="2854"/>
                    </a:lnTo>
                    <a:lnTo>
                      <a:pt x="7068" y="2854"/>
                    </a:lnTo>
                    <a:lnTo>
                      <a:pt x="7175" y="2556"/>
                    </a:lnTo>
                    <a:lnTo>
                      <a:pt x="7239" y="2236"/>
                    </a:lnTo>
                    <a:lnTo>
                      <a:pt x="7239" y="2236"/>
                    </a:lnTo>
                    <a:lnTo>
                      <a:pt x="7281" y="1832"/>
                    </a:lnTo>
                    <a:lnTo>
                      <a:pt x="7281" y="1661"/>
                    </a:lnTo>
                    <a:lnTo>
                      <a:pt x="7260" y="1491"/>
                    </a:lnTo>
                    <a:lnTo>
                      <a:pt x="7260" y="1491"/>
                    </a:lnTo>
                    <a:lnTo>
                      <a:pt x="7217" y="1278"/>
                    </a:lnTo>
                    <a:lnTo>
                      <a:pt x="7153" y="1044"/>
                    </a:lnTo>
                    <a:lnTo>
                      <a:pt x="7153" y="1044"/>
                    </a:lnTo>
                    <a:lnTo>
                      <a:pt x="7090" y="874"/>
                    </a:lnTo>
                    <a:lnTo>
                      <a:pt x="6983" y="703"/>
                    </a:lnTo>
                    <a:lnTo>
                      <a:pt x="6855" y="554"/>
                    </a:lnTo>
                    <a:lnTo>
                      <a:pt x="6728" y="405"/>
                    </a:lnTo>
                    <a:lnTo>
                      <a:pt x="6728" y="405"/>
                    </a:lnTo>
                    <a:lnTo>
                      <a:pt x="6621" y="320"/>
                    </a:lnTo>
                    <a:lnTo>
                      <a:pt x="6494" y="256"/>
                    </a:lnTo>
                    <a:lnTo>
                      <a:pt x="6494" y="256"/>
                    </a:lnTo>
                    <a:lnTo>
                      <a:pt x="6366" y="171"/>
                    </a:lnTo>
                    <a:lnTo>
                      <a:pt x="6238" y="129"/>
                    </a:lnTo>
                    <a:lnTo>
                      <a:pt x="6238" y="129"/>
                    </a:lnTo>
                    <a:lnTo>
                      <a:pt x="6025" y="43"/>
                    </a:lnTo>
                    <a:lnTo>
                      <a:pt x="5812" y="1"/>
                    </a:lnTo>
                    <a:lnTo>
                      <a:pt x="5812" y="1"/>
                    </a:lnTo>
                    <a:lnTo>
                      <a:pt x="557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788;p49">
                <a:extLst>
                  <a:ext uri="{FF2B5EF4-FFF2-40B4-BE49-F238E27FC236}">
                    <a16:creationId xmlns:a16="http://schemas.microsoft.com/office/drawing/2014/main" id="{ADF9C587-4B6E-CF01-7705-02EC9D7243FC}"/>
                  </a:ext>
                </a:extLst>
              </p:cNvPr>
              <p:cNvSpPr/>
              <p:nvPr/>
            </p:nvSpPr>
            <p:spPr>
              <a:xfrm>
                <a:off x="4910387" y="3262942"/>
                <a:ext cx="54329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856" h="4131" extrusionOk="0">
                    <a:moveTo>
                      <a:pt x="980" y="1"/>
                    </a:moveTo>
                    <a:lnTo>
                      <a:pt x="746" y="22"/>
                    </a:lnTo>
                    <a:lnTo>
                      <a:pt x="576" y="64"/>
                    </a:lnTo>
                    <a:lnTo>
                      <a:pt x="427" y="128"/>
                    </a:lnTo>
                    <a:lnTo>
                      <a:pt x="278" y="235"/>
                    </a:lnTo>
                    <a:lnTo>
                      <a:pt x="171" y="362"/>
                    </a:lnTo>
                    <a:lnTo>
                      <a:pt x="65" y="511"/>
                    </a:lnTo>
                    <a:lnTo>
                      <a:pt x="22" y="597"/>
                    </a:lnTo>
                    <a:lnTo>
                      <a:pt x="1" y="703"/>
                    </a:lnTo>
                    <a:lnTo>
                      <a:pt x="1" y="810"/>
                    </a:lnTo>
                    <a:lnTo>
                      <a:pt x="1" y="916"/>
                    </a:lnTo>
                    <a:lnTo>
                      <a:pt x="43" y="1108"/>
                    </a:lnTo>
                    <a:lnTo>
                      <a:pt x="107" y="1278"/>
                    </a:lnTo>
                    <a:lnTo>
                      <a:pt x="107" y="1427"/>
                    </a:lnTo>
                    <a:lnTo>
                      <a:pt x="150" y="1576"/>
                    </a:lnTo>
                    <a:lnTo>
                      <a:pt x="278" y="1789"/>
                    </a:lnTo>
                    <a:lnTo>
                      <a:pt x="469" y="2087"/>
                    </a:lnTo>
                    <a:lnTo>
                      <a:pt x="661" y="2321"/>
                    </a:lnTo>
                    <a:lnTo>
                      <a:pt x="767" y="2428"/>
                    </a:lnTo>
                    <a:lnTo>
                      <a:pt x="874" y="2534"/>
                    </a:lnTo>
                    <a:lnTo>
                      <a:pt x="1129" y="2726"/>
                    </a:lnTo>
                    <a:lnTo>
                      <a:pt x="1385" y="2896"/>
                    </a:lnTo>
                    <a:lnTo>
                      <a:pt x="1917" y="3237"/>
                    </a:lnTo>
                    <a:lnTo>
                      <a:pt x="2151" y="3364"/>
                    </a:lnTo>
                    <a:lnTo>
                      <a:pt x="2406" y="3428"/>
                    </a:lnTo>
                    <a:lnTo>
                      <a:pt x="2662" y="3471"/>
                    </a:lnTo>
                    <a:lnTo>
                      <a:pt x="2939" y="3513"/>
                    </a:lnTo>
                    <a:lnTo>
                      <a:pt x="3066" y="3513"/>
                    </a:lnTo>
                    <a:lnTo>
                      <a:pt x="3237" y="3492"/>
                    </a:lnTo>
                    <a:lnTo>
                      <a:pt x="3513" y="3492"/>
                    </a:lnTo>
                    <a:lnTo>
                      <a:pt x="3599" y="3513"/>
                    </a:lnTo>
                    <a:lnTo>
                      <a:pt x="3748" y="3577"/>
                    </a:lnTo>
                    <a:lnTo>
                      <a:pt x="3897" y="3662"/>
                    </a:lnTo>
                    <a:lnTo>
                      <a:pt x="3854" y="3641"/>
                    </a:lnTo>
                    <a:lnTo>
                      <a:pt x="3918" y="3684"/>
                    </a:lnTo>
                    <a:lnTo>
                      <a:pt x="4195" y="3875"/>
                    </a:lnTo>
                    <a:lnTo>
                      <a:pt x="4322" y="3960"/>
                    </a:lnTo>
                    <a:lnTo>
                      <a:pt x="4472" y="4045"/>
                    </a:lnTo>
                    <a:lnTo>
                      <a:pt x="4642" y="4109"/>
                    </a:lnTo>
                    <a:lnTo>
                      <a:pt x="4833" y="4131"/>
                    </a:lnTo>
                    <a:lnTo>
                      <a:pt x="5025" y="4088"/>
                    </a:lnTo>
                    <a:lnTo>
                      <a:pt x="5110" y="4067"/>
                    </a:lnTo>
                    <a:lnTo>
                      <a:pt x="5217" y="4024"/>
                    </a:lnTo>
                    <a:lnTo>
                      <a:pt x="5387" y="3896"/>
                    </a:lnTo>
                    <a:lnTo>
                      <a:pt x="5536" y="3747"/>
                    </a:lnTo>
                    <a:lnTo>
                      <a:pt x="5642" y="3577"/>
                    </a:lnTo>
                    <a:lnTo>
                      <a:pt x="5728" y="3386"/>
                    </a:lnTo>
                    <a:lnTo>
                      <a:pt x="5791" y="3194"/>
                    </a:lnTo>
                    <a:lnTo>
                      <a:pt x="5834" y="3002"/>
                    </a:lnTo>
                    <a:lnTo>
                      <a:pt x="5855" y="2811"/>
                    </a:lnTo>
                    <a:lnTo>
                      <a:pt x="5855" y="2619"/>
                    </a:lnTo>
                    <a:lnTo>
                      <a:pt x="5834" y="2428"/>
                    </a:lnTo>
                    <a:lnTo>
                      <a:pt x="5813" y="2215"/>
                    </a:lnTo>
                    <a:lnTo>
                      <a:pt x="5749" y="2044"/>
                    </a:lnTo>
                    <a:lnTo>
                      <a:pt x="5664" y="1853"/>
                    </a:lnTo>
                    <a:lnTo>
                      <a:pt x="5536" y="1661"/>
                    </a:lnTo>
                    <a:lnTo>
                      <a:pt x="5408" y="1470"/>
                    </a:lnTo>
                    <a:lnTo>
                      <a:pt x="5238" y="1299"/>
                    </a:lnTo>
                    <a:lnTo>
                      <a:pt x="5046" y="1150"/>
                    </a:lnTo>
                    <a:lnTo>
                      <a:pt x="4812" y="1022"/>
                    </a:lnTo>
                    <a:lnTo>
                      <a:pt x="4578" y="916"/>
                    </a:lnTo>
                    <a:lnTo>
                      <a:pt x="4237" y="810"/>
                    </a:lnTo>
                    <a:lnTo>
                      <a:pt x="3875" y="724"/>
                    </a:lnTo>
                    <a:lnTo>
                      <a:pt x="3173" y="597"/>
                    </a:lnTo>
                    <a:lnTo>
                      <a:pt x="2939" y="533"/>
                    </a:lnTo>
                    <a:lnTo>
                      <a:pt x="2662" y="405"/>
                    </a:lnTo>
                    <a:lnTo>
                      <a:pt x="2364" y="299"/>
                    </a:lnTo>
                    <a:lnTo>
                      <a:pt x="2066" y="235"/>
                    </a:lnTo>
                    <a:lnTo>
                      <a:pt x="1746" y="192"/>
                    </a:lnTo>
                    <a:lnTo>
                      <a:pt x="1555" y="128"/>
                    </a:lnTo>
                    <a:lnTo>
                      <a:pt x="1214" y="22"/>
                    </a:lnTo>
                    <a:lnTo>
                      <a:pt x="1108" y="22"/>
                    </a:lnTo>
                    <a:lnTo>
                      <a:pt x="98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789;p49">
                <a:extLst>
                  <a:ext uri="{FF2B5EF4-FFF2-40B4-BE49-F238E27FC236}">
                    <a16:creationId xmlns:a16="http://schemas.microsoft.com/office/drawing/2014/main" id="{8710D665-C1F5-A931-A6C5-764B74CA2EC4}"/>
                  </a:ext>
                </a:extLst>
              </p:cNvPr>
              <p:cNvSpPr/>
              <p:nvPr/>
            </p:nvSpPr>
            <p:spPr>
              <a:xfrm>
                <a:off x="4946529" y="3296913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790;p49">
                <a:extLst>
                  <a:ext uri="{FF2B5EF4-FFF2-40B4-BE49-F238E27FC236}">
                    <a16:creationId xmlns:a16="http://schemas.microsoft.com/office/drawing/2014/main" id="{F094BEE6-D875-607B-A4BC-D1537DFF33A7}"/>
                  </a:ext>
                </a:extLst>
              </p:cNvPr>
              <p:cNvSpPr/>
              <p:nvPr/>
            </p:nvSpPr>
            <p:spPr>
              <a:xfrm>
                <a:off x="4943171" y="3295132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22" y="22"/>
                    </a:move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2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791;p49">
                <a:extLst>
                  <a:ext uri="{FF2B5EF4-FFF2-40B4-BE49-F238E27FC236}">
                    <a16:creationId xmlns:a16="http://schemas.microsoft.com/office/drawing/2014/main" id="{8BF4C6F6-4E74-6865-9A69-876CAE17D27D}"/>
                  </a:ext>
                </a:extLst>
              </p:cNvPr>
              <p:cNvSpPr/>
              <p:nvPr/>
            </p:nvSpPr>
            <p:spPr>
              <a:xfrm>
                <a:off x="4910387" y="3262942"/>
                <a:ext cx="54329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856" h="4131" fill="none" extrusionOk="0">
                    <a:moveTo>
                      <a:pt x="980" y="1"/>
                    </a:moveTo>
                    <a:lnTo>
                      <a:pt x="980" y="1"/>
                    </a:lnTo>
                    <a:lnTo>
                      <a:pt x="746" y="22"/>
                    </a:lnTo>
                    <a:lnTo>
                      <a:pt x="746" y="22"/>
                    </a:lnTo>
                    <a:lnTo>
                      <a:pt x="576" y="64"/>
                    </a:lnTo>
                    <a:lnTo>
                      <a:pt x="427" y="128"/>
                    </a:lnTo>
                    <a:lnTo>
                      <a:pt x="278" y="235"/>
                    </a:lnTo>
                    <a:lnTo>
                      <a:pt x="171" y="362"/>
                    </a:lnTo>
                    <a:lnTo>
                      <a:pt x="171" y="362"/>
                    </a:lnTo>
                    <a:lnTo>
                      <a:pt x="65" y="511"/>
                    </a:lnTo>
                    <a:lnTo>
                      <a:pt x="22" y="597"/>
                    </a:lnTo>
                    <a:lnTo>
                      <a:pt x="1" y="703"/>
                    </a:lnTo>
                    <a:lnTo>
                      <a:pt x="1" y="703"/>
                    </a:lnTo>
                    <a:lnTo>
                      <a:pt x="1" y="810"/>
                    </a:lnTo>
                    <a:lnTo>
                      <a:pt x="1" y="916"/>
                    </a:lnTo>
                    <a:lnTo>
                      <a:pt x="43" y="1108"/>
                    </a:lnTo>
                    <a:lnTo>
                      <a:pt x="43" y="1108"/>
                    </a:lnTo>
                    <a:lnTo>
                      <a:pt x="107" y="1278"/>
                    </a:lnTo>
                    <a:lnTo>
                      <a:pt x="107" y="1278"/>
                    </a:lnTo>
                    <a:lnTo>
                      <a:pt x="107" y="1427"/>
                    </a:lnTo>
                    <a:lnTo>
                      <a:pt x="150" y="1576"/>
                    </a:lnTo>
                    <a:lnTo>
                      <a:pt x="150" y="1576"/>
                    </a:lnTo>
                    <a:lnTo>
                      <a:pt x="278" y="1789"/>
                    </a:lnTo>
                    <a:lnTo>
                      <a:pt x="278" y="1789"/>
                    </a:lnTo>
                    <a:lnTo>
                      <a:pt x="469" y="2087"/>
                    </a:lnTo>
                    <a:lnTo>
                      <a:pt x="469" y="2087"/>
                    </a:lnTo>
                    <a:lnTo>
                      <a:pt x="661" y="2321"/>
                    </a:lnTo>
                    <a:lnTo>
                      <a:pt x="767" y="2428"/>
                    </a:lnTo>
                    <a:lnTo>
                      <a:pt x="874" y="2534"/>
                    </a:lnTo>
                    <a:lnTo>
                      <a:pt x="874" y="2534"/>
                    </a:lnTo>
                    <a:lnTo>
                      <a:pt x="1129" y="2726"/>
                    </a:lnTo>
                    <a:lnTo>
                      <a:pt x="1385" y="2896"/>
                    </a:lnTo>
                    <a:lnTo>
                      <a:pt x="1917" y="3237"/>
                    </a:lnTo>
                    <a:lnTo>
                      <a:pt x="1917" y="3237"/>
                    </a:lnTo>
                    <a:lnTo>
                      <a:pt x="2151" y="3364"/>
                    </a:lnTo>
                    <a:lnTo>
                      <a:pt x="2406" y="3428"/>
                    </a:lnTo>
                    <a:lnTo>
                      <a:pt x="2662" y="3471"/>
                    </a:lnTo>
                    <a:lnTo>
                      <a:pt x="2939" y="3513"/>
                    </a:lnTo>
                    <a:lnTo>
                      <a:pt x="2939" y="3513"/>
                    </a:lnTo>
                    <a:lnTo>
                      <a:pt x="3066" y="3513"/>
                    </a:lnTo>
                    <a:lnTo>
                      <a:pt x="3066" y="3513"/>
                    </a:lnTo>
                    <a:lnTo>
                      <a:pt x="3237" y="3492"/>
                    </a:lnTo>
                    <a:lnTo>
                      <a:pt x="3237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99" y="3513"/>
                    </a:lnTo>
                    <a:lnTo>
                      <a:pt x="3599" y="3513"/>
                    </a:lnTo>
                    <a:lnTo>
                      <a:pt x="3748" y="3577"/>
                    </a:lnTo>
                    <a:lnTo>
                      <a:pt x="3897" y="3662"/>
                    </a:lnTo>
                    <a:lnTo>
                      <a:pt x="3897" y="3662"/>
                    </a:lnTo>
                    <a:lnTo>
                      <a:pt x="3854" y="3641"/>
                    </a:lnTo>
                    <a:lnTo>
                      <a:pt x="3918" y="3684"/>
                    </a:lnTo>
                    <a:lnTo>
                      <a:pt x="3918" y="3684"/>
                    </a:lnTo>
                    <a:lnTo>
                      <a:pt x="3939" y="3705"/>
                    </a:lnTo>
                    <a:lnTo>
                      <a:pt x="3918" y="3684"/>
                    </a:lnTo>
                    <a:lnTo>
                      <a:pt x="3918" y="3684"/>
                    </a:lnTo>
                    <a:lnTo>
                      <a:pt x="4195" y="3875"/>
                    </a:lnTo>
                    <a:lnTo>
                      <a:pt x="4322" y="3960"/>
                    </a:lnTo>
                    <a:lnTo>
                      <a:pt x="4472" y="4045"/>
                    </a:lnTo>
                    <a:lnTo>
                      <a:pt x="4472" y="4045"/>
                    </a:lnTo>
                    <a:lnTo>
                      <a:pt x="4642" y="4109"/>
                    </a:lnTo>
                    <a:lnTo>
                      <a:pt x="4833" y="4131"/>
                    </a:lnTo>
                    <a:lnTo>
                      <a:pt x="4833" y="4131"/>
                    </a:lnTo>
                    <a:lnTo>
                      <a:pt x="5025" y="4088"/>
                    </a:lnTo>
                    <a:lnTo>
                      <a:pt x="5110" y="4067"/>
                    </a:lnTo>
                    <a:lnTo>
                      <a:pt x="5217" y="4024"/>
                    </a:lnTo>
                    <a:lnTo>
                      <a:pt x="5217" y="4024"/>
                    </a:lnTo>
                    <a:lnTo>
                      <a:pt x="5387" y="3896"/>
                    </a:lnTo>
                    <a:lnTo>
                      <a:pt x="5536" y="3747"/>
                    </a:lnTo>
                    <a:lnTo>
                      <a:pt x="5536" y="3747"/>
                    </a:lnTo>
                    <a:lnTo>
                      <a:pt x="5642" y="3577"/>
                    </a:lnTo>
                    <a:lnTo>
                      <a:pt x="5728" y="3386"/>
                    </a:lnTo>
                    <a:lnTo>
                      <a:pt x="5791" y="3194"/>
                    </a:lnTo>
                    <a:lnTo>
                      <a:pt x="5834" y="3002"/>
                    </a:lnTo>
                    <a:lnTo>
                      <a:pt x="5855" y="2811"/>
                    </a:lnTo>
                    <a:lnTo>
                      <a:pt x="5855" y="2619"/>
                    </a:lnTo>
                    <a:lnTo>
                      <a:pt x="5834" y="2428"/>
                    </a:lnTo>
                    <a:lnTo>
                      <a:pt x="5813" y="2215"/>
                    </a:lnTo>
                    <a:lnTo>
                      <a:pt x="5813" y="2215"/>
                    </a:lnTo>
                    <a:lnTo>
                      <a:pt x="5749" y="2044"/>
                    </a:lnTo>
                    <a:lnTo>
                      <a:pt x="5664" y="1853"/>
                    </a:lnTo>
                    <a:lnTo>
                      <a:pt x="5664" y="1853"/>
                    </a:lnTo>
                    <a:lnTo>
                      <a:pt x="5536" y="1661"/>
                    </a:lnTo>
                    <a:lnTo>
                      <a:pt x="5408" y="1470"/>
                    </a:lnTo>
                    <a:lnTo>
                      <a:pt x="5408" y="1470"/>
                    </a:lnTo>
                    <a:lnTo>
                      <a:pt x="5238" y="1299"/>
                    </a:lnTo>
                    <a:lnTo>
                      <a:pt x="5046" y="1150"/>
                    </a:lnTo>
                    <a:lnTo>
                      <a:pt x="4812" y="1022"/>
                    </a:lnTo>
                    <a:lnTo>
                      <a:pt x="4578" y="916"/>
                    </a:lnTo>
                    <a:lnTo>
                      <a:pt x="4578" y="916"/>
                    </a:lnTo>
                    <a:lnTo>
                      <a:pt x="4237" y="810"/>
                    </a:lnTo>
                    <a:lnTo>
                      <a:pt x="3875" y="724"/>
                    </a:lnTo>
                    <a:lnTo>
                      <a:pt x="3875" y="724"/>
                    </a:lnTo>
                    <a:lnTo>
                      <a:pt x="3173" y="597"/>
                    </a:lnTo>
                    <a:lnTo>
                      <a:pt x="3173" y="597"/>
                    </a:lnTo>
                    <a:lnTo>
                      <a:pt x="2939" y="533"/>
                    </a:lnTo>
                    <a:lnTo>
                      <a:pt x="2939" y="533"/>
                    </a:lnTo>
                    <a:lnTo>
                      <a:pt x="2662" y="405"/>
                    </a:lnTo>
                    <a:lnTo>
                      <a:pt x="2364" y="299"/>
                    </a:lnTo>
                    <a:lnTo>
                      <a:pt x="2066" y="235"/>
                    </a:lnTo>
                    <a:lnTo>
                      <a:pt x="1746" y="192"/>
                    </a:lnTo>
                    <a:lnTo>
                      <a:pt x="1746" y="192"/>
                    </a:lnTo>
                    <a:lnTo>
                      <a:pt x="1555" y="128"/>
                    </a:lnTo>
                    <a:lnTo>
                      <a:pt x="1555" y="128"/>
                    </a:lnTo>
                    <a:lnTo>
                      <a:pt x="1214" y="22"/>
                    </a:lnTo>
                    <a:lnTo>
                      <a:pt x="1214" y="22"/>
                    </a:lnTo>
                    <a:lnTo>
                      <a:pt x="1108" y="22"/>
                    </a:lnTo>
                    <a:lnTo>
                      <a:pt x="9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792;p49">
                <a:extLst>
                  <a:ext uri="{FF2B5EF4-FFF2-40B4-BE49-F238E27FC236}">
                    <a16:creationId xmlns:a16="http://schemas.microsoft.com/office/drawing/2014/main" id="{95C71C37-FCDF-1301-A148-DE2C6DF843CC}"/>
                  </a:ext>
                </a:extLst>
              </p:cNvPr>
              <p:cNvSpPr/>
              <p:nvPr/>
            </p:nvSpPr>
            <p:spPr>
              <a:xfrm>
                <a:off x="4916714" y="3236875"/>
                <a:ext cx="14028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534" extrusionOk="0">
                    <a:moveTo>
                      <a:pt x="383" y="320"/>
                    </a:moveTo>
                    <a:lnTo>
                      <a:pt x="341" y="341"/>
                    </a:lnTo>
                    <a:lnTo>
                      <a:pt x="341" y="320"/>
                    </a:lnTo>
                    <a:close/>
                    <a:moveTo>
                      <a:pt x="319" y="0"/>
                    </a:moveTo>
                    <a:lnTo>
                      <a:pt x="255" y="22"/>
                    </a:lnTo>
                    <a:lnTo>
                      <a:pt x="192" y="43"/>
                    </a:lnTo>
                    <a:lnTo>
                      <a:pt x="85" y="128"/>
                    </a:lnTo>
                    <a:lnTo>
                      <a:pt x="43" y="192"/>
                    </a:lnTo>
                    <a:lnTo>
                      <a:pt x="0" y="277"/>
                    </a:lnTo>
                    <a:lnTo>
                      <a:pt x="0" y="320"/>
                    </a:lnTo>
                    <a:lnTo>
                      <a:pt x="21" y="447"/>
                    </a:lnTo>
                    <a:lnTo>
                      <a:pt x="85" y="639"/>
                    </a:lnTo>
                    <a:lnTo>
                      <a:pt x="192" y="809"/>
                    </a:lnTo>
                    <a:lnTo>
                      <a:pt x="319" y="958"/>
                    </a:lnTo>
                    <a:lnTo>
                      <a:pt x="383" y="1022"/>
                    </a:lnTo>
                    <a:lnTo>
                      <a:pt x="405" y="1065"/>
                    </a:lnTo>
                    <a:lnTo>
                      <a:pt x="468" y="1150"/>
                    </a:lnTo>
                    <a:lnTo>
                      <a:pt x="554" y="1214"/>
                    </a:lnTo>
                    <a:lnTo>
                      <a:pt x="617" y="1278"/>
                    </a:lnTo>
                    <a:lnTo>
                      <a:pt x="681" y="1299"/>
                    </a:lnTo>
                    <a:lnTo>
                      <a:pt x="745" y="1363"/>
                    </a:lnTo>
                    <a:lnTo>
                      <a:pt x="852" y="1427"/>
                    </a:lnTo>
                    <a:lnTo>
                      <a:pt x="937" y="1491"/>
                    </a:lnTo>
                    <a:lnTo>
                      <a:pt x="1064" y="1512"/>
                    </a:lnTo>
                    <a:lnTo>
                      <a:pt x="1171" y="1533"/>
                    </a:lnTo>
                    <a:lnTo>
                      <a:pt x="1256" y="1512"/>
                    </a:lnTo>
                    <a:lnTo>
                      <a:pt x="1363" y="1469"/>
                    </a:lnTo>
                    <a:lnTo>
                      <a:pt x="1448" y="1384"/>
                    </a:lnTo>
                    <a:lnTo>
                      <a:pt x="1490" y="1256"/>
                    </a:lnTo>
                    <a:lnTo>
                      <a:pt x="1512" y="1150"/>
                    </a:lnTo>
                    <a:lnTo>
                      <a:pt x="1512" y="1044"/>
                    </a:lnTo>
                    <a:lnTo>
                      <a:pt x="1469" y="958"/>
                    </a:lnTo>
                    <a:lnTo>
                      <a:pt x="1426" y="852"/>
                    </a:lnTo>
                    <a:lnTo>
                      <a:pt x="1363" y="745"/>
                    </a:lnTo>
                    <a:lnTo>
                      <a:pt x="1299" y="618"/>
                    </a:lnTo>
                    <a:lnTo>
                      <a:pt x="1235" y="533"/>
                    </a:lnTo>
                    <a:lnTo>
                      <a:pt x="1171" y="447"/>
                    </a:lnTo>
                    <a:lnTo>
                      <a:pt x="1022" y="320"/>
                    </a:lnTo>
                    <a:lnTo>
                      <a:pt x="894" y="235"/>
                    </a:lnTo>
                    <a:lnTo>
                      <a:pt x="852" y="235"/>
                    </a:lnTo>
                    <a:lnTo>
                      <a:pt x="724" y="149"/>
                    </a:lnTo>
                    <a:lnTo>
                      <a:pt x="596" y="86"/>
                    </a:lnTo>
                    <a:lnTo>
                      <a:pt x="468" y="22"/>
                    </a:lnTo>
                    <a:lnTo>
                      <a:pt x="341" y="0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793;p49">
                <a:extLst>
                  <a:ext uri="{FF2B5EF4-FFF2-40B4-BE49-F238E27FC236}">
                    <a16:creationId xmlns:a16="http://schemas.microsoft.com/office/drawing/2014/main" id="{3262AF59-881F-158A-0F23-B5FCDE219F97}"/>
                  </a:ext>
                </a:extLst>
              </p:cNvPr>
              <p:cNvSpPr/>
              <p:nvPr/>
            </p:nvSpPr>
            <p:spPr>
              <a:xfrm>
                <a:off x="4919673" y="3239834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22" y="1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794;p49">
                <a:extLst>
                  <a:ext uri="{FF2B5EF4-FFF2-40B4-BE49-F238E27FC236}">
                    <a16:creationId xmlns:a16="http://schemas.microsoft.com/office/drawing/2014/main" id="{DDC95425-C231-31E8-7AA4-FCB8A900B41B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795;p49">
                <a:extLst>
                  <a:ext uri="{FF2B5EF4-FFF2-40B4-BE49-F238E27FC236}">
                    <a16:creationId xmlns:a16="http://schemas.microsoft.com/office/drawing/2014/main" id="{24127842-BC53-2565-131C-DED2B62073B1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796;p49">
                <a:extLst>
                  <a:ext uri="{FF2B5EF4-FFF2-40B4-BE49-F238E27FC236}">
                    <a16:creationId xmlns:a16="http://schemas.microsoft.com/office/drawing/2014/main" id="{25F637AB-7D4C-B343-0719-DFF365A1B5FF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797;p49">
                <a:extLst>
                  <a:ext uri="{FF2B5EF4-FFF2-40B4-BE49-F238E27FC236}">
                    <a16:creationId xmlns:a16="http://schemas.microsoft.com/office/drawing/2014/main" id="{E7EB8A0F-50FC-ED74-9DE0-1C73EEF9FC5B}"/>
                  </a:ext>
                </a:extLst>
              </p:cNvPr>
              <p:cNvSpPr/>
              <p:nvPr/>
            </p:nvSpPr>
            <p:spPr>
              <a:xfrm>
                <a:off x="4920062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798;p49">
                <a:extLst>
                  <a:ext uri="{FF2B5EF4-FFF2-40B4-BE49-F238E27FC236}">
                    <a16:creationId xmlns:a16="http://schemas.microsoft.com/office/drawing/2014/main" id="{D64DB432-2F66-32E8-797E-1E690B30C2DB}"/>
                  </a:ext>
                </a:extLst>
              </p:cNvPr>
              <p:cNvSpPr/>
              <p:nvPr/>
            </p:nvSpPr>
            <p:spPr>
              <a:xfrm>
                <a:off x="4920062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799;p49">
                <a:extLst>
                  <a:ext uri="{FF2B5EF4-FFF2-40B4-BE49-F238E27FC236}">
                    <a16:creationId xmlns:a16="http://schemas.microsoft.com/office/drawing/2014/main" id="{37BD9FCD-2F82-AC9E-02B2-75E711DC7C65}"/>
                  </a:ext>
                </a:extLst>
              </p:cNvPr>
              <p:cNvSpPr/>
              <p:nvPr/>
            </p:nvSpPr>
            <p:spPr>
              <a:xfrm>
                <a:off x="4916714" y="3236875"/>
                <a:ext cx="14028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534" fill="none" extrusionOk="0">
                    <a:moveTo>
                      <a:pt x="341" y="0"/>
                    </a:moveTo>
                    <a:lnTo>
                      <a:pt x="341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255" y="22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85" y="128"/>
                    </a:lnTo>
                    <a:lnTo>
                      <a:pt x="85" y="128"/>
                    </a:lnTo>
                    <a:lnTo>
                      <a:pt x="43" y="192"/>
                    </a:lnTo>
                    <a:lnTo>
                      <a:pt x="43" y="192"/>
                    </a:lnTo>
                    <a:lnTo>
                      <a:pt x="0" y="277"/>
                    </a:lnTo>
                    <a:lnTo>
                      <a:pt x="0" y="320"/>
                    </a:lnTo>
                    <a:lnTo>
                      <a:pt x="0" y="320"/>
                    </a:lnTo>
                    <a:lnTo>
                      <a:pt x="21" y="447"/>
                    </a:lnTo>
                    <a:lnTo>
                      <a:pt x="21" y="447"/>
                    </a:lnTo>
                    <a:lnTo>
                      <a:pt x="85" y="639"/>
                    </a:lnTo>
                    <a:lnTo>
                      <a:pt x="85" y="639"/>
                    </a:lnTo>
                    <a:lnTo>
                      <a:pt x="192" y="809"/>
                    </a:lnTo>
                    <a:lnTo>
                      <a:pt x="192" y="809"/>
                    </a:lnTo>
                    <a:lnTo>
                      <a:pt x="319" y="958"/>
                    </a:lnTo>
                    <a:lnTo>
                      <a:pt x="319" y="958"/>
                    </a:lnTo>
                    <a:lnTo>
                      <a:pt x="383" y="1022"/>
                    </a:lnTo>
                    <a:lnTo>
                      <a:pt x="383" y="1022"/>
                    </a:lnTo>
                    <a:lnTo>
                      <a:pt x="405" y="1065"/>
                    </a:lnTo>
                    <a:lnTo>
                      <a:pt x="405" y="1065"/>
                    </a:lnTo>
                    <a:lnTo>
                      <a:pt x="468" y="1150"/>
                    </a:lnTo>
                    <a:lnTo>
                      <a:pt x="554" y="1214"/>
                    </a:lnTo>
                    <a:lnTo>
                      <a:pt x="554" y="1214"/>
                    </a:lnTo>
                    <a:lnTo>
                      <a:pt x="617" y="1278"/>
                    </a:lnTo>
                    <a:lnTo>
                      <a:pt x="681" y="1299"/>
                    </a:lnTo>
                    <a:lnTo>
                      <a:pt x="681" y="1299"/>
                    </a:lnTo>
                    <a:lnTo>
                      <a:pt x="745" y="1363"/>
                    </a:lnTo>
                    <a:lnTo>
                      <a:pt x="745" y="1363"/>
                    </a:lnTo>
                    <a:lnTo>
                      <a:pt x="852" y="1427"/>
                    </a:lnTo>
                    <a:lnTo>
                      <a:pt x="937" y="1491"/>
                    </a:lnTo>
                    <a:lnTo>
                      <a:pt x="937" y="1491"/>
                    </a:lnTo>
                    <a:lnTo>
                      <a:pt x="1064" y="1512"/>
                    </a:lnTo>
                    <a:lnTo>
                      <a:pt x="1171" y="1533"/>
                    </a:lnTo>
                    <a:lnTo>
                      <a:pt x="1171" y="1533"/>
                    </a:lnTo>
                    <a:lnTo>
                      <a:pt x="1256" y="1512"/>
                    </a:lnTo>
                    <a:lnTo>
                      <a:pt x="1256" y="1512"/>
                    </a:lnTo>
                    <a:lnTo>
                      <a:pt x="1363" y="1469"/>
                    </a:lnTo>
                    <a:lnTo>
                      <a:pt x="1363" y="1469"/>
                    </a:lnTo>
                    <a:lnTo>
                      <a:pt x="1448" y="1384"/>
                    </a:lnTo>
                    <a:lnTo>
                      <a:pt x="1490" y="1256"/>
                    </a:lnTo>
                    <a:lnTo>
                      <a:pt x="1490" y="1256"/>
                    </a:lnTo>
                    <a:lnTo>
                      <a:pt x="1512" y="1150"/>
                    </a:lnTo>
                    <a:lnTo>
                      <a:pt x="1512" y="1044"/>
                    </a:lnTo>
                    <a:lnTo>
                      <a:pt x="1469" y="958"/>
                    </a:lnTo>
                    <a:lnTo>
                      <a:pt x="1426" y="852"/>
                    </a:lnTo>
                    <a:lnTo>
                      <a:pt x="1426" y="852"/>
                    </a:lnTo>
                    <a:lnTo>
                      <a:pt x="1363" y="745"/>
                    </a:lnTo>
                    <a:lnTo>
                      <a:pt x="1363" y="745"/>
                    </a:lnTo>
                    <a:lnTo>
                      <a:pt x="1299" y="618"/>
                    </a:lnTo>
                    <a:lnTo>
                      <a:pt x="1299" y="618"/>
                    </a:lnTo>
                    <a:lnTo>
                      <a:pt x="1299" y="618"/>
                    </a:lnTo>
                    <a:lnTo>
                      <a:pt x="1235" y="533"/>
                    </a:lnTo>
                    <a:lnTo>
                      <a:pt x="1171" y="447"/>
                    </a:lnTo>
                    <a:lnTo>
                      <a:pt x="1022" y="320"/>
                    </a:lnTo>
                    <a:lnTo>
                      <a:pt x="1022" y="320"/>
                    </a:lnTo>
                    <a:lnTo>
                      <a:pt x="894" y="235"/>
                    </a:lnTo>
                    <a:lnTo>
                      <a:pt x="894" y="235"/>
                    </a:lnTo>
                    <a:lnTo>
                      <a:pt x="852" y="235"/>
                    </a:lnTo>
                    <a:lnTo>
                      <a:pt x="852" y="235"/>
                    </a:lnTo>
                    <a:lnTo>
                      <a:pt x="724" y="149"/>
                    </a:lnTo>
                    <a:lnTo>
                      <a:pt x="724" y="149"/>
                    </a:lnTo>
                    <a:lnTo>
                      <a:pt x="596" y="86"/>
                    </a:lnTo>
                    <a:lnTo>
                      <a:pt x="468" y="22"/>
                    </a:lnTo>
                    <a:lnTo>
                      <a:pt x="468" y="22"/>
                    </a:lnTo>
                    <a:lnTo>
                      <a:pt x="341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800;p49">
                <a:extLst>
                  <a:ext uri="{FF2B5EF4-FFF2-40B4-BE49-F238E27FC236}">
                    <a16:creationId xmlns:a16="http://schemas.microsoft.com/office/drawing/2014/main" id="{961399C5-1EC1-AA49-B6FA-4CD810AB4F66}"/>
                  </a:ext>
                </a:extLst>
              </p:cNvPr>
              <p:cNvSpPr/>
              <p:nvPr/>
            </p:nvSpPr>
            <p:spPr>
              <a:xfrm>
                <a:off x="4890247" y="3457075"/>
                <a:ext cx="29039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2130" extrusionOk="0">
                    <a:moveTo>
                      <a:pt x="298" y="1"/>
                    </a:moveTo>
                    <a:lnTo>
                      <a:pt x="213" y="22"/>
                    </a:lnTo>
                    <a:lnTo>
                      <a:pt x="149" y="65"/>
                    </a:lnTo>
                    <a:lnTo>
                      <a:pt x="128" y="65"/>
                    </a:lnTo>
                    <a:lnTo>
                      <a:pt x="85" y="86"/>
                    </a:lnTo>
                    <a:lnTo>
                      <a:pt x="43" y="107"/>
                    </a:lnTo>
                    <a:lnTo>
                      <a:pt x="22" y="150"/>
                    </a:lnTo>
                    <a:lnTo>
                      <a:pt x="0" y="192"/>
                    </a:lnTo>
                    <a:lnTo>
                      <a:pt x="22" y="235"/>
                    </a:lnTo>
                    <a:lnTo>
                      <a:pt x="43" y="278"/>
                    </a:lnTo>
                    <a:lnTo>
                      <a:pt x="85" y="299"/>
                    </a:lnTo>
                    <a:lnTo>
                      <a:pt x="85" y="363"/>
                    </a:lnTo>
                    <a:lnTo>
                      <a:pt x="149" y="469"/>
                    </a:lnTo>
                    <a:lnTo>
                      <a:pt x="192" y="554"/>
                    </a:lnTo>
                    <a:lnTo>
                      <a:pt x="277" y="682"/>
                    </a:lnTo>
                    <a:lnTo>
                      <a:pt x="383" y="810"/>
                    </a:lnTo>
                    <a:lnTo>
                      <a:pt x="511" y="938"/>
                    </a:lnTo>
                    <a:lnTo>
                      <a:pt x="639" y="1044"/>
                    </a:lnTo>
                    <a:lnTo>
                      <a:pt x="937" y="1278"/>
                    </a:lnTo>
                    <a:lnTo>
                      <a:pt x="1235" y="1470"/>
                    </a:lnTo>
                    <a:lnTo>
                      <a:pt x="1554" y="1661"/>
                    </a:lnTo>
                    <a:lnTo>
                      <a:pt x="1810" y="1789"/>
                    </a:lnTo>
                    <a:lnTo>
                      <a:pt x="2087" y="1917"/>
                    </a:lnTo>
                    <a:lnTo>
                      <a:pt x="2342" y="2023"/>
                    </a:lnTo>
                    <a:lnTo>
                      <a:pt x="2619" y="2109"/>
                    </a:lnTo>
                    <a:lnTo>
                      <a:pt x="2789" y="2130"/>
                    </a:lnTo>
                    <a:lnTo>
                      <a:pt x="2896" y="2109"/>
                    </a:lnTo>
                    <a:lnTo>
                      <a:pt x="3023" y="2045"/>
                    </a:lnTo>
                    <a:lnTo>
                      <a:pt x="3087" y="1959"/>
                    </a:lnTo>
                    <a:lnTo>
                      <a:pt x="3130" y="1874"/>
                    </a:lnTo>
                    <a:lnTo>
                      <a:pt x="3130" y="1810"/>
                    </a:lnTo>
                    <a:lnTo>
                      <a:pt x="3130" y="1725"/>
                    </a:lnTo>
                    <a:lnTo>
                      <a:pt x="3087" y="1598"/>
                    </a:lnTo>
                    <a:lnTo>
                      <a:pt x="3023" y="1491"/>
                    </a:lnTo>
                    <a:lnTo>
                      <a:pt x="2938" y="1385"/>
                    </a:lnTo>
                    <a:lnTo>
                      <a:pt x="2810" y="1257"/>
                    </a:lnTo>
                    <a:lnTo>
                      <a:pt x="2661" y="1150"/>
                    </a:lnTo>
                    <a:lnTo>
                      <a:pt x="2449" y="980"/>
                    </a:lnTo>
                    <a:lnTo>
                      <a:pt x="2193" y="831"/>
                    </a:lnTo>
                    <a:lnTo>
                      <a:pt x="1959" y="682"/>
                    </a:lnTo>
                    <a:lnTo>
                      <a:pt x="1661" y="533"/>
                    </a:lnTo>
                    <a:lnTo>
                      <a:pt x="1384" y="384"/>
                    </a:lnTo>
                    <a:lnTo>
                      <a:pt x="1150" y="278"/>
                    </a:lnTo>
                    <a:lnTo>
                      <a:pt x="873" y="171"/>
                    </a:lnTo>
                    <a:lnTo>
                      <a:pt x="745" y="129"/>
                    </a:lnTo>
                    <a:lnTo>
                      <a:pt x="660" y="86"/>
                    </a:lnTo>
                    <a:lnTo>
                      <a:pt x="575" y="65"/>
                    </a:lnTo>
                    <a:lnTo>
                      <a:pt x="490" y="65"/>
                    </a:lnTo>
                    <a:lnTo>
                      <a:pt x="426" y="22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801;p49">
                <a:extLst>
                  <a:ext uri="{FF2B5EF4-FFF2-40B4-BE49-F238E27FC236}">
                    <a16:creationId xmlns:a16="http://schemas.microsoft.com/office/drawing/2014/main" id="{41E7B99B-3D2A-C3B3-1BB2-60A9A78DEEBF}"/>
                  </a:ext>
                </a:extLst>
              </p:cNvPr>
              <p:cNvSpPr/>
              <p:nvPr/>
            </p:nvSpPr>
            <p:spPr>
              <a:xfrm>
                <a:off x="4890247" y="3457075"/>
                <a:ext cx="29039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2130" fill="none" extrusionOk="0">
                    <a:moveTo>
                      <a:pt x="298" y="1"/>
                    </a:moveTo>
                    <a:lnTo>
                      <a:pt x="298" y="1"/>
                    </a:lnTo>
                    <a:lnTo>
                      <a:pt x="213" y="22"/>
                    </a:lnTo>
                    <a:lnTo>
                      <a:pt x="149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85" y="86"/>
                    </a:lnTo>
                    <a:lnTo>
                      <a:pt x="43" y="107"/>
                    </a:lnTo>
                    <a:lnTo>
                      <a:pt x="43" y="107"/>
                    </a:lnTo>
                    <a:lnTo>
                      <a:pt x="22" y="150"/>
                    </a:lnTo>
                    <a:lnTo>
                      <a:pt x="0" y="192"/>
                    </a:lnTo>
                    <a:lnTo>
                      <a:pt x="22" y="235"/>
                    </a:lnTo>
                    <a:lnTo>
                      <a:pt x="43" y="278"/>
                    </a:lnTo>
                    <a:lnTo>
                      <a:pt x="85" y="299"/>
                    </a:lnTo>
                    <a:lnTo>
                      <a:pt x="85" y="299"/>
                    </a:lnTo>
                    <a:lnTo>
                      <a:pt x="85" y="363"/>
                    </a:lnTo>
                    <a:lnTo>
                      <a:pt x="85" y="363"/>
                    </a:lnTo>
                    <a:lnTo>
                      <a:pt x="149" y="469"/>
                    </a:lnTo>
                    <a:lnTo>
                      <a:pt x="149" y="469"/>
                    </a:lnTo>
                    <a:lnTo>
                      <a:pt x="192" y="554"/>
                    </a:lnTo>
                    <a:lnTo>
                      <a:pt x="192" y="554"/>
                    </a:lnTo>
                    <a:lnTo>
                      <a:pt x="277" y="682"/>
                    </a:lnTo>
                    <a:lnTo>
                      <a:pt x="383" y="810"/>
                    </a:lnTo>
                    <a:lnTo>
                      <a:pt x="383" y="810"/>
                    </a:lnTo>
                    <a:lnTo>
                      <a:pt x="511" y="938"/>
                    </a:lnTo>
                    <a:lnTo>
                      <a:pt x="639" y="1044"/>
                    </a:lnTo>
                    <a:lnTo>
                      <a:pt x="937" y="1278"/>
                    </a:lnTo>
                    <a:lnTo>
                      <a:pt x="937" y="1278"/>
                    </a:lnTo>
                    <a:lnTo>
                      <a:pt x="1235" y="1470"/>
                    </a:lnTo>
                    <a:lnTo>
                      <a:pt x="1554" y="1661"/>
                    </a:lnTo>
                    <a:lnTo>
                      <a:pt x="1554" y="1661"/>
                    </a:lnTo>
                    <a:lnTo>
                      <a:pt x="1810" y="1789"/>
                    </a:lnTo>
                    <a:lnTo>
                      <a:pt x="2087" y="1917"/>
                    </a:lnTo>
                    <a:lnTo>
                      <a:pt x="2342" y="2023"/>
                    </a:lnTo>
                    <a:lnTo>
                      <a:pt x="2619" y="2109"/>
                    </a:lnTo>
                    <a:lnTo>
                      <a:pt x="2619" y="2109"/>
                    </a:lnTo>
                    <a:lnTo>
                      <a:pt x="2789" y="2130"/>
                    </a:lnTo>
                    <a:lnTo>
                      <a:pt x="2789" y="2130"/>
                    </a:lnTo>
                    <a:lnTo>
                      <a:pt x="2896" y="2109"/>
                    </a:lnTo>
                    <a:lnTo>
                      <a:pt x="2896" y="2109"/>
                    </a:lnTo>
                    <a:lnTo>
                      <a:pt x="3023" y="2045"/>
                    </a:lnTo>
                    <a:lnTo>
                      <a:pt x="3087" y="1959"/>
                    </a:lnTo>
                    <a:lnTo>
                      <a:pt x="3087" y="1959"/>
                    </a:lnTo>
                    <a:lnTo>
                      <a:pt x="3130" y="1874"/>
                    </a:lnTo>
                    <a:lnTo>
                      <a:pt x="3130" y="1874"/>
                    </a:lnTo>
                    <a:lnTo>
                      <a:pt x="3130" y="1810"/>
                    </a:lnTo>
                    <a:lnTo>
                      <a:pt x="3130" y="1725"/>
                    </a:lnTo>
                    <a:lnTo>
                      <a:pt x="3087" y="1598"/>
                    </a:lnTo>
                    <a:lnTo>
                      <a:pt x="3087" y="1598"/>
                    </a:lnTo>
                    <a:lnTo>
                      <a:pt x="3023" y="1491"/>
                    </a:lnTo>
                    <a:lnTo>
                      <a:pt x="2938" y="1385"/>
                    </a:lnTo>
                    <a:lnTo>
                      <a:pt x="2938" y="1385"/>
                    </a:lnTo>
                    <a:lnTo>
                      <a:pt x="2810" y="1257"/>
                    </a:lnTo>
                    <a:lnTo>
                      <a:pt x="2661" y="1150"/>
                    </a:lnTo>
                    <a:lnTo>
                      <a:pt x="2661" y="1150"/>
                    </a:lnTo>
                    <a:lnTo>
                      <a:pt x="2449" y="980"/>
                    </a:lnTo>
                    <a:lnTo>
                      <a:pt x="2193" y="831"/>
                    </a:lnTo>
                    <a:lnTo>
                      <a:pt x="2193" y="831"/>
                    </a:lnTo>
                    <a:lnTo>
                      <a:pt x="1959" y="682"/>
                    </a:lnTo>
                    <a:lnTo>
                      <a:pt x="1959" y="682"/>
                    </a:lnTo>
                    <a:lnTo>
                      <a:pt x="1661" y="533"/>
                    </a:lnTo>
                    <a:lnTo>
                      <a:pt x="1661" y="533"/>
                    </a:lnTo>
                    <a:lnTo>
                      <a:pt x="1384" y="384"/>
                    </a:lnTo>
                    <a:lnTo>
                      <a:pt x="1384" y="384"/>
                    </a:lnTo>
                    <a:lnTo>
                      <a:pt x="1150" y="278"/>
                    </a:lnTo>
                    <a:lnTo>
                      <a:pt x="1150" y="278"/>
                    </a:lnTo>
                    <a:lnTo>
                      <a:pt x="873" y="171"/>
                    </a:lnTo>
                    <a:lnTo>
                      <a:pt x="873" y="171"/>
                    </a:lnTo>
                    <a:lnTo>
                      <a:pt x="745" y="129"/>
                    </a:lnTo>
                    <a:lnTo>
                      <a:pt x="745" y="129"/>
                    </a:lnTo>
                    <a:lnTo>
                      <a:pt x="660" y="86"/>
                    </a:lnTo>
                    <a:lnTo>
                      <a:pt x="575" y="65"/>
                    </a:lnTo>
                    <a:lnTo>
                      <a:pt x="575" y="65"/>
                    </a:lnTo>
                    <a:lnTo>
                      <a:pt x="490" y="65"/>
                    </a:lnTo>
                    <a:lnTo>
                      <a:pt x="490" y="65"/>
                    </a:lnTo>
                    <a:lnTo>
                      <a:pt x="426" y="22"/>
                    </a:lnTo>
                    <a:lnTo>
                      <a:pt x="426" y="22"/>
                    </a:lnTo>
                    <a:lnTo>
                      <a:pt x="298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802;p49">
                <a:extLst>
                  <a:ext uri="{FF2B5EF4-FFF2-40B4-BE49-F238E27FC236}">
                    <a16:creationId xmlns:a16="http://schemas.microsoft.com/office/drawing/2014/main" id="{8377B6AC-4F2C-E8FF-6053-5D23D57DDE16}"/>
                  </a:ext>
                </a:extLst>
              </p:cNvPr>
              <p:cNvSpPr/>
              <p:nvPr/>
            </p:nvSpPr>
            <p:spPr>
              <a:xfrm>
                <a:off x="4931324" y="3475443"/>
                <a:ext cx="5733" cy="5149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55" extrusionOk="0">
                    <a:moveTo>
                      <a:pt x="64" y="1"/>
                    </a:moveTo>
                    <a:lnTo>
                      <a:pt x="22" y="43"/>
                    </a:lnTo>
                    <a:lnTo>
                      <a:pt x="0" y="86"/>
                    </a:lnTo>
                    <a:lnTo>
                      <a:pt x="0" y="129"/>
                    </a:lnTo>
                    <a:lnTo>
                      <a:pt x="0" y="171"/>
                    </a:lnTo>
                    <a:lnTo>
                      <a:pt x="22" y="214"/>
                    </a:lnTo>
                    <a:lnTo>
                      <a:pt x="64" y="235"/>
                    </a:lnTo>
                    <a:lnTo>
                      <a:pt x="64" y="299"/>
                    </a:lnTo>
                    <a:lnTo>
                      <a:pt x="64" y="363"/>
                    </a:lnTo>
                    <a:lnTo>
                      <a:pt x="107" y="427"/>
                    </a:lnTo>
                    <a:lnTo>
                      <a:pt x="171" y="469"/>
                    </a:lnTo>
                    <a:lnTo>
                      <a:pt x="277" y="512"/>
                    </a:lnTo>
                    <a:lnTo>
                      <a:pt x="405" y="554"/>
                    </a:lnTo>
                    <a:lnTo>
                      <a:pt x="490" y="554"/>
                    </a:lnTo>
                    <a:lnTo>
                      <a:pt x="533" y="533"/>
                    </a:lnTo>
                    <a:lnTo>
                      <a:pt x="575" y="512"/>
                    </a:lnTo>
                    <a:lnTo>
                      <a:pt x="597" y="469"/>
                    </a:lnTo>
                    <a:lnTo>
                      <a:pt x="618" y="384"/>
                    </a:lnTo>
                    <a:lnTo>
                      <a:pt x="618" y="320"/>
                    </a:lnTo>
                    <a:lnTo>
                      <a:pt x="575" y="256"/>
                    </a:lnTo>
                    <a:lnTo>
                      <a:pt x="533" y="214"/>
                    </a:lnTo>
                    <a:lnTo>
                      <a:pt x="341" y="107"/>
                    </a:lnTo>
                    <a:lnTo>
                      <a:pt x="298" y="86"/>
                    </a:lnTo>
                    <a:lnTo>
                      <a:pt x="256" y="86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803;p49">
                <a:extLst>
                  <a:ext uri="{FF2B5EF4-FFF2-40B4-BE49-F238E27FC236}">
                    <a16:creationId xmlns:a16="http://schemas.microsoft.com/office/drawing/2014/main" id="{E4F81360-6CB4-9A9C-D34C-D9468298D524}"/>
                  </a:ext>
                </a:extLst>
              </p:cNvPr>
              <p:cNvSpPr/>
              <p:nvPr/>
            </p:nvSpPr>
            <p:spPr>
              <a:xfrm>
                <a:off x="4931324" y="3475443"/>
                <a:ext cx="5733" cy="5149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55" fill="none" extrusionOk="0">
                    <a:moveTo>
                      <a:pt x="107" y="1"/>
                    </a:moveTo>
                    <a:lnTo>
                      <a:pt x="107" y="1"/>
                    </a:lnTo>
                    <a:lnTo>
                      <a:pt x="64" y="1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9"/>
                    </a:lnTo>
                    <a:lnTo>
                      <a:pt x="0" y="171"/>
                    </a:lnTo>
                    <a:lnTo>
                      <a:pt x="22" y="214"/>
                    </a:lnTo>
                    <a:lnTo>
                      <a:pt x="22" y="214"/>
                    </a:lnTo>
                    <a:lnTo>
                      <a:pt x="64" y="235"/>
                    </a:lnTo>
                    <a:lnTo>
                      <a:pt x="64" y="235"/>
                    </a:lnTo>
                    <a:lnTo>
                      <a:pt x="64" y="299"/>
                    </a:lnTo>
                    <a:lnTo>
                      <a:pt x="64" y="363"/>
                    </a:lnTo>
                    <a:lnTo>
                      <a:pt x="64" y="363"/>
                    </a:lnTo>
                    <a:lnTo>
                      <a:pt x="107" y="427"/>
                    </a:lnTo>
                    <a:lnTo>
                      <a:pt x="171" y="469"/>
                    </a:lnTo>
                    <a:lnTo>
                      <a:pt x="171" y="469"/>
                    </a:lnTo>
                    <a:lnTo>
                      <a:pt x="277" y="512"/>
                    </a:lnTo>
                    <a:lnTo>
                      <a:pt x="277" y="512"/>
                    </a:lnTo>
                    <a:lnTo>
                      <a:pt x="405" y="554"/>
                    </a:lnTo>
                    <a:lnTo>
                      <a:pt x="405" y="554"/>
                    </a:lnTo>
                    <a:lnTo>
                      <a:pt x="426" y="554"/>
                    </a:lnTo>
                    <a:lnTo>
                      <a:pt x="426" y="554"/>
                    </a:lnTo>
                    <a:lnTo>
                      <a:pt x="490" y="554"/>
                    </a:lnTo>
                    <a:lnTo>
                      <a:pt x="533" y="533"/>
                    </a:lnTo>
                    <a:lnTo>
                      <a:pt x="575" y="512"/>
                    </a:lnTo>
                    <a:lnTo>
                      <a:pt x="597" y="469"/>
                    </a:lnTo>
                    <a:lnTo>
                      <a:pt x="597" y="469"/>
                    </a:lnTo>
                    <a:lnTo>
                      <a:pt x="618" y="384"/>
                    </a:lnTo>
                    <a:lnTo>
                      <a:pt x="618" y="320"/>
                    </a:lnTo>
                    <a:lnTo>
                      <a:pt x="618" y="320"/>
                    </a:lnTo>
                    <a:lnTo>
                      <a:pt x="575" y="256"/>
                    </a:lnTo>
                    <a:lnTo>
                      <a:pt x="533" y="214"/>
                    </a:lnTo>
                    <a:lnTo>
                      <a:pt x="533" y="214"/>
                    </a:lnTo>
                    <a:lnTo>
                      <a:pt x="341" y="107"/>
                    </a:lnTo>
                    <a:lnTo>
                      <a:pt x="341" y="107"/>
                    </a:lnTo>
                    <a:lnTo>
                      <a:pt x="298" y="86"/>
                    </a:lnTo>
                    <a:lnTo>
                      <a:pt x="256" y="86"/>
                    </a:lnTo>
                    <a:lnTo>
                      <a:pt x="256" y="86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804;p49">
                <a:extLst>
                  <a:ext uri="{FF2B5EF4-FFF2-40B4-BE49-F238E27FC236}">
                    <a16:creationId xmlns:a16="http://schemas.microsoft.com/office/drawing/2014/main" id="{523986A8-92A5-B215-58B1-B25399A58963}"/>
                  </a:ext>
                </a:extLst>
              </p:cNvPr>
              <p:cNvSpPr/>
              <p:nvPr/>
            </p:nvSpPr>
            <p:spPr>
              <a:xfrm>
                <a:off x="5213540" y="3270252"/>
                <a:ext cx="64599" cy="106264"/>
              </a:xfrm>
              <a:custGeom>
                <a:avLst/>
                <a:gdLst/>
                <a:ahLst/>
                <a:cxnLst/>
                <a:rect l="l" t="t" r="r" b="b"/>
                <a:pathLst>
                  <a:path w="6963" h="11454" extrusionOk="0">
                    <a:moveTo>
                      <a:pt x="4450" y="0"/>
                    </a:moveTo>
                    <a:lnTo>
                      <a:pt x="4237" y="22"/>
                    </a:lnTo>
                    <a:lnTo>
                      <a:pt x="3982" y="64"/>
                    </a:lnTo>
                    <a:lnTo>
                      <a:pt x="3854" y="107"/>
                    </a:lnTo>
                    <a:lnTo>
                      <a:pt x="3705" y="149"/>
                    </a:lnTo>
                    <a:lnTo>
                      <a:pt x="3407" y="320"/>
                    </a:lnTo>
                    <a:lnTo>
                      <a:pt x="3152" y="511"/>
                    </a:lnTo>
                    <a:lnTo>
                      <a:pt x="2917" y="724"/>
                    </a:lnTo>
                    <a:lnTo>
                      <a:pt x="2768" y="894"/>
                    </a:lnTo>
                    <a:lnTo>
                      <a:pt x="2619" y="1086"/>
                    </a:lnTo>
                    <a:lnTo>
                      <a:pt x="2555" y="1171"/>
                    </a:lnTo>
                    <a:lnTo>
                      <a:pt x="2513" y="1235"/>
                    </a:lnTo>
                    <a:lnTo>
                      <a:pt x="2343" y="1469"/>
                    </a:lnTo>
                    <a:lnTo>
                      <a:pt x="2172" y="1703"/>
                    </a:lnTo>
                    <a:lnTo>
                      <a:pt x="2023" y="1916"/>
                    </a:lnTo>
                    <a:lnTo>
                      <a:pt x="1874" y="2150"/>
                    </a:lnTo>
                    <a:lnTo>
                      <a:pt x="1746" y="2363"/>
                    </a:lnTo>
                    <a:lnTo>
                      <a:pt x="1576" y="2640"/>
                    </a:lnTo>
                    <a:lnTo>
                      <a:pt x="1299" y="2981"/>
                    </a:lnTo>
                    <a:lnTo>
                      <a:pt x="1086" y="3215"/>
                    </a:lnTo>
                    <a:lnTo>
                      <a:pt x="959" y="3385"/>
                    </a:lnTo>
                    <a:lnTo>
                      <a:pt x="788" y="3598"/>
                    </a:lnTo>
                    <a:lnTo>
                      <a:pt x="618" y="3811"/>
                    </a:lnTo>
                    <a:lnTo>
                      <a:pt x="490" y="4024"/>
                    </a:lnTo>
                    <a:lnTo>
                      <a:pt x="384" y="4237"/>
                    </a:lnTo>
                    <a:lnTo>
                      <a:pt x="277" y="4471"/>
                    </a:lnTo>
                    <a:lnTo>
                      <a:pt x="192" y="4705"/>
                    </a:lnTo>
                    <a:lnTo>
                      <a:pt x="107" y="4939"/>
                    </a:lnTo>
                    <a:lnTo>
                      <a:pt x="43" y="5195"/>
                    </a:lnTo>
                    <a:lnTo>
                      <a:pt x="1" y="5408"/>
                    </a:lnTo>
                    <a:lnTo>
                      <a:pt x="1" y="5621"/>
                    </a:lnTo>
                    <a:lnTo>
                      <a:pt x="1" y="5770"/>
                    </a:lnTo>
                    <a:lnTo>
                      <a:pt x="43" y="5897"/>
                    </a:lnTo>
                    <a:lnTo>
                      <a:pt x="65" y="6004"/>
                    </a:lnTo>
                    <a:lnTo>
                      <a:pt x="107" y="6089"/>
                    </a:lnTo>
                    <a:lnTo>
                      <a:pt x="150" y="6153"/>
                    </a:lnTo>
                    <a:lnTo>
                      <a:pt x="256" y="6344"/>
                    </a:lnTo>
                    <a:lnTo>
                      <a:pt x="405" y="6493"/>
                    </a:lnTo>
                    <a:lnTo>
                      <a:pt x="512" y="6600"/>
                    </a:lnTo>
                    <a:lnTo>
                      <a:pt x="618" y="6706"/>
                    </a:lnTo>
                    <a:lnTo>
                      <a:pt x="703" y="6834"/>
                    </a:lnTo>
                    <a:lnTo>
                      <a:pt x="746" y="7004"/>
                    </a:lnTo>
                    <a:lnTo>
                      <a:pt x="788" y="7175"/>
                    </a:lnTo>
                    <a:lnTo>
                      <a:pt x="831" y="7451"/>
                    </a:lnTo>
                    <a:lnTo>
                      <a:pt x="831" y="7707"/>
                    </a:lnTo>
                    <a:lnTo>
                      <a:pt x="831" y="8197"/>
                    </a:lnTo>
                    <a:lnTo>
                      <a:pt x="831" y="8367"/>
                    </a:lnTo>
                    <a:lnTo>
                      <a:pt x="810" y="8729"/>
                    </a:lnTo>
                    <a:lnTo>
                      <a:pt x="831" y="9304"/>
                    </a:lnTo>
                    <a:lnTo>
                      <a:pt x="831" y="9559"/>
                    </a:lnTo>
                    <a:lnTo>
                      <a:pt x="874" y="9857"/>
                    </a:lnTo>
                    <a:lnTo>
                      <a:pt x="937" y="10177"/>
                    </a:lnTo>
                    <a:lnTo>
                      <a:pt x="1001" y="10326"/>
                    </a:lnTo>
                    <a:lnTo>
                      <a:pt x="1065" y="10475"/>
                    </a:lnTo>
                    <a:lnTo>
                      <a:pt x="1172" y="10687"/>
                    </a:lnTo>
                    <a:lnTo>
                      <a:pt x="1321" y="10879"/>
                    </a:lnTo>
                    <a:lnTo>
                      <a:pt x="1491" y="11049"/>
                    </a:lnTo>
                    <a:lnTo>
                      <a:pt x="1683" y="11220"/>
                    </a:lnTo>
                    <a:lnTo>
                      <a:pt x="1746" y="11262"/>
                    </a:lnTo>
                    <a:lnTo>
                      <a:pt x="1832" y="11326"/>
                    </a:lnTo>
                    <a:lnTo>
                      <a:pt x="1938" y="11369"/>
                    </a:lnTo>
                    <a:lnTo>
                      <a:pt x="2087" y="11411"/>
                    </a:lnTo>
                    <a:lnTo>
                      <a:pt x="2257" y="11454"/>
                    </a:lnTo>
                    <a:lnTo>
                      <a:pt x="2555" y="11454"/>
                    </a:lnTo>
                    <a:lnTo>
                      <a:pt x="2747" y="11411"/>
                    </a:lnTo>
                    <a:lnTo>
                      <a:pt x="3003" y="11326"/>
                    </a:lnTo>
                    <a:lnTo>
                      <a:pt x="3215" y="11198"/>
                    </a:lnTo>
                    <a:lnTo>
                      <a:pt x="3407" y="11049"/>
                    </a:lnTo>
                    <a:lnTo>
                      <a:pt x="3556" y="10879"/>
                    </a:lnTo>
                    <a:lnTo>
                      <a:pt x="3684" y="10709"/>
                    </a:lnTo>
                    <a:lnTo>
                      <a:pt x="3790" y="10538"/>
                    </a:lnTo>
                    <a:lnTo>
                      <a:pt x="3875" y="10347"/>
                    </a:lnTo>
                    <a:lnTo>
                      <a:pt x="3961" y="10177"/>
                    </a:lnTo>
                    <a:lnTo>
                      <a:pt x="4152" y="9666"/>
                    </a:lnTo>
                    <a:lnTo>
                      <a:pt x="4237" y="9368"/>
                    </a:lnTo>
                    <a:lnTo>
                      <a:pt x="4280" y="9261"/>
                    </a:lnTo>
                    <a:lnTo>
                      <a:pt x="4386" y="8984"/>
                    </a:lnTo>
                    <a:lnTo>
                      <a:pt x="4429" y="8857"/>
                    </a:lnTo>
                    <a:lnTo>
                      <a:pt x="4514" y="8601"/>
                    </a:lnTo>
                    <a:lnTo>
                      <a:pt x="4642" y="8324"/>
                    </a:lnTo>
                    <a:lnTo>
                      <a:pt x="4791" y="8069"/>
                    </a:lnTo>
                    <a:lnTo>
                      <a:pt x="5004" y="7835"/>
                    </a:lnTo>
                    <a:lnTo>
                      <a:pt x="5217" y="7643"/>
                    </a:lnTo>
                    <a:lnTo>
                      <a:pt x="5621" y="7260"/>
                    </a:lnTo>
                    <a:lnTo>
                      <a:pt x="5685" y="7196"/>
                    </a:lnTo>
                    <a:lnTo>
                      <a:pt x="5962" y="6919"/>
                    </a:lnTo>
                    <a:lnTo>
                      <a:pt x="6068" y="6792"/>
                    </a:lnTo>
                    <a:lnTo>
                      <a:pt x="6153" y="6642"/>
                    </a:lnTo>
                    <a:lnTo>
                      <a:pt x="6302" y="6387"/>
                    </a:lnTo>
                    <a:lnTo>
                      <a:pt x="6409" y="6110"/>
                    </a:lnTo>
                    <a:lnTo>
                      <a:pt x="6537" y="5812"/>
                    </a:lnTo>
                    <a:lnTo>
                      <a:pt x="6643" y="5493"/>
                    </a:lnTo>
                    <a:lnTo>
                      <a:pt x="6728" y="5152"/>
                    </a:lnTo>
                    <a:lnTo>
                      <a:pt x="6835" y="4769"/>
                    </a:lnTo>
                    <a:lnTo>
                      <a:pt x="6898" y="4407"/>
                    </a:lnTo>
                    <a:lnTo>
                      <a:pt x="6941" y="4024"/>
                    </a:lnTo>
                    <a:lnTo>
                      <a:pt x="6962" y="3726"/>
                    </a:lnTo>
                    <a:lnTo>
                      <a:pt x="6962" y="3407"/>
                    </a:lnTo>
                    <a:lnTo>
                      <a:pt x="6898" y="3108"/>
                    </a:lnTo>
                    <a:lnTo>
                      <a:pt x="6898" y="3045"/>
                    </a:lnTo>
                    <a:lnTo>
                      <a:pt x="6813" y="2747"/>
                    </a:lnTo>
                    <a:lnTo>
                      <a:pt x="6707" y="2449"/>
                    </a:lnTo>
                    <a:lnTo>
                      <a:pt x="6537" y="2129"/>
                    </a:lnTo>
                    <a:lnTo>
                      <a:pt x="6217" y="1618"/>
                    </a:lnTo>
                    <a:lnTo>
                      <a:pt x="6111" y="1405"/>
                    </a:lnTo>
                    <a:lnTo>
                      <a:pt x="5983" y="1192"/>
                    </a:lnTo>
                    <a:lnTo>
                      <a:pt x="5940" y="1065"/>
                    </a:lnTo>
                    <a:lnTo>
                      <a:pt x="5855" y="873"/>
                    </a:lnTo>
                    <a:lnTo>
                      <a:pt x="5749" y="682"/>
                    </a:lnTo>
                    <a:lnTo>
                      <a:pt x="5664" y="554"/>
                    </a:lnTo>
                    <a:lnTo>
                      <a:pt x="5557" y="426"/>
                    </a:lnTo>
                    <a:lnTo>
                      <a:pt x="5515" y="362"/>
                    </a:lnTo>
                    <a:lnTo>
                      <a:pt x="5472" y="298"/>
                    </a:lnTo>
                    <a:lnTo>
                      <a:pt x="5408" y="256"/>
                    </a:lnTo>
                    <a:lnTo>
                      <a:pt x="5344" y="213"/>
                    </a:lnTo>
                    <a:lnTo>
                      <a:pt x="5259" y="171"/>
                    </a:lnTo>
                    <a:lnTo>
                      <a:pt x="5153" y="149"/>
                    </a:lnTo>
                    <a:lnTo>
                      <a:pt x="5110" y="128"/>
                    </a:lnTo>
                    <a:lnTo>
                      <a:pt x="4919" y="85"/>
                    </a:lnTo>
                    <a:lnTo>
                      <a:pt x="4663" y="22"/>
                    </a:lnTo>
                    <a:lnTo>
                      <a:pt x="4450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805;p49">
                <a:extLst>
                  <a:ext uri="{FF2B5EF4-FFF2-40B4-BE49-F238E27FC236}">
                    <a16:creationId xmlns:a16="http://schemas.microsoft.com/office/drawing/2014/main" id="{F22C09CF-B165-8F49-31A0-B4311B697760}"/>
                  </a:ext>
                </a:extLst>
              </p:cNvPr>
              <p:cNvSpPr/>
              <p:nvPr/>
            </p:nvSpPr>
            <p:spPr>
              <a:xfrm>
                <a:off x="5213540" y="3270252"/>
                <a:ext cx="64599" cy="106264"/>
              </a:xfrm>
              <a:custGeom>
                <a:avLst/>
                <a:gdLst/>
                <a:ahLst/>
                <a:cxnLst/>
                <a:rect l="l" t="t" r="r" b="b"/>
                <a:pathLst>
                  <a:path w="6963" h="11454" fill="none" extrusionOk="0">
                    <a:moveTo>
                      <a:pt x="4450" y="0"/>
                    </a:moveTo>
                    <a:lnTo>
                      <a:pt x="4450" y="0"/>
                    </a:lnTo>
                    <a:lnTo>
                      <a:pt x="4237" y="22"/>
                    </a:lnTo>
                    <a:lnTo>
                      <a:pt x="3982" y="64"/>
                    </a:lnTo>
                    <a:lnTo>
                      <a:pt x="3982" y="64"/>
                    </a:lnTo>
                    <a:lnTo>
                      <a:pt x="3854" y="107"/>
                    </a:lnTo>
                    <a:lnTo>
                      <a:pt x="3705" y="149"/>
                    </a:lnTo>
                    <a:lnTo>
                      <a:pt x="3407" y="320"/>
                    </a:lnTo>
                    <a:lnTo>
                      <a:pt x="3407" y="320"/>
                    </a:lnTo>
                    <a:lnTo>
                      <a:pt x="3152" y="511"/>
                    </a:lnTo>
                    <a:lnTo>
                      <a:pt x="2917" y="724"/>
                    </a:lnTo>
                    <a:lnTo>
                      <a:pt x="2917" y="724"/>
                    </a:lnTo>
                    <a:lnTo>
                      <a:pt x="2768" y="894"/>
                    </a:lnTo>
                    <a:lnTo>
                      <a:pt x="2619" y="1086"/>
                    </a:lnTo>
                    <a:lnTo>
                      <a:pt x="2555" y="1171"/>
                    </a:lnTo>
                    <a:lnTo>
                      <a:pt x="2513" y="1235"/>
                    </a:lnTo>
                    <a:lnTo>
                      <a:pt x="2513" y="1235"/>
                    </a:lnTo>
                    <a:lnTo>
                      <a:pt x="2343" y="1469"/>
                    </a:lnTo>
                    <a:lnTo>
                      <a:pt x="2172" y="1703"/>
                    </a:lnTo>
                    <a:lnTo>
                      <a:pt x="2023" y="1916"/>
                    </a:lnTo>
                    <a:lnTo>
                      <a:pt x="1874" y="2150"/>
                    </a:lnTo>
                    <a:lnTo>
                      <a:pt x="1874" y="2150"/>
                    </a:lnTo>
                    <a:lnTo>
                      <a:pt x="1746" y="2363"/>
                    </a:lnTo>
                    <a:lnTo>
                      <a:pt x="1746" y="2363"/>
                    </a:lnTo>
                    <a:lnTo>
                      <a:pt x="1576" y="2640"/>
                    </a:lnTo>
                    <a:lnTo>
                      <a:pt x="1576" y="2640"/>
                    </a:lnTo>
                    <a:lnTo>
                      <a:pt x="1299" y="2981"/>
                    </a:lnTo>
                    <a:lnTo>
                      <a:pt x="1299" y="2981"/>
                    </a:lnTo>
                    <a:lnTo>
                      <a:pt x="1086" y="3215"/>
                    </a:lnTo>
                    <a:lnTo>
                      <a:pt x="959" y="3385"/>
                    </a:lnTo>
                    <a:lnTo>
                      <a:pt x="959" y="3385"/>
                    </a:lnTo>
                    <a:lnTo>
                      <a:pt x="788" y="3598"/>
                    </a:lnTo>
                    <a:lnTo>
                      <a:pt x="618" y="3811"/>
                    </a:lnTo>
                    <a:lnTo>
                      <a:pt x="490" y="4024"/>
                    </a:lnTo>
                    <a:lnTo>
                      <a:pt x="384" y="4237"/>
                    </a:lnTo>
                    <a:lnTo>
                      <a:pt x="384" y="4237"/>
                    </a:lnTo>
                    <a:lnTo>
                      <a:pt x="277" y="4471"/>
                    </a:lnTo>
                    <a:lnTo>
                      <a:pt x="192" y="4705"/>
                    </a:lnTo>
                    <a:lnTo>
                      <a:pt x="107" y="4939"/>
                    </a:lnTo>
                    <a:lnTo>
                      <a:pt x="43" y="5195"/>
                    </a:lnTo>
                    <a:lnTo>
                      <a:pt x="43" y="5195"/>
                    </a:lnTo>
                    <a:lnTo>
                      <a:pt x="1" y="5408"/>
                    </a:lnTo>
                    <a:lnTo>
                      <a:pt x="1" y="5621"/>
                    </a:lnTo>
                    <a:lnTo>
                      <a:pt x="1" y="5621"/>
                    </a:lnTo>
                    <a:lnTo>
                      <a:pt x="1" y="5770"/>
                    </a:lnTo>
                    <a:lnTo>
                      <a:pt x="1" y="5770"/>
                    </a:lnTo>
                    <a:lnTo>
                      <a:pt x="43" y="5897"/>
                    </a:lnTo>
                    <a:lnTo>
                      <a:pt x="65" y="6004"/>
                    </a:lnTo>
                    <a:lnTo>
                      <a:pt x="107" y="6089"/>
                    </a:lnTo>
                    <a:lnTo>
                      <a:pt x="150" y="6153"/>
                    </a:lnTo>
                    <a:lnTo>
                      <a:pt x="150" y="6153"/>
                    </a:lnTo>
                    <a:lnTo>
                      <a:pt x="256" y="6344"/>
                    </a:lnTo>
                    <a:lnTo>
                      <a:pt x="405" y="6493"/>
                    </a:lnTo>
                    <a:lnTo>
                      <a:pt x="405" y="6493"/>
                    </a:lnTo>
                    <a:lnTo>
                      <a:pt x="512" y="6600"/>
                    </a:lnTo>
                    <a:lnTo>
                      <a:pt x="618" y="6706"/>
                    </a:lnTo>
                    <a:lnTo>
                      <a:pt x="618" y="6706"/>
                    </a:lnTo>
                    <a:lnTo>
                      <a:pt x="703" y="6834"/>
                    </a:lnTo>
                    <a:lnTo>
                      <a:pt x="703" y="6834"/>
                    </a:lnTo>
                    <a:lnTo>
                      <a:pt x="746" y="7004"/>
                    </a:lnTo>
                    <a:lnTo>
                      <a:pt x="788" y="7175"/>
                    </a:lnTo>
                    <a:lnTo>
                      <a:pt x="788" y="7175"/>
                    </a:lnTo>
                    <a:lnTo>
                      <a:pt x="831" y="7451"/>
                    </a:lnTo>
                    <a:lnTo>
                      <a:pt x="831" y="7707"/>
                    </a:lnTo>
                    <a:lnTo>
                      <a:pt x="831" y="8197"/>
                    </a:lnTo>
                    <a:lnTo>
                      <a:pt x="831" y="8367"/>
                    </a:lnTo>
                    <a:lnTo>
                      <a:pt x="831" y="8367"/>
                    </a:lnTo>
                    <a:lnTo>
                      <a:pt x="810" y="8729"/>
                    </a:lnTo>
                    <a:lnTo>
                      <a:pt x="810" y="8729"/>
                    </a:lnTo>
                    <a:lnTo>
                      <a:pt x="831" y="9304"/>
                    </a:lnTo>
                    <a:lnTo>
                      <a:pt x="831" y="9304"/>
                    </a:lnTo>
                    <a:lnTo>
                      <a:pt x="831" y="9559"/>
                    </a:lnTo>
                    <a:lnTo>
                      <a:pt x="874" y="9857"/>
                    </a:lnTo>
                    <a:lnTo>
                      <a:pt x="874" y="9857"/>
                    </a:lnTo>
                    <a:lnTo>
                      <a:pt x="937" y="10177"/>
                    </a:lnTo>
                    <a:lnTo>
                      <a:pt x="1001" y="10326"/>
                    </a:lnTo>
                    <a:lnTo>
                      <a:pt x="1065" y="10475"/>
                    </a:lnTo>
                    <a:lnTo>
                      <a:pt x="1065" y="10475"/>
                    </a:lnTo>
                    <a:lnTo>
                      <a:pt x="1172" y="10687"/>
                    </a:lnTo>
                    <a:lnTo>
                      <a:pt x="1321" y="10879"/>
                    </a:lnTo>
                    <a:lnTo>
                      <a:pt x="1491" y="11049"/>
                    </a:lnTo>
                    <a:lnTo>
                      <a:pt x="1683" y="11220"/>
                    </a:lnTo>
                    <a:lnTo>
                      <a:pt x="1746" y="11262"/>
                    </a:lnTo>
                    <a:lnTo>
                      <a:pt x="1746" y="11262"/>
                    </a:lnTo>
                    <a:lnTo>
                      <a:pt x="1832" y="11326"/>
                    </a:lnTo>
                    <a:lnTo>
                      <a:pt x="1938" y="11369"/>
                    </a:lnTo>
                    <a:lnTo>
                      <a:pt x="1938" y="11369"/>
                    </a:lnTo>
                    <a:lnTo>
                      <a:pt x="2087" y="11411"/>
                    </a:lnTo>
                    <a:lnTo>
                      <a:pt x="2257" y="11454"/>
                    </a:lnTo>
                    <a:lnTo>
                      <a:pt x="2257" y="11454"/>
                    </a:lnTo>
                    <a:lnTo>
                      <a:pt x="2385" y="11454"/>
                    </a:lnTo>
                    <a:lnTo>
                      <a:pt x="2385" y="11454"/>
                    </a:lnTo>
                    <a:lnTo>
                      <a:pt x="2555" y="11454"/>
                    </a:lnTo>
                    <a:lnTo>
                      <a:pt x="2747" y="11411"/>
                    </a:lnTo>
                    <a:lnTo>
                      <a:pt x="2747" y="11411"/>
                    </a:lnTo>
                    <a:lnTo>
                      <a:pt x="3003" y="11326"/>
                    </a:lnTo>
                    <a:lnTo>
                      <a:pt x="3215" y="11198"/>
                    </a:lnTo>
                    <a:lnTo>
                      <a:pt x="3407" y="11049"/>
                    </a:lnTo>
                    <a:lnTo>
                      <a:pt x="3556" y="10879"/>
                    </a:lnTo>
                    <a:lnTo>
                      <a:pt x="3556" y="10879"/>
                    </a:lnTo>
                    <a:lnTo>
                      <a:pt x="3684" y="10709"/>
                    </a:lnTo>
                    <a:lnTo>
                      <a:pt x="3790" y="10538"/>
                    </a:lnTo>
                    <a:lnTo>
                      <a:pt x="3875" y="10347"/>
                    </a:lnTo>
                    <a:lnTo>
                      <a:pt x="3961" y="10177"/>
                    </a:lnTo>
                    <a:lnTo>
                      <a:pt x="3961" y="10177"/>
                    </a:lnTo>
                    <a:lnTo>
                      <a:pt x="4152" y="9666"/>
                    </a:lnTo>
                    <a:lnTo>
                      <a:pt x="4152" y="9666"/>
                    </a:lnTo>
                    <a:lnTo>
                      <a:pt x="4237" y="9368"/>
                    </a:lnTo>
                    <a:lnTo>
                      <a:pt x="4280" y="9261"/>
                    </a:lnTo>
                    <a:lnTo>
                      <a:pt x="4280" y="9261"/>
                    </a:lnTo>
                    <a:lnTo>
                      <a:pt x="4386" y="8984"/>
                    </a:lnTo>
                    <a:lnTo>
                      <a:pt x="4429" y="8857"/>
                    </a:lnTo>
                    <a:lnTo>
                      <a:pt x="4429" y="8857"/>
                    </a:lnTo>
                    <a:lnTo>
                      <a:pt x="4514" y="8601"/>
                    </a:lnTo>
                    <a:lnTo>
                      <a:pt x="4514" y="8601"/>
                    </a:lnTo>
                    <a:lnTo>
                      <a:pt x="4642" y="8324"/>
                    </a:lnTo>
                    <a:lnTo>
                      <a:pt x="4791" y="8069"/>
                    </a:lnTo>
                    <a:lnTo>
                      <a:pt x="4791" y="8069"/>
                    </a:lnTo>
                    <a:lnTo>
                      <a:pt x="5004" y="7835"/>
                    </a:lnTo>
                    <a:lnTo>
                      <a:pt x="5217" y="7643"/>
                    </a:lnTo>
                    <a:lnTo>
                      <a:pt x="5217" y="7643"/>
                    </a:lnTo>
                    <a:lnTo>
                      <a:pt x="5621" y="7260"/>
                    </a:lnTo>
                    <a:lnTo>
                      <a:pt x="5685" y="7196"/>
                    </a:lnTo>
                    <a:lnTo>
                      <a:pt x="5685" y="7196"/>
                    </a:lnTo>
                    <a:lnTo>
                      <a:pt x="5962" y="6919"/>
                    </a:lnTo>
                    <a:lnTo>
                      <a:pt x="6068" y="6792"/>
                    </a:lnTo>
                    <a:lnTo>
                      <a:pt x="6153" y="6642"/>
                    </a:lnTo>
                    <a:lnTo>
                      <a:pt x="6153" y="6642"/>
                    </a:lnTo>
                    <a:lnTo>
                      <a:pt x="6302" y="6387"/>
                    </a:lnTo>
                    <a:lnTo>
                      <a:pt x="6409" y="6110"/>
                    </a:lnTo>
                    <a:lnTo>
                      <a:pt x="6409" y="6110"/>
                    </a:lnTo>
                    <a:lnTo>
                      <a:pt x="6537" y="5812"/>
                    </a:lnTo>
                    <a:lnTo>
                      <a:pt x="6643" y="5493"/>
                    </a:lnTo>
                    <a:lnTo>
                      <a:pt x="6728" y="5152"/>
                    </a:lnTo>
                    <a:lnTo>
                      <a:pt x="6835" y="4769"/>
                    </a:lnTo>
                    <a:lnTo>
                      <a:pt x="6835" y="4769"/>
                    </a:lnTo>
                    <a:lnTo>
                      <a:pt x="6898" y="4407"/>
                    </a:lnTo>
                    <a:lnTo>
                      <a:pt x="6941" y="4024"/>
                    </a:lnTo>
                    <a:lnTo>
                      <a:pt x="6941" y="4024"/>
                    </a:lnTo>
                    <a:lnTo>
                      <a:pt x="6962" y="3726"/>
                    </a:lnTo>
                    <a:lnTo>
                      <a:pt x="6962" y="3407"/>
                    </a:lnTo>
                    <a:lnTo>
                      <a:pt x="6962" y="3407"/>
                    </a:lnTo>
                    <a:lnTo>
                      <a:pt x="6898" y="3108"/>
                    </a:lnTo>
                    <a:lnTo>
                      <a:pt x="6898" y="3045"/>
                    </a:lnTo>
                    <a:lnTo>
                      <a:pt x="6898" y="3045"/>
                    </a:lnTo>
                    <a:lnTo>
                      <a:pt x="6813" y="2747"/>
                    </a:lnTo>
                    <a:lnTo>
                      <a:pt x="6813" y="2747"/>
                    </a:lnTo>
                    <a:lnTo>
                      <a:pt x="6707" y="2449"/>
                    </a:lnTo>
                    <a:lnTo>
                      <a:pt x="6537" y="2129"/>
                    </a:lnTo>
                    <a:lnTo>
                      <a:pt x="6537" y="2129"/>
                    </a:lnTo>
                    <a:lnTo>
                      <a:pt x="6217" y="1618"/>
                    </a:lnTo>
                    <a:lnTo>
                      <a:pt x="6217" y="1618"/>
                    </a:lnTo>
                    <a:lnTo>
                      <a:pt x="6111" y="1405"/>
                    </a:lnTo>
                    <a:lnTo>
                      <a:pt x="5983" y="1192"/>
                    </a:lnTo>
                    <a:lnTo>
                      <a:pt x="5940" y="1065"/>
                    </a:lnTo>
                    <a:lnTo>
                      <a:pt x="5940" y="1065"/>
                    </a:lnTo>
                    <a:lnTo>
                      <a:pt x="5855" y="873"/>
                    </a:lnTo>
                    <a:lnTo>
                      <a:pt x="5749" y="682"/>
                    </a:lnTo>
                    <a:lnTo>
                      <a:pt x="5749" y="682"/>
                    </a:lnTo>
                    <a:lnTo>
                      <a:pt x="5664" y="554"/>
                    </a:lnTo>
                    <a:lnTo>
                      <a:pt x="5557" y="426"/>
                    </a:lnTo>
                    <a:lnTo>
                      <a:pt x="5557" y="426"/>
                    </a:lnTo>
                    <a:lnTo>
                      <a:pt x="5515" y="362"/>
                    </a:lnTo>
                    <a:lnTo>
                      <a:pt x="5472" y="298"/>
                    </a:lnTo>
                    <a:lnTo>
                      <a:pt x="5408" y="256"/>
                    </a:lnTo>
                    <a:lnTo>
                      <a:pt x="5344" y="213"/>
                    </a:lnTo>
                    <a:lnTo>
                      <a:pt x="5344" y="213"/>
                    </a:lnTo>
                    <a:lnTo>
                      <a:pt x="5259" y="171"/>
                    </a:lnTo>
                    <a:lnTo>
                      <a:pt x="5153" y="149"/>
                    </a:lnTo>
                    <a:lnTo>
                      <a:pt x="5153" y="149"/>
                    </a:lnTo>
                    <a:lnTo>
                      <a:pt x="5110" y="128"/>
                    </a:lnTo>
                    <a:lnTo>
                      <a:pt x="5110" y="128"/>
                    </a:lnTo>
                    <a:lnTo>
                      <a:pt x="4919" y="85"/>
                    </a:lnTo>
                    <a:lnTo>
                      <a:pt x="4919" y="85"/>
                    </a:lnTo>
                    <a:lnTo>
                      <a:pt x="4663" y="22"/>
                    </a:lnTo>
                    <a:lnTo>
                      <a:pt x="4663" y="22"/>
                    </a:lnTo>
                    <a:lnTo>
                      <a:pt x="445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806;p49">
                <a:extLst>
                  <a:ext uri="{FF2B5EF4-FFF2-40B4-BE49-F238E27FC236}">
                    <a16:creationId xmlns:a16="http://schemas.microsoft.com/office/drawing/2014/main" id="{13BEC551-A13D-3A58-E7B3-9F49B4BDB6ED}"/>
                  </a:ext>
                </a:extLst>
              </p:cNvPr>
              <p:cNvSpPr/>
              <p:nvPr/>
            </p:nvSpPr>
            <p:spPr>
              <a:xfrm>
                <a:off x="5268244" y="3361887"/>
                <a:ext cx="29438" cy="37732"/>
              </a:xfrm>
              <a:custGeom>
                <a:avLst/>
                <a:gdLst/>
                <a:ahLst/>
                <a:cxnLst/>
                <a:rect l="l" t="t" r="r" b="b"/>
                <a:pathLst>
                  <a:path w="3173" h="4067" extrusionOk="0">
                    <a:moveTo>
                      <a:pt x="1832" y="0"/>
                    </a:moveTo>
                    <a:lnTo>
                      <a:pt x="1725" y="43"/>
                    </a:lnTo>
                    <a:lnTo>
                      <a:pt x="1640" y="86"/>
                    </a:lnTo>
                    <a:lnTo>
                      <a:pt x="1555" y="149"/>
                    </a:lnTo>
                    <a:lnTo>
                      <a:pt x="1427" y="256"/>
                    </a:lnTo>
                    <a:lnTo>
                      <a:pt x="1321" y="405"/>
                    </a:lnTo>
                    <a:lnTo>
                      <a:pt x="1214" y="575"/>
                    </a:lnTo>
                    <a:lnTo>
                      <a:pt x="1108" y="767"/>
                    </a:lnTo>
                    <a:lnTo>
                      <a:pt x="1087" y="831"/>
                    </a:lnTo>
                    <a:lnTo>
                      <a:pt x="831" y="1406"/>
                    </a:lnTo>
                    <a:lnTo>
                      <a:pt x="703" y="1682"/>
                    </a:lnTo>
                    <a:lnTo>
                      <a:pt x="533" y="1938"/>
                    </a:lnTo>
                    <a:lnTo>
                      <a:pt x="427" y="2087"/>
                    </a:lnTo>
                    <a:lnTo>
                      <a:pt x="384" y="2172"/>
                    </a:lnTo>
                    <a:lnTo>
                      <a:pt x="384" y="2172"/>
                    </a:lnTo>
                    <a:lnTo>
                      <a:pt x="533" y="2002"/>
                    </a:lnTo>
                    <a:lnTo>
                      <a:pt x="725" y="1767"/>
                    </a:lnTo>
                    <a:lnTo>
                      <a:pt x="1001" y="1384"/>
                    </a:lnTo>
                    <a:lnTo>
                      <a:pt x="980" y="1406"/>
                    </a:lnTo>
                    <a:lnTo>
                      <a:pt x="1214" y="1065"/>
                    </a:lnTo>
                    <a:lnTo>
                      <a:pt x="1214" y="1086"/>
                    </a:lnTo>
                    <a:lnTo>
                      <a:pt x="1363" y="831"/>
                    </a:lnTo>
                    <a:lnTo>
                      <a:pt x="1491" y="575"/>
                    </a:lnTo>
                    <a:lnTo>
                      <a:pt x="1555" y="533"/>
                    </a:lnTo>
                    <a:lnTo>
                      <a:pt x="1619" y="511"/>
                    </a:lnTo>
                    <a:lnTo>
                      <a:pt x="1661" y="533"/>
                    </a:lnTo>
                    <a:lnTo>
                      <a:pt x="1704" y="554"/>
                    </a:lnTo>
                    <a:lnTo>
                      <a:pt x="1725" y="597"/>
                    </a:lnTo>
                    <a:lnTo>
                      <a:pt x="1725" y="639"/>
                    </a:lnTo>
                    <a:lnTo>
                      <a:pt x="1704" y="682"/>
                    </a:lnTo>
                    <a:lnTo>
                      <a:pt x="1598" y="916"/>
                    </a:lnTo>
                    <a:lnTo>
                      <a:pt x="1470" y="1129"/>
                    </a:lnTo>
                    <a:lnTo>
                      <a:pt x="1236" y="1469"/>
                    </a:lnTo>
                    <a:lnTo>
                      <a:pt x="1236" y="1448"/>
                    </a:lnTo>
                    <a:lnTo>
                      <a:pt x="1044" y="1767"/>
                    </a:lnTo>
                    <a:lnTo>
                      <a:pt x="959" y="1938"/>
                    </a:lnTo>
                    <a:lnTo>
                      <a:pt x="874" y="2087"/>
                    </a:lnTo>
                    <a:lnTo>
                      <a:pt x="682" y="2364"/>
                    </a:lnTo>
                    <a:lnTo>
                      <a:pt x="618" y="2513"/>
                    </a:lnTo>
                    <a:lnTo>
                      <a:pt x="533" y="2662"/>
                    </a:lnTo>
                    <a:lnTo>
                      <a:pt x="512" y="2768"/>
                    </a:lnTo>
                    <a:lnTo>
                      <a:pt x="533" y="3024"/>
                    </a:lnTo>
                    <a:lnTo>
                      <a:pt x="554" y="3066"/>
                    </a:lnTo>
                    <a:lnTo>
                      <a:pt x="554" y="3087"/>
                    </a:lnTo>
                    <a:lnTo>
                      <a:pt x="597" y="3173"/>
                    </a:lnTo>
                    <a:lnTo>
                      <a:pt x="597" y="3258"/>
                    </a:lnTo>
                    <a:lnTo>
                      <a:pt x="554" y="3343"/>
                    </a:lnTo>
                    <a:lnTo>
                      <a:pt x="490" y="3407"/>
                    </a:lnTo>
                    <a:lnTo>
                      <a:pt x="427" y="3428"/>
                    </a:lnTo>
                    <a:lnTo>
                      <a:pt x="363" y="3449"/>
                    </a:lnTo>
                    <a:lnTo>
                      <a:pt x="320" y="3428"/>
                    </a:lnTo>
                    <a:lnTo>
                      <a:pt x="256" y="3428"/>
                    </a:lnTo>
                    <a:lnTo>
                      <a:pt x="214" y="3385"/>
                    </a:lnTo>
                    <a:lnTo>
                      <a:pt x="171" y="3343"/>
                    </a:lnTo>
                    <a:lnTo>
                      <a:pt x="107" y="3215"/>
                    </a:lnTo>
                    <a:lnTo>
                      <a:pt x="65" y="3109"/>
                    </a:lnTo>
                    <a:lnTo>
                      <a:pt x="43" y="2960"/>
                    </a:lnTo>
                    <a:lnTo>
                      <a:pt x="43" y="2768"/>
                    </a:lnTo>
                    <a:lnTo>
                      <a:pt x="1" y="2960"/>
                    </a:lnTo>
                    <a:lnTo>
                      <a:pt x="1" y="3109"/>
                    </a:lnTo>
                    <a:lnTo>
                      <a:pt x="22" y="3258"/>
                    </a:lnTo>
                    <a:lnTo>
                      <a:pt x="65" y="3407"/>
                    </a:lnTo>
                    <a:lnTo>
                      <a:pt x="129" y="3513"/>
                    </a:lnTo>
                    <a:lnTo>
                      <a:pt x="214" y="3620"/>
                    </a:lnTo>
                    <a:lnTo>
                      <a:pt x="341" y="3769"/>
                    </a:lnTo>
                    <a:lnTo>
                      <a:pt x="405" y="3811"/>
                    </a:lnTo>
                    <a:lnTo>
                      <a:pt x="512" y="3896"/>
                    </a:lnTo>
                    <a:lnTo>
                      <a:pt x="618" y="3939"/>
                    </a:lnTo>
                    <a:lnTo>
                      <a:pt x="682" y="3960"/>
                    </a:lnTo>
                    <a:lnTo>
                      <a:pt x="810" y="3982"/>
                    </a:lnTo>
                    <a:lnTo>
                      <a:pt x="895" y="3982"/>
                    </a:lnTo>
                    <a:lnTo>
                      <a:pt x="1023" y="3960"/>
                    </a:lnTo>
                    <a:lnTo>
                      <a:pt x="1108" y="3939"/>
                    </a:lnTo>
                    <a:lnTo>
                      <a:pt x="1257" y="4024"/>
                    </a:lnTo>
                    <a:lnTo>
                      <a:pt x="1342" y="4067"/>
                    </a:lnTo>
                    <a:lnTo>
                      <a:pt x="1470" y="4067"/>
                    </a:lnTo>
                    <a:lnTo>
                      <a:pt x="1576" y="4045"/>
                    </a:lnTo>
                    <a:lnTo>
                      <a:pt x="1661" y="4003"/>
                    </a:lnTo>
                    <a:lnTo>
                      <a:pt x="1747" y="3960"/>
                    </a:lnTo>
                    <a:lnTo>
                      <a:pt x="1853" y="3896"/>
                    </a:lnTo>
                    <a:lnTo>
                      <a:pt x="2002" y="3811"/>
                    </a:lnTo>
                    <a:lnTo>
                      <a:pt x="2151" y="3747"/>
                    </a:lnTo>
                    <a:lnTo>
                      <a:pt x="2513" y="3577"/>
                    </a:lnTo>
                    <a:lnTo>
                      <a:pt x="2726" y="3428"/>
                    </a:lnTo>
                    <a:lnTo>
                      <a:pt x="2875" y="3300"/>
                    </a:lnTo>
                    <a:lnTo>
                      <a:pt x="3003" y="3130"/>
                    </a:lnTo>
                    <a:lnTo>
                      <a:pt x="3109" y="2938"/>
                    </a:lnTo>
                    <a:lnTo>
                      <a:pt x="3152" y="2747"/>
                    </a:lnTo>
                    <a:lnTo>
                      <a:pt x="3173" y="2555"/>
                    </a:lnTo>
                    <a:lnTo>
                      <a:pt x="3173" y="2364"/>
                    </a:lnTo>
                    <a:lnTo>
                      <a:pt x="3152" y="2066"/>
                    </a:lnTo>
                    <a:lnTo>
                      <a:pt x="3109" y="1767"/>
                    </a:lnTo>
                    <a:lnTo>
                      <a:pt x="3045" y="1427"/>
                    </a:lnTo>
                    <a:lnTo>
                      <a:pt x="2917" y="1107"/>
                    </a:lnTo>
                    <a:lnTo>
                      <a:pt x="2832" y="937"/>
                    </a:lnTo>
                    <a:lnTo>
                      <a:pt x="2747" y="767"/>
                    </a:lnTo>
                    <a:lnTo>
                      <a:pt x="2577" y="533"/>
                    </a:lnTo>
                    <a:lnTo>
                      <a:pt x="2492" y="448"/>
                    </a:lnTo>
                    <a:lnTo>
                      <a:pt x="2385" y="362"/>
                    </a:lnTo>
                    <a:lnTo>
                      <a:pt x="2321" y="277"/>
                    </a:lnTo>
                    <a:lnTo>
                      <a:pt x="2236" y="171"/>
                    </a:lnTo>
                    <a:lnTo>
                      <a:pt x="2108" y="64"/>
                    </a:lnTo>
                    <a:lnTo>
                      <a:pt x="2002" y="22"/>
                    </a:lnTo>
                    <a:lnTo>
                      <a:pt x="1917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807;p49">
                <a:extLst>
                  <a:ext uri="{FF2B5EF4-FFF2-40B4-BE49-F238E27FC236}">
                    <a16:creationId xmlns:a16="http://schemas.microsoft.com/office/drawing/2014/main" id="{1B879341-07C6-5FF3-2411-38117ABB80F1}"/>
                  </a:ext>
                </a:extLst>
              </p:cNvPr>
              <p:cNvSpPr/>
              <p:nvPr/>
            </p:nvSpPr>
            <p:spPr>
              <a:xfrm>
                <a:off x="5279311" y="3371961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0"/>
                    </a:moveTo>
                    <a:lnTo>
                      <a:pt x="21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808;p49">
                <a:extLst>
                  <a:ext uri="{FF2B5EF4-FFF2-40B4-BE49-F238E27FC236}">
                    <a16:creationId xmlns:a16="http://schemas.microsoft.com/office/drawing/2014/main" id="{9D2C753F-6162-79A4-4107-9A2F00D3535B}"/>
                  </a:ext>
                </a:extLst>
              </p:cNvPr>
              <p:cNvSpPr/>
              <p:nvPr/>
            </p:nvSpPr>
            <p:spPr>
              <a:xfrm>
                <a:off x="5268244" y="3361887"/>
                <a:ext cx="29438" cy="37732"/>
              </a:xfrm>
              <a:custGeom>
                <a:avLst/>
                <a:gdLst/>
                <a:ahLst/>
                <a:cxnLst/>
                <a:rect l="l" t="t" r="r" b="b"/>
                <a:pathLst>
                  <a:path w="3173" h="4067" fill="none" extrusionOk="0">
                    <a:moveTo>
                      <a:pt x="1917" y="0"/>
                    </a:moveTo>
                    <a:lnTo>
                      <a:pt x="1917" y="0"/>
                    </a:lnTo>
                    <a:lnTo>
                      <a:pt x="1832" y="0"/>
                    </a:lnTo>
                    <a:lnTo>
                      <a:pt x="1725" y="43"/>
                    </a:lnTo>
                    <a:lnTo>
                      <a:pt x="1640" y="86"/>
                    </a:lnTo>
                    <a:lnTo>
                      <a:pt x="1555" y="149"/>
                    </a:lnTo>
                    <a:lnTo>
                      <a:pt x="1555" y="149"/>
                    </a:lnTo>
                    <a:lnTo>
                      <a:pt x="1427" y="256"/>
                    </a:lnTo>
                    <a:lnTo>
                      <a:pt x="1321" y="405"/>
                    </a:lnTo>
                    <a:lnTo>
                      <a:pt x="1214" y="575"/>
                    </a:lnTo>
                    <a:lnTo>
                      <a:pt x="1108" y="767"/>
                    </a:lnTo>
                    <a:lnTo>
                      <a:pt x="1087" y="831"/>
                    </a:lnTo>
                    <a:lnTo>
                      <a:pt x="1087" y="831"/>
                    </a:lnTo>
                    <a:lnTo>
                      <a:pt x="831" y="1406"/>
                    </a:lnTo>
                    <a:lnTo>
                      <a:pt x="703" y="1682"/>
                    </a:lnTo>
                    <a:lnTo>
                      <a:pt x="533" y="1938"/>
                    </a:lnTo>
                    <a:lnTo>
                      <a:pt x="427" y="2087"/>
                    </a:lnTo>
                    <a:lnTo>
                      <a:pt x="427" y="2087"/>
                    </a:lnTo>
                    <a:lnTo>
                      <a:pt x="384" y="2172"/>
                    </a:lnTo>
                    <a:lnTo>
                      <a:pt x="384" y="2172"/>
                    </a:lnTo>
                    <a:lnTo>
                      <a:pt x="533" y="2002"/>
                    </a:lnTo>
                    <a:lnTo>
                      <a:pt x="533" y="2002"/>
                    </a:lnTo>
                    <a:lnTo>
                      <a:pt x="725" y="1767"/>
                    </a:lnTo>
                    <a:lnTo>
                      <a:pt x="725" y="1767"/>
                    </a:lnTo>
                    <a:lnTo>
                      <a:pt x="725" y="1767"/>
                    </a:lnTo>
                    <a:lnTo>
                      <a:pt x="1001" y="1384"/>
                    </a:lnTo>
                    <a:lnTo>
                      <a:pt x="980" y="1406"/>
                    </a:lnTo>
                    <a:lnTo>
                      <a:pt x="980" y="1406"/>
                    </a:lnTo>
                    <a:lnTo>
                      <a:pt x="1214" y="1065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1363" y="831"/>
                    </a:lnTo>
                    <a:lnTo>
                      <a:pt x="1363" y="831"/>
                    </a:lnTo>
                    <a:lnTo>
                      <a:pt x="1491" y="575"/>
                    </a:lnTo>
                    <a:lnTo>
                      <a:pt x="1491" y="575"/>
                    </a:lnTo>
                    <a:lnTo>
                      <a:pt x="1555" y="533"/>
                    </a:lnTo>
                    <a:lnTo>
                      <a:pt x="1619" y="511"/>
                    </a:lnTo>
                    <a:lnTo>
                      <a:pt x="1619" y="511"/>
                    </a:lnTo>
                    <a:lnTo>
                      <a:pt x="1661" y="533"/>
                    </a:lnTo>
                    <a:lnTo>
                      <a:pt x="1661" y="533"/>
                    </a:lnTo>
                    <a:lnTo>
                      <a:pt x="1704" y="554"/>
                    </a:lnTo>
                    <a:lnTo>
                      <a:pt x="1725" y="597"/>
                    </a:lnTo>
                    <a:lnTo>
                      <a:pt x="1725" y="639"/>
                    </a:lnTo>
                    <a:lnTo>
                      <a:pt x="1704" y="682"/>
                    </a:lnTo>
                    <a:lnTo>
                      <a:pt x="1704" y="682"/>
                    </a:lnTo>
                    <a:lnTo>
                      <a:pt x="1598" y="916"/>
                    </a:lnTo>
                    <a:lnTo>
                      <a:pt x="1470" y="1129"/>
                    </a:lnTo>
                    <a:lnTo>
                      <a:pt x="1470" y="1129"/>
                    </a:lnTo>
                    <a:lnTo>
                      <a:pt x="1236" y="1469"/>
                    </a:lnTo>
                    <a:lnTo>
                      <a:pt x="1236" y="1448"/>
                    </a:lnTo>
                    <a:lnTo>
                      <a:pt x="1236" y="1448"/>
                    </a:lnTo>
                    <a:lnTo>
                      <a:pt x="1044" y="1767"/>
                    </a:lnTo>
                    <a:lnTo>
                      <a:pt x="1044" y="1767"/>
                    </a:lnTo>
                    <a:lnTo>
                      <a:pt x="959" y="1938"/>
                    </a:lnTo>
                    <a:lnTo>
                      <a:pt x="874" y="2087"/>
                    </a:lnTo>
                    <a:lnTo>
                      <a:pt x="874" y="2087"/>
                    </a:lnTo>
                    <a:lnTo>
                      <a:pt x="682" y="2364"/>
                    </a:lnTo>
                    <a:lnTo>
                      <a:pt x="682" y="2364"/>
                    </a:lnTo>
                    <a:lnTo>
                      <a:pt x="618" y="2513"/>
                    </a:lnTo>
                    <a:lnTo>
                      <a:pt x="533" y="2662"/>
                    </a:lnTo>
                    <a:lnTo>
                      <a:pt x="533" y="2662"/>
                    </a:lnTo>
                    <a:lnTo>
                      <a:pt x="512" y="2768"/>
                    </a:lnTo>
                    <a:lnTo>
                      <a:pt x="512" y="2768"/>
                    </a:lnTo>
                    <a:lnTo>
                      <a:pt x="533" y="3024"/>
                    </a:lnTo>
                    <a:lnTo>
                      <a:pt x="533" y="3024"/>
                    </a:lnTo>
                    <a:lnTo>
                      <a:pt x="554" y="3066"/>
                    </a:lnTo>
                    <a:lnTo>
                      <a:pt x="554" y="3066"/>
                    </a:lnTo>
                    <a:lnTo>
                      <a:pt x="554" y="3087"/>
                    </a:lnTo>
                    <a:lnTo>
                      <a:pt x="554" y="3087"/>
                    </a:lnTo>
                    <a:lnTo>
                      <a:pt x="597" y="3173"/>
                    </a:lnTo>
                    <a:lnTo>
                      <a:pt x="597" y="3258"/>
                    </a:lnTo>
                    <a:lnTo>
                      <a:pt x="597" y="3258"/>
                    </a:lnTo>
                    <a:lnTo>
                      <a:pt x="554" y="3343"/>
                    </a:lnTo>
                    <a:lnTo>
                      <a:pt x="490" y="3407"/>
                    </a:lnTo>
                    <a:lnTo>
                      <a:pt x="490" y="3407"/>
                    </a:lnTo>
                    <a:lnTo>
                      <a:pt x="427" y="3428"/>
                    </a:lnTo>
                    <a:lnTo>
                      <a:pt x="363" y="3449"/>
                    </a:lnTo>
                    <a:lnTo>
                      <a:pt x="363" y="3449"/>
                    </a:lnTo>
                    <a:lnTo>
                      <a:pt x="320" y="3428"/>
                    </a:lnTo>
                    <a:lnTo>
                      <a:pt x="256" y="3428"/>
                    </a:lnTo>
                    <a:lnTo>
                      <a:pt x="214" y="3385"/>
                    </a:lnTo>
                    <a:lnTo>
                      <a:pt x="171" y="3343"/>
                    </a:lnTo>
                    <a:lnTo>
                      <a:pt x="171" y="3343"/>
                    </a:lnTo>
                    <a:lnTo>
                      <a:pt x="107" y="3215"/>
                    </a:lnTo>
                    <a:lnTo>
                      <a:pt x="107" y="3215"/>
                    </a:lnTo>
                    <a:lnTo>
                      <a:pt x="65" y="3109"/>
                    </a:lnTo>
                    <a:lnTo>
                      <a:pt x="65" y="3109"/>
                    </a:lnTo>
                    <a:lnTo>
                      <a:pt x="43" y="2960"/>
                    </a:lnTo>
                    <a:lnTo>
                      <a:pt x="43" y="2960"/>
                    </a:lnTo>
                    <a:lnTo>
                      <a:pt x="43" y="2768"/>
                    </a:lnTo>
                    <a:lnTo>
                      <a:pt x="43" y="2768"/>
                    </a:lnTo>
                    <a:lnTo>
                      <a:pt x="1" y="2960"/>
                    </a:lnTo>
                    <a:lnTo>
                      <a:pt x="1" y="2960"/>
                    </a:lnTo>
                    <a:lnTo>
                      <a:pt x="1" y="3109"/>
                    </a:lnTo>
                    <a:lnTo>
                      <a:pt x="22" y="3258"/>
                    </a:lnTo>
                    <a:lnTo>
                      <a:pt x="22" y="3258"/>
                    </a:lnTo>
                    <a:lnTo>
                      <a:pt x="65" y="3407"/>
                    </a:lnTo>
                    <a:lnTo>
                      <a:pt x="65" y="3407"/>
                    </a:lnTo>
                    <a:lnTo>
                      <a:pt x="129" y="3513"/>
                    </a:lnTo>
                    <a:lnTo>
                      <a:pt x="214" y="3620"/>
                    </a:lnTo>
                    <a:lnTo>
                      <a:pt x="214" y="3620"/>
                    </a:lnTo>
                    <a:lnTo>
                      <a:pt x="341" y="3769"/>
                    </a:lnTo>
                    <a:lnTo>
                      <a:pt x="405" y="3811"/>
                    </a:lnTo>
                    <a:lnTo>
                      <a:pt x="512" y="3896"/>
                    </a:lnTo>
                    <a:lnTo>
                      <a:pt x="512" y="3896"/>
                    </a:lnTo>
                    <a:lnTo>
                      <a:pt x="618" y="3939"/>
                    </a:lnTo>
                    <a:lnTo>
                      <a:pt x="682" y="3960"/>
                    </a:lnTo>
                    <a:lnTo>
                      <a:pt x="682" y="3960"/>
                    </a:lnTo>
                    <a:lnTo>
                      <a:pt x="810" y="3982"/>
                    </a:lnTo>
                    <a:lnTo>
                      <a:pt x="810" y="3982"/>
                    </a:lnTo>
                    <a:lnTo>
                      <a:pt x="895" y="3982"/>
                    </a:lnTo>
                    <a:lnTo>
                      <a:pt x="895" y="3982"/>
                    </a:lnTo>
                    <a:lnTo>
                      <a:pt x="1023" y="3960"/>
                    </a:lnTo>
                    <a:lnTo>
                      <a:pt x="1108" y="3939"/>
                    </a:lnTo>
                    <a:lnTo>
                      <a:pt x="1108" y="3939"/>
                    </a:lnTo>
                    <a:lnTo>
                      <a:pt x="1257" y="4024"/>
                    </a:lnTo>
                    <a:lnTo>
                      <a:pt x="1342" y="4067"/>
                    </a:lnTo>
                    <a:lnTo>
                      <a:pt x="1406" y="4067"/>
                    </a:lnTo>
                    <a:lnTo>
                      <a:pt x="1406" y="4067"/>
                    </a:lnTo>
                    <a:lnTo>
                      <a:pt x="1470" y="4067"/>
                    </a:lnTo>
                    <a:lnTo>
                      <a:pt x="1470" y="4067"/>
                    </a:lnTo>
                    <a:lnTo>
                      <a:pt x="1576" y="4045"/>
                    </a:lnTo>
                    <a:lnTo>
                      <a:pt x="1661" y="4003"/>
                    </a:lnTo>
                    <a:lnTo>
                      <a:pt x="1661" y="4003"/>
                    </a:lnTo>
                    <a:lnTo>
                      <a:pt x="1747" y="3960"/>
                    </a:lnTo>
                    <a:lnTo>
                      <a:pt x="1853" y="3896"/>
                    </a:lnTo>
                    <a:lnTo>
                      <a:pt x="2002" y="3811"/>
                    </a:lnTo>
                    <a:lnTo>
                      <a:pt x="2151" y="3747"/>
                    </a:lnTo>
                    <a:lnTo>
                      <a:pt x="2151" y="3747"/>
                    </a:lnTo>
                    <a:lnTo>
                      <a:pt x="2513" y="3577"/>
                    </a:lnTo>
                    <a:lnTo>
                      <a:pt x="2513" y="3577"/>
                    </a:lnTo>
                    <a:lnTo>
                      <a:pt x="2726" y="3428"/>
                    </a:lnTo>
                    <a:lnTo>
                      <a:pt x="2726" y="3428"/>
                    </a:lnTo>
                    <a:lnTo>
                      <a:pt x="2875" y="3300"/>
                    </a:lnTo>
                    <a:lnTo>
                      <a:pt x="3003" y="3130"/>
                    </a:lnTo>
                    <a:lnTo>
                      <a:pt x="3003" y="3130"/>
                    </a:lnTo>
                    <a:lnTo>
                      <a:pt x="3109" y="2938"/>
                    </a:lnTo>
                    <a:lnTo>
                      <a:pt x="3152" y="2747"/>
                    </a:lnTo>
                    <a:lnTo>
                      <a:pt x="3152" y="2747"/>
                    </a:lnTo>
                    <a:lnTo>
                      <a:pt x="3173" y="2555"/>
                    </a:lnTo>
                    <a:lnTo>
                      <a:pt x="3173" y="2364"/>
                    </a:lnTo>
                    <a:lnTo>
                      <a:pt x="3173" y="2364"/>
                    </a:lnTo>
                    <a:lnTo>
                      <a:pt x="3152" y="2066"/>
                    </a:lnTo>
                    <a:lnTo>
                      <a:pt x="3109" y="1767"/>
                    </a:lnTo>
                    <a:lnTo>
                      <a:pt x="3109" y="1767"/>
                    </a:lnTo>
                    <a:lnTo>
                      <a:pt x="3045" y="1427"/>
                    </a:lnTo>
                    <a:lnTo>
                      <a:pt x="2917" y="1107"/>
                    </a:lnTo>
                    <a:lnTo>
                      <a:pt x="2917" y="1107"/>
                    </a:lnTo>
                    <a:lnTo>
                      <a:pt x="2832" y="937"/>
                    </a:lnTo>
                    <a:lnTo>
                      <a:pt x="2747" y="767"/>
                    </a:lnTo>
                    <a:lnTo>
                      <a:pt x="2747" y="767"/>
                    </a:lnTo>
                    <a:lnTo>
                      <a:pt x="2577" y="533"/>
                    </a:lnTo>
                    <a:lnTo>
                      <a:pt x="2577" y="533"/>
                    </a:lnTo>
                    <a:lnTo>
                      <a:pt x="2492" y="448"/>
                    </a:lnTo>
                    <a:lnTo>
                      <a:pt x="2385" y="362"/>
                    </a:lnTo>
                    <a:lnTo>
                      <a:pt x="2385" y="362"/>
                    </a:lnTo>
                    <a:lnTo>
                      <a:pt x="2321" y="277"/>
                    </a:lnTo>
                    <a:lnTo>
                      <a:pt x="2236" y="171"/>
                    </a:lnTo>
                    <a:lnTo>
                      <a:pt x="2236" y="171"/>
                    </a:lnTo>
                    <a:lnTo>
                      <a:pt x="2108" y="64"/>
                    </a:lnTo>
                    <a:lnTo>
                      <a:pt x="2108" y="64"/>
                    </a:lnTo>
                    <a:lnTo>
                      <a:pt x="2002" y="22"/>
                    </a:lnTo>
                    <a:lnTo>
                      <a:pt x="191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809;p49">
                <a:extLst>
                  <a:ext uri="{FF2B5EF4-FFF2-40B4-BE49-F238E27FC236}">
                    <a16:creationId xmlns:a16="http://schemas.microsoft.com/office/drawing/2014/main" id="{4B0130C9-1A03-E8C2-73EB-8032DE1B47AF}"/>
                  </a:ext>
                </a:extLst>
              </p:cNvPr>
              <p:cNvSpPr/>
              <p:nvPr/>
            </p:nvSpPr>
            <p:spPr>
              <a:xfrm>
                <a:off x="5268643" y="3383019"/>
                <a:ext cx="2180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91" extrusionOk="0">
                    <a:moveTo>
                      <a:pt x="235" y="0"/>
                    </a:moveTo>
                    <a:lnTo>
                      <a:pt x="171" y="86"/>
                    </a:lnTo>
                    <a:lnTo>
                      <a:pt x="107" y="213"/>
                    </a:lnTo>
                    <a:lnTo>
                      <a:pt x="43" y="320"/>
                    </a:lnTo>
                    <a:lnTo>
                      <a:pt x="0" y="447"/>
                    </a:lnTo>
                    <a:lnTo>
                      <a:pt x="0" y="490"/>
                    </a:lnTo>
                    <a:lnTo>
                      <a:pt x="64" y="320"/>
                    </a:lnTo>
                    <a:lnTo>
                      <a:pt x="149" y="171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DF7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810;p49">
                <a:extLst>
                  <a:ext uri="{FF2B5EF4-FFF2-40B4-BE49-F238E27FC236}">
                    <a16:creationId xmlns:a16="http://schemas.microsoft.com/office/drawing/2014/main" id="{964A2902-E2D5-B708-B0D4-17AFD8396846}"/>
                  </a:ext>
                </a:extLst>
              </p:cNvPr>
              <p:cNvSpPr/>
              <p:nvPr/>
            </p:nvSpPr>
            <p:spPr>
              <a:xfrm>
                <a:off x="5268643" y="3382027"/>
                <a:ext cx="3173" cy="5548"/>
              </a:xfrm>
              <a:custGeom>
                <a:avLst/>
                <a:gdLst/>
                <a:ahLst/>
                <a:cxnLst/>
                <a:rect l="l" t="t" r="r" b="b"/>
                <a:pathLst>
                  <a:path w="342" h="598" fill="none" extrusionOk="0">
                    <a:moveTo>
                      <a:pt x="341" y="1"/>
                    </a:moveTo>
                    <a:lnTo>
                      <a:pt x="341" y="1"/>
                    </a:lnTo>
                    <a:lnTo>
                      <a:pt x="235" y="107"/>
                    </a:lnTo>
                    <a:lnTo>
                      <a:pt x="235" y="107"/>
                    </a:lnTo>
                    <a:lnTo>
                      <a:pt x="171" y="193"/>
                    </a:lnTo>
                    <a:lnTo>
                      <a:pt x="107" y="320"/>
                    </a:lnTo>
                    <a:lnTo>
                      <a:pt x="43" y="427"/>
                    </a:lnTo>
                    <a:lnTo>
                      <a:pt x="0" y="554"/>
                    </a:lnTo>
                    <a:lnTo>
                      <a:pt x="0" y="554"/>
                    </a:lnTo>
                    <a:lnTo>
                      <a:pt x="0" y="597"/>
                    </a:lnTo>
                    <a:lnTo>
                      <a:pt x="0" y="597"/>
                    </a:lnTo>
                    <a:lnTo>
                      <a:pt x="64" y="427"/>
                    </a:lnTo>
                    <a:lnTo>
                      <a:pt x="64" y="427"/>
                    </a:lnTo>
                    <a:lnTo>
                      <a:pt x="149" y="278"/>
                    </a:lnTo>
                    <a:lnTo>
                      <a:pt x="235" y="107"/>
                    </a:lnTo>
                    <a:lnTo>
                      <a:pt x="235" y="107"/>
                    </a:lnTo>
                    <a:lnTo>
                      <a:pt x="34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811;p49">
                <a:extLst>
                  <a:ext uri="{FF2B5EF4-FFF2-40B4-BE49-F238E27FC236}">
                    <a16:creationId xmlns:a16="http://schemas.microsoft.com/office/drawing/2014/main" id="{D3527109-E89A-0E51-032C-ABE29F46AFA3}"/>
                  </a:ext>
                </a:extLst>
              </p:cNvPr>
              <p:cNvSpPr/>
              <p:nvPr/>
            </p:nvSpPr>
            <p:spPr>
              <a:xfrm>
                <a:off x="5268643" y="3366627"/>
                <a:ext cx="15614" cy="27267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939" extrusionOk="0">
                    <a:moveTo>
                      <a:pt x="1576" y="0"/>
                    </a:moveTo>
                    <a:lnTo>
                      <a:pt x="1512" y="22"/>
                    </a:lnTo>
                    <a:lnTo>
                      <a:pt x="1448" y="64"/>
                    </a:lnTo>
                    <a:lnTo>
                      <a:pt x="1320" y="320"/>
                    </a:lnTo>
                    <a:lnTo>
                      <a:pt x="1171" y="575"/>
                    </a:lnTo>
                    <a:lnTo>
                      <a:pt x="1171" y="554"/>
                    </a:lnTo>
                    <a:lnTo>
                      <a:pt x="937" y="895"/>
                    </a:lnTo>
                    <a:lnTo>
                      <a:pt x="958" y="873"/>
                    </a:lnTo>
                    <a:lnTo>
                      <a:pt x="682" y="1256"/>
                    </a:lnTo>
                    <a:lnTo>
                      <a:pt x="490" y="1491"/>
                    </a:lnTo>
                    <a:lnTo>
                      <a:pt x="341" y="1661"/>
                    </a:lnTo>
                    <a:lnTo>
                      <a:pt x="235" y="1767"/>
                    </a:lnTo>
                    <a:lnTo>
                      <a:pt x="149" y="1938"/>
                    </a:lnTo>
                    <a:lnTo>
                      <a:pt x="64" y="2087"/>
                    </a:lnTo>
                    <a:lnTo>
                      <a:pt x="0" y="2257"/>
                    </a:lnTo>
                    <a:lnTo>
                      <a:pt x="0" y="2449"/>
                    </a:lnTo>
                    <a:lnTo>
                      <a:pt x="22" y="2598"/>
                    </a:lnTo>
                    <a:lnTo>
                      <a:pt x="64" y="2704"/>
                    </a:lnTo>
                    <a:lnTo>
                      <a:pt x="128" y="2832"/>
                    </a:lnTo>
                    <a:lnTo>
                      <a:pt x="171" y="2874"/>
                    </a:lnTo>
                    <a:lnTo>
                      <a:pt x="213" y="2917"/>
                    </a:lnTo>
                    <a:lnTo>
                      <a:pt x="277" y="2917"/>
                    </a:lnTo>
                    <a:lnTo>
                      <a:pt x="320" y="2938"/>
                    </a:lnTo>
                    <a:lnTo>
                      <a:pt x="384" y="2917"/>
                    </a:lnTo>
                    <a:lnTo>
                      <a:pt x="447" y="2896"/>
                    </a:lnTo>
                    <a:lnTo>
                      <a:pt x="511" y="2832"/>
                    </a:lnTo>
                    <a:lnTo>
                      <a:pt x="554" y="2747"/>
                    </a:lnTo>
                    <a:lnTo>
                      <a:pt x="554" y="2662"/>
                    </a:lnTo>
                    <a:lnTo>
                      <a:pt x="511" y="2576"/>
                    </a:lnTo>
                    <a:lnTo>
                      <a:pt x="511" y="2555"/>
                    </a:lnTo>
                    <a:lnTo>
                      <a:pt x="490" y="2513"/>
                    </a:lnTo>
                    <a:lnTo>
                      <a:pt x="469" y="2257"/>
                    </a:lnTo>
                    <a:lnTo>
                      <a:pt x="490" y="2151"/>
                    </a:lnTo>
                    <a:lnTo>
                      <a:pt x="575" y="2002"/>
                    </a:lnTo>
                    <a:lnTo>
                      <a:pt x="639" y="1853"/>
                    </a:lnTo>
                    <a:lnTo>
                      <a:pt x="831" y="1576"/>
                    </a:lnTo>
                    <a:lnTo>
                      <a:pt x="916" y="1427"/>
                    </a:lnTo>
                    <a:lnTo>
                      <a:pt x="1001" y="1256"/>
                    </a:lnTo>
                    <a:lnTo>
                      <a:pt x="1193" y="937"/>
                    </a:lnTo>
                    <a:lnTo>
                      <a:pt x="1193" y="958"/>
                    </a:lnTo>
                    <a:lnTo>
                      <a:pt x="1427" y="618"/>
                    </a:lnTo>
                    <a:lnTo>
                      <a:pt x="1555" y="405"/>
                    </a:lnTo>
                    <a:lnTo>
                      <a:pt x="1661" y="171"/>
                    </a:lnTo>
                    <a:lnTo>
                      <a:pt x="1682" y="128"/>
                    </a:lnTo>
                    <a:lnTo>
                      <a:pt x="1682" y="86"/>
                    </a:lnTo>
                    <a:lnTo>
                      <a:pt x="1661" y="43"/>
                    </a:lnTo>
                    <a:lnTo>
                      <a:pt x="1618" y="22"/>
                    </a:lnTo>
                    <a:lnTo>
                      <a:pt x="1576" y="0"/>
                    </a:lnTo>
                    <a:close/>
                  </a:path>
                </a:pathLst>
              </a:custGeom>
              <a:solidFill>
                <a:srgbClr val="EBB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812;p49">
                <a:extLst>
                  <a:ext uri="{FF2B5EF4-FFF2-40B4-BE49-F238E27FC236}">
                    <a16:creationId xmlns:a16="http://schemas.microsoft.com/office/drawing/2014/main" id="{EFCA0846-A363-A6E2-85A7-89A3F162EFDB}"/>
                  </a:ext>
                </a:extLst>
              </p:cNvPr>
              <p:cNvSpPr/>
              <p:nvPr/>
            </p:nvSpPr>
            <p:spPr>
              <a:xfrm>
                <a:off x="5279311" y="3371961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1" y="0"/>
                    </a:moveTo>
                    <a:lnTo>
                      <a:pt x="0" y="0"/>
                    </a:lnTo>
                    <a:lnTo>
                      <a:pt x="2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813;p49">
                <a:extLst>
                  <a:ext uri="{FF2B5EF4-FFF2-40B4-BE49-F238E27FC236}">
                    <a16:creationId xmlns:a16="http://schemas.microsoft.com/office/drawing/2014/main" id="{6ED389A0-E734-3F5F-A800-494F73406BF7}"/>
                  </a:ext>
                </a:extLst>
              </p:cNvPr>
              <p:cNvSpPr/>
              <p:nvPr/>
            </p:nvSpPr>
            <p:spPr>
              <a:xfrm>
                <a:off x="5274961" y="3378084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21"/>
                    </a:moveTo>
                    <a:lnTo>
                      <a:pt x="22" y="0"/>
                    </a:lnTo>
                    <a:lnTo>
                      <a:pt x="1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814;p49">
                <a:extLst>
                  <a:ext uri="{FF2B5EF4-FFF2-40B4-BE49-F238E27FC236}">
                    <a16:creationId xmlns:a16="http://schemas.microsoft.com/office/drawing/2014/main" id="{1B43804C-5F72-7B08-9DFE-8BD0A4998F0F}"/>
                  </a:ext>
                </a:extLst>
              </p:cNvPr>
              <p:cNvSpPr/>
              <p:nvPr/>
            </p:nvSpPr>
            <p:spPr>
              <a:xfrm>
                <a:off x="5268643" y="3366627"/>
                <a:ext cx="15614" cy="27267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939" fill="none" extrusionOk="0">
                    <a:moveTo>
                      <a:pt x="1576" y="0"/>
                    </a:moveTo>
                    <a:lnTo>
                      <a:pt x="1576" y="0"/>
                    </a:lnTo>
                    <a:lnTo>
                      <a:pt x="1512" y="22"/>
                    </a:lnTo>
                    <a:lnTo>
                      <a:pt x="1448" y="64"/>
                    </a:lnTo>
                    <a:lnTo>
                      <a:pt x="1448" y="64"/>
                    </a:lnTo>
                    <a:lnTo>
                      <a:pt x="1320" y="320"/>
                    </a:lnTo>
                    <a:lnTo>
                      <a:pt x="1320" y="320"/>
                    </a:lnTo>
                    <a:lnTo>
                      <a:pt x="1171" y="575"/>
                    </a:lnTo>
                    <a:lnTo>
                      <a:pt x="1171" y="554"/>
                    </a:lnTo>
                    <a:lnTo>
                      <a:pt x="1171" y="554"/>
                    </a:lnTo>
                    <a:lnTo>
                      <a:pt x="937" y="895"/>
                    </a:lnTo>
                    <a:lnTo>
                      <a:pt x="958" y="873"/>
                    </a:lnTo>
                    <a:lnTo>
                      <a:pt x="958" y="873"/>
                    </a:lnTo>
                    <a:lnTo>
                      <a:pt x="682" y="1256"/>
                    </a:lnTo>
                    <a:lnTo>
                      <a:pt x="682" y="1256"/>
                    </a:lnTo>
                    <a:lnTo>
                      <a:pt x="682" y="1256"/>
                    </a:lnTo>
                    <a:lnTo>
                      <a:pt x="490" y="1491"/>
                    </a:lnTo>
                    <a:lnTo>
                      <a:pt x="490" y="1491"/>
                    </a:lnTo>
                    <a:lnTo>
                      <a:pt x="341" y="1661"/>
                    </a:lnTo>
                    <a:lnTo>
                      <a:pt x="341" y="1661"/>
                    </a:lnTo>
                    <a:lnTo>
                      <a:pt x="235" y="1767"/>
                    </a:lnTo>
                    <a:lnTo>
                      <a:pt x="235" y="1767"/>
                    </a:lnTo>
                    <a:lnTo>
                      <a:pt x="149" y="1938"/>
                    </a:lnTo>
                    <a:lnTo>
                      <a:pt x="64" y="2087"/>
                    </a:lnTo>
                    <a:lnTo>
                      <a:pt x="64" y="2087"/>
                    </a:lnTo>
                    <a:lnTo>
                      <a:pt x="0" y="2257"/>
                    </a:lnTo>
                    <a:lnTo>
                      <a:pt x="0" y="2257"/>
                    </a:lnTo>
                    <a:lnTo>
                      <a:pt x="0" y="2449"/>
                    </a:lnTo>
                    <a:lnTo>
                      <a:pt x="0" y="2449"/>
                    </a:lnTo>
                    <a:lnTo>
                      <a:pt x="22" y="2598"/>
                    </a:lnTo>
                    <a:lnTo>
                      <a:pt x="22" y="2598"/>
                    </a:lnTo>
                    <a:lnTo>
                      <a:pt x="64" y="2704"/>
                    </a:lnTo>
                    <a:lnTo>
                      <a:pt x="64" y="2704"/>
                    </a:lnTo>
                    <a:lnTo>
                      <a:pt x="128" y="2832"/>
                    </a:lnTo>
                    <a:lnTo>
                      <a:pt x="128" y="2832"/>
                    </a:lnTo>
                    <a:lnTo>
                      <a:pt x="171" y="2874"/>
                    </a:lnTo>
                    <a:lnTo>
                      <a:pt x="213" y="2917"/>
                    </a:lnTo>
                    <a:lnTo>
                      <a:pt x="277" y="2917"/>
                    </a:lnTo>
                    <a:lnTo>
                      <a:pt x="320" y="2938"/>
                    </a:lnTo>
                    <a:lnTo>
                      <a:pt x="320" y="2938"/>
                    </a:lnTo>
                    <a:lnTo>
                      <a:pt x="384" y="2917"/>
                    </a:lnTo>
                    <a:lnTo>
                      <a:pt x="447" y="2896"/>
                    </a:lnTo>
                    <a:lnTo>
                      <a:pt x="447" y="2896"/>
                    </a:lnTo>
                    <a:lnTo>
                      <a:pt x="511" y="2832"/>
                    </a:lnTo>
                    <a:lnTo>
                      <a:pt x="554" y="2747"/>
                    </a:lnTo>
                    <a:lnTo>
                      <a:pt x="554" y="2747"/>
                    </a:lnTo>
                    <a:lnTo>
                      <a:pt x="554" y="2662"/>
                    </a:lnTo>
                    <a:lnTo>
                      <a:pt x="511" y="2576"/>
                    </a:lnTo>
                    <a:lnTo>
                      <a:pt x="511" y="2576"/>
                    </a:lnTo>
                    <a:lnTo>
                      <a:pt x="511" y="2555"/>
                    </a:lnTo>
                    <a:lnTo>
                      <a:pt x="511" y="2555"/>
                    </a:lnTo>
                    <a:lnTo>
                      <a:pt x="490" y="2513"/>
                    </a:lnTo>
                    <a:lnTo>
                      <a:pt x="490" y="2513"/>
                    </a:lnTo>
                    <a:lnTo>
                      <a:pt x="469" y="2257"/>
                    </a:lnTo>
                    <a:lnTo>
                      <a:pt x="469" y="2257"/>
                    </a:lnTo>
                    <a:lnTo>
                      <a:pt x="490" y="2151"/>
                    </a:lnTo>
                    <a:lnTo>
                      <a:pt x="490" y="2151"/>
                    </a:lnTo>
                    <a:lnTo>
                      <a:pt x="575" y="2002"/>
                    </a:lnTo>
                    <a:lnTo>
                      <a:pt x="639" y="1853"/>
                    </a:lnTo>
                    <a:lnTo>
                      <a:pt x="639" y="1853"/>
                    </a:lnTo>
                    <a:lnTo>
                      <a:pt x="831" y="1576"/>
                    </a:lnTo>
                    <a:lnTo>
                      <a:pt x="831" y="1576"/>
                    </a:lnTo>
                    <a:lnTo>
                      <a:pt x="916" y="1427"/>
                    </a:lnTo>
                    <a:lnTo>
                      <a:pt x="1001" y="1256"/>
                    </a:lnTo>
                    <a:lnTo>
                      <a:pt x="1001" y="1256"/>
                    </a:lnTo>
                    <a:lnTo>
                      <a:pt x="1193" y="937"/>
                    </a:lnTo>
                    <a:lnTo>
                      <a:pt x="1193" y="958"/>
                    </a:lnTo>
                    <a:lnTo>
                      <a:pt x="1193" y="958"/>
                    </a:lnTo>
                    <a:lnTo>
                      <a:pt x="1427" y="618"/>
                    </a:lnTo>
                    <a:lnTo>
                      <a:pt x="1427" y="618"/>
                    </a:lnTo>
                    <a:lnTo>
                      <a:pt x="1555" y="405"/>
                    </a:lnTo>
                    <a:lnTo>
                      <a:pt x="1661" y="171"/>
                    </a:lnTo>
                    <a:lnTo>
                      <a:pt x="1661" y="171"/>
                    </a:lnTo>
                    <a:lnTo>
                      <a:pt x="1682" y="128"/>
                    </a:lnTo>
                    <a:lnTo>
                      <a:pt x="1682" y="86"/>
                    </a:lnTo>
                    <a:lnTo>
                      <a:pt x="1661" y="43"/>
                    </a:lnTo>
                    <a:lnTo>
                      <a:pt x="1618" y="22"/>
                    </a:lnTo>
                    <a:lnTo>
                      <a:pt x="1618" y="22"/>
                    </a:lnTo>
                    <a:lnTo>
                      <a:pt x="15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815;p49">
                <a:extLst>
                  <a:ext uri="{FF2B5EF4-FFF2-40B4-BE49-F238E27FC236}">
                    <a16:creationId xmlns:a16="http://schemas.microsoft.com/office/drawing/2014/main" id="{402776C6-4B2F-C62C-37A8-5A44FA78FC6B}"/>
                  </a:ext>
                </a:extLst>
              </p:cNvPr>
              <p:cNvSpPr/>
              <p:nvPr/>
            </p:nvSpPr>
            <p:spPr>
              <a:xfrm>
                <a:off x="4654833" y="3361887"/>
                <a:ext cx="568052" cy="299236"/>
              </a:xfrm>
              <a:custGeom>
                <a:avLst/>
                <a:gdLst/>
                <a:ahLst/>
                <a:cxnLst/>
                <a:rect l="l" t="t" r="r" b="b"/>
                <a:pathLst>
                  <a:path w="61229" h="32254" extrusionOk="0">
                    <a:moveTo>
                      <a:pt x="107" y="0"/>
                    </a:moveTo>
                    <a:lnTo>
                      <a:pt x="64" y="22"/>
                    </a:lnTo>
                    <a:lnTo>
                      <a:pt x="22" y="64"/>
                    </a:lnTo>
                    <a:lnTo>
                      <a:pt x="1" y="128"/>
                    </a:lnTo>
                    <a:lnTo>
                      <a:pt x="1" y="171"/>
                    </a:lnTo>
                    <a:lnTo>
                      <a:pt x="107" y="575"/>
                    </a:lnTo>
                    <a:lnTo>
                      <a:pt x="235" y="1001"/>
                    </a:lnTo>
                    <a:lnTo>
                      <a:pt x="405" y="1406"/>
                    </a:lnTo>
                    <a:lnTo>
                      <a:pt x="575" y="1810"/>
                    </a:lnTo>
                    <a:lnTo>
                      <a:pt x="788" y="2236"/>
                    </a:lnTo>
                    <a:lnTo>
                      <a:pt x="1022" y="2662"/>
                    </a:lnTo>
                    <a:lnTo>
                      <a:pt x="1257" y="3066"/>
                    </a:lnTo>
                    <a:lnTo>
                      <a:pt x="1533" y="3449"/>
                    </a:lnTo>
                    <a:lnTo>
                      <a:pt x="1810" y="3833"/>
                    </a:lnTo>
                    <a:lnTo>
                      <a:pt x="2087" y="4194"/>
                    </a:lnTo>
                    <a:lnTo>
                      <a:pt x="2385" y="4535"/>
                    </a:lnTo>
                    <a:lnTo>
                      <a:pt x="2704" y="4876"/>
                    </a:lnTo>
                    <a:lnTo>
                      <a:pt x="3002" y="5195"/>
                    </a:lnTo>
                    <a:lnTo>
                      <a:pt x="3343" y="5493"/>
                    </a:lnTo>
                    <a:lnTo>
                      <a:pt x="4003" y="6068"/>
                    </a:lnTo>
                    <a:lnTo>
                      <a:pt x="4727" y="6685"/>
                    </a:lnTo>
                    <a:lnTo>
                      <a:pt x="5472" y="7281"/>
                    </a:lnTo>
                    <a:lnTo>
                      <a:pt x="6983" y="8367"/>
                    </a:lnTo>
                    <a:lnTo>
                      <a:pt x="7707" y="8899"/>
                    </a:lnTo>
                    <a:lnTo>
                      <a:pt x="8431" y="9410"/>
                    </a:lnTo>
                    <a:lnTo>
                      <a:pt x="9155" y="9879"/>
                    </a:lnTo>
                    <a:lnTo>
                      <a:pt x="9879" y="10347"/>
                    </a:lnTo>
                    <a:lnTo>
                      <a:pt x="10666" y="10837"/>
                    </a:lnTo>
                    <a:lnTo>
                      <a:pt x="11475" y="11284"/>
                    </a:lnTo>
                    <a:lnTo>
                      <a:pt x="12263" y="11710"/>
                    </a:lnTo>
                    <a:lnTo>
                      <a:pt x="13051" y="12114"/>
                    </a:lnTo>
                    <a:lnTo>
                      <a:pt x="14647" y="12966"/>
                    </a:lnTo>
                    <a:lnTo>
                      <a:pt x="15478" y="13391"/>
                    </a:lnTo>
                    <a:lnTo>
                      <a:pt x="16265" y="13753"/>
                    </a:lnTo>
                    <a:lnTo>
                      <a:pt x="17373" y="14307"/>
                    </a:lnTo>
                    <a:lnTo>
                      <a:pt x="18522" y="14882"/>
                    </a:lnTo>
                    <a:lnTo>
                      <a:pt x="19054" y="15137"/>
                    </a:lnTo>
                    <a:lnTo>
                      <a:pt x="19587" y="15371"/>
                    </a:lnTo>
                    <a:lnTo>
                      <a:pt x="20651" y="15840"/>
                    </a:lnTo>
                    <a:lnTo>
                      <a:pt x="20587" y="15797"/>
                    </a:lnTo>
                    <a:lnTo>
                      <a:pt x="20587" y="15797"/>
                    </a:lnTo>
                    <a:lnTo>
                      <a:pt x="21481" y="16223"/>
                    </a:lnTo>
                    <a:lnTo>
                      <a:pt x="22397" y="16606"/>
                    </a:lnTo>
                    <a:lnTo>
                      <a:pt x="23184" y="16989"/>
                    </a:lnTo>
                    <a:lnTo>
                      <a:pt x="24015" y="17372"/>
                    </a:lnTo>
                    <a:lnTo>
                      <a:pt x="25548" y="18096"/>
                    </a:lnTo>
                    <a:lnTo>
                      <a:pt x="26335" y="18480"/>
                    </a:lnTo>
                    <a:lnTo>
                      <a:pt x="27080" y="18841"/>
                    </a:lnTo>
                    <a:lnTo>
                      <a:pt x="27868" y="19267"/>
                    </a:lnTo>
                    <a:lnTo>
                      <a:pt x="28656" y="19693"/>
                    </a:lnTo>
                    <a:lnTo>
                      <a:pt x="29422" y="20119"/>
                    </a:lnTo>
                    <a:lnTo>
                      <a:pt x="30189" y="20566"/>
                    </a:lnTo>
                    <a:lnTo>
                      <a:pt x="31700" y="21460"/>
                    </a:lnTo>
                    <a:lnTo>
                      <a:pt x="32509" y="21928"/>
                    </a:lnTo>
                    <a:lnTo>
                      <a:pt x="33297" y="22397"/>
                    </a:lnTo>
                    <a:lnTo>
                      <a:pt x="34830" y="23333"/>
                    </a:lnTo>
                    <a:lnTo>
                      <a:pt x="36299" y="24228"/>
                    </a:lnTo>
                    <a:lnTo>
                      <a:pt x="37129" y="24717"/>
                    </a:lnTo>
                    <a:lnTo>
                      <a:pt x="37959" y="25249"/>
                    </a:lnTo>
                    <a:lnTo>
                      <a:pt x="38342" y="25484"/>
                    </a:lnTo>
                    <a:lnTo>
                      <a:pt x="38747" y="25718"/>
                    </a:lnTo>
                    <a:lnTo>
                      <a:pt x="39556" y="26144"/>
                    </a:lnTo>
                    <a:lnTo>
                      <a:pt x="40301" y="26569"/>
                    </a:lnTo>
                    <a:lnTo>
                      <a:pt x="41067" y="26974"/>
                    </a:lnTo>
                    <a:lnTo>
                      <a:pt x="41855" y="27357"/>
                    </a:lnTo>
                    <a:lnTo>
                      <a:pt x="42664" y="27719"/>
                    </a:lnTo>
                    <a:lnTo>
                      <a:pt x="43473" y="28102"/>
                    </a:lnTo>
                    <a:lnTo>
                      <a:pt x="44282" y="28464"/>
                    </a:lnTo>
                    <a:lnTo>
                      <a:pt x="45070" y="28784"/>
                    </a:lnTo>
                    <a:lnTo>
                      <a:pt x="45858" y="29103"/>
                    </a:lnTo>
                    <a:lnTo>
                      <a:pt x="46666" y="29422"/>
                    </a:lnTo>
                    <a:lnTo>
                      <a:pt x="47475" y="29763"/>
                    </a:lnTo>
                    <a:lnTo>
                      <a:pt x="48348" y="30082"/>
                    </a:lnTo>
                    <a:lnTo>
                      <a:pt x="49179" y="30401"/>
                    </a:lnTo>
                    <a:lnTo>
                      <a:pt x="49988" y="30721"/>
                    </a:lnTo>
                    <a:lnTo>
                      <a:pt x="50860" y="31019"/>
                    </a:lnTo>
                    <a:lnTo>
                      <a:pt x="52500" y="31530"/>
                    </a:lnTo>
                    <a:lnTo>
                      <a:pt x="52926" y="31679"/>
                    </a:lnTo>
                    <a:lnTo>
                      <a:pt x="53373" y="31807"/>
                    </a:lnTo>
                    <a:lnTo>
                      <a:pt x="53756" y="31892"/>
                    </a:lnTo>
                    <a:lnTo>
                      <a:pt x="54160" y="31977"/>
                    </a:lnTo>
                    <a:lnTo>
                      <a:pt x="54650" y="32083"/>
                    </a:lnTo>
                    <a:lnTo>
                      <a:pt x="55097" y="32147"/>
                    </a:lnTo>
                    <a:lnTo>
                      <a:pt x="55544" y="32190"/>
                    </a:lnTo>
                    <a:lnTo>
                      <a:pt x="55991" y="32232"/>
                    </a:lnTo>
                    <a:lnTo>
                      <a:pt x="56438" y="32254"/>
                    </a:lnTo>
                    <a:lnTo>
                      <a:pt x="57737" y="32254"/>
                    </a:lnTo>
                    <a:lnTo>
                      <a:pt x="58141" y="32232"/>
                    </a:lnTo>
                    <a:lnTo>
                      <a:pt x="58908" y="32190"/>
                    </a:lnTo>
                    <a:lnTo>
                      <a:pt x="59632" y="32190"/>
                    </a:lnTo>
                    <a:lnTo>
                      <a:pt x="60313" y="32147"/>
                    </a:lnTo>
                    <a:lnTo>
                      <a:pt x="60781" y="32105"/>
                    </a:lnTo>
                    <a:lnTo>
                      <a:pt x="60973" y="32083"/>
                    </a:lnTo>
                    <a:lnTo>
                      <a:pt x="61101" y="32041"/>
                    </a:lnTo>
                    <a:lnTo>
                      <a:pt x="61164" y="31998"/>
                    </a:lnTo>
                    <a:lnTo>
                      <a:pt x="61207" y="31934"/>
                    </a:lnTo>
                    <a:lnTo>
                      <a:pt x="61228" y="31892"/>
                    </a:lnTo>
                    <a:lnTo>
                      <a:pt x="61228" y="31828"/>
                    </a:lnTo>
                    <a:lnTo>
                      <a:pt x="61207" y="31785"/>
                    </a:lnTo>
                    <a:lnTo>
                      <a:pt x="61186" y="31721"/>
                    </a:lnTo>
                    <a:lnTo>
                      <a:pt x="61122" y="31700"/>
                    </a:lnTo>
                    <a:lnTo>
                      <a:pt x="61058" y="31679"/>
                    </a:lnTo>
                    <a:lnTo>
                      <a:pt x="60994" y="31679"/>
                    </a:lnTo>
                    <a:lnTo>
                      <a:pt x="60952" y="31700"/>
                    </a:lnTo>
                    <a:lnTo>
                      <a:pt x="60824" y="31721"/>
                    </a:lnTo>
                    <a:lnTo>
                      <a:pt x="60654" y="31743"/>
                    </a:lnTo>
                    <a:lnTo>
                      <a:pt x="60717" y="31743"/>
                    </a:lnTo>
                    <a:lnTo>
                      <a:pt x="60334" y="31764"/>
                    </a:lnTo>
                    <a:lnTo>
                      <a:pt x="59248" y="31764"/>
                    </a:lnTo>
                    <a:lnTo>
                      <a:pt x="58503" y="31743"/>
                    </a:lnTo>
                    <a:lnTo>
                      <a:pt x="57822" y="31764"/>
                    </a:lnTo>
                    <a:lnTo>
                      <a:pt x="56928" y="31743"/>
                    </a:lnTo>
                    <a:lnTo>
                      <a:pt x="56481" y="31743"/>
                    </a:lnTo>
                    <a:lnTo>
                      <a:pt x="56034" y="31700"/>
                    </a:lnTo>
                    <a:lnTo>
                      <a:pt x="55246" y="31615"/>
                    </a:lnTo>
                    <a:lnTo>
                      <a:pt x="54437" y="31509"/>
                    </a:lnTo>
                    <a:lnTo>
                      <a:pt x="53649" y="31338"/>
                    </a:lnTo>
                    <a:lnTo>
                      <a:pt x="52862" y="31147"/>
                    </a:lnTo>
                    <a:lnTo>
                      <a:pt x="52031" y="30870"/>
                    </a:lnTo>
                    <a:lnTo>
                      <a:pt x="51201" y="30593"/>
                    </a:lnTo>
                    <a:lnTo>
                      <a:pt x="50307" y="30295"/>
                    </a:lnTo>
                    <a:lnTo>
                      <a:pt x="49902" y="30146"/>
                    </a:lnTo>
                    <a:lnTo>
                      <a:pt x="49519" y="29997"/>
                    </a:lnTo>
                    <a:lnTo>
                      <a:pt x="48710" y="29656"/>
                    </a:lnTo>
                    <a:lnTo>
                      <a:pt x="47859" y="29316"/>
                    </a:lnTo>
                    <a:lnTo>
                      <a:pt x="46858" y="28911"/>
                    </a:lnTo>
                    <a:lnTo>
                      <a:pt x="45858" y="28485"/>
                    </a:lnTo>
                    <a:lnTo>
                      <a:pt x="45368" y="28294"/>
                    </a:lnTo>
                    <a:lnTo>
                      <a:pt x="44899" y="28102"/>
                    </a:lnTo>
                    <a:lnTo>
                      <a:pt x="43941" y="27698"/>
                    </a:lnTo>
                    <a:lnTo>
                      <a:pt x="43963" y="27698"/>
                    </a:lnTo>
                    <a:lnTo>
                      <a:pt x="42579" y="27059"/>
                    </a:lnTo>
                    <a:lnTo>
                      <a:pt x="42494" y="27017"/>
                    </a:lnTo>
                    <a:lnTo>
                      <a:pt x="42515" y="27038"/>
                    </a:lnTo>
                    <a:lnTo>
                      <a:pt x="41727" y="26655"/>
                    </a:lnTo>
                    <a:lnTo>
                      <a:pt x="40961" y="26271"/>
                    </a:lnTo>
                    <a:lnTo>
                      <a:pt x="40195" y="25867"/>
                    </a:lnTo>
                    <a:lnTo>
                      <a:pt x="39428" y="25441"/>
                    </a:lnTo>
                    <a:lnTo>
                      <a:pt x="39045" y="25207"/>
                    </a:lnTo>
                    <a:lnTo>
                      <a:pt x="38640" y="24994"/>
                    </a:lnTo>
                    <a:lnTo>
                      <a:pt x="37831" y="24462"/>
                    </a:lnTo>
                    <a:lnTo>
                      <a:pt x="37001" y="23930"/>
                    </a:lnTo>
                    <a:lnTo>
                      <a:pt x="36192" y="23440"/>
                    </a:lnTo>
                    <a:lnTo>
                      <a:pt x="34808" y="22588"/>
                    </a:lnTo>
                    <a:lnTo>
                      <a:pt x="33169" y="21588"/>
                    </a:lnTo>
                    <a:lnTo>
                      <a:pt x="32424" y="21141"/>
                    </a:lnTo>
                    <a:lnTo>
                      <a:pt x="31658" y="20672"/>
                    </a:lnTo>
                    <a:lnTo>
                      <a:pt x="30146" y="19799"/>
                    </a:lnTo>
                    <a:lnTo>
                      <a:pt x="29401" y="19374"/>
                    </a:lnTo>
                    <a:lnTo>
                      <a:pt x="28592" y="18927"/>
                    </a:lnTo>
                    <a:lnTo>
                      <a:pt x="27826" y="18522"/>
                    </a:lnTo>
                    <a:lnTo>
                      <a:pt x="27038" y="18118"/>
                    </a:lnTo>
                    <a:lnTo>
                      <a:pt x="26271" y="17713"/>
                    </a:lnTo>
                    <a:lnTo>
                      <a:pt x="25462" y="17330"/>
                    </a:lnTo>
                    <a:lnTo>
                      <a:pt x="23951" y="16606"/>
                    </a:lnTo>
                    <a:lnTo>
                      <a:pt x="23248" y="16265"/>
                    </a:lnTo>
                    <a:lnTo>
                      <a:pt x="22546" y="15946"/>
                    </a:lnTo>
                    <a:lnTo>
                      <a:pt x="21865" y="15669"/>
                    </a:lnTo>
                    <a:lnTo>
                      <a:pt x="21247" y="15393"/>
                    </a:lnTo>
                    <a:lnTo>
                      <a:pt x="20332" y="14988"/>
                    </a:lnTo>
                    <a:lnTo>
                      <a:pt x="19480" y="14605"/>
                    </a:lnTo>
                    <a:lnTo>
                      <a:pt x="19523" y="14626"/>
                    </a:lnTo>
                    <a:lnTo>
                      <a:pt x="17905" y="13881"/>
                    </a:lnTo>
                    <a:lnTo>
                      <a:pt x="17074" y="13477"/>
                    </a:lnTo>
                    <a:lnTo>
                      <a:pt x="16244" y="13072"/>
                    </a:lnTo>
                    <a:lnTo>
                      <a:pt x="15456" y="12689"/>
                    </a:lnTo>
                    <a:lnTo>
                      <a:pt x="14647" y="12263"/>
                    </a:lnTo>
                    <a:lnTo>
                      <a:pt x="13008" y="11411"/>
                    </a:lnTo>
                    <a:lnTo>
                      <a:pt x="12221" y="11028"/>
                    </a:lnTo>
                    <a:lnTo>
                      <a:pt x="11390" y="10581"/>
                    </a:lnTo>
                    <a:lnTo>
                      <a:pt x="10624" y="10134"/>
                    </a:lnTo>
                    <a:lnTo>
                      <a:pt x="9836" y="9666"/>
                    </a:lnTo>
                    <a:lnTo>
                      <a:pt x="8410" y="8729"/>
                    </a:lnTo>
                    <a:lnTo>
                      <a:pt x="7643" y="8218"/>
                    </a:lnTo>
                    <a:lnTo>
                      <a:pt x="6898" y="7686"/>
                    </a:lnTo>
                    <a:lnTo>
                      <a:pt x="5898" y="6962"/>
                    </a:lnTo>
                    <a:lnTo>
                      <a:pt x="5408" y="6600"/>
                    </a:lnTo>
                    <a:lnTo>
                      <a:pt x="4918" y="6217"/>
                    </a:lnTo>
                    <a:lnTo>
                      <a:pt x="4876" y="6196"/>
                    </a:lnTo>
                    <a:lnTo>
                      <a:pt x="4897" y="6196"/>
                    </a:lnTo>
                    <a:lnTo>
                      <a:pt x="4024" y="5472"/>
                    </a:lnTo>
                    <a:lnTo>
                      <a:pt x="3598" y="5110"/>
                    </a:lnTo>
                    <a:lnTo>
                      <a:pt x="3194" y="4727"/>
                    </a:lnTo>
                    <a:lnTo>
                      <a:pt x="2789" y="4322"/>
                    </a:lnTo>
                    <a:lnTo>
                      <a:pt x="2427" y="3896"/>
                    </a:lnTo>
                    <a:lnTo>
                      <a:pt x="2066" y="3471"/>
                    </a:lnTo>
                    <a:lnTo>
                      <a:pt x="1725" y="3024"/>
                    </a:lnTo>
                    <a:lnTo>
                      <a:pt x="1363" y="2470"/>
                    </a:lnTo>
                    <a:lnTo>
                      <a:pt x="1193" y="2151"/>
                    </a:lnTo>
                    <a:lnTo>
                      <a:pt x="1022" y="1831"/>
                    </a:lnTo>
                    <a:lnTo>
                      <a:pt x="724" y="1278"/>
                    </a:lnTo>
                    <a:lnTo>
                      <a:pt x="597" y="980"/>
                    </a:lnTo>
                    <a:lnTo>
                      <a:pt x="469" y="682"/>
                    </a:lnTo>
                    <a:lnTo>
                      <a:pt x="362" y="405"/>
                    </a:lnTo>
                    <a:lnTo>
                      <a:pt x="299" y="107"/>
                    </a:lnTo>
                    <a:lnTo>
                      <a:pt x="277" y="64"/>
                    </a:lnTo>
                    <a:lnTo>
                      <a:pt x="235" y="2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816;p49">
                <a:extLst>
                  <a:ext uri="{FF2B5EF4-FFF2-40B4-BE49-F238E27FC236}">
                    <a16:creationId xmlns:a16="http://schemas.microsoft.com/office/drawing/2014/main" id="{9003F6CA-AB67-9428-1436-9E5CAFE022CF}"/>
                  </a:ext>
                </a:extLst>
              </p:cNvPr>
              <p:cNvSpPr/>
              <p:nvPr/>
            </p:nvSpPr>
            <p:spPr>
              <a:xfrm>
                <a:off x="4654833" y="3361887"/>
                <a:ext cx="568052" cy="299236"/>
              </a:xfrm>
              <a:custGeom>
                <a:avLst/>
                <a:gdLst/>
                <a:ahLst/>
                <a:cxnLst/>
                <a:rect l="l" t="t" r="r" b="b"/>
                <a:pathLst>
                  <a:path w="61229" h="32254" fill="none" extrusionOk="0">
                    <a:moveTo>
                      <a:pt x="107" y="0"/>
                    </a:moveTo>
                    <a:lnTo>
                      <a:pt x="107" y="0"/>
                    </a:lnTo>
                    <a:lnTo>
                      <a:pt x="64" y="22"/>
                    </a:lnTo>
                    <a:lnTo>
                      <a:pt x="22" y="64"/>
                    </a:lnTo>
                    <a:lnTo>
                      <a:pt x="1" y="128"/>
                    </a:lnTo>
                    <a:lnTo>
                      <a:pt x="1" y="171"/>
                    </a:lnTo>
                    <a:lnTo>
                      <a:pt x="1" y="171"/>
                    </a:lnTo>
                    <a:lnTo>
                      <a:pt x="107" y="575"/>
                    </a:lnTo>
                    <a:lnTo>
                      <a:pt x="107" y="575"/>
                    </a:lnTo>
                    <a:lnTo>
                      <a:pt x="235" y="1001"/>
                    </a:lnTo>
                    <a:lnTo>
                      <a:pt x="235" y="1001"/>
                    </a:lnTo>
                    <a:lnTo>
                      <a:pt x="405" y="1406"/>
                    </a:lnTo>
                    <a:lnTo>
                      <a:pt x="575" y="1810"/>
                    </a:lnTo>
                    <a:lnTo>
                      <a:pt x="575" y="1810"/>
                    </a:lnTo>
                    <a:lnTo>
                      <a:pt x="788" y="2236"/>
                    </a:lnTo>
                    <a:lnTo>
                      <a:pt x="1022" y="2662"/>
                    </a:lnTo>
                    <a:lnTo>
                      <a:pt x="1022" y="2662"/>
                    </a:lnTo>
                    <a:lnTo>
                      <a:pt x="1257" y="3066"/>
                    </a:lnTo>
                    <a:lnTo>
                      <a:pt x="1533" y="3449"/>
                    </a:lnTo>
                    <a:lnTo>
                      <a:pt x="1533" y="3449"/>
                    </a:lnTo>
                    <a:lnTo>
                      <a:pt x="1810" y="3833"/>
                    </a:lnTo>
                    <a:lnTo>
                      <a:pt x="2087" y="4194"/>
                    </a:lnTo>
                    <a:lnTo>
                      <a:pt x="2385" y="4535"/>
                    </a:lnTo>
                    <a:lnTo>
                      <a:pt x="2704" y="4876"/>
                    </a:lnTo>
                    <a:lnTo>
                      <a:pt x="2704" y="4876"/>
                    </a:lnTo>
                    <a:lnTo>
                      <a:pt x="3002" y="5195"/>
                    </a:lnTo>
                    <a:lnTo>
                      <a:pt x="3343" y="5493"/>
                    </a:lnTo>
                    <a:lnTo>
                      <a:pt x="4003" y="6068"/>
                    </a:lnTo>
                    <a:lnTo>
                      <a:pt x="4003" y="6068"/>
                    </a:lnTo>
                    <a:lnTo>
                      <a:pt x="4727" y="6685"/>
                    </a:lnTo>
                    <a:lnTo>
                      <a:pt x="5472" y="7281"/>
                    </a:lnTo>
                    <a:lnTo>
                      <a:pt x="5472" y="7281"/>
                    </a:lnTo>
                    <a:lnTo>
                      <a:pt x="6983" y="8367"/>
                    </a:lnTo>
                    <a:lnTo>
                      <a:pt x="6983" y="8367"/>
                    </a:lnTo>
                    <a:lnTo>
                      <a:pt x="7707" y="8899"/>
                    </a:lnTo>
                    <a:lnTo>
                      <a:pt x="8431" y="9410"/>
                    </a:lnTo>
                    <a:lnTo>
                      <a:pt x="8431" y="9410"/>
                    </a:lnTo>
                    <a:lnTo>
                      <a:pt x="9155" y="9879"/>
                    </a:lnTo>
                    <a:lnTo>
                      <a:pt x="9879" y="10347"/>
                    </a:lnTo>
                    <a:lnTo>
                      <a:pt x="9879" y="10347"/>
                    </a:lnTo>
                    <a:lnTo>
                      <a:pt x="10666" y="10837"/>
                    </a:lnTo>
                    <a:lnTo>
                      <a:pt x="11475" y="11284"/>
                    </a:lnTo>
                    <a:lnTo>
                      <a:pt x="11475" y="11284"/>
                    </a:lnTo>
                    <a:lnTo>
                      <a:pt x="12263" y="11710"/>
                    </a:lnTo>
                    <a:lnTo>
                      <a:pt x="13051" y="12114"/>
                    </a:lnTo>
                    <a:lnTo>
                      <a:pt x="13051" y="12114"/>
                    </a:lnTo>
                    <a:lnTo>
                      <a:pt x="14647" y="12966"/>
                    </a:lnTo>
                    <a:lnTo>
                      <a:pt x="14647" y="12966"/>
                    </a:lnTo>
                    <a:lnTo>
                      <a:pt x="15478" y="13391"/>
                    </a:lnTo>
                    <a:lnTo>
                      <a:pt x="15478" y="13391"/>
                    </a:lnTo>
                    <a:lnTo>
                      <a:pt x="16265" y="13753"/>
                    </a:lnTo>
                    <a:lnTo>
                      <a:pt x="16265" y="13753"/>
                    </a:lnTo>
                    <a:lnTo>
                      <a:pt x="17373" y="14307"/>
                    </a:lnTo>
                    <a:lnTo>
                      <a:pt x="17373" y="14307"/>
                    </a:lnTo>
                    <a:lnTo>
                      <a:pt x="18522" y="14882"/>
                    </a:lnTo>
                    <a:lnTo>
                      <a:pt x="18522" y="14882"/>
                    </a:lnTo>
                    <a:lnTo>
                      <a:pt x="19054" y="15137"/>
                    </a:lnTo>
                    <a:lnTo>
                      <a:pt x="19587" y="15371"/>
                    </a:lnTo>
                    <a:lnTo>
                      <a:pt x="19587" y="15371"/>
                    </a:lnTo>
                    <a:lnTo>
                      <a:pt x="20651" y="15840"/>
                    </a:lnTo>
                    <a:lnTo>
                      <a:pt x="20651" y="15840"/>
                    </a:lnTo>
                    <a:lnTo>
                      <a:pt x="20587" y="15797"/>
                    </a:lnTo>
                    <a:lnTo>
                      <a:pt x="20587" y="15797"/>
                    </a:lnTo>
                    <a:lnTo>
                      <a:pt x="21481" y="16223"/>
                    </a:lnTo>
                    <a:lnTo>
                      <a:pt x="21481" y="16223"/>
                    </a:lnTo>
                    <a:lnTo>
                      <a:pt x="22397" y="16606"/>
                    </a:lnTo>
                    <a:lnTo>
                      <a:pt x="22397" y="16606"/>
                    </a:lnTo>
                    <a:lnTo>
                      <a:pt x="23184" y="16989"/>
                    </a:lnTo>
                    <a:lnTo>
                      <a:pt x="23184" y="16989"/>
                    </a:lnTo>
                    <a:lnTo>
                      <a:pt x="24015" y="17372"/>
                    </a:lnTo>
                    <a:lnTo>
                      <a:pt x="24015" y="17372"/>
                    </a:lnTo>
                    <a:lnTo>
                      <a:pt x="25548" y="18096"/>
                    </a:lnTo>
                    <a:lnTo>
                      <a:pt x="25548" y="18096"/>
                    </a:lnTo>
                    <a:lnTo>
                      <a:pt x="26335" y="18480"/>
                    </a:lnTo>
                    <a:lnTo>
                      <a:pt x="26335" y="18480"/>
                    </a:lnTo>
                    <a:lnTo>
                      <a:pt x="27080" y="18841"/>
                    </a:lnTo>
                    <a:lnTo>
                      <a:pt x="27080" y="18841"/>
                    </a:lnTo>
                    <a:lnTo>
                      <a:pt x="27868" y="19267"/>
                    </a:lnTo>
                    <a:lnTo>
                      <a:pt x="27868" y="19267"/>
                    </a:lnTo>
                    <a:lnTo>
                      <a:pt x="28656" y="19693"/>
                    </a:lnTo>
                    <a:lnTo>
                      <a:pt x="28656" y="19693"/>
                    </a:lnTo>
                    <a:lnTo>
                      <a:pt x="29422" y="20119"/>
                    </a:lnTo>
                    <a:lnTo>
                      <a:pt x="30189" y="20566"/>
                    </a:lnTo>
                    <a:lnTo>
                      <a:pt x="30189" y="20566"/>
                    </a:lnTo>
                    <a:lnTo>
                      <a:pt x="31700" y="21460"/>
                    </a:lnTo>
                    <a:lnTo>
                      <a:pt x="31700" y="21460"/>
                    </a:lnTo>
                    <a:lnTo>
                      <a:pt x="32509" y="21928"/>
                    </a:lnTo>
                    <a:lnTo>
                      <a:pt x="33297" y="22397"/>
                    </a:lnTo>
                    <a:lnTo>
                      <a:pt x="33297" y="22397"/>
                    </a:lnTo>
                    <a:lnTo>
                      <a:pt x="34830" y="23333"/>
                    </a:lnTo>
                    <a:lnTo>
                      <a:pt x="34830" y="23333"/>
                    </a:lnTo>
                    <a:lnTo>
                      <a:pt x="36299" y="24228"/>
                    </a:lnTo>
                    <a:lnTo>
                      <a:pt x="36299" y="24228"/>
                    </a:lnTo>
                    <a:lnTo>
                      <a:pt x="37129" y="24717"/>
                    </a:lnTo>
                    <a:lnTo>
                      <a:pt x="37129" y="24717"/>
                    </a:lnTo>
                    <a:lnTo>
                      <a:pt x="37959" y="25249"/>
                    </a:lnTo>
                    <a:lnTo>
                      <a:pt x="37959" y="25249"/>
                    </a:lnTo>
                    <a:lnTo>
                      <a:pt x="38342" y="25484"/>
                    </a:lnTo>
                    <a:lnTo>
                      <a:pt x="38747" y="25718"/>
                    </a:lnTo>
                    <a:lnTo>
                      <a:pt x="39556" y="26144"/>
                    </a:lnTo>
                    <a:lnTo>
                      <a:pt x="39556" y="26144"/>
                    </a:lnTo>
                    <a:lnTo>
                      <a:pt x="40301" y="26569"/>
                    </a:lnTo>
                    <a:lnTo>
                      <a:pt x="41067" y="26974"/>
                    </a:lnTo>
                    <a:lnTo>
                      <a:pt x="41067" y="26974"/>
                    </a:lnTo>
                    <a:lnTo>
                      <a:pt x="41855" y="27357"/>
                    </a:lnTo>
                    <a:lnTo>
                      <a:pt x="42664" y="27719"/>
                    </a:lnTo>
                    <a:lnTo>
                      <a:pt x="42664" y="27719"/>
                    </a:lnTo>
                    <a:lnTo>
                      <a:pt x="43473" y="28102"/>
                    </a:lnTo>
                    <a:lnTo>
                      <a:pt x="44282" y="28464"/>
                    </a:lnTo>
                    <a:lnTo>
                      <a:pt x="44282" y="28464"/>
                    </a:lnTo>
                    <a:lnTo>
                      <a:pt x="45070" y="28784"/>
                    </a:lnTo>
                    <a:lnTo>
                      <a:pt x="45858" y="29103"/>
                    </a:lnTo>
                    <a:lnTo>
                      <a:pt x="45858" y="29103"/>
                    </a:lnTo>
                    <a:lnTo>
                      <a:pt x="46666" y="29422"/>
                    </a:lnTo>
                    <a:lnTo>
                      <a:pt x="47475" y="29763"/>
                    </a:lnTo>
                    <a:lnTo>
                      <a:pt x="47475" y="29763"/>
                    </a:lnTo>
                    <a:lnTo>
                      <a:pt x="48348" y="30082"/>
                    </a:lnTo>
                    <a:lnTo>
                      <a:pt x="48348" y="30082"/>
                    </a:lnTo>
                    <a:lnTo>
                      <a:pt x="49179" y="30401"/>
                    </a:lnTo>
                    <a:lnTo>
                      <a:pt x="49179" y="30401"/>
                    </a:lnTo>
                    <a:lnTo>
                      <a:pt x="49988" y="30721"/>
                    </a:lnTo>
                    <a:lnTo>
                      <a:pt x="49988" y="30721"/>
                    </a:lnTo>
                    <a:lnTo>
                      <a:pt x="50860" y="31019"/>
                    </a:lnTo>
                    <a:lnTo>
                      <a:pt x="50860" y="31019"/>
                    </a:lnTo>
                    <a:lnTo>
                      <a:pt x="52500" y="31530"/>
                    </a:lnTo>
                    <a:lnTo>
                      <a:pt x="52500" y="31530"/>
                    </a:lnTo>
                    <a:lnTo>
                      <a:pt x="52926" y="31679"/>
                    </a:lnTo>
                    <a:lnTo>
                      <a:pt x="53373" y="31807"/>
                    </a:lnTo>
                    <a:lnTo>
                      <a:pt x="53373" y="31807"/>
                    </a:lnTo>
                    <a:lnTo>
                      <a:pt x="53756" y="31892"/>
                    </a:lnTo>
                    <a:lnTo>
                      <a:pt x="54160" y="31977"/>
                    </a:lnTo>
                    <a:lnTo>
                      <a:pt x="54160" y="31977"/>
                    </a:lnTo>
                    <a:lnTo>
                      <a:pt x="54650" y="32083"/>
                    </a:lnTo>
                    <a:lnTo>
                      <a:pt x="54650" y="32083"/>
                    </a:lnTo>
                    <a:lnTo>
                      <a:pt x="55097" y="32147"/>
                    </a:lnTo>
                    <a:lnTo>
                      <a:pt x="55544" y="32190"/>
                    </a:lnTo>
                    <a:lnTo>
                      <a:pt x="55991" y="32232"/>
                    </a:lnTo>
                    <a:lnTo>
                      <a:pt x="56438" y="32254"/>
                    </a:lnTo>
                    <a:lnTo>
                      <a:pt x="56438" y="32254"/>
                    </a:lnTo>
                    <a:lnTo>
                      <a:pt x="56885" y="32254"/>
                    </a:lnTo>
                    <a:lnTo>
                      <a:pt x="57354" y="32254"/>
                    </a:lnTo>
                    <a:lnTo>
                      <a:pt x="57354" y="32254"/>
                    </a:lnTo>
                    <a:lnTo>
                      <a:pt x="57737" y="32254"/>
                    </a:lnTo>
                    <a:lnTo>
                      <a:pt x="58141" y="32232"/>
                    </a:lnTo>
                    <a:lnTo>
                      <a:pt x="58141" y="32232"/>
                    </a:lnTo>
                    <a:lnTo>
                      <a:pt x="58908" y="32190"/>
                    </a:lnTo>
                    <a:lnTo>
                      <a:pt x="58908" y="32190"/>
                    </a:lnTo>
                    <a:lnTo>
                      <a:pt x="59632" y="32190"/>
                    </a:lnTo>
                    <a:lnTo>
                      <a:pt x="59632" y="32190"/>
                    </a:lnTo>
                    <a:lnTo>
                      <a:pt x="60313" y="32147"/>
                    </a:lnTo>
                    <a:lnTo>
                      <a:pt x="60313" y="32147"/>
                    </a:lnTo>
                    <a:lnTo>
                      <a:pt x="60781" y="32105"/>
                    </a:lnTo>
                    <a:lnTo>
                      <a:pt x="60781" y="32105"/>
                    </a:lnTo>
                    <a:lnTo>
                      <a:pt x="60973" y="32083"/>
                    </a:lnTo>
                    <a:lnTo>
                      <a:pt x="60973" y="32083"/>
                    </a:lnTo>
                    <a:lnTo>
                      <a:pt x="61101" y="32041"/>
                    </a:lnTo>
                    <a:lnTo>
                      <a:pt x="61164" y="31998"/>
                    </a:lnTo>
                    <a:lnTo>
                      <a:pt x="61207" y="31934"/>
                    </a:lnTo>
                    <a:lnTo>
                      <a:pt x="61207" y="31934"/>
                    </a:lnTo>
                    <a:lnTo>
                      <a:pt x="61228" y="31892"/>
                    </a:lnTo>
                    <a:lnTo>
                      <a:pt x="61228" y="31828"/>
                    </a:lnTo>
                    <a:lnTo>
                      <a:pt x="61207" y="31785"/>
                    </a:lnTo>
                    <a:lnTo>
                      <a:pt x="61186" y="31721"/>
                    </a:lnTo>
                    <a:lnTo>
                      <a:pt x="61186" y="31721"/>
                    </a:lnTo>
                    <a:lnTo>
                      <a:pt x="61122" y="31700"/>
                    </a:lnTo>
                    <a:lnTo>
                      <a:pt x="61058" y="31679"/>
                    </a:lnTo>
                    <a:lnTo>
                      <a:pt x="60994" y="31679"/>
                    </a:lnTo>
                    <a:lnTo>
                      <a:pt x="60952" y="31700"/>
                    </a:lnTo>
                    <a:lnTo>
                      <a:pt x="60952" y="31700"/>
                    </a:lnTo>
                    <a:lnTo>
                      <a:pt x="60824" y="31721"/>
                    </a:lnTo>
                    <a:lnTo>
                      <a:pt x="60824" y="31721"/>
                    </a:lnTo>
                    <a:lnTo>
                      <a:pt x="60654" y="31743"/>
                    </a:lnTo>
                    <a:lnTo>
                      <a:pt x="60654" y="31743"/>
                    </a:lnTo>
                    <a:lnTo>
                      <a:pt x="60717" y="31743"/>
                    </a:lnTo>
                    <a:lnTo>
                      <a:pt x="60717" y="31743"/>
                    </a:lnTo>
                    <a:lnTo>
                      <a:pt x="60334" y="31764"/>
                    </a:lnTo>
                    <a:lnTo>
                      <a:pt x="59930" y="31764"/>
                    </a:lnTo>
                    <a:lnTo>
                      <a:pt x="59930" y="31764"/>
                    </a:lnTo>
                    <a:lnTo>
                      <a:pt x="59248" y="31764"/>
                    </a:lnTo>
                    <a:lnTo>
                      <a:pt x="59248" y="31764"/>
                    </a:lnTo>
                    <a:lnTo>
                      <a:pt x="58503" y="31743"/>
                    </a:lnTo>
                    <a:lnTo>
                      <a:pt x="58503" y="31743"/>
                    </a:lnTo>
                    <a:lnTo>
                      <a:pt x="57822" y="31764"/>
                    </a:lnTo>
                    <a:lnTo>
                      <a:pt x="57822" y="31764"/>
                    </a:lnTo>
                    <a:lnTo>
                      <a:pt x="56928" y="31743"/>
                    </a:lnTo>
                    <a:lnTo>
                      <a:pt x="56481" y="31743"/>
                    </a:lnTo>
                    <a:lnTo>
                      <a:pt x="56034" y="31700"/>
                    </a:lnTo>
                    <a:lnTo>
                      <a:pt x="56034" y="31700"/>
                    </a:lnTo>
                    <a:lnTo>
                      <a:pt x="55246" y="31615"/>
                    </a:lnTo>
                    <a:lnTo>
                      <a:pt x="54437" y="31509"/>
                    </a:lnTo>
                    <a:lnTo>
                      <a:pt x="54437" y="31509"/>
                    </a:lnTo>
                    <a:lnTo>
                      <a:pt x="53649" y="31338"/>
                    </a:lnTo>
                    <a:lnTo>
                      <a:pt x="52862" y="31147"/>
                    </a:lnTo>
                    <a:lnTo>
                      <a:pt x="52862" y="31147"/>
                    </a:lnTo>
                    <a:lnTo>
                      <a:pt x="52031" y="30870"/>
                    </a:lnTo>
                    <a:lnTo>
                      <a:pt x="52031" y="30870"/>
                    </a:lnTo>
                    <a:lnTo>
                      <a:pt x="51201" y="30593"/>
                    </a:lnTo>
                    <a:lnTo>
                      <a:pt x="51201" y="30593"/>
                    </a:lnTo>
                    <a:lnTo>
                      <a:pt x="50307" y="30295"/>
                    </a:lnTo>
                    <a:lnTo>
                      <a:pt x="50307" y="30295"/>
                    </a:lnTo>
                    <a:lnTo>
                      <a:pt x="49902" y="30146"/>
                    </a:lnTo>
                    <a:lnTo>
                      <a:pt x="49519" y="29997"/>
                    </a:lnTo>
                    <a:lnTo>
                      <a:pt x="49519" y="29997"/>
                    </a:lnTo>
                    <a:lnTo>
                      <a:pt x="48710" y="29656"/>
                    </a:lnTo>
                    <a:lnTo>
                      <a:pt x="48710" y="29656"/>
                    </a:lnTo>
                    <a:lnTo>
                      <a:pt x="47859" y="29316"/>
                    </a:lnTo>
                    <a:lnTo>
                      <a:pt x="47859" y="29316"/>
                    </a:lnTo>
                    <a:lnTo>
                      <a:pt x="46858" y="28911"/>
                    </a:lnTo>
                    <a:lnTo>
                      <a:pt x="45858" y="28485"/>
                    </a:lnTo>
                    <a:lnTo>
                      <a:pt x="45858" y="28485"/>
                    </a:lnTo>
                    <a:lnTo>
                      <a:pt x="45368" y="28294"/>
                    </a:lnTo>
                    <a:lnTo>
                      <a:pt x="44899" y="28102"/>
                    </a:lnTo>
                    <a:lnTo>
                      <a:pt x="44899" y="28102"/>
                    </a:lnTo>
                    <a:lnTo>
                      <a:pt x="43941" y="27698"/>
                    </a:lnTo>
                    <a:lnTo>
                      <a:pt x="43941" y="27698"/>
                    </a:lnTo>
                    <a:lnTo>
                      <a:pt x="43963" y="27698"/>
                    </a:lnTo>
                    <a:lnTo>
                      <a:pt x="43963" y="27698"/>
                    </a:lnTo>
                    <a:lnTo>
                      <a:pt x="42579" y="27059"/>
                    </a:lnTo>
                    <a:lnTo>
                      <a:pt x="42579" y="27059"/>
                    </a:lnTo>
                    <a:lnTo>
                      <a:pt x="42579" y="27059"/>
                    </a:lnTo>
                    <a:lnTo>
                      <a:pt x="42494" y="27017"/>
                    </a:lnTo>
                    <a:lnTo>
                      <a:pt x="42515" y="27038"/>
                    </a:lnTo>
                    <a:lnTo>
                      <a:pt x="42515" y="27038"/>
                    </a:lnTo>
                    <a:lnTo>
                      <a:pt x="41727" y="26655"/>
                    </a:lnTo>
                    <a:lnTo>
                      <a:pt x="40961" y="26271"/>
                    </a:lnTo>
                    <a:lnTo>
                      <a:pt x="40961" y="26271"/>
                    </a:lnTo>
                    <a:lnTo>
                      <a:pt x="40195" y="25867"/>
                    </a:lnTo>
                    <a:lnTo>
                      <a:pt x="39428" y="25441"/>
                    </a:lnTo>
                    <a:lnTo>
                      <a:pt x="39428" y="25441"/>
                    </a:lnTo>
                    <a:lnTo>
                      <a:pt x="39045" y="25207"/>
                    </a:lnTo>
                    <a:lnTo>
                      <a:pt x="38640" y="24994"/>
                    </a:lnTo>
                    <a:lnTo>
                      <a:pt x="38640" y="24994"/>
                    </a:lnTo>
                    <a:lnTo>
                      <a:pt x="37831" y="24462"/>
                    </a:lnTo>
                    <a:lnTo>
                      <a:pt x="37831" y="24462"/>
                    </a:lnTo>
                    <a:lnTo>
                      <a:pt x="37001" y="23930"/>
                    </a:lnTo>
                    <a:lnTo>
                      <a:pt x="37001" y="23930"/>
                    </a:lnTo>
                    <a:lnTo>
                      <a:pt x="36192" y="23440"/>
                    </a:lnTo>
                    <a:lnTo>
                      <a:pt x="36192" y="23440"/>
                    </a:lnTo>
                    <a:lnTo>
                      <a:pt x="34808" y="22588"/>
                    </a:lnTo>
                    <a:lnTo>
                      <a:pt x="34808" y="22588"/>
                    </a:lnTo>
                    <a:lnTo>
                      <a:pt x="33169" y="21588"/>
                    </a:lnTo>
                    <a:lnTo>
                      <a:pt x="33169" y="21588"/>
                    </a:lnTo>
                    <a:lnTo>
                      <a:pt x="32424" y="21141"/>
                    </a:lnTo>
                    <a:lnTo>
                      <a:pt x="32424" y="21141"/>
                    </a:lnTo>
                    <a:lnTo>
                      <a:pt x="31658" y="20672"/>
                    </a:lnTo>
                    <a:lnTo>
                      <a:pt x="31658" y="20672"/>
                    </a:lnTo>
                    <a:lnTo>
                      <a:pt x="30146" y="19799"/>
                    </a:lnTo>
                    <a:lnTo>
                      <a:pt x="30146" y="19799"/>
                    </a:lnTo>
                    <a:lnTo>
                      <a:pt x="29401" y="19374"/>
                    </a:lnTo>
                    <a:lnTo>
                      <a:pt x="29401" y="19374"/>
                    </a:lnTo>
                    <a:lnTo>
                      <a:pt x="28592" y="18927"/>
                    </a:lnTo>
                    <a:lnTo>
                      <a:pt x="28592" y="18927"/>
                    </a:lnTo>
                    <a:lnTo>
                      <a:pt x="27826" y="18522"/>
                    </a:lnTo>
                    <a:lnTo>
                      <a:pt x="27038" y="18118"/>
                    </a:lnTo>
                    <a:lnTo>
                      <a:pt x="27038" y="18118"/>
                    </a:lnTo>
                    <a:lnTo>
                      <a:pt x="26271" y="17713"/>
                    </a:lnTo>
                    <a:lnTo>
                      <a:pt x="25462" y="17330"/>
                    </a:lnTo>
                    <a:lnTo>
                      <a:pt x="25462" y="17330"/>
                    </a:lnTo>
                    <a:lnTo>
                      <a:pt x="23951" y="16606"/>
                    </a:lnTo>
                    <a:lnTo>
                      <a:pt x="23951" y="16606"/>
                    </a:lnTo>
                    <a:lnTo>
                      <a:pt x="23248" y="16265"/>
                    </a:lnTo>
                    <a:lnTo>
                      <a:pt x="22546" y="15946"/>
                    </a:lnTo>
                    <a:lnTo>
                      <a:pt x="22546" y="15946"/>
                    </a:lnTo>
                    <a:lnTo>
                      <a:pt x="21865" y="15669"/>
                    </a:lnTo>
                    <a:lnTo>
                      <a:pt x="21865" y="15669"/>
                    </a:lnTo>
                    <a:lnTo>
                      <a:pt x="21247" y="15393"/>
                    </a:lnTo>
                    <a:lnTo>
                      <a:pt x="21247" y="15393"/>
                    </a:lnTo>
                    <a:lnTo>
                      <a:pt x="20332" y="14988"/>
                    </a:lnTo>
                    <a:lnTo>
                      <a:pt x="20332" y="14988"/>
                    </a:lnTo>
                    <a:lnTo>
                      <a:pt x="19480" y="14605"/>
                    </a:lnTo>
                    <a:lnTo>
                      <a:pt x="19480" y="14605"/>
                    </a:lnTo>
                    <a:lnTo>
                      <a:pt x="19523" y="14626"/>
                    </a:lnTo>
                    <a:lnTo>
                      <a:pt x="19523" y="14626"/>
                    </a:lnTo>
                    <a:lnTo>
                      <a:pt x="17905" y="13881"/>
                    </a:lnTo>
                    <a:lnTo>
                      <a:pt x="17905" y="13881"/>
                    </a:lnTo>
                    <a:lnTo>
                      <a:pt x="17074" y="13477"/>
                    </a:lnTo>
                    <a:lnTo>
                      <a:pt x="16244" y="13072"/>
                    </a:lnTo>
                    <a:lnTo>
                      <a:pt x="16244" y="13072"/>
                    </a:lnTo>
                    <a:lnTo>
                      <a:pt x="15456" y="12689"/>
                    </a:lnTo>
                    <a:lnTo>
                      <a:pt x="15456" y="12689"/>
                    </a:lnTo>
                    <a:lnTo>
                      <a:pt x="14647" y="12263"/>
                    </a:lnTo>
                    <a:lnTo>
                      <a:pt x="14647" y="12263"/>
                    </a:lnTo>
                    <a:lnTo>
                      <a:pt x="13008" y="11411"/>
                    </a:lnTo>
                    <a:lnTo>
                      <a:pt x="13008" y="11411"/>
                    </a:lnTo>
                    <a:lnTo>
                      <a:pt x="12221" y="11028"/>
                    </a:lnTo>
                    <a:lnTo>
                      <a:pt x="12221" y="11028"/>
                    </a:lnTo>
                    <a:lnTo>
                      <a:pt x="11390" y="10581"/>
                    </a:lnTo>
                    <a:lnTo>
                      <a:pt x="11390" y="10581"/>
                    </a:lnTo>
                    <a:lnTo>
                      <a:pt x="10624" y="10134"/>
                    </a:lnTo>
                    <a:lnTo>
                      <a:pt x="9836" y="9666"/>
                    </a:lnTo>
                    <a:lnTo>
                      <a:pt x="9836" y="9666"/>
                    </a:lnTo>
                    <a:lnTo>
                      <a:pt x="8410" y="8729"/>
                    </a:lnTo>
                    <a:lnTo>
                      <a:pt x="8410" y="8729"/>
                    </a:lnTo>
                    <a:lnTo>
                      <a:pt x="7643" y="8218"/>
                    </a:lnTo>
                    <a:lnTo>
                      <a:pt x="6898" y="7686"/>
                    </a:lnTo>
                    <a:lnTo>
                      <a:pt x="6898" y="7686"/>
                    </a:lnTo>
                    <a:lnTo>
                      <a:pt x="5898" y="6962"/>
                    </a:lnTo>
                    <a:lnTo>
                      <a:pt x="5898" y="6962"/>
                    </a:lnTo>
                    <a:lnTo>
                      <a:pt x="5408" y="6600"/>
                    </a:lnTo>
                    <a:lnTo>
                      <a:pt x="4918" y="6217"/>
                    </a:lnTo>
                    <a:lnTo>
                      <a:pt x="4940" y="6238"/>
                    </a:lnTo>
                    <a:lnTo>
                      <a:pt x="4918" y="6217"/>
                    </a:lnTo>
                    <a:lnTo>
                      <a:pt x="4918" y="6217"/>
                    </a:lnTo>
                    <a:lnTo>
                      <a:pt x="4876" y="6196"/>
                    </a:lnTo>
                    <a:lnTo>
                      <a:pt x="4897" y="6196"/>
                    </a:lnTo>
                    <a:lnTo>
                      <a:pt x="4897" y="6196"/>
                    </a:lnTo>
                    <a:lnTo>
                      <a:pt x="4024" y="5472"/>
                    </a:lnTo>
                    <a:lnTo>
                      <a:pt x="3598" y="5110"/>
                    </a:lnTo>
                    <a:lnTo>
                      <a:pt x="3194" y="4727"/>
                    </a:lnTo>
                    <a:lnTo>
                      <a:pt x="3194" y="4727"/>
                    </a:lnTo>
                    <a:lnTo>
                      <a:pt x="2789" y="4322"/>
                    </a:lnTo>
                    <a:lnTo>
                      <a:pt x="2427" y="3896"/>
                    </a:lnTo>
                    <a:lnTo>
                      <a:pt x="2066" y="3471"/>
                    </a:lnTo>
                    <a:lnTo>
                      <a:pt x="1725" y="3024"/>
                    </a:lnTo>
                    <a:lnTo>
                      <a:pt x="1725" y="3024"/>
                    </a:lnTo>
                    <a:lnTo>
                      <a:pt x="1363" y="2470"/>
                    </a:lnTo>
                    <a:lnTo>
                      <a:pt x="1363" y="2470"/>
                    </a:lnTo>
                    <a:lnTo>
                      <a:pt x="1193" y="2151"/>
                    </a:lnTo>
                    <a:lnTo>
                      <a:pt x="1022" y="1831"/>
                    </a:lnTo>
                    <a:lnTo>
                      <a:pt x="1022" y="1831"/>
                    </a:lnTo>
                    <a:lnTo>
                      <a:pt x="724" y="1278"/>
                    </a:lnTo>
                    <a:lnTo>
                      <a:pt x="597" y="980"/>
                    </a:lnTo>
                    <a:lnTo>
                      <a:pt x="469" y="682"/>
                    </a:lnTo>
                    <a:lnTo>
                      <a:pt x="469" y="703"/>
                    </a:lnTo>
                    <a:lnTo>
                      <a:pt x="469" y="703"/>
                    </a:lnTo>
                    <a:lnTo>
                      <a:pt x="469" y="682"/>
                    </a:lnTo>
                    <a:lnTo>
                      <a:pt x="448" y="660"/>
                    </a:lnTo>
                    <a:lnTo>
                      <a:pt x="469" y="682"/>
                    </a:lnTo>
                    <a:lnTo>
                      <a:pt x="469" y="682"/>
                    </a:lnTo>
                    <a:lnTo>
                      <a:pt x="362" y="405"/>
                    </a:lnTo>
                    <a:lnTo>
                      <a:pt x="299" y="107"/>
                    </a:lnTo>
                    <a:lnTo>
                      <a:pt x="299" y="107"/>
                    </a:lnTo>
                    <a:lnTo>
                      <a:pt x="277" y="64"/>
                    </a:lnTo>
                    <a:lnTo>
                      <a:pt x="235" y="22"/>
                    </a:lnTo>
                    <a:lnTo>
                      <a:pt x="192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0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817;p49">
                <a:extLst>
                  <a:ext uri="{FF2B5EF4-FFF2-40B4-BE49-F238E27FC236}">
                    <a16:creationId xmlns:a16="http://schemas.microsoft.com/office/drawing/2014/main" id="{58A60A42-5DDD-5B41-124B-C4C6348CBEE1}"/>
                  </a:ext>
                </a:extLst>
              </p:cNvPr>
              <p:cNvSpPr/>
              <p:nvPr/>
            </p:nvSpPr>
            <p:spPr>
              <a:xfrm>
                <a:off x="5161998" y="3659510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43" y="0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818;p49">
                <a:extLst>
                  <a:ext uri="{FF2B5EF4-FFF2-40B4-BE49-F238E27FC236}">
                    <a16:creationId xmlns:a16="http://schemas.microsoft.com/office/drawing/2014/main" id="{C5ED640F-C781-C447-0E90-C5686AF68382}"/>
                  </a:ext>
                </a:extLst>
              </p:cNvPr>
              <p:cNvSpPr/>
              <p:nvPr/>
            </p:nvSpPr>
            <p:spPr>
              <a:xfrm>
                <a:off x="5161794" y="3659510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2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819;p49">
                <a:extLst>
                  <a:ext uri="{FF2B5EF4-FFF2-40B4-BE49-F238E27FC236}">
                    <a16:creationId xmlns:a16="http://schemas.microsoft.com/office/drawing/2014/main" id="{3FE122FC-6EB5-EFEF-5E60-CCF95D9D9619}"/>
                  </a:ext>
                </a:extLst>
              </p:cNvPr>
              <p:cNvSpPr/>
              <p:nvPr/>
            </p:nvSpPr>
            <p:spPr>
              <a:xfrm>
                <a:off x="5049815" y="3612904"/>
                <a:ext cx="60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65" h="22" fill="none" extrusionOk="0">
                    <a:moveTo>
                      <a:pt x="65" y="21"/>
                    </a:moveTo>
                    <a:lnTo>
                      <a:pt x="65" y="2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65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820;p49">
                <a:extLst>
                  <a:ext uri="{FF2B5EF4-FFF2-40B4-BE49-F238E27FC236}">
                    <a16:creationId xmlns:a16="http://schemas.microsoft.com/office/drawing/2014/main" id="{BF64E8F9-881E-49D9-6783-DBDFC4C5B88A}"/>
                  </a:ext>
                </a:extLst>
              </p:cNvPr>
              <p:cNvSpPr/>
              <p:nvPr/>
            </p:nvSpPr>
            <p:spPr>
              <a:xfrm>
                <a:off x="4700261" y="341935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21" y="2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821;p49">
                <a:extLst>
                  <a:ext uri="{FF2B5EF4-FFF2-40B4-BE49-F238E27FC236}">
                    <a16:creationId xmlns:a16="http://schemas.microsoft.com/office/drawing/2014/main" id="{F1F82B28-5297-D3EA-9D0F-18A2D2F07515}"/>
                  </a:ext>
                </a:extLst>
              </p:cNvPr>
              <p:cNvSpPr/>
              <p:nvPr/>
            </p:nvSpPr>
            <p:spPr>
              <a:xfrm>
                <a:off x="4659174" y="336820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822;p49">
                <a:extLst>
                  <a:ext uri="{FF2B5EF4-FFF2-40B4-BE49-F238E27FC236}">
                    <a16:creationId xmlns:a16="http://schemas.microsoft.com/office/drawing/2014/main" id="{32521E55-7B6A-1880-A6BD-705B38869F5C}"/>
                  </a:ext>
                </a:extLst>
              </p:cNvPr>
              <p:cNvSpPr/>
              <p:nvPr/>
            </p:nvSpPr>
            <p:spPr>
              <a:xfrm>
                <a:off x="4674184" y="3393094"/>
                <a:ext cx="548699" cy="268027"/>
              </a:xfrm>
              <a:custGeom>
                <a:avLst/>
                <a:gdLst/>
                <a:ahLst/>
                <a:cxnLst/>
                <a:rect l="l" t="t" r="r" b="b"/>
                <a:pathLst>
                  <a:path w="59143" h="28890" extrusionOk="0">
                    <a:moveTo>
                      <a:pt x="192" y="0"/>
                    </a:moveTo>
                    <a:lnTo>
                      <a:pt x="107" y="21"/>
                    </a:lnTo>
                    <a:lnTo>
                      <a:pt x="65" y="64"/>
                    </a:lnTo>
                    <a:lnTo>
                      <a:pt x="22" y="85"/>
                    </a:lnTo>
                    <a:lnTo>
                      <a:pt x="1" y="149"/>
                    </a:lnTo>
                    <a:lnTo>
                      <a:pt x="1" y="213"/>
                    </a:lnTo>
                    <a:lnTo>
                      <a:pt x="22" y="277"/>
                    </a:lnTo>
                    <a:lnTo>
                      <a:pt x="43" y="341"/>
                    </a:lnTo>
                    <a:lnTo>
                      <a:pt x="214" y="511"/>
                    </a:lnTo>
                    <a:lnTo>
                      <a:pt x="469" y="724"/>
                    </a:lnTo>
                    <a:lnTo>
                      <a:pt x="576" y="809"/>
                    </a:lnTo>
                    <a:lnTo>
                      <a:pt x="576" y="830"/>
                    </a:lnTo>
                    <a:lnTo>
                      <a:pt x="235" y="596"/>
                    </a:lnTo>
                    <a:lnTo>
                      <a:pt x="192" y="575"/>
                    </a:lnTo>
                    <a:lnTo>
                      <a:pt x="129" y="575"/>
                    </a:lnTo>
                    <a:lnTo>
                      <a:pt x="86" y="596"/>
                    </a:lnTo>
                    <a:lnTo>
                      <a:pt x="65" y="639"/>
                    </a:lnTo>
                    <a:lnTo>
                      <a:pt x="43" y="681"/>
                    </a:lnTo>
                    <a:lnTo>
                      <a:pt x="43" y="724"/>
                    </a:lnTo>
                    <a:lnTo>
                      <a:pt x="65" y="767"/>
                    </a:lnTo>
                    <a:lnTo>
                      <a:pt x="107" y="809"/>
                    </a:lnTo>
                    <a:lnTo>
                      <a:pt x="512" y="1086"/>
                    </a:lnTo>
                    <a:lnTo>
                      <a:pt x="895" y="1384"/>
                    </a:lnTo>
                    <a:lnTo>
                      <a:pt x="1299" y="1682"/>
                    </a:lnTo>
                    <a:lnTo>
                      <a:pt x="1747" y="2044"/>
                    </a:lnTo>
                    <a:lnTo>
                      <a:pt x="1747" y="2044"/>
                    </a:lnTo>
                    <a:lnTo>
                      <a:pt x="1704" y="2023"/>
                    </a:lnTo>
                    <a:lnTo>
                      <a:pt x="1704" y="2023"/>
                    </a:lnTo>
                    <a:lnTo>
                      <a:pt x="2981" y="3108"/>
                    </a:lnTo>
                    <a:lnTo>
                      <a:pt x="3301" y="3364"/>
                    </a:lnTo>
                    <a:lnTo>
                      <a:pt x="3343" y="3428"/>
                    </a:lnTo>
                    <a:lnTo>
                      <a:pt x="3386" y="3470"/>
                    </a:lnTo>
                    <a:lnTo>
                      <a:pt x="3492" y="3534"/>
                    </a:lnTo>
                    <a:lnTo>
                      <a:pt x="3556" y="3598"/>
                    </a:lnTo>
                    <a:lnTo>
                      <a:pt x="3918" y="3875"/>
                    </a:lnTo>
                    <a:lnTo>
                      <a:pt x="4046" y="3981"/>
                    </a:lnTo>
                    <a:lnTo>
                      <a:pt x="4131" y="4066"/>
                    </a:lnTo>
                    <a:lnTo>
                      <a:pt x="4195" y="4109"/>
                    </a:lnTo>
                    <a:lnTo>
                      <a:pt x="4259" y="4152"/>
                    </a:lnTo>
                    <a:lnTo>
                      <a:pt x="4344" y="4173"/>
                    </a:lnTo>
                    <a:lnTo>
                      <a:pt x="4408" y="4194"/>
                    </a:lnTo>
                    <a:lnTo>
                      <a:pt x="4684" y="4386"/>
                    </a:lnTo>
                    <a:lnTo>
                      <a:pt x="5238" y="4769"/>
                    </a:lnTo>
                    <a:lnTo>
                      <a:pt x="5898" y="5195"/>
                    </a:lnTo>
                    <a:lnTo>
                      <a:pt x="6899" y="5833"/>
                    </a:lnTo>
                    <a:lnTo>
                      <a:pt x="6941" y="5855"/>
                    </a:lnTo>
                    <a:lnTo>
                      <a:pt x="7239" y="6068"/>
                    </a:lnTo>
                    <a:lnTo>
                      <a:pt x="7559" y="6280"/>
                    </a:lnTo>
                    <a:lnTo>
                      <a:pt x="8474" y="6877"/>
                    </a:lnTo>
                    <a:lnTo>
                      <a:pt x="8793" y="7068"/>
                    </a:lnTo>
                    <a:lnTo>
                      <a:pt x="9304" y="7366"/>
                    </a:lnTo>
                    <a:lnTo>
                      <a:pt x="9581" y="7515"/>
                    </a:lnTo>
                    <a:lnTo>
                      <a:pt x="10071" y="7792"/>
                    </a:lnTo>
                    <a:lnTo>
                      <a:pt x="10454" y="7984"/>
                    </a:lnTo>
                    <a:lnTo>
                      <a:pt x="10816" y="8154"/>
                    </a:lnTo>
                    <a:lnTo>
                      <a:pt x="11391" y="8431"/>
                    </a:lnTo>
                    <a:lnTo>
                      <a:pt x="11433" y="8495"/>
                    </a:lnTo>
                    <a:lnTo>
                      <a:pt x="11476" y="8537"/>
                    </a:lnTo>
                    <a:lnTo>
                      <a:pt x="11497" y="8537"/>
                    </a:lnTo>
                    <a:lnTo>
                      <a:pt x="11603" y="8644"/>
                    </a:lnTo>
                    <a:lnTo>
                      <a:pt x="11880" y="8835"/>
                    </a:lnTo>
                    <a:lnTo>
                      <a:pt x="12349" y="9091"/>
                    </a:lnTo>
                    <a:lnTo>
                      <a:pt x="12753" y="9325"/>
                    </a:lnTo>
                    <a:lnTo>
                      <a:pt x="13328" y="9644"/>
                    </a:lnTo>
                    <a:lnTo>
                      <a:pt x="13626" y="9793"/>
                    </a:lnTo>
                    <a:lnTo>
                      <a:pt x="14456" y="10219"/>
                    </a:lnTo>
                    <a:lnTo>
                      <a:pt x="15329" y="10645"/>
                    </a:lnTo>
                    <a:lnTo>
                      <a:pt x="16308" y="11113"/>
                    </a:lnTo>
                    <a:lnTo>
                      <a:pt x="16670" y="11262"/>
                    </a:lnTo>
                    <a:lnTo>
                      <a:pt x="17288" y="11539"/>
                    </a:lnTo>
                    <a:lnTo>
                      <a:pt x="18182" y="11880"/>
                    </a:lnTo>
                    <a:lnTo>
                      <a:pt x="19076" y="12220"/>
                    </a:lnTo>
                    <a:lnTo>
                      <a:pt x="20013" y="12561"/>
                    </a:lnTo>
                    <a:lnTo>
                      <a:pt x="20524" y="12752"/>
                    </a:lnTo>
                    <a:lnTo>
                      <a:pt x="20588" y="12774"/>
                    </a:lnTo>
                    <a:lnTo>
                      <a:pt x="21673" y="13391"/>
                    </a:lnTo>
                    <a:lnTo>
                      <a:pt x="22355" y="13753"/>
                    </a:lnTo>
                    <a:lnTo>
                      <a:pt x="23249" y="14221"/>
                    </a:lnTo>
                    <a:lnTo>
                      <a:pt x="23568" y="14370"/>
                    </a:lnTo>
                    <a:lnTo>
                      <a:pt x="24228" y="14711"/>
                    </a:lnTo>
                    <a:lnTo>
                      <a:pt x="24909" y="15030"/>
                    </a:lnTo>
                    <a:lnTo>
                      <a:pt x="25846" y="15456"/>
                    </a:lnTo>
                    <a:lnTo>
                      <a:pt x="26740" y="15882"/>
                    </a:lnTo>
                    <a:lnTo>
                      <a:pt x="27379" y="16137"/>
                    </a:lnTo>
                    <a:lnTo>
                      <a:pt x="27443" y="16201"/>
                    </a:lnTo>
                    <a:lnTo>
                      <a:pt x="27656" y="16372"/>
                    </a:lnTo>
                    <a:lnTo>
                      <a:pt x="28145" y="16712"/>
                    </a:lnTo>
                    <a:lnTo>
                      <a:pt x="28486" y="16925"/>
                    </a:lnTo>
                    <a:lnTo>
                      <a:pt x="29061" y="17287"/>
                    </a:lnTo>
                    <a:lnTo>
                      <a:pt x="29316" y="17457"/>
                    </a:lnTo>
                    <a:lnTo>
                      <a:pt x="30317" y="18075"/>
                    </a:lnTo>
                    <a:lnTo>
                      <a:pt x="30998" y="18479"/>
                    </a:lnTo>
                    <a:lnTo>
                      <a:pt x="32659" y="19437"/>
                    </a:lnTo>
                    <a:lnTo>
                      <a:pt x="33510" y="19906"/>
                    </a:lnTo>
                    <a:lnTo>
                      <a:pt x="34362" y="20353"/>
                    </a:lnTo>
                    <a:lnTo>
                      <a:pt x="34936" y="20651"/>
                    </a:lnTo>
                    <a:lnTo>
                      <a:pt x="35171" y="20778"/>
                    </a:lnTo>
                    <a:lnTo>
                      <a:pt x="35341" y="20864"/>
                    </a:lnTo>
                    <a:lnTo>
                      <a:pt x="35384" y="20885"/>
                    </a:lnTo>
                    <a:lnTo>
                      <a:pt x="35426" y="20949"/>
                    </a:lnTo>
                    <a:lnTo>
                      <a:pt x="35618" y="21140"/>
                    </a:lnTo>
                    <a:lnTo>
                      <a:pt x="35639" y="21183"/>
                    </a:lnTo>
                    <a:lnTo>
                      <a:pt x="35639" y="21332"/>
                    </a:lnTo>
                    <a:lnTo>
                      <a:pt x="35660" y="21396"/>
                    </a:lnTo>
                    <a:lnTo>
                      <a:pt x="35745" y="21502"/>
                    </a:lnTo>
                    <a:lnTo>
                      <a:pt x="35916" y="21630"/>
                    </a:lnTo>
                    <a:lnTo>
                      <a:pt x="36107" y="21758"/>
                    </a:lnTo>
                    <a:lnTo>
                      <a:pt x="36320" y="21885"/>
                    </a:lnTo>
                    <a:lnTo>
                      <a:pt x="36576" y="22056"/>
                    </a:lnTo>
                    <a:lnTo>
                      <a:pt x="37236" y="22439"/>
                    </a:lnTo>
                    <a:lnTo>
                      <a:pt x="37747" y="22716"/>
                    </a:lnTo>
                    <a:lnTo>
                      <a:pt x="38258" y="22971"/>
                    </a:lnTo>
                    <a:lnTo>
                      <a:pt x="38939" y="23312"/>
                    </a:lnTo>
                    <a:lnTo>
                      <a:pt x="40067" y="23865"/>
                    </a:lnTo>
                    <a:lnTo>
                      <a:pt x="40791" y="24185"/>
                    </a:lnTo>
                    <a:lnTo>
                      <a:pt x="41621" y="24568"/>
                    </a:lnTo>
                    <a:lnTo>
                      <a:pt x="42686" y="25015"/>
                    </a:lnTo>
                    <a:lnTo>
                      <a:pt x="43580" y="25356"/>
                    </a:lnTo>
                    <a:lnTo>
                      <a:pt x="43963" y="25505"/>
                    </a:lnTo>
                    <a:lnTo>
                      <a:pt x="44474" y="25675"/>
                    </a:lnTo>
                    <a:lnTo>
                      <a:pt x="44985" y="25845"/>
                    </a:lnTo>
                    <a:lnTo>
                      <a:pt x="45198" y="25930"/>
                    </a:lnTo>
                    <a:lnTo>
                      <a:pt x="45496" y="26037"/>
                    </a:lnTo>
                    <a:lnTo>
                      <a:pt x="46582" y="26463"/>
                    </a:lnTo>
                    <a:lnTo>
                      <a:pt x="46837" y="26569"/>
                    </a:lnTo>
                    <a:lnTo>
                      <a:pt x="47497" y="26782"/>
                    </a:lnTo>
                    <a:lnTo>
                      <a:pt x="47944" y="26931"/>
                    </a:lnTo>
                    <a:lnTo>
                      <a:pt x="48370" y="27080"/>
                    </a:lnTo>
                    <a:lnTo>
                      <a:pt x="48945" y="27250"/>
                    </a:lnTo>
                    <a:lnTo>
                      <a:pt x="48966" y="27336"/>
                    </a:lnTo>
                    <a:lnTo>
                      <a:pt x="49030" y="27399"/>
                    </a:lnTo>
                    <a:lnTo>
                      <a:pt x="49094" y="27442"/>
                    </a:lnTo>
                    <a:lnTo>
                      <a:pt x="49158" y="27463"/>
                    </a:lnTo>
                    <a:lnTo>
                      <a:pt x="49328" y="27527"/>
                    </a:lnTo>
                    <a:lnTo>
                      <a:pt x="49605" y="27612"/>
                    </a:lnTo>
                    <a:lnTo>
                      <a:pt x="50073" y="27719"/>
                    </a:lnTo>
                    <a:lnTo>
                      <a:pt x="50797" y="27889"/>
                    </a:lnTo>
                    <a:lnTo>
                      <a:pt x="50840" y="27932"/>
                    </a:lnTo>
                    <a:lnTo>
                      <a:pt x="50903" y="27953"/>
                    </a:lnTo>
                    <a:lnTo>
                      <a:pt x="50967" y="27996"/>
                    </a:lnTo>
                    <a:lnTo>
                      <a:pt x="51116" y="28059"/>
                    </a:lnTo>
                    <a:lnTo>
                      <a:pt x="51287" y="28102"/>
                    </a:lnTo>
                    <a:lnTo>
                      <a:pt x="51670" y="28208"/>
                    </a:lnTo>
                    <a:lnTo>
                      <a:pt x="52096" y="28294"/>
                    </a:lnTo>
                    <a:lnTo>
                      <a:pt x="52777" y="28421"/>
                    </a:lnTo>
                    <a:lnTo>
                      <a:pt x="53863" y="28592"/>
                    </a:lnTo>
                    <a:lnTo>
                      <a:pt x="54501" y="28677"/>
                    </a:lnTo>
                    <a:lnTo>
                      <a:pt x="55119" y="28741"/>
                    </a:lnTo>
                    <a:lnTo>
                      <a:pt x="55715" y="28783"/>
                    </a:lnTo>
                    <a:lnTo>
                      <a:pt x="55842" y="28783"/>
                    </a:lnTo>
                    <a:lnTo>
                      <a:pt x="56204" y="28847"/>
                    </a:lnTo>
                    <a:lnTo>
                      <a:pt x="56545" y="28868"/>
                    </a:lnTo>
                    <a:lnTo>
                      <a:pt x="56822" y="28890"/>
                    </a:lnTo>
                    <a:lnTo>
                      <a:pt x="57099" y="28890"/>
                    </a:lnTo>
                    <a:lnTo>
                      <a:pt x="57652" y="28868"/>
                    </a:lnTo>
                    <a:lnTo>
                      <a:pt x="58312" y="28847"/>
                    </a:lnTo>
                    <a:lnTo>
                      <a:pt x="58993" y="28868"/>
                    </a:lnTo>
                    <a:lnTo>
                      <a:pt x="59036" y="28847"/>
                    </a:lnTo>
                    <a:lnTo>
                      <a:pt x="59100" y="28826"/>
                    </a:lnTo>
                    <a:lnTo>
                      <a:pt x="59142" y="28783"/>
                    </a:lnTo>
                    <a:lnTo>
                      <a:pt x="59142" y="28719"/>
                    </a:lnTo>
                    <a:lnTo>
                      <a:pt x="59142" y="28655"/>
                    </a:lnTo>
                    <a:lnTo>
                      <a:pt x="59100" y="28613"/>
                    </a:lnTo>
                    <a:lnTo>
                      <a:pt x="59057" y="28570"/>
                    </a:lnTo>
                    <a:lnTo>
                      <a:pt x="58993" y="28549"/>
                    </a:lnTo>
                    <a:lnTo>
                      <a:pt x="58057" y="28528"/>
                    </a:lnTo>
                    <a:lnTo>
                      <a:pt x="57248" y="28528"/>
                    </a:lnTo>
                    <a:lnTo>
                      <a:pt x="56822" y="28549"/>
                    </a:lnTo>
                    <a:lnTo>
                      <a:pt x="56651" y="28549"/>
                    </a:lnTo>
                    <a:lnTo>
                      <a:pt x="56481" y="28528"/>
                    </a:lnTo>
                    <a:lnTo>
                      <a:pt x="56439" y="28443"/>
                    </a:lnTo>
                    <a:lnTo>
                      <a:pt x="56396" y="28379"/>
                    </a:lnTo>
                    <a:lnTo>
                      <a:pt x="56290" y="28336"/>
                    </a:lnTo>
                    <a:lnTo>
                      <a:pt x="56204" y="28294"/>
                    </a:lnTo>
                    <a:lnTo>
                      <a:pt x="56119" y="28272"/>
                    </a:lnTo>
                    <a:lnTo>
                      <a:pt x="55715" y="28187"/>
                    </a:lnTo>
                    <a:lnTo>
                      <a:pt x="55395" y="28145"/>
                    </a:lnTo>
                    <a:lnTo>
                      <a:pt x="55353" y="28123"/>
                    </a:lnTo>
                    <a:lnTo>
                      <a:pt x="55246" y="28081"/>
                    </a:lnTo>
                    <a:lnTo>
                      <a:pt x="54970" y="28017"/>
                    </a:lnTo>
                    <a:lnTo>
                      <a:pt x="54693" y="27974"/>
                    </a:lnTo>
                    <a:lnTo>
                      <a:pt x="54139" y="27889"/>
                    </a:lnTo>
                    <a:lnTo>
                      <a:pt x="53458" y="27825"/>
                    </a:lnTo>
                    <a:lnTo>
                      <a:pt x="52926" y="27697"/>
                    </a:lnTo>
                    <a:lnTo>
                      <a:pt x="52138" y="27527"/>
                    </a:lnTo>
                    <a:lnTo>
                      <a:pt x="51968" y="27463"/>
                    </a:lnTo>
                    <a:lnTo>
                      <a:pt x="51585" y="27314"/>
                    </a:lnTo>
                    <a:lnTo>
                      <a:pt x="51138" y="27144"/>
                    </a:lnTo>
                    <a:lnTo>
                      <a:pt x="50435" y="26867"/>
                    </a:lnTo>
                    <a:lnTo>
                      <a:pt x="49711" y="26590"/>
                    </a:lnTo>
                    <a:lnTo>
                      <a:pt x="48817" y="26228"/>
                    </a:lnTo>
                    <a:lnTo>
                      <a:pt x="48008" y="25909"/>
                    </a:lnTo>
                    <a:lnTo>
                      <a:pt x="47284" y="25611"/>
                    </a:lnTo>
                    <a:lnTo>
                      <a:pt x="46880" y="25483"/>
                    </a:lnTo>
                    <a:lnTo>
                      <a:pt x="46539" y="25356"/>
                    </a:lnTo>
                    <a:lnTo>
                      <a:pt x="46135" y="25228"/>
                    </a:lnTo>
                    <a:lnTo>
                      <a:pt x="45943" y="25164"/>
                    </a:lnTo>
                    <a:lnTo>
                      <a:pt x="45730" y="25100"/>
                    </a:lnTo>
                    <a:lnTo>
                      <a:pt x="45624" y="25079"/>
                    </a:lnTo>
                    <a:lnTo>
                      <a:pt x="45517" y="25079"/>
                    </a:lnTo>
                    <a:lnTo>
                      <a:pt x="45198" y="24930"/>
                    </a:lnTo>
                    <a:lnTo>
                      <a:pt x="44453" y="24589"/>
                    </a:lnTo>
                    <a:lnTo>
                      <a:pt x="44389" y="24568"/>
                    </a:lnTo>
                    <a:lnTo>
                      <a:pt x="44304" y="24525"/>
                    </a:lnTo>
                    <a:lnTo>
                      <a:pt x="44240" y="24504"/>
                    </a:lnTo>
                    <a:lnTo>
                      <a:pt x="43473" y="24163"/>
                    </a:lnTo>
                    <a:lnTo>
                      <a:pt x="43282" y="24078"/>
                    </a:lnTo>
                    <a:lnTo>
                      <a:pt x="43112" y="24078"/>
                    </a:lnTo>
                    <a:lnTo>
                      <a:pt x="43048" y="24100"/>
                    </a:lnTo>
                    <a:lnTo>
                      <a:pt x="42920" y="24036"/>
                    </a:lnTo>
                    <a:lnTo>
                      <a:pt x="42750" y="23972"/>
                    </a:lnTo>
                    <a:lnTo>
                      <a:pt x="42707" y="23887"/>
                    </a:lnTo>
                    <a:lnTo>
                      <a:pt x="42643" y="23823"/>
                    </a:lnTo>
                    <a:lnTo>
                      <a:pt x="40940" y="22993"/>
                    </a:lnTo>
                    <a:lnTo>
                      <a:pt x="40557" y="22822"/>
                    </a:lnTo>
                    <a:lnTo>
                      <a:pt x="40025" y="22524"/>
                    </a:lnTo>
                    <a:lnTo>
                      <a:pt x="39727" y="22375"/>
                    </a:lnTo>
                    <a:lnTo>
                      <a:pt x="39790" y="22311"/>
                    </a:lnTo>
                    <a:lnTo>
                      <a:pt x="39812" y="22226"/>
                    </a:lnTo>
                    <a:lnTo>
                      <a:pt x="39812" y="22141"/>
                    </a:lnTo>
                    <a:lnTo>
                      <a:pt x="39790" y="22056"/>
                    </a:lnTo>
                    <a:lnTo>
                      <a:pt x="39748" y="21992"/>
                    </a:lnTo>
                    <a:lnTo>
                      <a:pt x="39599" y="21864"/>
                    </a:lnTo>
                    <a:lnTo>
                      <a:pt x="39407" y="21736"/>
                    </a:lnTo>
                    <a:lnTo>
                      <a:pt x="39173" y="21587"/>
                    </a:lnTo>
                    <a:lnTo>
                      <a:pt x="38790" y="21332"/>
                    </a:lnTo>
                    <a:lnTo>
                      <a:pt x="37917" y="20821"/>
                    </a:lnTo>
                    <a:lnTo>
                      <a:pt x="36256" y="19820"/>
                    </a:lnTo>
                    <a:lnTo>
                      <a:pt x="33382" y="18139"/>
                    </a:lnTo>
                    <a:lnTo>
                      <a:pt x="31701" y="16989"/>
                    </a:lnTo>
                    <a:lnTo>
                      <a:pt x="31062" y="16584"/>
                    </a:lnTo>
                    <a:lnTo>
                      <a:pt x="30721" y="16350"/>
                    </a:lnTo>
                    <a:lnTo>
                      <a:pt x="30381" y="16159"/>
                    </a:lnTo>
                    <a:lnTo>
                      <a:pt x="30125" y="16010"/>
                    </a:lnTo>
                    <a:lnTo>
                      <a:pt x="29891" y="15925"/>
                    </a:lnTo>
                    <a:lnTo>
                      <a:pt x="29763" y="15925"/>
                    </a:lnTo>
                    <a:lnTo>
                      <a:pt x="29699" y="15967"/>
                    </a:lnTo>
                    <a:lnTo>
                      <a:pt x="29657" y="16010"/>
                    </a:lnTo>
                    <a:lnTo>
                      <a:pt x="29635" y="15988"/>
                    </a:lnTo>
                    <a:lnTo>
                      <a:pt x="29039" y="15605"/>
                    </a:lnTo>
                    <a:lnTo>
                      <a:pt x="28337" y="15158"/>
                    </a:lnTo>
                    <a:lnTo>
                      <a:pt x="27634" y="14711"/>
                    </a:lnTo>
                    <a:lnTo>
                      <a:pt x="26910" y="14285"/>
                    </a:lnTo>
                    <a:lnTo>
                      <a:pt x="26101" y="13817"/>
                    </a:lnTo>
                    <a:lnTo>
                      <a:pt x="25271" y="13370"/>
                    </a:lnTo>
                    <a:lnTo>
                      <a:pt x="24590" y="13008"/>
                    </a:lnTo>
                    <a:lnTo>
                      <a:pt x="24292" y="12880"/>
                    </a:lnTo>
                    <a:lnTo>
                      <a:pt x="24058" y="12774"/>
                    </a:lnTo>
                    <a:lnTo>
                      <a:pt x="23760" y="12667"/>
                    </a:lnTo>
                    <a:lnTo>
                      <a:pt x="23696" y="12646"/>
                    </a:lnTo>
                    <a:lnTo>
                      <a:pt x="23547" y="12646"/>
                    </a:lnTo>
                    <a:lnTo>
                      <a:pt x="23419" y="12582"/>
                    </a:lnTo>
                    <a:lnTo>
                      <a:pt x="23334" y="12582"/>
                    </a:lnTo>
                    <a:lnTo>
                      <a:pt x="23227" y="12603"/>
                    </a:lnTo>
                    <a:lnTo>
                      <a:pt x="22802" y="12412"/>
                    </a:lnTo>
                    <a:lnTo>
                      <a:pt x="21907" y="11986"/>
                    </a:lnTo>
                    <a:lnTo>
                      <a:pt x="21162" y="11645"/>
                    </a:lnTo>
                    <a:lnTo>
                      <a:pt x="20375" y="11262"/>
                    </a:lnTo>
                    <a:lnTo>
                      <a:pt x="18693" y="10411"/>
                    </a:lnTo>
                    <a:lnTo>
                      <a:pt x="16947" y="9495"/>
                    </a:lnTo>
                    <a:lnTo>
                      <a:pt x="15648" y="8814"/>
                    </a:lnTo>
                    <a:lnTo>
                      <a:pt x="14478" y="8175"/>
                    </a:lnTo>
                    <a:lnTo>
                      <a:pt x="14243" y="8026"/>
                    </a:lnTo>
                    <a:lnTo>
                      <a:pt x="13881" y="7771"/>
                    </a:lnTo>
                    <a:lnTo>
                      <a:pt x="13072" y="7217"/>
                    </a:lnTo>
                    <a:lnTo>
                      <a:pt x="11476" y="6153"/>
                    </a:lnTo>
                    <a:lnTo>
                      <a:pt x="9943" y="5173"/>
                    </a:lnTo>
                    <a:lnTo>
                      <a:pt x="8964" y="4535"/>
                    </a:lnTo>
                    <a:lnTo>
                      <a:pt x="8197" y="4088"/>
                    </a:lnTo>
                    <a:lnTo>
                      <a:pt x="7346" y="3598"/>
                    </a:lnTo>
                    <a:lnTo>
                      <a:pt x="6877" y="3364"/>
                    </a:lnTo>
                    <a:lnTo>
                      <a:pt x="6388" y="3108"/>
                    </a:lnTo>
                    <a:lnTo>
                      <a:pt x="6175" y="3023"/>
                    </a:lnTo>
                    <a:lnTo>
                      <a:pt x="5962" y="2938"/>
                    </a:lnTo>
                    <a:lnTo>
                      <a:pt x="5749" y="2895"/>
                    </a:lnTo>
                    <a:lnTo>
                      <a:pt x="5536" y="2853"/>
                    </a:lnTo>
                    <a:lnTo>
                      <a:pt x="5472" y="2874"/>
                    </a:lnTo>
                    <a:lnTo>
                      <a:pt x="5408" y="2874"/>
                    </a:lnTo>
                    <a:lnTo>
                      <a:pt x="5366" y="2917"/>
                    </a:lnTo>
                    <a:lnTo>
                      <a:pt x="5323" y="2959"/>
                    </a:lnTo>
                    <a:lnTo>
                      <a:pt x="4791" y="2619"/>
                    </a:lnTo>
                    <a:lnTo>
                      <a:pt x="3556" y="1852"/>
                    </a:lnTo>
                    <a:lnTo>
                      <a:pt x="2194" y="1022"/>
                    </a:lnTo>
                    <a:lnTo>
                      <a:pt x="1491" y="596"/>
                    </a:lnTo>
                    <a:lnTo>
                      <a:pt x="1193" y="426"/>
                    </a:lnTo>
                    <a:lnTo>
                      <a:pt x="1001" y="298"/>
                    </a:lnTo>
                    <a:lnTo>
                      <a:pt x="767" y="192"/>
                    </a:lnTo>
                    <a:lnTo>
                      <a:pt x="640" y="192"/>
                    </a:lnTo>
                    <a:lnTo>
                      <a:pt x="618" y="170"/>
                    </a:lnTo>
                    <a:lnTo>
                      <a:pt x="533" y="149"/>
                    </a:lnTo>
                    <a:lnTo>
                      <a:pt x="427" y="85"/>
                    </a:lnTo>
                    <a:lnTo>
                      <a:pt x="341" y="21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823;p49">
                <a:extLst>
                  <a:ext uri="{FF2B5EF4-FFF2-40B4-BE49-F238E27FC236}">
                    <a16:creationId xmlns:a16="http://schemas.microsoft.com/office/drawing/2014/main" id="{3E7A166E-E2A1-0849-B6C4-D2BF96C40867}"/>
                  </a:ext>
                </a:extLst>
              </p:cNvPr>
              <p:cNvSpPr/>
              <p:nvPr/>
            </p:nvSpPr>
            <p:spPr>
              <a:xfrm>
                <a:off x="4674184" y="3393094"/>
                <a:ext cx="548699" cy="268027"/>
              </a:xfrm>
              <a:custGeom>
                <a:avLst/>
                <a:gdLst/>
                <a:ahLst/>
                <a:cxnLst/>
                <a:rect l="l" t="t" r="r" b="b"/>
                <a:pathLst>
                  <a:path w="59143" h="28890" fill="none" extrusionOk="0">
                    <a:moveTo>
                      <a:pt x="22" y="85"/>
                    </a:moveTo>
                    <a:lnTo>
                      <a:pt x="22" y="85"/>
                    </a:lnTo>
                    <a:lnTo>
                      <a:pt x="1" y="149"/>
                    </a:lnTo>
                    <a:lnTo>
                      <a:pt x="1" y="213"/>
                    </a:lnTo>
                    <a:lnTo>
                      <a:pt x="22" y="277"/>
                    </a:lnTo>
                    <a:lnTo>
                      <a:pt x="43" y="341"/>
                    </a:lnTo>
                    <a:lnTo>
                      <a:pt x="43" y="341"/>
                    </a:lnTo>
                    <a:lnTo>
                      <a:pt x="214" y="511"/>
                    </a:lnTo>
                    <a:lnTo>
                      <a:pt x="214" y="511"/>
                    </a:lnTo>
                    <a:lnTo>
                      <a:pt x="469" y="724"/>
                    </a:lnTo>
                    <a:lnTo>
                      <a:pt x="469" y="724"/>
                    </a:lnTo>
                    <a:lnTo>
                      <a:pt x="576" y="809"/>
                    </a:lnTo>
                    <a:lnTo>
                      <a:pt x="576" y="830"/>
                    </a:lnTo>
                    <a:lnTo>
                      <a:pt x="576" y="830"/>
                    </a:lnTo>
                    <a:lnTo>
                      <a:pt x="235" y="596"/>
                    </a:lnTo>
                    <a:lnTo>
                      <a:pt x="235" y="596"/>
                    </a:lnTo>
                    <a:lnTo>
                      <a:pt x="192" y="575"/>
                    </a:lnTo>
                    <a:lnTo>
                      <a:pt x="129" y="575"/>
                    </a:lnTo>
                    <a:lnTo>
                      <a:pt x="86" y="596"/>
                    </a:lnTo>
                    <a:lnTo>
                      <a:pt x="65" y="639"/>
                    </a:lnTo>
                    <a:lnTo>
                      <a:pt x="65" y="639"/>
                    </a:lnTo>
                    <a:lnTo>
                      <a:pt x="43" y="681"/>
                    </a:lnTo>
                    <a:lnTo>
                      <a:pt x="43" y="724"/>
                    </a:lnTo>
                    <a:lnTo>
                      <a:pt x="65" y="767"/>
                    </a:lnTo>
                    <a:lnTo>
                      <a:pt x="107" y="809"/>
                    </a:lnTo>
                    <a:lnTo>
                      <a:pt x="107" y="809"/>
                    </a:lnTo>
                    <a:lnTo>
                      <a:pt x="512" y="1086"/>
                    </a:lnTo>
                    <a:lnTo>
                      <a:pt x="895" y="1384"/>
                    </a:lnTo>
                    <a:lnTo>
                      <a:pt x="895" y="1384"/>
                    </a:lnTo>
                    <a:lnTo>
                      <a:pt x="1299" y="1682"/>
                    </a:lnTo>
                    <a:lnTo>
                      <a:pt x="1299" y="1682"/>
                    </a:lnTo>
                    <a:lnTo>
                      <a:pt x="1747" y="2044"/>
                    </a:lnTo>
                    <a:lnTo>
                      <a:pt x="1747" y="2044"/>
                    </a:lnTo>
                    <a:lnTo>
                      <a:pt x="1704" y="2023"/>
                    </a:lnTo>
                    <a:lnTo>
                      <a:pt x="1704" y="2023"/>
                    </a:lnTo>
                    <a:lnTo>
                      <a:pt x="2981" y="3108"/>
                    </a:lnTo>
                    <a:lnTo>
                      <a:pt x="2981" y="3108"/>
                    </a:lnTo>
                    <a:lnTo>
                      <a:pt x="3301" y="3364"/>
                    </a:lnTo>
                    <a:lnTo>
                      <a:pt x="3301" y="3364"/>
                    </a:lnTo>
                    <a:lnTo>
                      <a:pt x="3343" y="3428"/>
                    </a:lnTo>
                    <a:lnTo>
                      <a:pt x="3386" y="3470"/>
                    </a:lnTo>
                    <a:lnTo>
                      <a:pt x="3386" y="3470"/>
                    </a:lnTo>
                    <a:lnTo>
                      <a:pt x="3492" y="3534"/>
                    </a:lnTo>
                    <a:lnTo>
                      <a:pt x="3492" y="3534"/>
                    </a:lnTo>
                    <a:lnTo>
                      <a:pt x="3556" y="3598"/>
                    </a:lnTo>
                    <a:lnTo>
                      <a:pt x="3556" y="3598"/>
                    </a:lnTo>
                    <a:lnTo>
                      <a:pt x="3918" y="3875"/>
                    </a:lnTo>
                    <a:lnTo>
                      <a:pt x="3918" y="3875"/>
                    </a:lnTo>
                    <a:lnTo>
                      <a:pt x="4046" y="3981"/>
                    </a:lnTo>
                    <a:lnTo>
                      <a:pt x="4046" y="3981"/>
                    </a:lnTo>
                    <a:lnTo>
                      <a:pt x="4131" y="4066"/>
                    </a:lnTo>
                    <a:lnTo>
                      <a:pt x="4195" y="4109"/>
                    </a:lnTo>
                    <a:lnTo>
                      <a:pt x="4195" y="4109"/>
                    </a:lnTo>
                    <a:lnTo>
                      <a:pt x="4259" y="4152"/>
                    </a:lnTo>
                    <a:lnTo>
                      <a:pt x="4344" y="4173"/>
                    </a:lnTo>
                    <a:lnTo>
                      <a:pt x="4344" y="4173"/>
                    </a:lnTo>
                    <a:lnTo>
                      <a:pt x="4408" y="4194"/>
                    </a:lnTo>
                    <a:lnTo>
                      <a:pt x="4408" y="4194"/>
                    </a:lnTo>
                    <a:lnTo>
                      <a:pt x="4684" y="4386"/>
                    </a:lnTo>
                    <a:lnTo>
                      <a:pt x="5238" y="4769"/>
                    </a:lnTo>
                    <a:lnTo>
                      <a:pt x="5238" y="4769"/>
                    </a:lnTo>
                    <a:lnTo>
                      <a:pt x="5898" y="5195"/>
                    </a:lnTo>
                    <a:lnTo>
                      <a:pt x="5898" y="5195"/>
                    </a:lnTo>
                    <a:lnTo>
                      <a:pt x="6899" y="5833"/>
                    </a:lnTo>
                    <a:lnTo>
                      <a:pt x="6899" y="5833"/>
                    </a:lnTo>
                    <a:lnTo>
                      <a:pt x="6941" y="5855"/>
                    </a:lnTo>
                    <a:lnTo>
                      <a:pt x="6941" y="5855"/>
                    </a:lnTo>
                    <a:lnTo>
                      <a:pt x="7239" y="6068"/>
                    </a:lnTo>
                    <a:lnTo>
                      <a:pt x="7559" y="6280"/>
                    </a:lnTo>
                    <a:lnTo>
                      <a:pt x="7559" y="6280"/>
                    </a:lnTo>
                    <a:lnTo>
                      <a:pt x="8474" y="6877"/>
                    </a:lnTo>
                    <a:lnTo>
                      <a:pt x="8474" y="6877"/>
                    </a:lnTo>
                    <a:lnTo>
                      <a:pt x="8793" y="7068"/>
                    </a:lnTo>
                    <a:lnTo>
                      <a:pt x="8793" y="7068"/>
                    </a:lnTo>
                    <a:lnTo>
                      <a:pt x="9304" y="7366"/>
                    </a:lnTo>
                    <a:lnTo>
                      <a:pt x="9304" y="7366"/>
                    </a:lnTo>
                    <a:lnTo>
                      <a:pt x="9581" y="7515"/>
                    </a:lnTo>
                    <a:lnTo>
                      <a:pt x="9581" y="7515"/>
                    </a:lnTo>
                    <a:lnTo>
                      <a:pt x="10071" y="7792"/>
                    </a:lnTo>
                    <a:lnTo>
                      <a:pt x="10071" y="7792"/>
                    </a:lnTo>
                    <a:lnTo>
                      <a:pt x="10454" y="7984"/>
                    </a:lnTo>
                    <a:lnTo>
                      <a:pt x="10454" y="7984"/>
                    </a:lnTo>
                    <a:lnTo>
                      <a:pt x="10816" y="8154"/>
                    </a:lnTo>
                    <a:lnTo>
                      <a:pt x="10816" y="8154"/>
                    </a:lnTo>
                    <a:lnTo>
                      <a:pt x="11391" y="8431"/>
                    </a:lnTo>
                    <a:lnTo>
                      <a:pt x="11391" y="8431"/>
                    </a:lnTo>
                    <a:lnTo>
                      <a:pt x="11433" y="8495"/>
                    </a:lnTo>
                    <a:lnTo>
                      <a:pt x="11476" y="8537"/>
                    </a:lnTo>
                    <a:lnTo>
                      <a:pt x="11497" y="8537"/>
                    </a:lnTo>
                    <a:lnTo>
                      <a:pt x="11497" y="8537"/>
                    </a:lnTo>
                    <a:lnTo>
                      <a:pt x="11603" y="8644"/>
                    </a:lnTo>
                    <a:lnTo>
                      <a:pt x="11603" y="8644"/>
                    </a:lnTo>
                    <a:lnTo>
                      <a:pt x="11880" y="8835"/>
                    </a:lnTo>
                    <a:lnTo>
                      <a:pt x="11880" y="8835"/>
                    </a:lnTo>
                    <a:lnTo>
                      <a:pt x="12349" y="9091"/>
                    </a:lnTo>
                    <a:lnTo>
                      <a:pt x="12753" y="9325"/>
                    </a:lnTo>
                    <a:lnTo>
                      <a:pt x="12753" y="9325"/>
                    </a:lnTo>
                    <a:lnTo>
                      <a:pt x="13328" y="9644"/>
                    </a:lnTo>
                    <a:lnTo>
                      <a:pt x="13328" y="9644"/>
                    </a:lnTo>
                    <a:lnTo>
                      <a:pt x="13626" y="9793"/>
                    </a:lnTo>
                    <a:lnTo>
                      <a:pt x="13626" y="9793"/>
                    </a:lnTo>
                    <a:lnTo>
                      <a:pt x="14456" y="10219"/>
                    </a:lnTo>
                    <a:lnTo>
                      <a:pt x="15329" y="10645"/>
                    </a:lnTo>
                    <a:lnTo>
                      <a:pt x="15329" y="10645"/>
                    </a:lnTo>
                    <a:lnTo>
                      <a:pt x="16308" y="11113"/>
                    </a:lnTo>
                    <a:lnTo>
                      <a:pt x="16308" y="11113"/>
                    </a:lnTo>
                    <a:lnTo>
                      <a:pt x="16670" y="11262"/>
                    </a:lnTo>
                    <a:lnTo>
                      <a:pt x="16670" y="11262"/>
                    </a:lnTo>
                    <a:lnTo>
                      <a:pt x="17288" y="11539"/>
                    </a:lnTo>
                    <a:lnTo>
                      <a:pt x="17288" y="11539"/>
                    </a:lnTo>
                    <a:lnTo>
                      <a:pt x="18182" y="11880"/>
                    </a:lnTo>
                    <a:lnTo>
                      <a:pt x="18182" y="11880"/>
                    </a:lnTo>
                    <a:lnTo>
                      <a:pt x="19076" y="12220"/>
                    </a:lnTo>
                    <a:lnTo>
                      <a:pt x="19076" y="12220"/>
                    </a:lnTo>
                    <a:lnTo>
                      <a:pt x="20013" y="12561"/>
                    </a:lnTo>
                    <a:lnTo>
                      <a:pt x="20013" y="12561"/>
                    </a:lnTo>
                    <a:lnTo>
                      <a:pt x="20524" y="12752"/>
                    </a:lnTo>
                    <a:lnTo>
                      <a:pt x="20524" y="12752"/>
                    </a:lnTo>
                    <a:lnTo>
                      <a:pt x="20524" y="12752"/>
                    </a:lnTo>
                    <a:lnTo>
                      <a:pt x="20588" y="12774"/>
                    </a:lnTo>
                    <a:lnTo>
                      <a:pt x="20588" y="12774"/>
                    </a:lnTo>
                    <a:lnTo>
                      <a:pt x="21673" y="13391"/>
                    </a:lnTo>
                    <a:lnTo>
                      <a:pt x="21673" y="13391"/>
                    </a:lnTo>
                    <a:lnTo>
                      <a:pt x="22355" y="13753"/>
                    </a:lnTo>
                    <a:lnTo>
                      <a:pt x="22355" y="13753"/>
                    </a:lnTo>
                    <a:lnTo>
                      <a:pt x="23249" y="14221"/>
                    </a:lnTo>
                    <a:lnTo>
                      <a:pt x="23249" y="14221"/>
                    </a:lnTo>
                    <a:lnTo>
                      <a:pt x="23568" y="14370"/>
                    </a:lnTo>
                    <a:lnTo>
                      <a:pt x="23568" y="14370"/>
                    </a:lnTo>
                    <a:lnTo>
                      <a:pt x="24228" y="14711"/>
                    </a:lnTo>
                    <a:lnTo>
                      <a:pt x="24228" y="14711"/>
                    </a:lnTo>
                    <a:lnTo>
                      <a:pt x="24909" y="15030"/>
                    </a:lnTo>
                    <a:lnTo>
                      <a:pt x="24909" y="15030"/>
                    </a:lnTo>
                    <a:lnTo>
                      <a:pt x="25846" y="15456"/>
                    </a:lnTo>
                    <a:lnTo>
                      <a:pt x="25846" y="15456"/>
                    </a:lnTo>
                    <a:lnTo>
                      <a:pt x="26740" y="15882"/>
                    </a:lnTo>
                    <a:lnTo>
                      <a:pt x="26740" y="15882"/>
                    </a:lnTo>
                    <a:lnTo>
                      <a:pt x="27379" y="16137"/>
                    </a:lnTo>
                    <a:lnTo>
                      <a:pt x="27379" y="16137"/>
                    </a:lnTo>
                    <a:lnTo>
                      <a:pt x="27443" y="16201"/>
                    </a:lnTo>
                    <a:lnTo>
                      <a:pt x="27443" y="16201"/>
                    </a:lnTo>
                    <a:lnTo>
                      <a:pt x="27656" y="16372"/>
                    </a:lnTo>
                    <a:lnTo>
                      <a:pt x="27656" y="16372"/>
                    </a:lnTo>
                    <a:lnTo>
                      <a:pt x="28145" y="16712"/>
                    </a:lnTo>
                    <a:lnTo>
                      <a:pt x="28145" y="16712"/>
                    </a:lnTo>
                    <a:lnTo>
                      <a:pt x="28486" y="16925"/>
                    </a:lnTo>
                    <a:lnTo>
                      <a:pt x="28486" y="16925"/>
                    </a:lnTo>
                    <a:lnTo>
                      <a:pt x="29061" y="17287"/>
                    </a:lnTo>
                    <a:lnTo>
                      <a:pt x="29061" y="17287"/>
                    </a:lnTo>
                    <a:lnTo>
                      <a:pt x="29316" y="17457"/>
                    </a:lnTo>
                    <a:lnTo>
                      <a:pt x="29316" y="17457"/>
                    </a:lnTo>
                    <a:lnTo>
                      <a:pt x="30317" y="18075"/>
                    </a:lnTo>
                    <a:lnTo>
                      <a:pt x="30317" y="18075"/>
                    </a:lnTo>
                    <a:lnTo>
                      <a:pt x="30998" y="18479"/>
                    </a:lnTo>
                    <a:lnTo>
                      <a:pt x="30998" y="18479"/>
                    </a:lnTo>
                    <a:lnTo>
                      <a:pt x="32659" y="19437"/>
                    </a:lnTo>
                    <a:lnTo>
                      <a:pt x="32659" y="19437"/>
                    </a:lnTo>
                    <a:lnTo>
                      <a:pt x="33510" y="19906"/>
                    </a:lnTo>
                    <a:lnTo>
                      <a:pt x="34362" y="20353"/>
                    </a:lnTo>
                    <a:lnTo>
                      <a:pt x="34362" y="20353"/>
                    </a:lnTo>
                    <a:lnTo>
                      <a:pt x="34936" y="20651"/>
                    </a:lnTo>
                    <a:lnTo>
                      <a:pt x="34936" y="20651"/>
                    </a:lnTo>
                    <a:lnTo>
                      <a:pt x="35171" y="20778"/>
                    </a:lnTo>
                    <a:lnTo>
                      <a:pt x="35171" y="20778"/>
                    </a:lnTo>
                    <a:lnTo>
                      <a:pt x="35341" y="20864"/>
                    </a:lnTo>
                    <a:lnTo>
                      <a:pt x="35341" y="20864"/>
                    </a:lnTo>
                    <a:lnTo>
                      <a:pt x="35384" y="20885"/>
                    </a:lnTo>
                    <a:lnTo>
                      <a:pt x="35384" y="20885"/>
                    </a:lnTo>
                    <a:lnTo>
                      <a:pt x="35426" y="20949"/>
                    </a:lnTo>
                    <a:lnTo>
                      <a:pt x="35426" y="20949"/>
                    </a:lnTo>
                    <a:lnTo>
                      <a:pt x="35618" y="21140"/>
                    </a:lnTo>
                    <a:lnTo>
                      <a:pt x="35618" y="21140"/>
                    </a:lnTo>
                    <a:lnTo>
                      <a:pt x="35639" y="21183"/>
                    </a:lnTo>
                    <a:lnTo>
                      <a:pt x="35639" y="21183"/>
                    </a:lnTo>
                    <a:lnTo>
                      <a:pt x="35639" y="21183"/>
                    </a:lnTo>
                    <a:lnTo>
                      <a:pt x="35639" y="21332"/>
                    </a:lnTo>
                    <a:lnTo>
                      <a:pt x="35639" y="21332"/>
                    </a:lnTo>
                    <a:lnTo>
                      <a:pt x="35660" y="21396"/>
                    </a:lnTo>
                    <a:lnTo>
                      <a:pt x="35660" y="21396"/>
                    </a:lnTo>
                    <a:lnTo>
                      <a:pt x="35745" y="21502"/>
                    </a:lnTo>
                    <a:lnTo>
                      <a:pt x="35745" y="21502"/>
                    </a:lnTo>
                    <a:lnTo>
                      <a:pt x="35916" y="21630"/>
                    </a:lnTo>
                    <a:lnTo>
                      <a:pt x="36107" y="21758"/>
                    </a:lnTo>
                    <a:lnTo>
                      <a:pt x="36107" y="21758"/>
                    </a:lnTo>
                    <a:lnTo>
                      <a:pt x="36320" y="21885"/>
                    </a:lnTo>
                    <a:lnTo>
                      <a:pt x="36320" y="21885"/>
                    </a:lnTo>
                    <a:lnTo>
                      <a:pt x="36576" y="22056"/>
                    </a:lnTo>
                    <a:lnTo>
                      <a:pt x="36576" y="22056"/>
                    </a:lnTo>
                    <a:lnTo>
                      <a:pt x="37236" y="22439"/>
                    </a:lnTo>
                    <a:lnTo>
                      <a:pt x="37236" y="22439"/>
                    </a:lnTo>
                    <a:lnTo>
                      <a:pt x="37747" y="22716"/>
                    </a:lnTo>
                    <a:lnTo>
                      <a:pt x="38258" y="22971"/>
                    </a:lnTo>
                    <a:lnTo>
                      <a:pt x="38258" y="22971"/>
                    </a:lnTo>
                    <a:lnTo>
                      <a:pt x="38939" y="23312"/>
                    </a:lnTo>
                    <a:lnTo>
                      <a:pt x="38939" y="23312"/>
                    </a:lnTo>
                    <a:lnTo>
                      <a:pt x="40067" y="23865"/>
                    </a:lnTo>
                    <a:lnTo>
                      <a:pt x="40067" y="23865"/>
                    </a:lnTo>
                    <a:lnTo>
                      <a:pt x="40791" y="24185"/>
                    </a:lnTo>
                    <a:lnTo>
                      <a:pt x="40791" y="24185"/>
                    </a:lnTo>
                    <a:lnTo>
                      <a:pt x="41621" y="24568"/>
                    </a:lnTo>
                    <a:lnTo>
                      <a:pt x="41621" y="24568"/>
                    </a:lnTo>
                    <a:lnTo>
                      <a:pt x="42686" y="25015"/>
                    </a:lnTo>
                    <a:lnTo>
                      <a:pt x="42686" y="25015"/>
                    </a:lnTo>
                    <a:lnTo>
                      <a:pt x="43580" y="25356"/>
                    </a:lnTo>
                    <a:lnTo>
                      <a:pt x="43580" y="25356"/>
                    </a:lnTo>
                    <a:lnTo>
                      <a:pt x="43963" y="25505"/>
                    </a:lnTo>
                    <a:lnTo>
                      <a:pt x="43963" y="25505"/>
                    </a:lnTo>
                    <a:lnTo>
                      <a:pt x="44474" y="25675"/>
                    </a:lnTo>
                    <a:lnTo>
                      <a:pt x="44474" y="25675"/>
                    </a:lnTo>
                    <a:lnTo>
                      <a:pt x="44985" y="25845"/>
                    </a:lnTo>
                    <a:lnTo>
                      <a:pt x="44985" y="25845"/>
                    </a:lnTo>
                    <a:lnTo>
                      <a:pt x="45198" y="25930"/>
                    </a:lnTo>
                    <a:lnTo>
                      <a:pt x="45198" y="25930"/>
                    </a:lnTo>
                    <a:lnTo>
                      <a:pt x="45496" y="26037"/>
                    </a:lnTo>
                    <a:lnTo>
                      <a:pt x="45496" y="26037"/>
                    </a:lnTo>
                    <a:lnTo>
                      <a:pt x="46582" y="26463"/>
                    </a:lnTo>
                    <a:lnTo>
                      <a:pt x="46582" y="26463"/>
                    </a:lnTo>
                    <a:lnTo>
                      <a:pt x="46837" y="26569"/>
                    </a:lnTo>
                    <a:lnTo>
                      <a:pt x="46837" y="26569"/>
                    </a:lnTo>
                    <a:lnTo>
                      <a:pt x="47497" y="26782"/>
                    </a:lnTo>
                    <a:lnTo>
                      <a:pt x="47497" y="26782"/>
                    </a:lnTo>
                    <a:lnTo>
                      <a:pt x="47944" y="26931"/>
                    </a:lnTo>
                    <a:lnTo>
                      <a:pt x="48370" y="27080"/>
                    </a:lnTo>
                    <a:lnTo>
                      <a:pt x="48370" y="27080"/>
                    </a:lnTo>
                    <a:lnTo>
                      <a:pt x="48945" y="27250"/>
                    </a:lnTo>
                    <a:lnTo>
                      <a:pt x="48945" y="27250"/>
                    </a:lnTo>
                    <a:lnTo>
                      <a:pt x="48966" y="27336"/>
                    </a:lnTo>
                    <a:lnTo>
                      <a:pt x="49030" y="27399"/>
                    </a:lnTo>
                    <a:lnTo>
                      <a:pt x="49030" y="27399"/>
                    </a:lnTo>
                    <a:lnTo>
                      <a:pt x="49094" y="27442"/>
                    </a:lnTo>
                    <a:lnTo>
                      <a:pt x="49158" y="27463"/>
                    </a:lnTo>
                    <a:lnTo>
                      <a:pt x="49158" y="27463"/>
                    </a:lnTo>
                    <a:lnTo>
                      <a:pt x="49328" y="27527"/>
                    </a:lnTo>
                    <a:lnTo>
                      <a:pt x="49328" y="27527"/>
                    </a:lnTo>
                    <a:lnTo>
                      <a:pt x="49605" y="27612"/>
                    </a:lnTo>
                    <a:lnTo>
                      <a:pt x="49605" y="27612"/>
                    </a:lnTo>
                    <a:lnTo>
                      <a:pt x="50073" y="27719"/>
                    </a:lnTo>
                    <a:lnTo>
                      <a:pt x="50073" y="27719"/>
                    </a:lnTo>
                    <a:lnTo>
                      <a:pt x="50797" y="27889"/>
                    </a:lnTo>
                    <a:lnTo>
                      <a:pt x="50797" y="27889"/>
                    </a:lnTo>
                    <a:lnTo>
                      <a:pt x="50840" y="27932"/>
                    </a:lnTo>
                    <a:lnTo>
                      <a:pt x="50840" y="27932"/>
                    </a:lnTo>
                    <a:lnTo>
                      <a:pt x="50903" y="27953"/>
                    </a:lnTo>
                    <a:lnTo>
                      <a:pt x="50967" y="27996"/>
                    </a:lnTo>
                    <a:lnTo>
                      <a:pt x="50967" y="27996"/>
                    </a:lnTo>
                    <a:lnTo>
                      <a:pt x="51116" y="28059"/>
                    </a:lnTo>
                    <a:lnTo>
                      <a:pt x="51287" y="28102"/>
                    </a:lnTo>
                    <a:lnTo>
                      <a:pt x="51287" y="28102"/>
                    </a:lnTo>
                    <a:lnTo>
                      <a:pt x="51670" y="28208"/>
                    </a:lnTo>
                    <a:lnTo>
                      <a:pt x="51670" y="28208"/>
                    </a:lnTo>
                    <a:lnTo>
                      <a:pt x="52096" y="28294"/>
                    </a:lnTo>
                    <a:lnTo>
                      <a:pt x="52096" y="28294"/>
                    </a:lnTo>
                    <a:lnTo>
                      <a:pt x="52777" y="28421"/>
                    </a:lnTo>
                    <a:lnTo>
                      <a:pt x="52777" y="28421"/>
                    </a:lnTo>
                    <a:lnTo>
                      <a:pt x="53863" y="28592"/>
                    </a:lnTo>
                    <a:lnTo>
                      <a:pt x="53863" y="28592"/>
                    </a:lnTo>
                    <a:lnTo>
                      <a:pt x="54501" y="28677"/>
                    </a:lnTo>
                    <a:lnTo>
                      <a:pt x="55119" y="28741"/>
                    </a:lnTo>
                    <a:lnTo>
                      <a:pt x="55119" y="28741"/>
                    </a:lnTo>
                    <a:lnTo>
                      <a:pt x="55715" y="28783"/>
                    </a:lnTo>
                    <a:lnTo>
                      <a:pt x="55715" y="28783"/>
                    </a:lnTo>
                    <a:lnTo>
                      <a:pt x="55842" y="28783"/>
                    </a:lnTo>
                    <a:lnTo>
                      <a:pt x="55842" y="28783"/>
                    </a:lnTo>
                    <a:lnTo>
                      <a:pt x="56204" y="28847"/>
                    </a:lnTo>
                    <a:lnTo>
                      <a:pt x="56545" y="28868"/>
                    </a:lnTo>
                    <a:lnTo>
                      <a:pt x="56545" y="28868"/>
                    </a:lnTo>
                    <a:lnTo>
                      <a:pt x="56822" y="28890"/>
                    </a:lnTo>
                    <a:lnTo>
                      <a:pt x="57099" y="28890"/>
                    </a:lnTo>
                    <a:lnTo>
                      <a:pt x="57652" y="28868"/>
                    </a:lnTo>
                    <a:lnTo>
                      <a:pt x="57652" y="28868"/>
                    </a:lnTo>
                    <a:lnTo>
                      <a:pt x="58312" y="28847"/>
                    </a:lnTo>
                    <a:lnTo>
                      <a:pt x="58993" y="28868"/>
                    </a:lnTo>
                    <a:lnTo>
                      <a:pt x="58993" y="28868"/>
                    </a:lnTo>
                    <a:lnTo>
                      <a:pt x="59036" y="28847"/>
                    </a:lnTo>
                    <a:lnTo>
                      <a:pt x="59100" y="28826"/>
                    </a:lnTo>
                    <a:lnTo>
                      <a:pt x="59142" y="28783"/>
                    </a:lnTo>
                    <a:lnTo>
                      <a:pt x="59142" y="28719"/>
                    </a:lnTo>
                    <a:lnTo>
                      <a:pt x="59142" y="28719"/>
                    </a:lnTo>
                    <a:lnTo>
                      <a:pt x="59142" y="28655"/>
                    </a:lnTo>
                    <a:lnTo>
                      <a:pt x="59100" y="28613"/>
                    </a:lnTo>
                    <a:lnTo>
                      <a:pt x="59057" y="28570"/>
                    </a:lnTo>
                    <a:lnTo>
                      <a:pt x="58993" y="28549"/>
                    </a:lnTo>
                    <a:lnTo>
                      <a:pt x="58993" y="28549"/>
                    </a:lnTo>
                    <a:lnTo>
                      <a:pt x="58057" y="28528"/>
                    </a:lnTo>
                    <a:lnTo>
                      <a:pt x="58057" y="28528"/>
                    </a:lnTo>
                    <a:lnTo>
                      <a:pt x="57652" y="28528"/>
                    </a:lnTo>
                    <a:lnTo>
                      <a:pt x="57248" y="28528"/>
                    </a:lnTo>
                    <a:lnTo>
                      <a:pt x="57248" y="28528"/>
                    </a:lnTo>
                    <a:lnTo>
                      <a:pt x="56822" y="28549"/>
                    </a:lnTo>
                    <a:lnTo>
                      <a:pt x="56822" y="28549"/>
                    </a:lnTo>
                    <a:lnTo>
                      <a:pt x="56651" y="28549"/>
                    </a:lnTo>
                    <a:lnTo>
                      <a:pt x="56651" y="28549"/>
                    </a:lnTo>
                    <a:lnTo>
                      <a:pt x="56481" y="28528"/>
                    </a:lnTo>
                    <a:lnTo>
                      <a:pt x="56481" y="28528"/>
                    </a:lnTo>
                    <a:lnTo>
                      <a:pt x="56439" y="28443"/>
                    </a:lnTo>
                    <a:lnTo>
                      <a:pt x="56439" y="28443"/>
                    </a:lnTo>
                    <a:lnTo>
                      <a:pt x="56396" y="28379"/>
                    </a:lnTo>
                    <a:lnTo>
                      <a:pt x="56396" y="28379"/>
                    </a:lnTo>
                    <a:lnTo>
                      <a:pt x="56290" y="28336"/>
                    </a:lnTo>
                    <a:lnTo>
                      <a:pt x="56290" y="28336"/>
                    </a:lnTo>
                    <a:lnTo>
                      <a:pt x="56204" y="28294"/>
                    </a:lnTo>
                    <a:lnTo>
                      <a:pt x="56119" y="28272"/>
                    </a:lnTo>
                    <a:lnTo>
                      <a:pt x="56119" y="28272"/>
                    </a:lnTo>
                    <a:lnTo>
                      <a:pt x="55715" y="28187"/>
                    </a:lnTo>
                    <a:lnTo>
                      <a:pt x="55715" y="28187"/>
                    </a:lnTo>
                    <a:lnTo>
                      <a:pt x="55395" y="28145"/>
                    </a:lnTo>
                    <a:lnTo>
                      <a:pt x="55395" y="28145"/>
                    </a:lnTo>
                    <a:lnTo>
                      <a:pt x="55353" y="28123"/>
                    </a:lnTo>
                    <a:lnTo>
                      <a:pt x="55353" y="28123"/>
                    </a:lnTo>
                    <a:lnTo>
                      <a:pt x="55246" y="28081"/>
                    </a:lnTo>
                    <a:lnTo>
                      <a:pt x="55246" y="28081"/>
                    </a:lnTo>
                    <a:lnTo>
                      <a:pt x="54970" y="28017"/>
                    </a:lnTo>
                    <a:lnTo>
                      <a:pt x="54970" y="28017"/>
                    </a:lnTo>
                    <a:lnTo>
                      <a:pt x="54693" y="27974"/>
                    </a:lnTo>
                    <a:lnTo>
                      <a:pt x="54693" y="27974"/>
                    </a:lnTo>
                    <a:lnTo>
                      <a:pt x="54139" y="27889"/>
                    </a:lnTo>
                    <a:lnTo>
                      <a:pt x="54139" y="27889"/>
                    </a:lnTo>
                    <a:lnTo>
                      <a:pt x="53458" y="27825"/>
                    </a:lnTo>
                    <a:lnTo>
                      <a:pt x="53458" y="27825"/>
                    </a:lnTo>
                    <a:lnTo>
                      <a:pt x="52926" y="27697"/>
                    </a:lnTo>
                    <a:lnTo>
                      <a:pt x="52926" y="27697"/>
                    </a:lnTo>
                    <a:lnTo>
                      <a:pt x="52138" y="27527"/>
                    </a:lnTo>
                    <a:lnTo>
                      <a:pt x="52138" y="27527"/>
                    </a:lnTo>
                    <a:lnTo>
                      <a:pt x="51968" y="27463"/>
                    </a:lnTo>
                    <a:lnTo>
                      <a:pt x="51968" y="27463"/>
                    </a:lnTo>
                    <a:lnTo>
                      <a:pt x="51585" y="27314"/>
                    </a:lnTo>
                    <a:lnTo>
                      <a:pt x="51585" y="27314"/>
                    </a:lnTo>
                    <a:lnTo>
                      <a:pt x="51138" y="27144"/>
                    </a:lnTo>
                    <a:lnTo>
                      <a:pt x="51138" y="27144"/>
                    </a:lnTo>
                    <a:lnTo>
                      <a:pt x="50435" y="26867"/>
                    </a:lnTo>
                    <a:lnTo>
                      <a:pt x="50435" y="26867"/>
                    </a:lnTo>
                    <a:lnTo>
                      <a:pt x="49711" y="26590"/>
                    </a:lnTo>
                    <a:lnTo>
                      <a:pt x="49711" y="26590"/>
                    </a:lnTo>
                    <a:lnTo>
                      <a:pt x="48817" y="26228"/>
                    </a:lnTo>
                    <a:lnTo>
                      <a:pt x="48817" y="26228"/>
                    </a:lnTo>
                    <a:lnTo>
                      <a:pt x="48008" y="25909"/>
                    </a:lnTo>
                    <a:lnTo>
                      <a:pt x="48008" y="25909"/>
                    </a:lnTo>
                    <a:lnTo>
                      <a:pt x="47284" y="25611"/>
                    </a:lnTo>
                    <a:lnTo>
                      <a:pt x="47284" y="25611"/>
                    </a:lnTo>
                    <a:lnTo>
                      <a:pt x="46880" y="25483"/>
                    </a:lnTo>
                    <a:lnTo>
                      <a:pt x="46880" y="25483"/>
                    </a:lnTo>
                    <a:lnTo>
                      <a:pt x="46539" y="25356"/>
                    </a:lnTo>
                    <a:lnTo>
                      <a:pt x="46135" y="25228"/>
                    </a:lnTo>
                    <a:lnTo>
                      <a:pt x="46135" y="25228"/>
                    </a:lnTo>
                    <a:lnTo>
                      <a:pt x="45943" y="25164"/>
                    </a:lnTo>
                    <a:lnTo>
                      <a:pt x="45943" y="25164"/>
                    </a:lnTo>
                    <a:lnTo>
                      <a:pt x="45730" y="25100"/>
                    </a:lnTo>
                    <a:lnTo>
                      <a:pt x="45730" y="25100"/>
                    </a:lnTo>
                    <a:lnTo>
                      <a:pt x="45624" y="25079"/>
                    </a:lnTo>
                    <a:lnTo>
                      <a:pt x="45517" y="25079"/>
                    </a:lnTo>
                    <a:lnTo>
                      <a:pt x="45517" y="25079"/>
                    </a:lnTo>
                    <a:lnTo>
                      <a:pt x="45198" y="24930"/>
                    </a:lnTo>
                    <a:lnTo>
                      <a:pt x="45198" y="24930"/>
                    </a:lnTo>
                    <a:lnTo>
                      <a:pt x="44453" y="24589"/>
                    </a:lnTo>
                    <a:lnTo>
                      <a:pt x="44453" y="24589"/>
                    </a:lnTo>
                    <a:lnTo>
                      <a:pt x="44389" y="24568"/>
                    </a:lnTo>
                    <a:lnTo>
                      <a:pt x="44389" y="24568"/>
                    </a:lnTo>
                    <a:lnTo>
                      <a:pt x="44304" y="24525"/>
                    </a:lnTo>
                    <a:lnTo>
                      <a:pt x="44304" y="24525"/>
                    </a:lnTo>
                    <a:lnTo>
                      <a:pt x="44240" y="24504"/>
                    </a:lnTo>
                    <a:lnTo>
                      <a:pt x="44240" y="24504"/>
                    </a:lnTo>
                    <a:lnTo>
                      <a:pt x="44240" y="24504"/>
                    </a:lnTo>
                    <a:lnTo>
                      <a:pt x="43473" y="24163"/>
                    </a:lnTo>
                    <a:lnTo>
                      <a:pt x="43473" y="24163"/>
                    </a:lnTo>
                    <a:lnTo>
                      <a:pt x="43282" y="24078"/>
                    </a:lnTo>
                    <a:lnTo>
                      <a:pt x="43282" y="24078"/>
                    </a:lnTo>
                    <a:lnTo>
                      <a:pt x="43197" y="24078"/>
                    </a:lnTo>
                    <a:lnTo>
                      <a:pt x="43112" y="24078"/>
                    </a:lnTo>
                    <a:lnTo>
                      <a:pt x="43112" y="24078"/>
                    </a:lnTo>
                    <a:lnTo>
                      <a:pt x="43048" y="24100"/>
                    </a:lnTo>
                    <a:lnTo>
                      <a:pt x="43048" y="24100"/>
                    </a:lnTo>
                    <a:lnTo>
                      <a:pt x="42920" y="24036"/>
                    </a:lnTo>
                    <a:lnTo>
                      <a:pt x="42920" y="24036"/>
                    </a:lnTo>
                    <a:lnTo>
                      <a:pt x="42750" y="23972"/>
                    </a:lnTo>
                    <a:lnTo>
                      <a:pt x="42750" y="23972"/>
                    </a:lnTo>
                    <a:lnTo>
                      <a:pt x="42707" y="23887"/>
                    </a:lnTo>
                    <a:lnTo>
                      <a:pt x="42643" y="23823"/>
                    </a:lnTo>
                    <a:lnTo>
                      <a:pt x="42643" y="23823"/>
                    </a:lnTo>
                    <a:lnTo>
                      <a:pt x="40940" y="22993"/>
                    </a:lnTo>
                    <a:lnTo>
                      <a:pt x="40940" y="22993"/>
                    </a:lnTo>
                    <a:lnTo>
                      <a:pt x="40557" y="22822"/>
                    </a:lnTo>
                    <a:lnTo>
                      <a:pt x="40557" y="22822"/>
                    </a:lnTo>
                    <a:lnTo>
                      <a:pt x="40025" y="22524"/>
                    </a:lnTo>
                    <a:lnTo>
                      <a:pt x="40025" y="22524"/>
                    </a:lnTo>
                    <a:lnTo>
                      <a:pt x="39727" y="22375"/>
                    </a:lnTo>
                    <a:lnTo>
                      <a:pt x="39727" y="22375"/>
                    </a:lnTo>
                    <a:lnTo>
                      <a:pt x="39790" y="22311"/>
                    </a:lnTo>
                    <a:lnTo>
                      <a:pt x="39790" y="22311"/>
                    </a:lnTo>
                    <a:lnTo>
                      <a:pt x="39812" y="22226"/>
                    </a:lnTo>
                    <a:lnTo>
                      <a:pt x="39812" y="22141"/>
                    </a:lnTo>
                    <a:lnTo>
                      <a:pt x="39790" y="22056"/>
                    </a:lnTo>
                    <a:lnTo>
                      <a:pt x="39748" y="21992"/>
                    </a:lnTo>
                    <a:lnTo>
                      <a:pt x="39748" y="21992"/>
                    </a:lnTo>
                    <a:lnTo>
                      <a:pt x="39599" y="21864"/>
                    </a:lnTo>
                    <a:lnTo>
                      <a:pt x="39599" y="21864"/>
                    </a:lnTo>
                    <a:lnTo>
                      <a:pt x="39407" y="21736"/>
                    </a:lnTo>
                    <a:lnTo>
                      <a:pt x="39407" y="21736"/>
                    </a:lnTo>
                    <a:lnTo>
                      <a:pt x="39173" y="21587"/>
                    </a:lnTo>
                    <a:lnTo>
                      <a:pt x="39173" y="21587"/>
                    </a:lnTo>
                    <a:lnTo>
                      <a:pt x="38790" y="21332"/>
                    </a:lnTo>
                    <a:lnTo>
                      <a:pt x="38790" y="21332"/>
                    </a:lnTo>
                    <a:lnTo>
                      <a:pt x="37917" y="20821"/>
                    </a:lnTo>
                    <a:lnTo>
                      <a:pt x="37917" y="20821"/>
                    </a:lnTo>
                    <a:lnTo>
                      <a:pt x="36256" y="19820"/>
                    </a:lnTo>
                    <a:lnTo>
                      <a:pt x="36256" y="19820"/>
                    </a:lnTo>
                    <a:lnTo>
                      <a:pt x="33382" y="18139"/>
                    </a:lnTo>
                    <a:lnTo>
                      <a:pt x="33382" y="18139"/>
                    </a:lnTo>
                    <a:lnTo>
                      <a:pt x="31701" y="16989"/>
                    </a:lnTo>
                    <a:lnTo>
                      <a:pt x="31701" y="16989"/>
                    </a:lnTo>
                    <a:lnTo>
                      <a:pt x="31062" y="16584"/>
                    </a:lnTo>
                    <a:lnTo>
                      <a:pt x="31062" y="16584"/>
                    </a:lnTo>
                    <a:lnTo>
                      <a:pt x="30721" y="16350"/>
                    </a:lnTo>
                    <a:lnTo>
                      <a:pt x="30721" y="16350"/>
                    </a:lnTo>
                    <a:lnTo>
                      <a:pt x="30381" y="16159"/>
                    </a:lnTo>
                    <a:lnTo>
                      <a:pt x="30381" y="16159"/>
                    </a:lnTo>
                    <a:lnTo>
                      <a:pt x="30125" y="16010"/>
                    </a:lnTo>
                    <a:lnTo>
                      <a:pt x="30125" y="16010"/>
                    </a:lnTo>
                    <a:lnTo>
                      <a:pt x="29891" y="15925"/>
                    </a:lnTo>
                    <a:lnTo>
                      <a:pt x="29891" y="15925"/>
                    </a:lnTo>
                    <a:lnTo>
                      <a:pt x="29827" y="15925"/>
                    </a:lnTo>
                    <a:lnTo>
                      <a:pt x="29763" y="15925"/>
                    </a:lnTo>
                    <a:lnTo>
                      <a:pt x="29699" y="15967"/>
                    </a:lnTo>
                    <a:lnTo>
                      <a:pt x="29657" y="16010"/>
                    </a:lnTo>
                    <a:lnTo>
                      <a:pt x="29635" y="15988"/>
                    </a:lnTo>
                    <a:lnTo>
                      <a:pt x="29635" y="15988"/>
                    </a:lnTo>
                    <a:lnTo>
                      <a:pt x="29039" y="15605"/>
                    </a:lnTo>
                    <a:lnTo>
                      <a:pt x="29039" y="15605"/>
                    </a:lnTo>
                    <a:lnTo>
                      <a:pt x="28337" y="15158"/>
                    </a:lnTo>
                    <a:lnTo>
                      <a:pt x="27634" y="14711"/>
                    </a:lnTo>
                    <a:lnTo>
                      <a:pt x="27634" y="14711"/>
                    </a:lnTo>
                    <a:lnTo>
                      <a:pt x="26910" y="14285"/>
                    </a:lnTo>
                    <a:lnTo>
                      <a:pt x="26910" y="14285"/>
                    </a:lnTo>
                    <a:lnTo>
                      <a:pt x="26101" y="13817"/>
                    </a:lnTo>
                    <a:lnTo>
                      <a:pt x="26101" y="13817"/>
                    </a:lnTo>
                    <a:lnTo>
                      <a:pt x="25271" y="13370"/>
                    </a:lnTo>
                    <a:lnTo>
                      <a:pt x="25271" y="13370"/>
                    </a:lnTo>
                    <a:lnTo>
                      <a:pt x="24590" y="13008"/>
                    </a:lnTo>
                    <a:lnTo>
                      <a:pt x="24590" y="13008"/>
                    </a:lnTo>
                    <a:lnTo>
                      <a:pt x="24292" y="12880"/>
                    </a:lnTo>
                    <a:lnTo>
                      <a:pt x="24292" y="12880"/>
                    </a:lnTo>
                    <a:lnTo>
                      <a:pt x="24058" y="12774"/>
                    </a:lnTo>
                    <a:lnTo>
                      <a:pt x="24058" y="12774"/>
                    </a:lnTo>
                    <a:lnTo>
                      <a:pt x="23760" y="12667"/>
                    </a:lnTo>
                    <a:lnTo>
                      <a:pt x="23760" y="12667"/>
                    </a:lnTo>
                    <a:lnTo>
                      <a:pt x="23696" y="12646"/>
                    </a:lnTo>
                    <a:lnTo>
                      <a:pt x="23696" y="12646"/>
                    </a:lnTo>
                    <a:lnTo>
                      <a:pt x="23547" y="12646"/>
                    </a:lnTo>
                    <a:lnTo>
                      <a:pt x="23547" y="12646"/>
                    </a:lnTo>
                    <a:lnTo>
                      <a:pt x="23419" y="12582"/>
                    </a:lnTo>
                    <a:lnTo>
                      <a:pt x="23419" y="12582"/>
                    </a:lnTo>
                    <a:lnTo>
                      <a:pt x="23376" y="12582"/>
                    </a:lnTo>
                    <a:lnTo>
                      <a:pt x="23334" y="12582"/>
                    </a:lnTo>
                    <a:lnTo>
                      <a:pt x="23227" y="12603"/>
                    </a:lnTo>
                    <a:lnTo>
                      <a:pt x="23227" y="12603"/>
                    </a:lnTo>
                    <a:lnTo>
                      <a:pt x="22802" y="12412"/>
                    </a:lnTo>
                    <a:lnTo>
                      <a:pt x="22802" y="12412"/>
                    </a:lnTo>
                    <a:lnTo>
                      <a:pt x="21907" y="11986"/>
                    </a:lnTo>
                    <a:lnTo>
                      <a:pt x="21907" y="11986"/>
                    </a:lnTo>
                    <a:lnTo>
                      <a:pt x="21162" y="11645"/>
                    </a:lnTo>
                    <a:lnTo>
                      <a:pt x="21162" y="11645"/>
                    </a:lnTo>
                    <a:lnTo>
                      <a:pt x="20375" y="11262"/>
                    </a:lnTo>
                    <a:lnTo>
                      <a:pt x="20375" y="11262"/>
                    </a:lnTo>
                    <a:lnTo>
                      <a:pt x="18693" y="10411"/>
                    </a:lnTo>
                    <a:lnTo>
                      <a:pt x="18693" y="10411"/>
                    </a:lnTo>
                    <a:lnTo>
                      <a:pt x="16947" y="9495"/>
                    </a:lnTo>
                    <a:lnTo>
                      <a:pt x="16947" y="9495"/>
                    </a:lnTo>
                    <a:lnTo>
                      <a:pt x="15648" y="8814"/>
                    </a:lnTo>
                    <a:lnTo>
                      <a:pt x="15648" y="8814"/>
                    </a:lnTo>
                    <a:lnTo>
                      <a:pt x="14478" y="8175"/>
                    </a:lnTo>
                    <a:lnTo>
                      <a:pt x="14478" y="8175"/>
                    </a:lnTo>
                    <a:lnTo>
                      <a:pt x="14478" y="8175"/>
                    </a:lnTo>
                    <a:lnTo>
                      <a:pt x="14243" y="8026"/>
                    </a:lnTo>
                    <a:lnTo>
                      <a:pt x="14243" y="8026"/>
                    </a:lnTo>
                    <a:lnTo>
                      <a:pt x="13881" y="7771"/>
                    </a:lnTo>
                    <a:lnTo>
                      <a:pt x="13881" y="7771"/>
                    </a:lnTo>
                    <a:lnTo>
                      <a:pt x="13072" y="7217"/>
                    </a:lnTo>
                    <a:lnTo>
                      <a:pt x="13072" y="7217"/>
                    </a:lnTo>
                    <a:lnTo>
                      <a:pt x="11476" y="6153"/>
                    </a:lnTo>
                    <a:lnTo>
                      <a:pt x="11476" y="6153"/>
                    </a:lnTo>
                    <a:lnTo>
                      <a:pt x="9943" y="5173"/>
                    </a:lnTo>
                    <a:lnTo>
                      <a:pt x="9943" y="5173"/>
                    </a:lnTo>
                    <a:lnTo>
                      <a:pt x="8964" y="4535"/>
                    </a:lnTo>
                    <a:lnTo>
                      <a:pt x="8964" y="4535"/>
                    </a:lnTo>
                    <a:lnTo>
                      <a:pt x="8197" y="4088"/>
                    </a:lnTo>
                    <a:lnTo>
                      <a:pt x="8197" y="4088"/>
                    </a:lnTo>
                    <a:lnTo>
                      <a:pt x="7346" y="3598"/>
                    </a:lnTo>
                    <a:lnTo>
                      <a:pt x="7346" y="3598"/>
                    </a:lnTo>
                    <a:lnTo>
                      <a:pt x="6877" y="3364"/>
                    </a:lnTo>
                    <a:lnTo>
                      <a:pt x="6388" y="3108"/>
                    </a:lnTo>
                    <a:lnTo>
                      <a:pt x="6388" y="3108"/>
                    </a:lnTo>
                    <a:lnTo>
                      <a:pt x="6175" y="3023"/>
                    </a:lnTo>
                    <a:lnTo>
                      <a:pt x="5962" y="2938"/>
                    </a:lnTo>
                    <a:lnTo>
                      <a:pt x="5962" y="2938"/>
                    </a:lnTo>
                    <a:lnTo>
                      <a:pt x="5749" y="2895"/>
                    </a:lnTo>
                    <a:lnTo>
                      <a:pt x="5536" y="2853"/>
                    </a:lnTo>
                    <a:lnTo>
                      <a:pt x="5536" y="2853"/>
                    </a:lnTo>
                    <a:lnTo>
                      <a:pt x="5472" y="2874"/>
                    </a:lnTo>
                    <a:lnTo>
                      <a:pt x="5408" y="2874"/>
                    </a:lnTo>
                    <a:lnTo>
                      <a:pt x="5366" y="2917"/>
                    </a:lnTo>
                    <a:lnTo>
                      <a:pt x="5323" y="2959"/>
                    </a:lnTo>
                    <a:lnTo>
                      <a:pt x="5323" y="2959"/>
                    </a:lnTo>
                    <a:lnTo>
                      <a:pt x="4791" y="2619"/>
                    </a:lnTo>
                    <a:lnTo>
                      <a:pt x="4791" y="2619"/>
                    </a:lnTo>
                    <a:lnTo>
                      <a:pt x="3556" y="1852"/>
                    </a:lnTo>
                    <a:lnTo>
                      <a:pt x="3556" y="1852"/>
                    </a:lnTo>
                    <a:lnTo>
                      <a:pt x="2194" y="1022"/>
                    </a:lnTo>
                    <a:lnTo>
                      <a:pt x="2194" y="1022"/>
                    </a:lnTo>
                    <a:lnTo>
                      <a:pt x="1491" y="596"/>
                    </a:lnTo>
                    <a:lnTo>
                      <a:pt x="1491" y="596"/>
                    </a:lnTo>
                    <a:lnTo>
                      <a:pt x="1193" y="426"/>
                    </a:lnTo>
                    <a:lnTo>
                      <a:pt x="1193" y="426"/>
                    </a:lnTo>
                    <a:lnTo>
                      <a:pt x="1001" y="298"/>
                    </a:lnTo>
                    <a:lnTo>
                      <a:pt x="767" y="192"/>
                    </a:lnTo>
                    <a:lnTo>
                      <a:pt x="767" y="192"/>
                    </a:lnTo>
                    <a:lnTo>
                      <a:pt x="703" y="192"/>
                    </a:lnTo>
                    <a:lnTo>
                      <a:pt x="640" y="192"/>
                    </a:lnTo>
                    <a:lnTo>
                      <a:pt x="640" y="192"/>
                    </a:lnTo>
                    <a:lnTo>
                      <a:pt x="618" y="170"/>
                    </a:lnTo>
                    <a:lnTo>
                      <a:pt x="618" y="170"/>
                    </a:lnTo>
                    <a:lnTo>
                      <a:pt x="533" y="149"/>
                    </a:lnTo>
                    <a:lnTo>
                      <a:pt x="533" y="149"/>
                    </a:lnTo>
                    <a:lnTo>
                      <a:pt x="427" y="85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278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07" y="21"/>
                    </a:lnTo>
                    <a:lnTo>
                      <a:pt x="65" y="64"/>
                    </a:lnTo>
                    <a:lnTo>
                      <a:pt x="22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824;p49">
                <a:extLst>
                  <a:ext uri="{FF2B5EF4-FFF2-40B4-BE49-F238E27FC236}">
                    <a16:creationId xmlns:a16="http://schemas.microsoft.com/office/drawing/2014/main" id="{ABFEDD7E-270C-35A8-538D-C10B35AA1194}"/>
                  </a:ext>
                </a:extLst>
              </p:cNvPr>
              <p:cNvSpPr/>
              <p:nvPr/>
            </p:nvSpPr>
            <p:spPr>
              <a:xfrm>
                <a:off x="4682282" y="3395654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825;p49">
                <a:extLst>
                  <a:ext uri="{FF2B5EF4-FFF2-40B4-BE49-F238E27FC236}">
                    <a16:creationId xmlns:a16="http://schemas.microsoft.com/office/drawing/2014/main" id="{3ADCF3D7-8855-634D-8531-4F3F24885952}"/>
                  </a:ext>
                </a:extLst>
              </p:cNvPr>
              <p:cNvSpPr/>
              <p:nvPr/>
            </p:nvSpPr>
            <p:spPr>
              <a:xfrm>
                <a:off x="4727506" y="342093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826;p49">
                <a:extLst>
                  <a:ext uri="{FF2B5EF4-FFF2-40B4-BE49-F238E27FC236}">
                    <a16:creationId xmlns:a16="http://schemas.microsoft.com/office/drawing/2014/main" id="{9CFD57AF-1587-1D0E-2449-A4633108DD03}"/>
                  </a:ext>
                </a:extLst>
              </p:cNvPr>
              <p:cNvSpPr/>
              <p:nvPr/>
            </p:nvSpPr>
            <p:spPr>
              <a:xfrm>
                <a:off x="4724547" y="3436740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827;p49">
                <a:extLst>
                  <a:ext uri="{FF2B5EF4-FFF2-40B4-BE49-F238E27FC236}">
                    <a16:creationId xmlns:a16="http://schemas.microsoft.com/office/drawing/2014/main" id="{BEFB1157-13D0-D599-DDC6-DEA7CAC8FF3D}"/>
                  </a:ext>
                </a:extLst>
              </p:cNvPr>
              <p:cNvSpPr/>
              <p:nvPr/>
            </p:nvSpPr>
            <p:spPr>
              <a:xfrm>
                <a:off x="5077469" y="3617246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828;p49">
                <a:extLst>
                  <a:ext uri="{FF2B5EF4-FFF2-40B4-BE49-F238E27FC236}">
                    <a16:creationId xmlns:a16="http://schemas.microsoft.com/office/drawing/2014/main" id="{02262082-932E-78A6-3DA6-BB75E9FA953C}"/>
                  </a:ext>
                </a:extLst>
              </p:cNvPr>
              <p:cNvSpPr/>
              <p:nvPr/>
            </p:nvSpPr>
            <p:spPr>
              <a:xfrm>
                <a:off x="5190237" y="3656746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829;p49">
                <a:extLst>
                  <a:ext uri="{FF2B5EF4-FFF2-40B4-BE49-F238E27FC236}">
                    <a16:creationId xmlns:a16="http://schemas.microsoft.com/office/drawing/2014/main" id="{A07CBA38-78C5-74CB-4710-0990916F0908}"/>
                  </a:ext>
                </a:extLst>
              </p:cNvPr>
              <p:cNvSpPr/>
              <p:nvPr/>
            </p:nvSpPr>
            <p:spPr>
              <a:xfrm>
                <a:off x="4728694" y="3620409"/>
                <a:ext cx="209171" cy="115152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12412" extrusionOk="0">
                    <a:moveTo>
                      <a:pt x="128" y="0"/>
                    </a:moveTo>
                    <a:lnTo>
                      <a:pt x="86" y="21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34"/>
                    </a:lnTo>
                    <a:lnTo>
                      <a:pt x="150" y="383"/>
                    </a:lnTo>
                    <a:lnTo>
                      <a:pt x="256" y="532"/>
                    </a:lnTo>
                    <a:lnTo>
                      <a:pt x="235" y="511"/>
                    </a:lnTo>
                    <a:lnTo>
                      <a:pt x="235" y="511"/>
                    </a:lnTo>
                    <a:lnTo>
                      <a:pt x="320" y="639"/>
                    </a:lnTo>
                    <a:lnTo>
                      <a:pt x="384" y="788"/>
                    </a:lnTo>
                    <a:lnTo>
                      <a:pt x="448" y="1001"/>
                    </a:lnTo>
                    <a:lnTo>
                      <a:pt x="426" y="1256"/>
                    </a:lnTo>
                    <a:lnTo>
                      <a:pt x="426" y="1512"/>
                    </a:lnTo>
                    <a:lnTo>
                      <a:pt x="384" y="1767"/>
                    </a:lnTo>
                    <a:lnTo>
                      <a:pt x="363" y="2023"/>
                    </a:lnTo>
                    <a:lnTo>
                      <a:pt x="384" y="2150"/>
                    </a:lnTo>
                    <a:lnTo>
                      <a:pt x="405" y="2278"/>
                    </a:lnTo>
                    <a:lnTo>
                      <a:pt x="469" y="2512"/>
                    </a:lnTo>
                    <a:lnTo>
                      <a:pt x="512" y="2704"/>
                    </a:lnTo>
                    <a:lnTo>
                      <a:pt x="554" y="2895"/>
                    </a:lnTo>
                    <a:lnTo>
                      <a:pt x="554" y="3130"/>
                    </a:lnTo>
                    <a:lnTo>
                      <a:pt x="533" y="3364"/>
                    </a:lnTo>
                    <a:lnTo>
                      <a:pt x="533" y="3683"/>
                    </a:lnTo>
                    <a:lnTo>
                      <a:pt x="554" y="3811"/>
                    </a:lnTo>
                    <a:lnTo>
                      <a:pt x="575" y="3960"/>
                    </a:lnTo>
                    <a:lnTo>
                      <a:pt x="767" y="4599"/>
                    </a:lnTo>
                    <a:lnTo>
                      <a:pt x="942" y="5104"/>
                    </a:lnTo>
                    <a:lnTo>
                      <a:pt x="942" y="5104"/>
                    </a:lnTo>
                    <a:lnTo>
                      <a:pt x="1044" y="5450"/>
                    </a:lnTo>
                    <a:lnTo>
                      <a:pt x="1129" y="5812"/>
                    </a:lnTo>
                    <a:lnTo>
                      <a:pt x="1235" y="6280"/>
                    </a:lnTo>
                    <a:lnTo>
                      <a:pt x="1321" y="6515"/>
                    </a:lnTo>
                    <a:lnTo>
                      <a:pt x="1406" y="6727"/>
                    </a:lnTo>
                    <a:lnTo>
                      <a:pt x="1534" y="6940"/>
                    </a:lnTo>
                    <a:lnTo>
                      <a:pt x="1661" y="7132"/>
                    </a:lnTo>
                    <a:lnTo>
                      <a:pt x="1938" y="7515"/>
                    </a:lnTo>
                    <a:lnTo>
                      <a:pt x="2087" y="7685"/>
                    </a:lnTo>
                    <a:lnTo>
                      <a:pt x="2172" y="7771"/>
                    </a:lnTo>
                    <a:lnTo>
                      <a:pt x="2279" y="7835"/>
                    </a:lnTo>
                    <a:lnTo>
                      <a:pt x="2449" y="7920"/>
                    </a:lnTo>
                    <a:lnTo>
                      <a:pt x="2641" y="8005"/>
                    </a:lnTo>
                    <a:lnTo>
                      <a:pt x="2790" y="8090"/>
                    </a:lnTo>
                    <a:lnTo>
                      <a:pt x="2917" y="8196"/>
                    </a:lnTo>
                    <a:lnTo>
                      <a:pt x="3364" y="8601"/>
                    </a:lnTo>
                    <a:lnTo>
                      <a:pt x="3599" y="8835"/>
                    </a:lnTo>
                    <a:lnTo>
                      <a:pt x="3833" y="9048"/>
                    </a:lnTo>
                    <a:lnTo>
                      <a:pt x="4110" y="9261"/>
                    </a:lnTo>
                    <a:lnTo>
                      <a:pt x="4408" y="9431"/>
                    </a:lnTo>
                    <a:lnTo>
                      <a:pt x="4706" y="9602"/>
                    </a:lnTo>
                    <a:lnTo>
                      <a:pt x="5046" y="9729"/>
                    </a:lnTo>
                    <a:lnTo>
                      <a:pt x="5366" y="9814"/>
                    </a:lnTo>
                    <a:lnTo>
                      <a:pt x="5685" y="9900"/>
                    </a:lnTo>
                    <a:lnTo>
                      <a:pt x="6004" y="9921"/>
                    </a:lnTo>
                    <a:lnTo>
                      <a:pt x="6685" y="9921"/>
                    </a:lnTo>
                    <a:lnTo>
                      <a:pt x="7026" y="9878"/>
                    </a:lnTo>
                    <a:lnTo>
                      <a:pt x="7367" y="9772"/>
                    </a:lnTo>
                    <a:lnTo>
                      <a:pt x="7707" y="9665"/>
                    </a:lnTo>
                    <a:lnTo>
                      <a:pt x="8133" y="9495"/>
                    </a:lnTo>
                    <a:lnTo>
                      <a:pt x="8559" y="9282"/>
                    </a:lnTo>
                    <a:lnTo>
                      <a:pt x="8963" y="9091"/>
                    </a:lnTo>
                    <a:lnTo>
                      <a:pt x="9389" y="8920"/>
                    </a:lnTo>
                    <a:lnTo>
                      <a:pt x="9730" y="8814"/>
                    </a:lnTo>
                    <a:lnTo>
                      <a:pt x="10092" y="8729"/>
                    </a:lnTo>
                    <a:lnTo>
                      <a:pt x="10369" y="8686"/>
                    </a:lnTo>
                    <a:lnTo>
                      <a:pt x="10667" y="8644"/>
                    </a:lnTo>
                    <a:lnTo>
                      <a:pt x="10943" y="8665"/>
                    </a:lnTo>
                    <a:lnTo>
                      <a:pt x="11114" y="8707"/>
                    </a:lnTo>
                    <a:lnTo>
                      <a:pt x="11305" y="8793"/>
                    </a:lnTo>
                    <a:lnTo>
                      <a:pt x="11752" y="9048"/>
                    </a:lnTo>
                    <a:lnTo>
                      <a:pt x="12221" y="9303"/>
                    </a:lnTo>
                    <a:lnTo>
                      <a:pt x="12412" y="9389"/>
                    </a:lnTo>
                    <a:lnTo>
                      <a:pt x="12583" y="9474"/>
                    </a:lnTo>
                    <a:lnTo>
                      <a:pt x="12774" y="9516"/>
                    </a:lnTo>
                    <a:lnTo>
                      <a:pt x="12966" y="9538"/>
                    </a:lnTo>
                    <a:lnTo>
                      <a:pt x="13136" y="9516"/>
                    </a:lnTo>
                    <a:lnTo>
                      <a:pt x="13306" y="9474"/>
                    </a:lnTo>
                    <a:lnTo>
                      <a:pt x="13519" y="9431"/>
                    </a:lnTo>
                    <a:lnTo>
                      <a:pt x="13541" y="9431"/>
                    </a:lnTo>
                    <a:lnTo>
                      <a:pt x="13690" y="9538"/>
                    </a:lnTo>
                    <a:lnTo>
                      <a:pt x="13817" y="9623"/>
                    </a:lnTo>
                    <a:lnTo>
                      <a:pt x="14073" y="9836"/>
                    </a:lnTo>
                    <a:lnTo>
                      <a:pt x="14073" y="9836"/>
                    </a:lnTo>
                    <a:lnTo>
                      <a:pt x="14030" y="9814"/>
                    </a:lnTo>
                    <a:lnTo>
                      <a:pt x="14307" y="10070"/>
                    </a:lnTo>
                    <a:lnTo>
                      <a:pt x="14648" y="10411"/>
                    </a:lnTo>
                    <a:lnTo>
                      <a:pt x="14924" y="10687"/>
                    </a:lnTo>
                    <a:lnTo>
                      <a:pt x="15244" y="10964"/>
                    </a:lnTo>
                    <a:lnTo>
                      <a:pt x="15393" y="11070"/>
                    </a:lnTo>
                    <a:lnTo>
                      <a:pt x="15542" y="11177"/>
                    </a:lnTo>
                    <a:lnTo>
                      <a:pt x="15755" y="11305"/>
                    </a:lnTo>
                    <a:lnTo>
                      <a:pt x="15968" y="11390"/>
                    </a:lnTo>
                    <a:lnTo>
                      <a:pt x="16202" y="11454"/>
                    </a:lnTo>
                    <a:lnTo>
                      <a:pt x="16436" y="11496"/>
                    </a:lnTo>
                    <a:lnTo>
                      <a:pt x="16777" y="11539"/>
                    </a:lnTo>
                    <a:lnTo>
                      <a:pt x="16904" y="11581"/>
                    </a:lnTo>
                    <a:lnTo>
                      <a:pt x="17011" y="11667"/>
                    </a:lnTo>
                    <a:lnTo>
                      <a:pt x="17139" y="11752"/>
                    </a:lnTo>
                    <a:lnTo>
                      <a:pt x="17351" y="11943"/>
                    </a:lnTo>
                    <a:lnTo>
                      <a:pt x="17500" y="12028"/>
                    </a:lnTo>
                    <a:lnTo>
                      <a:pt x="17649" y="12114"/>
                    </a:lnTo>
                    <a:lnTo>
                      <a:pt x="17948" y="12241"/>
                    </a:lnTo>
                    <a:lnTo>
                      <a:pt x="18267" y="12348"/>
                    </a:lnTo>
                    <a:lnTo>
                      <a:pt x="18586" y="12390"/>
                    </a:lnTo>
                    <a:lnTo>
                      <a:pt x="18906" y="12412"/>
                    </a:lnTo>
                    <a:lnTo>
                      <a:pt x="19225" y="12390"/>
                    </a:lnTo>
                    <a:lnTo>
                      <a:pt x="19565" y="12327"/>
                    </a:lnTo>
                    <a:lnTo>
                      <a:pt x="19906" y="12220"/>
                    </a:lnTo>
                    <a:lnTo>
                      <a:pt x="20566" y="11986"/>
                    </a:lnTo>
                    <a:lnTo>
                      <a:pt x="20864" y="11901"/>
                    </a:lnTo>
                    <a:lnTo>
                      <a:pt x="21162" y="11773"/>
                    </a:lnTo>
                    <a:lnTo>
                      <a:pt x="21609" y="11560"/>
                    </a:lnTo>
                    <a:lnTo>
                      <a:pt x="21992" y="11369"/>
                    </a:lnTo>
                    <a:lnTo>
                      <a:pt x="22184" y="11283"/>
                    </a:lnTo>
                    <a:lnTo>
                      <a:pt x="22333" y="11198"/>
                    </a:lnTo>
                    <a:lnTo>
                      <a:pt x="22482" y="11092"/>
                    </a:lnTo>
                    <a:lnTo>
                      <a:pt x="22525" y="11028"/>
                    </a:lnTo>
                    <a:lnTo>
                      <a:pt x="22546" y="10964"/>
                    </a:lnTo>
                    <a:lnTo>
                      <a:pt x="22546" y="10900"/>
                    </a:lnTo>
                    <a:lnTo>
                      <a:pt x="22525" y="10836"/>
                    </a:lnTo>
                    <a:lnTo>
                      <a:pt x="22482" y="10772"/>
                    </a:lnTo>
                    <a:lnTo>
                      <a:pt x="22397" y="10730"/>
                    </a:lnTo>
                    <a:lnTo>
                      <a:pt x="22312" y="10709"/>
                    </a:lnTo>
                    <a:lnTo>
                      <a:pt x="22248" y="10730"/>
                    </a:lnTo>
                    <a:lnTo>
                      <a:pt x="22056" y="10815"/>
                    </a:lnTo>
                    <a:lnTo>
                      <a:pt x="21865" y="10900"/>
                    </a:lnTo>
                    <a:lnTo>
                      <a:pt x="21545" y="11028"/>
                    </a:lnTo>
                    <a:lnTo>
                      <a:pt x="21247" y="11156"/>
                    </a:lnTo>
                    <a:lnTo>
                      <a:pt x="20949" y="11283"/>
                    </a:lnTo>
                    <a:lnTo>
                      <a:pt x="20523" y="11390"/>
                    </a:lnTo>
                    <a:lnTo>
                      <a:pt x="20098" y="11496"/>
                    </a:lnTo>
                    <a:lnTo>
                      <a:pt x="19629" y="11624"/>
                    </a:lnTo>
                    <a:lnTo>
                      <a:pt x="19395" y="11667"/>
                    </a:lnTo>
                    <a:lnTo>
                      <a:pt x="19161" y="11709"/>
                    </a:lnTo>
                    <a:lnTo>
                      <a:pt x="18820" y="11688"/>
                    </a:lnTo>
                    <a:lnTo>
                      <a:pt x="18480" y="11645"/>
                    </a:lnTo>
                    <a:lnTo>
                      <a:pt x="18246" y="11581"/>
                    </a:lnTo>
                    <a:lnTo>
                      <a:pt x="17990" y="11475"/>
                    </a:lnTo>
                    <a:lnTo>
                      <a:pt x="17735" y="11326"/>
                    </a:lnTo>
                    <a:lnTo>
                      <a:pt x="17415" y="11092"/>
                    </a:lnTo>
                    <a:lnTo>
                      <a:pt x="17245" y="10985"/>
                    </a:lnTo>
                    <a:lnTo>
                      <a:pt x="17053" y="10921"/>
                    </a:lnTo>
                    <a:lnTo>
                      <a:pt x="16883" y="10879"/>
                    </a:lnTo>
                    <a:lnTo>
                      <a:pt x="16713" y="10836"/>
                    </a:lnTo>
                    <a:lnTo>
                      <a:pt x="16457" y="10772"/>
                    </a:lnTo>
                    <a:lnTo>
                      <a:pt x="16202" y="10687"/>
                    </a:lnTo>
                    <a:lnTo>
                      <a:pt x="15904" y="10496"/>
                    </a:lnTo>
                    <a:lnTo>
                      <a:pt x="15627" y="10283"/>
                    </a:lnTo>
                    <a:lnTo>
                      <a:pt x="15201" y="9878"/>
                    </a:lnTo>
                    <a:lnTo>
                      <a:pt x="14903" y="9580"/>
                    </a:lnTo>
                    <a:lnTo>
                      <a:pt x="14541" y="9261"/>
                    </a:lnTo>
                    <a:lnTo>
                      <a:pt x="14286" y="9048"/>
                    </a:lnTo>
                    <a:lnTo>
                      <a:pt x="13988" y="8856"/>
                    </a:lnTo>
                    <a:lnTo>
                      <a:pt x="13839" y="8771"/>
                    </a:lnTo>
                    <a:lnTo>
                      <a:pt x="13711" y="8729"/>
                    </a:lnTo>
                    <a:lnTo>
                      <a:pt x="13583" y="8707"/>
                    </a:lnTo>
                    <a:lnTo>
                      <a:pt x="13455" y="8729"/>
                    </a:lnTo>
                    <a:lnTo>
                      <a:pt x="13306" y="8750"/>
                    </a:lnTo>
                    <a:lnTo>
                      <a:pt x="12987" y="8814"/>
                    </a:lnTo>
                    <a:lnTo>
                      <a:pt x="12902" y="8793"/>
                    </a:lnTo>
                    <a:lnTo>
                      <a:pt x="12753" y="8750"/>
                    </a:lnTo>
                    <a:lnTo>
                      <a:pt x="12604" y="8686"/>
                    </a:lnTo>
                    <a:lnTo>
                      <a:pt x="12050" y="8388"/>
                    </a:lnTo>
                    <a:lnTo>
                      <a:pt x="11710" y="8196"/>
                    </a:lnTo>
                    <a:lnTo>
                      <a:pt x="11539" y="8133"/>
                    </a:lnTo>
                    <a:lnTo>
                      <a:pt x="11369" y="8069"/>
                    </a:lnTo>
                    <a:lnTo>
                      <a:pt x="11199" y="8026"/>
                    </a:lnTo>
                    <a:lnTo>
                      <a:pt x="11007" y="7984"/>
                    </a:lnTo>
                    <a:lnTo>
                      <a:pt x="10837" y="7962"/>
                    </a:lnTo>
                    <a:lnTo>
                      <a:pt x="10645" y="7984"/>
                    </a:lnTo>
                    <a:lnTo>
                      <a:pt x="10369" y="8005"/>
                    </a:lnTo>
                    <a:lnTo>
                      <a:pt x="10092" y="8069"/>
                    </a:lnTo>
                    <a:lnTo>
                      <a:pt x="9730" y="8154"/>
                    </a:lnTo>
                    <a:lnTo>
                      <a:pt x="9389" y="8239"/>
                    </a:lnTo>
                    <a:lnTo>
                      <a:pt x="9027" y="8367"/>
                    </a:lnTo>
                    <a:lnTo>
                      <a:pt x="8687" y="8516"/>
                    </a:lnTo>
                    <a:lnTo>
                      <a:pt x="8389" y="8686"/>
                    </a:lnTo>
                    <a:lnTo>
                      <a:pt x="8069" y="8835"/>
                    </a:lnTo>
                    <a:lnTo>
                      <a:pt x="7750" y="9005"/>
                    </a:lnTo>
                    <a:lnTo>
                      <a:pt x="7409" y="9133"/>
                    </a:lnTo>
                    <a:lnTo>
                      <a:pt x="7218" y="9197"/>
                    </a:lnTo>
                    <a:lnTo>
                      <a:pt x="6898" y="9282"/>
                    </a:lnTo>
                    <a:lnTo>
                      <a:pt x="6536" y="9325"/>
                    </a:lnTo>
                    <a:lnTo>
                      <a:pt x="5962" y="9325"/>
                    </a:lnTo>
                    <a:lnTo>
                      <a:pt x="5770" y="9282"/>
                    </a:lnTo>
                    <a:lnTo>
                      <a:pt x="5387" y="9197"/>
                    </a:lnTo>
                    <a:lnTo>
                      <a:pt x="5025" y="9048"/>
                    </a:lnTo>
                    <a:lnTo>
                      <a:pt x="4684" y="8878"/>
                    </a:lnTo>
                    <a:lnTo>
                      <a:pt x="4386" y="8665"/>
                    </a:lnTo>
                    <a:lnTo>
                      <a:pt x="4110" y="8452"/>
                    </a:lnTo>
                    <a:lnTo>
                      <a:pt x="3854" y="8239"/>
                    </a:lnTo>
                    <a:lnTo>
                      <a:pt x="3854" y="8239"/>
                    </a:lnTo>
                    <a:lnTo>
                      <a:pt x="3897" y="8260"/>
                    </a:lnTo>
                    <a:lnTo>
                      <a:pt x="3833" y="8218"/>
                    </a:lnTo>
                    <a:lnTo>
                      <a:pt x="3577" y="7984"/>
                    </a:lnTo>
                    <a:lnTo>
                      <a:pt x="3301" y="7771"/>
                    </a:lnTo>
                    <a:lnTo>
                      <a:pt x="3173" y="7664"/>
                    </a:lnTo>
                    <a:lnTo>
                      <a:pt x="3002" y="7579"/>
                    </a:lnTo>
                    <a:lnTo>
                      <a:pt x="2683" y="7430"/>
                    </a:lnTo>
                    <a:lnTo>
                      <a:pt x="2513" y="7324"/>
                    </a:lnTo>
                    <a:lnTo>
                      <a:pt x="2428" y="7238"/>
                    </a:lnTo>
                    <a:lnTo>
                      <a:pt x="2342" y="7111"/>
                    </a:lnTo>
                    <a:lnTo>
                      <a:pt x="2279" y="7004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066" y="6642"/>
                    </a:lnTo>
                    <a:lnTo>
                      <a:pt x="1959" y="6429"/>
                    </a:lnTo>
                    <a:lnTo>
                      <a:pt x="1874" y="6195"/>
                    </a:lnTo>
                    <a:lnTo>
                      <a:pt x="1768" y="5791"/>
                    </a:lnTo>
                    <a:lnTo>
                      <a:pt x="1683" y="5408"/>
                    </a:lnTo>
                    <a:lnTo>
                      <a:pt x="1555" y="4960"/>
                    </a:lnTo>
                    <a:lnTo>
                      <a:pt x="1406" y="4513"/>
                    </a:lnTo>
                    <a:lnTo>
                      <a:pt x="1406" y="4513"/>
                    </a:lnTo>
                    <a:lnTo>
                      <a:pt x="1427" y="4599"/>
                    </a:lnTo>
                    <a:lnTo>
                      <a:pt x="1257" y="4024"/>
                    </a:lnTo>
                    <a:lnTo>
                      <a:pt x="1172" y="3726"/>
                    </a:lnTo>
                    <a:lnTo>
                      <a:pt x="1129" y="3428"/>
                    </a:lnTo>
                    <a:lnTo>
                      <a:pt x="1129" y="3492"/>
                    </a:lnTo>
                    <a:lnTo>
                      <a:pt x="1108" y="3130"/>
                    </a:lnTo>
                    <a:lnTo>
                      <a:pt x="1108" y="2981"/>
                    </a:lnTo>
                    <a:lnTo>
                      <a:pt x="1086" y="2853"/>
                    </a:lnTo>
                    <a:lnTo>
                      <a:pt x="1044" y="2704"/>
                    </a:lnTo>
                    <a:lnTo>
                      <a:pt x="1001" y="2576"/>
                    </a:lnTo>
                    <a:lnTo>
                      <a:pt x="874" y="2299"/>
                    </a:lnTo>
                    <a:lnTo>
                      <a:pt x="831" y="2086"/>
                    </a:lnTo>
                    <a:lnTo>
                      <a:pt x="788" y="1874"/>
                    </a:lnTo>
                    <a:lnTo>
                      <a:pt x="788" y="1384"/>
                    </a:lnTo>
                    <a:lnTo>
                      <a:pt x="767" y="1128"/>
                    </a:lnTo>
                    <a:lnTo>
                      <a:pt x="725" y="873"/>
                    </a:lnTo>
                    <a:lnTo>
                      <a:pt x="639" y="639"/>
                    </a:lnTo>
                    <a:lnTo>
                      <a:pt x="533" y="426"/>
                    </a:lnTo>
                    <a:lnTo>
                      <a:pt x="384" y="234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830;p49">
                <a:extLst>
                  <a:ext uri="{FF2B5EF4-FFF2-40B4-BE49-F238E27FC236}">
                    <a16:creationId xmlns:a16="http://schemas.microsoft.com/office/drawing/2014/main" id="{FBEBC19A-8CBE-67CC-07FC-BD86509D171D}"/>
                  </a:ext>
                </a:extLst>
              </p:cNvPr>
              <p:cNvSpPr/>
              <p:nvPr/>
            </p:nvSpPr>
            <p:spPr>
              <a:xfrm>
                <a:off x="4728694" y="3620409"/>
                <a:ext cx="209171" cy="115152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12412" fill="none" extrusionOk="0">
                    <a:moveTo>
                      <a:pt x="43" y="43"/>
                    </a:move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34"/>
                    </a:lnTo>
                    <a:lnTo>
                      <a:pt x="22" y="234"/>
                    </a:lnTo>
                    <a:lnTo>
                      <a:pt x="150" y="383"/>
                    </a:lnTo>
                    <a:lnTo>
                      <a:pt x="256" y="532"/>
                    </a:lnTo>
                    <a:lnTo>
                      <a:pt x="256" y="532"/>
                    </a:lnTo>
                    <a:lnTo>
                      <a:pt x="235" y="511"/>
                    </a:lnTo>
                    <a:lnTo>
                      <a:pt x="235" y="511"/>
                    </a:lnTo>
                    <a:lnTo>
                      <a:pt x="320" y="639"/>
                    </a:lnTo>
                    <a:lnTo>
                      <a:pt x="384" y="788"/>
                    </a:lnTo>
                    <a:lnTo>
                      <a:pt x="384" y="788"/>
                    </a:lnTo>
                    <a:lnTo>
                      <a:pt x="448" y="1001"/>
                    </a:lnTo>
                    <a:lnTo>
                      <a:pt x="448" y="1001"/>
                    </a:lnTo>
                    <a:lnTo>
                      <a:pt x="426" y="1256"/>
                    </a:lnTo>
                    <a:lnTo>
                      <a:pt x="426" y="1512"/>
                    </a:lnTo>
                    <a:lnTo>
                      <a:pt x="426" y="1512"/>
                    </a:lnTo>
                    <a:lnTo>
                      <a:pt x="384" y="1767"/>
                    </a:lnTo>
                    <a:lnTo>
                      <a:pt x="363" y="2023"/>
                    </a:lnTo>
                    <a:lnTo>
                      <a:pt x="363" y="2023"/>
                    </a:lnTo>
                    <a:lnTo>
                      <a:pt x="384" y="2150"/>
                    </a:lnTo>
                    <a:lnTo>
                      <a:pt x="405" y="2278"/>
                    </a:lnTo>
                    <a:lnTo>
                      <a:pt x="469" y="2512"/>
                    </a:lnTo>
                    <a:lnTo>
                      <a:pt x="469" y="2512"/>
                    </a:lnTo>
                    <a:lnTo>
                      <a:pt x="512" y="2704"/>
                    </a:lnTo>
                    <a:lnTo>
                      <a:pt x="554" y="2895"/>
                    </a:lnTo>
                    <a:lnTo>
                      <a:pt x="554" y="2895"/>
                    </a:lnTo>
                    <a:lnTo>
                      <a:pt x="554" y="3130"/>
                    </a:lnTo>
                    <a:lnTo>
                      <a:pt x="533" y="3364"/>
                    </a:lnTo>
                    <a:lnTo>
                      <a:pt x="533" y="3364"/>
                    </a:lnTo>
                    <a:lnTo>
                      <a:pt x="533" y="3683"/>
                    </a:lnTo>
                    <a:lnTo>
                      <a:pt x="554" y="3811"/>
                    </a:lnTo>
                    <a:lnTo>
                      <a:pt x="575" y="3960"/>
                    </a:lnTo>
                    <a:lnTo>
                      <a:pt x="575" y="3960"/>
                    </a:lnTo>
                    <a:lnTo>
                      <a:pt x="767" y="4599"/>
                    </a:lnTo>
                    <a:lnTo>
                      <a:pt x="767" y="4599"/>
                    </a:lnTo>
                    <a:lnTo>
                      <a:pt x="959" y="5152"/>
                    </a:lnTo>
                    <a:lnTo>
                      <a:pt x="959" y="5152"/>
                    </a:lnTo>
                    <a:lnTo>
                      <a:pt x="937" y="5088"/>
                    </a:lnTo>
                    <a:lnTo>
                      <a:pt x="937" y="5088"/>
                    </a:lnTo>
                    <a:lnTo>
                      <a:pt x="1044" y="5450"/>
                    </a:lnTo>
                    <a:lnTo>
                      <a:pt x="1129" y="5812"/>
                    </a:lnTo>
                    <a:lnTo>
                      <a:pt x="1129" y="5812"/>
                    </a:lnTo>
                    <a:lnTo>
                      <a:pt x="1235" y="6280"/>
                    </a:lnTo>
                    <a:lnTo>
                      <a:pt x="1321" y="6515"/>
                    </a:lnTo>
                    <a:lnTo>
                      <a:pt x="1406" y="6727"/>
                    </a:lnTo>
                    <a:lnTo>
                      <a:pt x="1406" y="6727"/>
                    </a:lnTo>
                    <a:lnTo>
                      <a:pt x="1534" y="6940"/>
                    </a:lnTo>
                    <a:lnTo>
                      <a:pt x="1661" y="7132"/>
                    </a:lnTo>
                    <a:lnTo>
                      <a:pt x="1938" y="7515"/>
                    </a:lnTo>
                    <a:lnTo>
                      <a:pt x="1938" y="7515"/>
                    </a:lnTo>
                    <a:lnTo>
                      <a:pt x="2087" y="7685"/>
                    </a:lnTo>
                    <a:lnTo>
                      <a:pt x="2172" y="7771"/>
                    </a:lnTo>
                    <a:lnTo>
                      <a:pt x="2279" y="7835"/>
                    </a:lnTo>
                    <a:lnTo>
                      <a:pt x="2279" y="7835"/>
                    </a:lnTo>
                    <a:lnTo>
                      <a:pt x="2449" y="7920"/>
                    </a:lnTo>
                    <a:lnTo>
                      <a:pt x="2641" y="8005"/>
                    </a:lnTo>
                    <a:lnTo>
                      <a:pt x="2641" y="8005"/>
                    </a:lnTo>
                    <a:lnTo>
                      <a:pt x="2790" y="8090"/>
                    </a:lnTo>
                    <a:lnTo>
                      <a:pt x="2917" y="8196"/>
                    </a:lnTo>
                    <a:lnTo>
                      <a:pt x="2917" y="8196"/>
                    </a:lnTo>
                    <a:lnTo>
                      <a:pt x="3364" y="8601"/>
                    </a:lnTo>
                    <a:lnTo>
                      <a:pt x="3364" y="8601"/>
                    </a:lnTo>
                    <a:lnTo>
                      <a:pt x="3599" y="8835"/>
                    </a:lnTo>
                    <a:lnTo>
                      <a:pt x="3833" y="9048"/>
                    </a:lnTo>
                    <a:lnTo>
                      <a:pt x="3833" y="9048"/>
                    </a:lnTo>
                    <a:lnTo>
                      <a:pt x="4110" y="9261"/>
                    </a:lnTo>
                    <a:lnTo>
                      <a:pt x="4408" y="9431"/>
                    </a:lnTo>
                    <a:lnTo>
                      <a:pt x="4408" y="9431"/>
                    </a:lnTo>
                    <a:lnTo>
                      <a:pt x="4706" y="9602"/>
                    </a:lnTo>
                    <a:lnTo>
                      <a:pt x="5046" y="9729"/>
                    </a:lnTo>
                    <a:lnTo>
                      <a:pt x="5046" y="9729"/>
                    </a:lnTo>
                    <a:lnTo>
                      <a:pt x="5366" y="9814"/>
                    </a:lnTo>
                    <a:lnTo>
                      <a:pt x="5685" y="9900"/>
                    </a:lnTo>
                    <a:lnTo>
                      <a:pt x="5685" y="9900"/>
                    </a:lnTo>
                    <a:lnTo>
                      <a:pt x="6004" y="9921"/>
                    </a:lnTo>
                    <a:lnTo>
                      <a:pt x="6324" y="9921"/>
                    </a:lnTo>
                    <a:lnTo>
                      <a:pt x="6324" y="9921"/>
                    </a:lnTo>
                    <a:lnTo>
                      <a:pt x="6685" y="9921"/>
                    </a:lnTo>
                    <a:lnTo>
                      <a:pt x="7026" y="9878"/>
                    </a:lnTo>
                    <a:lnTo>
                      <a:pt x="7026" y="9878"/>
                    </a:lnTo>
                    <a:lnTo>
                      <a:pt x="7367" y="9772"/>
                    </a:lnTo>
                    <a:lnTo>
                      <a:pt x="7707" y="9665"/>
                    </a:lnTo>
                    <a:lnTo>
                      <a:pt x="7707" y="9665"/>
                    </a:lnTo>
                    <a:lnTo>
                      <a:pt x="8133" y="9495"/>
                    </a:lnTo>
                    <a:lnTo>
                      <a:pt x="8559" y="9282"/>
                    </a:lnTo>
                    <a:lnTo>
                      <a:pt x="8559" y="9282"/>
                    </a:lnTo>
                    <a:lnTo>
                      <a:pt x="8963" y="9091"/>
                    </a:lnTo>
                    <a:lnTo>
                      <a:pt x="9389" y="8920"/>
                    </a:lnTo>
                    <a:lnTo>
                      <a:pt x="9389" y="8920"/>
                    </a:lnTo>
                    <a:lnTo>
                      <a:pt x="9730" y="8814"/>
                    </a:lnTo>
                    <a:lnTo>
                      <a:pt x="10092" y="8729"/>
                    </a:lnTo>
                    <a:lnTo>
                      <a:pt x="10092" y="8729"/>
                    </a:lnTo>
                    <a:lnTo>
                      <a:pt x="10369" y="8686"/>
                    </a:lnTo>
                    <a:lnTo>
                      <a:pt x="10667" y="8644"/>
                    </a:lnTo>
                    <a:lnTo>
                      <a:pt x="10667" y="8644"/>
                    </a:lnTo>
                    <a:lnTo>
                      <a:pt x="10943" y="8665"/>
                    </a:lnTo>
                    <a:lnTo>
                      <a:pt x="10943" y="8665"/>
                    </a:lnTo>
                    <a:lnTo>
                      <a:pt x="11114" y="8707"/>
                    </a:lnTo>
                    <a:lnTo>
                      <a:pt x="11305" y="8793"/>
                    </a:lnTo>
                    <a:lnTo>
                      <a:pt x="11305" y="8793"/>
                    </a:lnTo>
                    <a:lnTo>
                      <a:pt x="11752" y="9048"/>
                    </a:lnTo>
                    <a:lnTo>
                      <a:pt x="12221" y="9303"/>
                    </a:lnTo>
                    <a:lnTo>
                      <a:pt x="12221" y="9303"/>
                    </a:lnTo>
                    <a:lnTo>
                      <a:pt x="12412" y="9389"/>
                    </a:lnTo>
                    <a:lnTo>
                      <a:pt x="12583" y="9474"/>
                    </a:lnTo>
                    <a:lnTo>
                      <a:pt x="12774" y="9516"/>
                    </a:lnTo>
                    <a:lnTo>
                      <a:pt x="12966" y="9538"/>
                    </a:lnTo>
                    <a:lnTo>
                      <a:pt x="12966" y="9538"/>
                    </a:lnTo>
                    <a:lnTo>
                      <a:pt x="13136" y="9516"/>
                    </a:lnTo>
                    <a:lnTo>
                      <a:pt x="13306" y="9474"/>
                    </a:lnTo>
                    <a:lnTo>
                      <a:pt x="13306" y="9474"/>
                    </a:lnTo>
                    <a:lnTo>
                      <a:pt x="13519" y="9431"/>
                    </a:lnTo>
                    <a:lnTo>
                      <a:pt x="13519" y="9431"/>
                    </a:lnTo>
                    <a:lnTo>
                      <a:pt x="13541" y="9431"/>
                    </a:lnTo>
                    <a:lnTo>
                      <a:pt x="13541" y="9431"/>
                    </a:lnTo>
                    <a:lnTo>
                      <a:pt x="13690" y="9538"/>
                    </a:lnTo>
                    <a:lnTo>
                      <a:pt x="13817" y="9623"/>
                    </a:lnTo>
                    <a:lnTo>
                      <a:pt x="14073" y="9836"/>
                    </a:lnTo>
                    <a:lnTo>
                      <a:pt x="14073" y="9836"/>
                    </a:lnTo>
                    <a:lnTo>
                      <a:pt x="14030" y="9814"/>
                    </a:lnTo>
                    <a:lnTo>
                      <a:pt x="14030" y="9814"/>
                    </a:lnTo>
                    <a:lnTo>
                      <a:pt x="14307" y="10070"/>
                    </a:lnTo>
                    <a:lnTo>
                      <a:pt x="14307" y="10070"/>
                    </a:lnTo>
                    <a:lnTo>
                      <a:pt x="14648" y="10411"/>
                    </a:lnTo>
                    <a:lnTo>
                      <a:pt x="14648" y="10411"/>
                    </a:lnTo>
                    <a:lnTo>
                      <a:pt x="14924" y="10687"/>
                    </a:lnTo>
                    <a:lnTo>
                      <a:pt x="15244" y="10964"/>
                    </a:lnTo>
                    <a:lnTo>
                      <a:pt x="15244" y="10964"/>
                    </a:lnTo>
                    <a:lnTo>
                      <a:pt x="15393" y="11070"/>
                    </a:lnTo>
                    <a:lnTo>
                      <a:pt x="15542" y="11177"/>
                    </a:lnTo>
                    <a:lnTo>
                      <a:pt x="15542" y="11177"/>
                    </a:lnTo>
                    <a:lnTo>
                      <a:pt x="15755" y="11305"/>
                    </a:lnTo>
                    <a:lnTo>
                      <a:pt x="15968" y="11390"/>
                    </a:lnTo>
                    <a:lnTo>
                      <a:pt x="15968" y="11390"/>
                    </a:lnTo>
                    <a:lnTo>
                      <a:pt x="16202" y="11454"/>
                    </a:lnTo>
                    <a:lnTo>
                      <a:pt x="16436" y="11496"/>
                    </a:lnTo>
                    <a:lnTo>
                      <a:pt x="16436" y="11496"/>
                    </a:lnTo>
                    <a:lnTo>
                      <a:pt x="16777" y="11539"/>
                    </a:lnTo>
                    <a:lnTo>
                      <a:pt x="16777" y="11539"/>
                    </a:lnTo>
                    <a:lnTo>
                      <a:pt x="16904" y="11581"/>
                    </a:lnTo>
                    <a:lnTo>
                      <a:pt x="16904" y="11581"/>
                    </a:lnTo>
                    <a:lnTo>
                      <a:pt x="17011" y="11667"/>
                    </a:lnTo>
                    <a:lnTo>
                      <a:pt x="17139" y="11752"/>
                    </a:lnTo>
                    <a:lnTo>
                      <a:pt x="17351" y="11943"/>
                    </a:lnTo>
                    <a:lnTo>
                      <a:pt x="17351" y="11943"/>
                    </a:lnTo>
                    <a:lnTo>
                      <a:pt x="17500" y="12028"/>
                    </a:lnTo>
                    <a:lnTo>
                      <a:pt x="17649" y="12114"/>
                    </a:lnTo>
                    <a:lnTo>
                      <a:pt x="17948" y="12241"/>
                    </a:lnTo>
                    <a:lnTo>
                      <a:pt x="17948" y="12241"/>
                    </a:lnTo>
                    <a:lnTo>
                      <a:pt x="18267" y="12348"/>
                    </a:lnTo>
                    <a:lnTo>
                      <a:pt x="18586" y="12390"/>
                    </a:lnTo>
                    <a:lnTo>
                      <a:pt x="18906" y="12412"/>
                    </a:lnTo>
                    <a:lnTo>
                      <a:pt x="19225" y="12390"/>
                    </a:lnTo>
                    <a:lnTo>
                      <a:pt x="19225" y="12390"/>
                    </a:lnTo>
                    <a:lnTo>
                      <a:pt x="19565" y="12327"/>
                    </a:lnTo>
                    <a:lnTo>
                      <a:pt x="19906" y="12220"/>
                    </a:lnTo>
                    <a:lnTo>
                      <a:pt x="20566" y="11986"/>
                    </a:lnTo>
                    <a:lnTo>
                      <a:pt x="20566" y="11986"/>
                    </a:lnTo>
                    <a:lnTo>
                      <a:pt x="20864" y="11901"/>
                    </a:lnTo>
                    <a:lnTo>
                      <a:pt x="21162" y="11773"/>
                    </a:lnTo>
                    <a:lnTo>
                      <a:pt x="21162" y="11773"/>
                    </a:lnTo>
                    <a:lnTo>
                      <a:pt x="21609" y="11560"/>
                    </a:lnTo>
                    <a:lnTo>
                      <a:pt x="21609" y="11560"/>
                    </a:lnTo>
                    <a:lnTo>
                      <a:pt x="21992" y="11369"/>
                    </a:lnTo>
                    <a:lnTo>
                      <a:pt x="21992" y="11369"/>
                    </a:lnTo>
                    <a:lnTo>
                      <a:pt x="22184" y="11283"/>
                    </a:lnTo>
                    <a:lnTo>
                      <a:pt x="22184" y="11283"/>
                    </a:lnTo>
                    <a:lnTo>
                      <a:pt x="22333" y="11198"/>
                    </a:lnTo>
                    <a:lnTo>
                      <a:pt x="22482" y="11092"/>
                    </a:lnTo>
                    <a:lnTo>
                      <a:pt x="22482" y="11092"/>
                    </a:lnTo>
                    <a:lnTo>
                      <a:pt x="22525" y="11028"/>
                    </a:lnTo>
                    <a:lnTo>
                      <a:pt x="22546" y="10964"/>
                    </a:lnTo>
                    <a:lnTo>
                      <a:pt x="22546" y="10900"/>
                    </a:lnTo>
                    <a:lnTo>
                      <a:pt x="22525" y="10836"/>
                    </a:lnTo>
                    <a:lnTo>
                      <a:pt x="22525" y="10836"/>
                    </a:lnTo>
                    <a:lnTo>
                      <a:pt x="22482" y="10772"/>
                    </a:lnTo>
                    <a:lnTo>
                      <a:pt x="22397" y="10730"/>
                    </a:lnTo>
                    <a:lnTo>
                      <a:pt x="22312" y="10709"/>
                    </a:lnTo>
                    <a:lnTo>
                      <a:pt x="22248" y="10730"/>
                    </a:lnTo>
                    <a:lnTo>
                      <a:pt x="22248" y="10730"/>
                    </a:lnTo>
                    <a:lnTo>
                      <a:pt x="22056" y="10815"/>
                    </a:lnTo>
                    <a:lnTo>
                      <a:pt x="21865" y="10900"/>
                    </a:lnTo>
                    <a:lnTo>
                      <a:pt x="21865" y="10900"/>
                    </a:lnTo>
                    <a:lnTo>
                      <a:pt x="21545" y="11028"/>
                    </a:lnTo>
                    <a:lnTo>
                      <a:pt x="21545" y="11028"/>
                    </a:lnTo>
                    <a:lnTo>
                      <a:pt x="21247" y="11156"/>
                    </a:lnTo>
                    <a:lnTo>
                      <a:pt x="20949" y="11283"/>
                    </a:lnTo>
                    <a:lnTo>
                      <a:pt x="20949" y="11283"/>
                    </a:lnTo>
                    <a:lnTo>
                      <a:pt x="20523" y="11390"/>
                    </a:lnTo>
                    <a:lnTo>
                      <a:pt x="20098" y="11496"/>
                    </a:lnTo>
                    <a:lnTo>
                      <a:pt x="20098" y="11496"/>
                    </a:lnTo>
                    <a:lnTo>
                      <a:pt x="19629" y="11624"/>
                    </a:lnTo>
                    <a:lnTo>
                      <a:pt x="19395" y="11667"/>
                    </a:lnTo>
                    <a:lnTo>
                      <a:pt x="19161" y="11709"/>
                    </a:lnTo>
                    <a:lnTo>
                      <a:pt x="19161" y="11709"/>
                    </a:lnTo>
                    <a:lnTo>
                      <a:pt x="18820" y="11688"/>
                    </a:lnTo>
                    <a:lnTo>
                      <a:pt x="18480" y="11645"/>
                    </a:lnTo>
                    <a:lnTo>
                      <a:pt x="18480" y="11645"/>
                    </a:lnTo>
                    <a:lnTo>
                      <a:pt x="18246" y="11581"/>
                    </a:lnTo>
                    <a:lnTo>
                      <a:pt x="17990" y="11475"/>
                    </a:lnTo>
                    <a:lnTo>
                      <a:pt x="17990" y="11475"/>
                    </a:lnTo>
                    <a:lnTo>
                      <a:pt x="17735" y="11326"/>
                    </a:lnTo>
                    <a:lnTo>
                      <a:pt x="17735" y="11326"/>
                    </a:lnTo>
                    <a:lnTo>
                      <a:pt x="17415" y="11092"/>
                    </a:lnTo>
                    <a:lnTo>
                      <a:pt x="17415" y="11092"/>
                    </a:lnTo>
                    <a:lnTo>
                      <a:pt x="17245" y="10985"/>
                    </a:lnTo>
                    <a:lnTo>
                      <a:pt x="17053" y="10921"/>
                    </a:lnTo>
                    <a:lnTo>
                      <a:pt x="17053" y="10921"/>
                    </a:lnTo>
                    <a:lnTo>
                      <a:pt x="16883" y="10879"/>
                    </a:lnTo>
                    <a:lnTo>
                      <a:pt x="16713" y="10836"/>
                    </a:lnTo>
                    <a:lnTo>
                      <a:pt x="16713" y="10836"/>
                    </a:lnTo>
                    <a:lnTo>
                      <a:pt x="16457" y="10772"/>
                    </a:lnTo>
                    <a:lnTo>
                      <a:pt x="16202" y="10687"/>
                    </a:lnTo>
                    <a:lnTo>
                      <a:pt x="16202" y="10687"/>
                    </a:lnTo>
                    <a:lnTo>
                      <a:pt x="15904" y="10496"/>
                    </a:lnTo>
                    <a:lnTo>
                      <a:pt x="15627" y="10283"/>
                    </a:lnTo>
                    <a:lnTo>
                      <a:pt x="15627" y="10283"/>
                    </a:lnTo>
                    <a:lnTo>
                      <a:pt x="15201" y="9878"/>
                    </a:lnTo>
                    <a:lnTo>
                      <a:pt x="15201" y="9878"/>
                    </a:lnTo>
                    <a:lnTo>
                      <a:pt x="14903" y="9580"/>
                    </a:lnTo>
                    <a:lnTo>
                      <a:pt x="14903" y="9580"/>
                    </a:lnTo>
                    <a:lnTo>
                      <a:pt x="14541" y="9261"/>
                    </a:lnTo>
                    <a:lnTo>
                      <a:pt x="14541" y="9261"/>
                    </a:lnTo>
                    <a:lnTo>
                      <a:pt x="14286" y="9048"/>
                    </a:lnTo>
                    <a:lnTo>
                      <a:pt x="13988" y="8856"/>
                    </a:lnTo>
                    <a:lnTo>
                      <a:pt x="13988" y="8856"/>
                    </a:lnTo>
                    <a:lnTo>
                      <a:pt x="13839" y="8771"/>
                    </a:lnTo>
                    <a:lnTo>
                      <a:pt x="13839" y="8771"/>
                    </a:lnTo>
                    <a:lnTo>
                      <a:pt x="13711" y="8729"/>
                    </a:lnTo>
                    <a:lnTo>
                      <a:pt x="13583" y="8707"/>
                    </a:lnTo>
                    <a:lnTo>
                      <a:pt x="13583" y="8707"/>
                    </a:lnTo>
                    <a:lnTo>
                      <a:pt x="13455" y="8729"/>
                    </a:lnTo>
                    <a:lnTo>
                      <a:pt x="13306" y="8750"/>
                    </a:lnTo>
                    <a:lnTo>
                      <a:pt x="13306" y="8750"/>
                    </a:lnTo>
                    <a:lnTo>
                      <a:pt x="12987" y="8814"/>
                    </a:lnTo>
                    <a:lnTo>
                      <a:pt x="12987" y="8814"/>
                    </a:lnTo>
                    <a:lnTo>
                      <a:pt x="12902" y="8793"/>
                    </a:lnTo>
                    <a:lnTo>
                      <a:pt x="12902" y="8793"/>
                    </a:lnTo>
                    <a:lnTo>
                      <a:pt x="12753" y="8750"/>
                    </a:lnTo>
                    <a:lnTo>
                      <a:pt x="12604" y="8686"/>
                    </a:lnTo>
                    <a:lnTo>
                      <a:pt x="12604" y="8686"/>
                    </a:lnTo>
                    <a:lnTo>
                      <a:pt x="12050" y="8388"/>
                    </a:lnTo>
                    <a:lnTo>
                      <a:pt x="12050" y="8388"/>
                    </a:lnTo>
                    <a:lnTo>
                      <a:pt x="11710" y="8196"/>
                    </a:lnTo>
                    <a:lnTo>
                      <a:pt x="11539" y="8133"/>
                    </a:lnTo>
                    <a:lnTo>
                      <a:pt x="11369" y="8069"/>
                    </a:lnTo>
                    <a:lnTo>
                      <a:pt x="11369" y="8069"/>
                    </a:lnTo>
                    <a:lnTo>
                      <a:pt x="11199" y="8026"/>
                    </a:lnTo>
                    <a:lnTo>
                      <a:pt x="11007" y="7984"/>
                    </a:lnTo>
                    <a:lnTo>
                      <a:pt x="10837" y="7962"/>
                    </a:lnTo>
                    <a:lnTo>
                      <a:pt x="10645" y="7984"/>
                    </a:lnTo>
                    <a:lnTo>
                      <a:pt x="10645" y="7984"/>
                    </a:lnTo>
                    <a:lnTo>
                      <a:pt x="10369" y="8005"/>
                    </a:lnTo>
                    <a:lnTo>
                      <a:pt x="10092" y="8069"/>
                    </a:lnTo>
                    <a:lnTo>
                      <a:pt x="10092" y="8069"/>
                    </a:lnTo>
                    <a:lnTo>
                      <a:pt x="9730" y="8154"/>
                    </a:lnTo>
                    <a:lnTo>
                      <a:pt x="9389" y="8239"/>
                    </a:lnTo>
                    <a:lnTo>
                      <a:pt x="9027" y="8367"/>
                    </a:lnTo>
                    <a:lnTo>
                      <a:pt x="8687" y="8516"/>
                    </a:lnTo>
                    <a:lnTo>
                      <a:pt x="8687" y="8516"/>
                    </a:lnTo>
                    <a:lnTo>
                      <a:pt x="8389" y="8686"/>
                    </a:lnTo>
                    <a:lnTo>
                      <a:pt x="8069" y="8835"/>
                    </a:lnTo>
                    <a:lnTo>
                      <a:pt x="8069" y="8835"/>
                    </a:lnTo>
                    <a:lnTo>
                      <a:pt x="7750" y="9005"/>
                    </a:lnTo>
                    <a:lnTo>
                      <a:pt x="7409" y="9133"/>
                    </a:lnTo>
                    <a:lnTo>
                      <a:pt x="7409" y="9133"/>
                    </a:lnTo>
                    <a:lnTo>
                      <a:pt x="7218" y="9197"/>
                    </a:lnTo>
                    <a:lnTo>
                      <a:pt x="7218" y="9197"/>
                    </a:lnTo>
                    <a:lnTo>
                      <a:pt x="6898" y="9282"/>
                    </a:lnTo>
                    <a:lnTo>
                      <a:pt x="6898" y="9282"/>
                    </a:lnTo>
                    <a:lnTo>
                      <a:pt x="6536" y="9325"/>
                    </a:lnTo>
                    <a:lnTo>
                      <a:pt x="6536" y="9325"/>
                    </a:lnTo>
                    <a:lnTo>
                      <a:pt x="6175" y="9325"/>
                    </a:lnTo>
                    <a:lnTo>
                      <a:pt x="6175" y="9325"/>
                    </a:lnTo>
                    <a:lnTo>
                      <a:pt x="5962" y="9325"/>
                    </a:lnTo>
                    <a:lnTo>
                      <a:pt x="5770" y="9282"/>
                    </a:lnTo>
                    <a:lnTo>
                      <a:pt x="5770" y="9282"/>
                    </a:lnTo>
                    <a:lnTo>
                      <a:pt x="5387" y="9197"/>
                    </a:lnTo>
                    <a:lnTo>
                      <a:pt x="5025" y="9048"/>
                    </a:lnTo>
                    <a:lnTo>
                      <a:pt x="5025" y="9048"/>
                    </a:lnTo>
                    <a:lnTo>
                      <a:pt x="4684" y="8878"/>
                    </a:lnTo>
                    <a:lnTo>
                      <a:pt x="4386" y="8665"/>
                    </a:lnTo>
                    <a:lnTo>
                      <a:pt x="4386" y="8665"/>
                    </a:lnTo>
                    <a:lnTo>
                      <a:pt x="4110" y="8452"/>
                    </a:lnTo>
                    <a:lnTo>
                      <a:pt x="3854" y="8239"/>
                    </a:lnTo>
                    <a:lnTo>
                      <a:pt x="3854" y="8239"/>
                    </a:lnTo>
                    <a:lnTo>
                      <a:pt x="3897" y="8260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577" y="7984"/>
                    </a:lnTo>
                    <a:lnTo>
                      <a:pt x="3301" y="7771"/>
                    </a:lnTo>
                    <a:lnTo>
                      <a:pt x="3301" y="7771"/>
                    </a:lnTo>
                    <a:lnTo>
                      <a:pt x="3173" y="7664"/>
                    </a:lnTo>
                    <a:lnTo>
                      <a:pt x="3002" y="7579"/>
                    </a:lnTo>
                    <a:lnTo>
                      <a:pt x="2683" y="7430"/>
                    </a:lnTo>
                    <a:lnTo>
                      <a:pt x="2683" y="7430"/>
                    </a:lnTo>
                    <a:lnTo>
                      <a:pt x="2513" y="7324"/>
                    </a:lnTo>
                    <a:lnTo>
                      <a:pt x="2513" y="7324"/>
                    </a:lnTo>
                    <a:lnTo>
                      <a:pt x="2428" y="7238"/>
                    </a:lnTo>
                    <a:lnTo>
                      <a:pt x="2342" y="7111"/>
                    </a:lnTo>
                    <a:lnTo>
                      <a:pt x="2342" y="7111"/>
                    </a:lnTo>
                    <a:lnTo>
                      <a:pt x="2342" y="7111"/>
                    </a:lnTo>
                    <a:lnTo>
                      <a:pt x="2279" y="7004"/>
                    </a:lnTo>
                    <a:lnTo>
                      <a:pt x="2279" y="7004"/>
                    </a:lnTo>
                    <a:lnTo>
                      <a:pt x="2321" y="7068"/>
                    </a:lnTo>
                    <a:lnTo>
                      <a:pt x="2321" y="7089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066" y="6642"/>
                    </a:lnTo>
                    <a:lnTo>
                      <a:pt x="1959" y="6429"/>
                    </a:lnTo>
                    <a:lnTo>
                      <a:pt x="1874" y="6195"/>
                    </a:lnTo>
                    <a:lnTo>
                      <a:pt x="1874" y="6195"/>
                    </a:lnTo>
                    <a:lnTo>
                      <a:pt x="1768" y="5791"/>
                    </a:lnTo>
                    <a:lnTo>
                      <a:pt x="1683" y="5408"/>
                    </a:lnTo>
                    <a:lnTo>
                      <a:pt x="1683" y="5408"/>
                    </a:lnTo>
                    <a:lnTo>
                      <a:pt x="1555" y="4960"/>
                    </a:lnTo>
                    <a:lnTo>
                      <a:pt x="1406" y="4513"/>
                    </a:lnTo>
                    <a:lnTo>
                      <a:pt x="1406" y="4513"/>
                    </a:lnTo>
                    <a:lnTo>
                      <a:pt x="1427" y="4599"/>
                    </a:lnTo>
                    <a:lnTo>
                      <a:pt x="1427" y="4599"/>
                    </a:lnTo>
                    <a:lnTo>
                      <a:pt x="1257" y="4024"/>
                    </a:lnTo>
                    <a:lnTo>
                      <a:pt x="1172" y="3726"/>
                    </a:lnTo>
                    <a:lnTo>
                      <a:pt x="1129" y="3428"/>
                    </a:lnTo>
                    <a:lnTo>
                      <a:pt x="1129" y="3428"/>
                    </a:lnTo>
                    <a:lnTo>
                      <a:pt x="1129" y="3492"/>
                    </a:lnTo>
                    <a:lnTo>
                      <a:pt x="1129" y="3492"/>
                    </a:lnTo>
                    <a:lnTo>
                      <a:pt x="1108" y="3130"/>
                    </a:lnTo>
                    <a:lnTo>
                      <a:pt x="1108" y="3130"/>
                    </a:lnTo>
                    <a:lnTo>
                      <a:pt x="1108" y="2981"/>
                    </a:lnTo>
                    <a:lnTo>
                      <a:pt x="1086" y="2853"/>
                    </a:lnTo>
                    <a:lnTo>
                      <a:pt x="1086" y="2853"/>
                    </a:lnTo>
                    <a:lnTo>
                      <a:pt x="1044" y="2704"/>
                    </a:lnTo>
                    <a:lnTo>
                      <a:pt x="1001" y="2576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95" y="2342"/>
                    </a:lnTo>
                    <a:lnTo>
                      <a:pt x="895" y="2342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74" y="2278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31" y="2086"/>
                    </a:lnTo>
                    <a:lnTo>
                      <a:pt x="788" y="1874"/>
                    </a:lnTo>
                    <a:lnTo>
                      <a:pt x="788" y="1874"/>
                    </a:lnTo>
                    <a:lnTo>
                      <a:pt x="788" y="1384"/>
                    </a:lnTo>
                    <a:lnTo>
                      <a:pt x="788" y="1384"/>
                    </a:lnTo>
                    <a:lnTo>
                      <a:pt x="767" y="1128"/>
                    </a:lnTo>
                    <a:lnTo>
                      <a:pt x="725" y="873"/>
                    </a:lnTo>
                    <a:lnTo>
                      <a:pt x="725" y="873"/>
                    </a:lnTo>
                    <a:lnTo>
                      <a:pt x="639" y="639"/>
                    </a:lnTo>
                    <a:lnTo>
                      <a:pt x="533" y="426"/>
                    </a:lnTo>
                    <a:lnTo>
                      <a:pt x="384" y="234"/>
                    </a:lnTo>
                    <a:lnTo>
                      <a:pt x="235" y="43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6" y="21"/>
                    </a:lnTo>
                    <a:lnTo>
                      <a:pt x="43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831;p49">
                <a:extLst>
                  <a:ext uri="{FF2B5EF4-FFF2-40B4-BE49-F238E27FC236}">
                    <a16:creationId xmlns:a16="http://schemas.microsoft.com/office/drawing/2014/main" id="{E80A5FE2-7150-86E2-C9CB-DFC304B8A2D4}"/>
                  </a:ext>
                </a:extLst>
              </p:cNvPr>
              <p:cNvSpPr/>
              <p:nvPr/>
            </p:nvSpPr>
            <p:spPr>
              <a:xfrm>
                <a:off x="4732247" y="3627710"/>
                <a:ext cx="213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832;p49">
                <a:extLst>
                  <a:ext uri="{FF2B5EF4-FFF2-40B4-BE49-F238E27FC236}">
                    <a16:creationId xmlns:a16="http://schemas.microsoft.com/office/drawing/2014/main" id="{786187C8-F27F-1C6E-DC1F-00C9874F0E90}"/>
                  </a:ext>
                </a:extLst>
              </p:cNvPr>
              <p:cNvSpPr/>
              <p:nvPr/>
            </p:nvSpPr>
            <p:spPr>
              <a:xfrm>
                <a:off x="4732840" y="3629491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833;p49">
                <a:extLst>
                  <a:ext uri="{FF2B5EF4-FFF2-40B4-BE49-F238E27FC236}">
                    <a16:creationId xmlns:a16="http://schemas.microsoft.com/office/drawing/2014/main" id="{699BBCE4-2103-7148-E52B-4E2B5E2EAA52}"/>
                  </a:ext>
                </a:extLst>
              </p:cNvPr>
              <p:cNvSpPr/>
              <p:nvPr/>
            </p:nvSpPr>
            <p:spPr>
              <a:xfrm>
                <a:off x="4854300" y="3707897"/>
                <a:ext cx="408" cy="9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834;p49">
                <a:extLst>
                  <a:ext uri="{FF2B5EF4-FFF2-40B4-BE49-F238E27FC236}">
                    <a16:creationId xmlns:a16="http://schemas.microsoft.com/office/drawing/2014/main" id="{029201AF-E61F-E382-D681-34AC3CEC79C7}"/>
                  </a:ext>
                </a:extLst>
              </p:cNvPr>
              <p:cNvSpPr/>
              <p:nvPr/>
            </p:nvSpPr>
            <p:spPr>
              <a:xfrm>
                <a:off x="4854495" y="3708092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835;p49">
                <a:extLst>
                  <a:ext uri="{FF2B5EF4-FFF2-40B4-BE49-F238E27FC236}">
                    <a16:creationId xmlns:a16="http://schemas.microsoft.com/office/drawing/2014/main" id="{900DB3DC-D6A5-6B2F-0FAD-34E6C81623FE}"/>
                  </a:ext>
                </a:extLst>
              </p:cNvPr>
              <p:cNvSpPr/>
              <p:nvPr/>
            </p:nvSpPr>
            <p:spPr>
              <a:xfrm>
                <a:off x="4879384" y="3719744"/>
                <a:ext cx="3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3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836;p49">
                <a:extLst>
                  <a:ext uri="{FF2B5EF4-FFF2-40B4-BE49-F238E27FC236}">
                    <a16:creationId xmlns:a16="http://schemas.microsoft.com/office/drawing/2014/main" id="{33481819-3C7D-9F80-353F-A42D0C20A473}"/>
                  </a:ext>
                </a:extLst>
              </p:cNvPr>
              <p:cNvSpPr/>
              <p:nvPr/>
            </p:nvSpPr>
            <p:spPr>
              <a:xfrm>
                <a:off x="4883336" y="3720931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837;p49">
                <a:extLst>
                  <a:ext uri="{FF2B5EF4-FFF2-40B4-BE49-F238E27FC236}">
                    <a16:creationId xmlns:a16="http://schemas.microsoft.com/office/drawing/2014/main" id="{AA2AB537-4F4A-BB62-7C13-24115A89FB56}"/>
                  </a:ext>
                </a:extLst>
              </p:cNvPr>
              <p:cNvSpPr/>
              <p:nvPr/>
            </p:nvSpPr>
            <p:spPr>
              <a:xfrm>
                <a:off x="4900322" y="3728631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838;p49">
                <a:extLst>
                  <a:ext uri="{FF2B5EF4-FFF2-40B4-BE49-F238E27FC236}">
                    <a16:creationId xmlns:a16="http://schemas.microsoft.com/office/drawing/2014/main" id="{89B2A581-E3BA-0685-FDFC-FD66C29D629C}"/>
                  </a:ext>
                </a:extLst>
              </p:cNvPr>
              <p:cNvSpPr/>
              <p:nvPr/>
            </p:nvSpPr>
            <p:spPr>
              <a:xfrm>
                <a:off x="4858447" y="3711051"/>
                <a:ext cx="40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44" h="44" fill="none" extrusionOk="0">
                    <a:moveTo>
                      <a:pt x="43" y="43"/>
                    </a:moveTo>
                    <a:lnTo>
                      <a:pt x="43" y="43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43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839;p49">
                <a:extLst>
                  <a:ext uri="{FF2B5EF4-FFF2-40B4-BE49-F238E27FC236}">
                    <a16:creationId xmlns:a16="http://schemas.microsoft.com/office/drawing/2014/main" id="{2F4B2D2E-A323-54F8-A564-0E248F6EFA76}"/>
                  </a:ext>
                </a:extLst>
              </p:cNvPr>
              <p:cNvSpPr/>
              <p:nvPr/>
            </p:nvSpPr>
            <p:spPr>
              <a:xfrm>
                <a:off x="4764242" y="3696635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840;p49">
                <a:extLst>
                  <a:ext uri="{FF2B5EF4-FFF2-40B4-BE49-F238E27FC236}">
                    <a16:creationId xmlns:a16="http://schemas.microsoft.com/office/drawing/2014/main" id="{2D5CACB8-9658-027E-BAF1-6E34676E0D1C}"/>
                  </a:ext>
                </a:extLst>
              </p:cNvPr>
              <p:cNvSpPr/>
              <p:nvPr/>
            </p:nvSpPr>
            <p:spPr>
              <a:xfrm>
                <a:off x="4750225" y="3686171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841;p49">
                <a:extLst>
                  <a:ext uri="{FF2B5EF4-FFF2-40B4-BE49-F238E27FC236}">
                    <a16:creationId xmlns:a16="http://schemas.microsoft.com/office/drawing/2014/main" id="{CAFC0BD0-09A3-AD7C-104F-0C37488E50D5}"/>
                  </a:ext>
                </a:extLst>
              </p:cNvPr>
              <p:cNvSpPr/>
              <p:nvPr/>
            </p:nvSpPr>
            <p:spPr>
              <a:xfrm>
                <a:off x="4739167" y="3652005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22"/>
                    </a:moveTo>
                    <a:lnTo>
                      <a:pt x="0" y="0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842;p49">
                <a:extLst>
                  <a:ext uri="{FF2B5EF4-FFF2-40B4-BE49-F238E27FC236}">
                    <a16:creationId xmlns:a16="http://schemas.microsoft.com/office/drawing/2014/main" id="{996EAF16-493D-1A74-D4F1-3E6273FD56B2}"/>
                  </a:ext>
                </a:extLst>
              </p:cNvPr>
              <p:cNvSpPr/>
              <p:nvPr/>
            </p:nvSpPr>
            <p:spPr>
              <a:xfrm>
                <a:off x="4736792" y="3641736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843;p49">
                <a:extLst>
                  <a:ext uri="{FF2B5EF4-FFF2-40B4-BE49-F238E27FC236}">
                    <a16:creationId xmlns:a16="http://schemas.microsoft.com/office/drawing/2014/main" id="{712D153D-C054-3CC6-BAF3-1CEB8F99C4FF}"/>
                  </a:ext>
                </a:extLst>
              </p:cNvPr>
              <p:cNvSpPr/>
              <p:nvPr/>
            </p:nvSpPr>
            <p:spPr>
              <a:xfrm>
                <a:off x="4762470" y="3668787"/>
                <a:ext cx="99158" cy="40107"/>
              </a:xfrm>
              <a:custGeom>
                <a:avLst/>
                <a:gdLst/>
                <a:ahLst/>
                <a:cxnLst/>
                <a:rect l="l" t="t" r="r" b="b"/>
                <a:pathLst>
                  <a:path w="10688" h="4323" extrusionOk="0">
                    <a:moveTo>
                      <a:pt x="9942" y="1704"/>
                    </a:moveTo>
                    <a:lnTo>
                      <a:pt x="9963" y="1725"/>
                    </a:lnTo>
                    <a:lnTo>
                      <a:pt x="9963" y="1725"/>
                    </a:lnTo>
                    <a:lnTo>
                      <a:pt x="9921" y="1704"/>
                    </a:lnTo>
                    <a:close/>
                    <a:moveTo>
                      <a:pt x="1469" y="3556"/>
                    </a:moveTo>
                    <a:lnTo>
                      <a:pt x="1576" y="3578"/>
                    </a:lnTo>
                    <a:lnTo>
                      <a:pt x="1703" y="3599"/>
                    </a:lnTo>
                    <a:lnTo>
                      <a:pt x="1661" y="3599"/>
                    </a:lnTo>
                    <a:lnTo>
                      <a:pt x="1469" y="3556"/>
                    </a:lnTo>
                    <a:close/>
                    <a:moveTo>
                      <a:pt x="9112" y="1"/>
                    </a:moveTo>
                    <a:lnTo>
                      <a:pt x="9027" y="22"/>
                    </a:lnTo>
                    <a:lnTo>
                      <a:pt x="8942" y="65"/>
                    </a:lnTo>
                    <a:lnTo>
                      <a:pt x="8878" y="150"/>
                    </a:lnTo>
                    <a:lnTo>
                      <a:pt x="8856" y="256"/>
                    </a:lnTo>
                    <a:lnTo>
                      <a:pt x="8878" y="363"/>
                    </a:lnTo>
                    <a:lnTo>
                      <a:pt x="8920" y="448"/>
                    </a:lnTo>
                    <a:lnTo>
                      <a:pt x="8878" y="618"/>
                    </a:lnTo>
                    <a:lnTo>
                      <a:pt x="8835" y="789"/>
                    </a:lnTo>
                    <a:lnTo>
                      <a:pt x="8835" y="874"/>
                    </a:lnTo>
                    <a:lnTo>
                      <a:pt x="8835" y="980"/>
                    </a:lnTo>
                    <a:lnTo>
                      <a:pt x="8750" y="1002"/>
                    </a:lnTo>
                    <a:lnTo>
                      <a:pt x="8260" y="1172"/>
                    </a:lnTo>
                    <a:lnTo>
                      <a:pt x="8239" y="1193"/>
                    </a:lnTo>
                    <a:lnTo>
                      <a:pt x="7962" y="1257"/>
                    </a:lnTo>
                    <a:lnTo>
                      <a:pt x="7686" y="1342"/>
                    </a:lnTo>
                    <a:lnTo>
                      <a:pt x="7409" y="1449"/>
                    </a:lnTo>
                    <a:lnTo>
                      <a:pt x="7281" y="1512"/>
                    </a:lnTo>
                    <a:lnTo>
                      <a:pt x="7196" y="1576"/>
                    </a:lnTo>
                    <a:lnTo>
                      <a:pt x="7026" y="1576"/>
                    </a:lnTo>
                    <a:lnTo>
                      <a:pt x="6472" y="1661"/>
                    </a:lnTo>
                    <a:lnTo>
                      <a:pt x="6131" y="1747"/>
                    </a:lnTo>
                    <a:lnTo>
                      <a:pt x="5812" y="1832"/>
                    </a:lnTo>
                    <a:lnTo>
                      <a:pt x="5493" y="1960"/>
                    </a:lnTo>
                    <a:lnTo>
                      <a:pt x="5173" y="2130"/>
                    </a:lnTo>
                    <a:lnTo>
                      <a:pt x="5046" y="2215"/>
                    </a:lnTo>
                    <a:lnTo>
                      <a:pt x="4982" y="2279"/>
                    </a:lnTo>
                    <a:lnTo>
                      <a:pt x="4897" y="2343"/>
                    </a:lnTo>
                    <a:lnTo>
                      <a:pt x="4875" y="2385"/>
                    </a:lnTo>
                    <a:lnTo>
                      <a:pt x="4790" y="2449"/>
                    </a:lnTo>
                    <a:lnTo>
                      <a:pt x="4684" y="2534"/>
                    </a:lnTo>
                    <a:lnTo>
                      <a:pt x="4577" y="2620"/>
                    </a:lnTo>
                    <a:lnTo>
                      <a:pt x="4535" y="2705"/>
                    </a:lnTo>
                    <a:lnTo>
                      <a:pt x="4450" y="2790"/>
                    </a:lnTo>
                    <a:lnTo>
                      <a:pt x="4364" y="2875"/>
                    </a:lnTo>
                    <a:lnTo>
                      <a:pt x="4343" y="2960"/>
                    </a:lnTo>
                    <a:lnTo>
                      <a:pt x="4237" y="2960"/>
                    </a:lnTo>
                    <a:lnTo>
                      <a:pt x="3981" y="2939"/>
                    </a:lnTo>
                    <a:lnTo>
                      <a:pt x="3726" y="2939"/>
                    </a:lnTo>
                    <a:lnTo>
                      <a:pt x="3236" y="3003"/>
                    </a:lnTo>
                    <a:lnTo>
                      <a:pt x="2938" y="3045"/>
                    </a:lnTo>
                    <a:lnTo>
                      <a:pt x="2725" y="3088"/>
                    </a:lnTo>
                    <a:lnTo>
                      <a:pt x="2512" y="3130"/>
                    </a:lnTo>
                    <a:lnTo>
                      <a:pt x="2427" y="3173"/>
                    </a:lnTo>
                    <a:lnTo>
                      <a:pt x="1874" y="3258"/>
                    </a:lnTo>
                    <a:lnTo>
                      <a:pt x="1810" y="3301"/>
                    </a:lnTo>
                    <a:lnTo>
                      <a:pt x="1746" y="3365"/>
                    </a:lnTo>
                    <a:lnTo>
                      <a:pt x="1725" y="3365"/>
                    </a:lnTo>
                    <a:lnTo>
                      <a:pt x="1384" y="3301"/>
                    </a:lnTo>
                    <a:lnTo>
                      <a:pt x="1192" y="3301"/>
                    </a:lnTo>
                    <a:lnTo>
                      <a:pt x="1107" y="3343"/>
                    </a:lnTo>
                    <a:lnTo>
                      <a:pt x="1086" y="3365"/>
                    </a:lnTo>
                    <a:lnTo>
                      <a:pt x="1065" y="3407"/>
                    </a:lnTo>
                    <a:lnTo>
                      <a:pt x="1043" y="3450"/>
                    </a:lnTo>
                    <a:lnTo>
                      <a:pt x="809" y="3386"/>
                    </a:lnTo>
                    <a:lnTo>
                      <a:pt x="596" y="3301"/>
                    </a:lnTo>
                    <a:lnTo>
                      <a:pt x="383" y="3194"/>
                    </a:lnTo>
                    <a:lnTo>
                      <a:pt x="277" y="3109"/>
                    </a:lnTo>
                    <a:lnTo>
                      <a:pt x="192" y="3024"/>
                    </a:lnTo>
                    <a:lnTo>
                      <a:pt x="149" y="3003"/>
                    </a:lnTo>
                    <a:lnTo>
                      <a:pt x="107" y="3003"/>
                    </a:lnTo>
                    <a:lnTo>
                      <a:pt x="43" y="3024"/>
                    </a:lnTo>
                    <a:lnTo>
                      <a:pt x="21" y="3067"/>
                    </a:lnTo>
                    <a:lnTo>
                      <a:pt x="0" y="3109"/>
                    </a:lnTo>
                    <a:lnTo>
                      <a:pt x="0" y="3152"/>
                    </a:lnTo>
                    <a:lnTo>
                      <a:pt x="21" y="3194"/>
                    </a:lnTo>
                    <a:lnTo>
                      <a:pt x="64" y="3216"/>
                    </a:lnTo>
                    <a:lnTo>
                      <a:pt x="213" y="3343"/>
                    </a:lnTo>
                    <a:lnTo>
                      <a:pt x="298" y="3407"/>
                    </a:lnTo>
                    <a:lnTo>
                      <a:pt x="405" y="3471"/>
                    </a:lnTo>
                    <a:lnTo>
                      <a:pt x="575" y="3556"/>
                    </a:lnTo>
                    <a:lnTo>
                      <a:pt x="767" y="3620"/>
                    </a:lnTo>
                    <a:lnTo>
                      <a:pt x="979" y="3684"/>
                    </a:lnTo>
                    <a:lnTo>
                      <a:pt x="1214" y="3748"/>
                    </a:lnTo>
                    <a:lnTo>
                      <a:pt x="1405" y="3876"/>
                    </a:lnTo>
                    <a:lnTo>
                      <a:pt x="1618" y="3961"/>
                    </a:lnTo>
                    <a:lnTo>
                      <a:pt x="1725" y="4003"/>
                    </a:lnTo>
                    <a:lnTo>
                      <a:pt x="1746" y="4046"/>
                    </a:lnTo>
                    <a:lnTo>
                      <a:pt x="1831" y="4110"/>
                    </a:lnTo>
                    <a:lnTo>
                      <a:pt x="1937" y="4152"/>
                    </a:lnTo>
                    <a:lnTo>
                      <a:pt x="2150" y="4237"/>
                    </a:lnTo>
                    <a:lnTo>
                      <a:pt x="2363" y="4280"/>
                    </a:lnTo>
                    <a:lnTo>
                      <a:pt x="2576" y="4323"/>
                    </a:lnTo>
                    <a:lnTo>
                      <a:pt x="3023" y="4323"/>
                    </a:lnTo>
                    <a:lnTo>
                      <a:pt x="3257" y="4301"/>
                    </a:lnTo>
                    <a:lnTo>
                      <a:pt x="3470" y="4259"/>
                    </a:lnTo>
                    <a:lnTo>
                      <a:pt x="3662" y="4216"/>
                    </a:lnTo>
                    <a:lnTo>
                      <a:pt x="3832" y="4174"/>
                    </a:lnTo>
                    <a:lnTo>
                      <a:pt x="3896" y="4152"/>
                    </a:lnTo>
                    <a:lnTo>
                      <a:pt x="4003" y="4088"/>
                    </a:lnTo>
                    <a:lnTo>
                      <a:pt x="4066" y="4046"/>
                    </a:lnTo>
                    <a:lnTo>
                      <a:pt x="4109" y="3982"/>
                    </a:lnTo>
                    <a:lnTo>
                      <a:pt x="4152" y="3897"/>
                    </a:lnTo>
                    <a:lnTo>
                      <a:pt x="4364" y="3833"/>
                    </a:lnTo>
                    <a:lnTo>
                      <a:pt x="4513" y="3790"/>
                    </a:lnTo>
                    <a:lnTo>
                      <a:pt x="4577" y="3769"/>
                    </a:lnTo>
                    <a:lnTo>
                      <a:pt x="4790" y="3684"/>
                    </a:lnTo>
                    <a:lnTo>
                      <a:pt x="5003" y="3578"/>
                    </a:lnTo>
                    <a:lnTo>
                      <a:pt x="5322" y="3407"/>
                    </a:lnTo>
                    <a:lnTo>
                      <a:pt x="5897" y="3130"/>
                    </a:lnTo>
                    <a:lnTo>
                      <a:pt x="6238" y="2960"/>
                    </a:lnTo>
                    <a:lnTo>
                      <a:pt x="6515" y="2875"/>
                    </a:lnTo>
                    <a:lnTo>
                      <a:pt x="6557" y="2960"/>
                    </a:lnTo>
                    <a:lnTo>
                      <a:pt x="6600" y="3003"/>
                    </a:lnTo>
                    <a:lnTo>
                      <a:pt x="6728" y="3067"/>
                    </a:lnTo>
                    <a:lnTo>
                      <a:pt x="7026" y="3152"/>
                    </a:lnTo>
                    <a:lnTo>
                      <a:pt x="7409" y="3237"/>
                    </a:lnTo>
                    <a:lnTo>
                      <a:pt x="8111" y="3386"/>
                    </a:lnTo>
                    <a:lnTo>
                      <a:pt x="8516" y="3450"/>
                    </a:lnTo>
                    <a:lnTo>
                      <a:pt x="8942" y="3514"/>
                    </a:lnTo>
                    <a:lnTo>
                      <a:pt x="9261" y="3535"/>
                    </a:lnTo>
                    <a:lnTo>
                      <a:pt x="9431" y="3556"/>
                    </a:lnTo>
                    <a:lnTo>
                      <a:pt x="9665" y="3578"/>
                    </a:lnTo>
                    <a:lnTo>
                      <a:pt x="9900" y="3578"/>
                    </a:lnTo>
                    <a:lnTo>
                      <a:pt x="9963" y="3556"/>
                    </a:lnTo>
                    <a:lnTo>
                      <a:pt x="10027" y="3514"/>
                    </a:lnTo>
                    <a:lnTo>
                      <a:pt x="10091" y="3429"/>
                    </a:lnTo>
                    <a:lnTo>
                      <a:pt x="10113" y="3343"/>
                    </a:lnTo>
                    <a:lnTo>
                      <a:pt x="10113" y="3279"/>
                    </a:lnTo>
                    <a:lnTo>
                      <a:pt x="10091" y="3216"/>
                    </a:lnTo>
                    <a:lnTo>
                      <a:pt x="10027" y="3130"/>
                    </a:lnTo>
                    <a:lnTo>
                      <a:pt x="10091" y="3109"/>
                    </a:lnTo>
                    <a:lnTo>
                      <a:pt x="10134" y="3045"/>
                    </a:lnTo>
                    <a:lnTo>
                      <a:pt x="10155" y="2981"/>
                    </a:lnTo>
                    <a:lnTo>
                      <a:pt x="10155" y="2896"/>
                    </a:lnTo>
                    <a:lnTo>
                      <a:pt x="10155" y="2832"/>
                    </a:lnTo>
                    <a:lnTo>
                      <a:pt x="10113" y="2769"/>
                    </a:lnTo>
                    <a:lnTo>
                      <a:pt x="10049" y="2705"/>
                    </a:lnTo>
                    <a:lnTo>
                      <a:pt x="9942" y="2662"/>
                    </a:lnTo>
                    <a:lnTo>
                      <a:pt x="9900" y="2662"/>
                    </a:lnTo>
                    <a:lnTo>
                      <a:pt x="9644" y="2598"/>
                    </a:lnTo>
                    <a:lnTo>
                      <a:pt x="9772" y="2556"/>
                    </a:lnTo>
                    <a:lnTo>
                      <a:pt x="9857" y="2492"/>
                    </a:lnTo>
                    <a:lnTo>
                      <a:pt x="9921" y="2407"/>
                    </a:lnTo>
                    <a:lnTo>
                      <a:pt x="9942" y="2407"/>
                    </a:lnTo>
                    <a:lnTo>
                      <a:pt x="10091" y="2364"/>
                    </a:lnTo>
                    <a:lnTo>
                      <a:pt x="10134" y="2343"/>
                    </a:lnTo>
                    <a:lnTo>
                      <a:pt x="10198" y="2321"/>
                    </a:lnTo>
                    <a:lnTo>
                      <a:pt x="10240" y="2258"/>
                    </a:lnTo>
                    <a:lnTo>
                      <a:pt x="10304" y="2172"/>
                    </a:lnTo>
                    <a:lnTo>
                      <a:pt x="10325" y="2130"/>
                    </a:lnTo>
                    <a:lnTo>
                      <a:pt x="10347" y="2066"/>
                    </a:lnTo>
                    <a:lnTo>
                      <a:pt x="10325" y="2023"/>
                    </a:lnTo>
                    <a:lnTo>
                      <a:pt x="10411" y="2023"/>
                    </a:lnTo>
                    <a:lnTo>
                      <a:pt x="10496" y="2002"/>
                    </a:lnTo>
                    <a:lnTo>
                      <a:pt x="10581" y="1960"/>
                    </a:lnTo>
                    <a:lnTo>
                      <a:pt x="10623" y="1896"/>
                    </a:lnTo>
                    <a:lnTo>
                      <a:pt x="10666" y="1789"/>
                    </a:lnTo>
                    <a:lnTo>
                      <a:pt x="10687" y="1747"/>
                    </a:lnTo>
                    <a:lnTo>
                      <a:pt x="10687" y="1683"/>
                    </a:lnTo>
                    <a:lnTo>
                      <a:pt x="10645" y="1576"/>
                    </a:lnTo>
                    <a:lnTo>
                      <a:pt x="10623" y="1491"/>
                    </a:lnTo>
                    <a:lnTo>
                      <a:pt x="10496" y="1300"/>
                    </a:lnTo>
                    <a:lnTo>
                      <a:pt x="10496" y="1278"/>
                    </a:lnTo>
                    <a:lnTo>
                      <a:pt x="10347" y="1087"/>
                    </a:lnTo>
                    <a:lnTo>
                      <a:pt x="10176" y="874"/>
                    </a:lnTo>
                    <a:lnTo>
                      <a:pt x="10027" y="703"/>
                    </a:lnTo>
                    <a:lnTo>
                      <a:pt x="9857" y="533"/>
                    </a:lnTo>
                    <a:lnTo>
                      <a:pt x="9793" y="469"/>
                    </a:lnTo>
                    <a:lnTo>
                      <a:pt x="9708" y="384"/>
                    </a:lnTo>
                    <a:lnTo>
                      <a:pt x="9602" y="320"/>
                    </a:lnTo>
                    <a:lnTo>
                      <a:pt x="9516" y="299"/>
                    </a:lnTo>
                    <a:lnTo>
                      <a:pt x="9474" y="256"/>
                    </a:lnTo>
                    <a:lnTo>
                      <a:pt x="9389" y="171"/>
                    </a:lnTo>
                    <a:lnTo>
                      <a:pt x="9325" y="107"/>
                    </a:lnTo>
                    <a:lnTo>
                      <a:pt x="9261" y="44"/>
                    </a:lnTo>
                    <a:lnTo>
                      <a:pt x="9197" y="22"/>
                    </a:lnTo>
                    <a:lnTo>
                      <a:pt x="9112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844;p49">
                <a:extLst>
                  <a:ext uri="{FF2B5EF4-FFF2-40B4-BE49-F238E27FC236}">
                    <a16:creationId xmlns:a16="http://schemas.microsoft.com/office/drawing/2014/main" id="{489450E9-1580-4563-EC7B-5DCA598DF2A8}"/>
                  </a:ext>
                </a:extLst>
              </p:cNvPr>
              <p:cNvSpPr/>
              <p:nvPr/>
            </p:nvSpPr>
            <p:spPr>
              <a:xfrm>
                <a:off x="4762470" y="3668787"/>
                <a:ext cx="99158" cy="40107"/>
              </a:xfrm>
              <a:custGeom>
                <a:avLst/>
                <a:gdLst/>
                <a:ahLst/>
                <a:cxnLst/>
                <a:rect l="l" t="t" r="r" b="b"/>
                <a:pathLst>
                  <a:path w="10688" h="4323" fill="none" extrusionOk="0">
                    <a:moveTo>
                      <a:pt x="8942" y="65"/>
                    </a:moveTo>
                    <a:lnTo>
                      <a:pt x="8942" y="65"/>
                    </a:lnTo>
                    <a:lnTo>
                      <a:pt x="8878" y="150"/>
                    </a:lnTo>
                    <a:lnTo>
                      <a:pt x="8856" y="256"/>
                    </a:lnTo>
                    <a:lnTo>
                      <a:pt x="8856" y="256"/>
                    </a:lnTo>
                    <a:lnTo>
                      <a:pt x="8878" y="363"/>
                    </a:lnTo>
                    <a:lnTo>
                      <a:pt x="8920" y="448"/>
                    </a:lnTo>
                    <a:lnTo>
                      <a:pt x="8920" y="448"/>
                    </a:lnTo>
                    <a:lnTo>
                      <a:pt x="8920" y="448"/>
                    </a:lnTo>
                    <a:lnTo>
                      <a:pt x="8878" y="618"/>
                    </a:lnTo>
                    <a:lnTo>
                      <a:pt x="8878" y="618"/>
                    </a:lnTo>
                    <a:lnTo>
                      <a:pt x="8835" y="789"/>
                    </a:lnTo>
                    <a:lnTo>
                      <a:pt x="8835" y="789"/>
                    </a:lnTo>
                    <a:lnTo>
                      <a:pt x="8835" y="874"/>
                    </a:lnTo>
                    <a:lnTo>
                      <a:pt x="8835" y="874"/>
                    </a:lnTo>
                    <a:lnTo>
                      <a:pt x="8835" y="980"/>
                    </a:lnTo>
                    <a:lnTo>
                      <a:pt x="8835" y="980"/>
                    </a:lnTo>
                    <a:lnTo>
                      <a:pt x="8750" y="1002"/>
                    </a:lnTo>
                    <a:lnTo>
                      <a:pt x="8750" y="1002"/>
                    </a:lnTo>
                    <a:lnTo>
                      <a:pt x="8260" y="1172"/>
                    </a:lnTo>
                    <a:lnTo>
                      <a:pt x="8260" y="1172"/>
                    </a:lnTo>
                    <a:lnTo>
                      <a:pt x="8239" y="1193"/>
                    </a:lnTo>
                    <a:lnTo>
                      <a:pt x="8239" y="1193"/>
                    </a:lnTo>
                    <a:lnTo>
                      <a:pt x="7962" y="1257"/>
                    </a:lnTo>
                    <a:lnTo>
                      <a:pt x="7686" y="1342"/>
                    </a:lnTo>
                    <a:lnTo>
                      <a:pt x="7686" y="1342"/>
                    </a:lnTo>
                    <a:lnTo>
                      <a:pt x="7409" y="1449"/>
                    </a:lnTo>
                    <a:lnTo>
                      <a:pt x="7409" y="1449"/>
                    </a:lnTo>
                    <a:lnTo>
                      <a:pt x="7281" y="1512"/>
                    </a:lnTo>
                    <a:lnTo>
                      <a:pt x="7281" y="1512"/>
                    </a:lnTo>
                    <a:lnTo>
                      <a:pt x="7196" y="1576"/>
                    </a:lnTo>
                    <a:lnTo>
                      <a:pt x="7196" y="1576"/>
                    </a:lnTo>
                    <a:lnTo>
                      <a:pt x="7026" y="1576"/>
                    </a:lnTo>
                    <a:lnTo>
                      <a:pt x="7026" y="1576"/>
                    </a:lnTo>
                    <a:lnTo>
                      <a:pt x="6472" y="1661"/>
                    </a:lnTo>
                    <a:lnTo>
                      <a:pt x="6472" y="1661"/>
                    </a:lnTo>
                    <a:lnTo>
                      <a:pt x="6131" y="1747"/>
                    </a:lnTo>
                    <a:lnTo>
                      <a:pt x="5812" y="1832"/>
                    </a:lnTo>
                    <a:lnTo>
                      <a:pt x="5812" y="1832"/>
                    </a:lnTo>
                    <a:lnTo>
                      <a:pt x="5493" y="1960"/>
                    </a:lnTo>
                    <a:lnTo>
                      <a:pt x="5173" y="2130"/>
                    </a:lnTo>
                    <a:lnTo>
                      <a:pt x="5173" y="2130"/>
                    </a:lnTo>
                    <a:lnTo>
                      <a:pt x="5046" y="2215"/>
                    </a:lnTo>
                    <a:lnTo>
                      <a:pt x="5046" y="2215"/>
                    </a:lnTo>
                    <a:lnTo>
                      <a:pt x="4982" y="2279"/>
                    </a:lnTo>
                    <a:lnTo>
                      <a:pt x="4897" y="2343"/>
                    </a:lnTo>
                    <a:lnTo>
                      <a:pt x="4897" y="2343"/>
                    </a:lnTo>
                    <a:lnTo>
                      <a:pt x="4875" y="2385"/>
                    </a:lnTo>
                    <a:lnTo>
                      <a:pt x="4875" y="2385"/>
                    </a:lnTo>
                    <a:lnTo>
                      <a:pt x="4790" y="2449"/>
                    </a:lnTo>
                    <a:lnTo>
                      <a:pt x="4790" y="2449"/>
                    </a:lnTo>
                    <a:lnTo>
                      <a:pt x="4684" y="2534"/>
                    </a:lnTo>
                    <a:lnTo>
                      <a:pt x="4577" y="2620"/>
                    </a:lnTo>
                    <a:lnTo>
                      <a:pt x="4577" y="2620"/>
                    </a:lnTo>
                    <a:lnTo>
                      <a:pt x="4535" y="2705"/>
                    </a:lnTo>
                    <a:lnTo>
                      <a:pt x="4535" y="2705"/>
                    </a:lnTo>
                    <a:lnTo>
                      <a:pt x="4450" y="2790"/>
                    </a:lnTo>
                    <a:lnTo>
                      <a:pt x="4364" y="2875"/>
                    </a:lnTo>
                    <a:lnTo>
                      <a:pt x="4364" y="2875"/>
                    </a:lnTo>
                    <a:lnTo>
                      <a:pt x="4343" y="2960"/>
                    </a:lnTo>
                    <a:lnTo>
                      <a:pt x="4343" y="2960"/>
                    </a:lnTo>
                    <a:lnTo>
                      <a:pt x="4237" y="2960"/>
                    </a:lnTo>
                    <a:lnTo>
                      <a:pt x="4237" y="2960"/>
                    </a:lnTo>
                    <a:lnTo>
                      <a:pt x="3981" y="2939"/>
                    </a:lnTo>
                    <a:lnTo>
                      <a:pt x="3726" y="2939"/>
                    </a:lnTo>
                    <a:lnTo>
                      <a:pt x="3726" y="2939"/>
                    </a:lnTo>
                    <a:lnTo>
                      <a:pt x="3236" y="3003"/>
                    </a:lnTo>
                    <a:lnTo>
                      <a:pt x="3236" y="3003"/>
                    </a:lnTo>
                    <a:lnTo>
                      <a:pt x="2938" y="3045"/>
                    </a:lnTo>
                    <a:lnTo>
                      <a:pt x="2938" y="3045"/>
                    </a:lnTo>
                    <a:lnTo>
                      <a:pt x="2725" y="3088"/>
                    </a:lnTo>
                    <a:lnTo>
                      <a:pt x="2512" y="3130"/>
                    </a:lnTo>
                    <a:lnTo>
                      <a:pt x="2512" y="3130"/>
                    </a:lnTo>
                    <a:lnTo>
                      <a:pt x="2427" y="3173"/>
                    </a:lnTo>
                    <a:lnTo>
                      <a:pt x="2427" y="3173"/>
                    </a:lnTo>
                    <a:lnTo>
                      <a:pt x="1874" y="3258"/>
                    </a:lnTo>
                    <a:lnTo>
                      <a:pt x="1874" y="3258"/>
                    </a:lnTo>
                    <a:lnTo>
                      <a:pt x="1810" y="3301"/>
                    </a:lnTo>
                    <a:lnTo>
                      <a:pt x="1746" y="3365"/>
                    </a:lnTo>
                    <a:lnTo>
                      <a:pt x="1725" y="3365"/>
                    </a:lnTo>
                    <a:lnTo>
                      <a:pt x="1725" y="3365"/>
                    </a:lnTo>
                    <a:lnTo>
                      <a:pt x="1384" y="3301"/>
                    </a:lnTo>
                    <a:lnTo>
                      <a:pt x="1384" y="3301"/>
                    </a:lnTo>
                    <a:lnTo>
                      <a:pt x="1299" y="3301"/>
                    </a:lnTo>
                    <a:lnTo>
                      <a:pt x="1299" y="3301"/>
                    </a:lnTo>
                    <a:lnTo>
                      <a:pt x="1192" y="3301"/>
                    </a:lnTo>
                    <a:lnTo>
                      <a:pt x="1192" y="3301"/>
                    </a:lnTo>
                    <a:lnTo>
                      <a:pt x="1107" y="3343"/>
                    </a:lnTo>
                    <a:lnTo>
                      <a:pt x="1107" y="3343"/>
                    </a:lnTo>
                    <a:lnTo>
                      <a:pt x="1086" y="3365"/>
                    </a:lnTo>
                    <a:lnTo>
                      <a:pt x="1065" y="3407"/>
                    </a:lnTo>
                    <a:lnTo>
                      <a:pt x="1065" y="3407"/>
                    </a:lnTo>
                    <a:lnTo>
                      <a:pt x="1043" y="3450"/>
                    </a:lnTo>
                    <a:lnTo>
                      <a:pt x="1043" y="3450"/>
                    </a:lnTo>
                    <a:lnTo>
                      <a:pt x="809" y="3386"/>
                    </a:lnTo>
                    <a:lnTo>
                      <a:pt x="596" y="3301"/>
                    </a:lnTo>
                    <a:lnTo>
                      <a:pt x="596" y="3301"/>
                    </a:lnTo>
                    <a:lnTo>
                      <a:pt x="383" y="3194"/>
                    </a:lnTo>
                    <a:lnTo>
                      <a:pt x="383" y="3194"/>
                    </a:lnTo>
                    <a:lnTo>
                      <a:pt x="277" y="3109"/>
                    </a:lnTo>
                    <a:lnTo>
                      <a:pt x="192" y="3024"/>
                    </a:lnTo>
                    <a:lnTo>
                      <a:pt x="192" y="3024"/>
                    </a:lnTo>
                    <a:lnTo>
                      <a:pt x="149" y="3003"/>
                    </a:lnTo>
                    <a:lnTo>
                      <a:pt x="107" y="3003"/>
                    </a:lnTo>
                    <a:lnTo>
                      <a:pt x="43" y="3024"/>
                    </a:lnTo>
                    <a:lnTo>
                      <a:pt x="21" y="3067"/>
                    </a:lnTo>
                    <a:lnTo>
                      <a:pt x="21" y="3067"/>
                    </a:lnTo>
                    <a:lnTo>
                      <a:pt x="0" y="3109"/>
                    </a:lnTo>
                    <a:lnTo>
                      <a:pt x="0" y="3152"/>
                    </a:lnTo>
                    <a:lnTo>
                      <a:pt x="21" y="3194"/>
                    </a:lnTo>
                    <a:lnTo>
                      <a:pt x="64" y="3216"/>
                    </a:lnTo>
                    <a:lnTo>
                      <a:pt x="64" y="3216"/>
                    </a:lnTo>
                    <a:lnTo>
                      <a:pt x="213" y="3343"/>
                    </a:lnTo>
                    <a:lnTo>
                      <a:pt x="213" y="3343"/>
                    </a:lnTo>
                    <a:lnTo>
                      <a:pt x="298" y="3407"/>
                    </a:lnTo>
                    <a:lnTo>
                      <a:pt x="405" y="3471"/>
                    </a:lnTo>
                    <a:lnTo>
                      <a:pt x="405" y="3471"/>
                    </a:lnTo>
                    <a:lnTo>
                      <a:pt x="575" y="3556"/>
                    </a:lnTo>
                    <a:lnTo>
                      <a:pt x="767" y="3620"/>
                    </a:lnTo>
                    <a:lnTo>
                      <a:pt x="767" y="3620"/>
                    </a:lnTo>
                    <a:lnTo>
                      <a:pt x="979" y="3684"/>
                    </a:lnTo>
                    <a:lnTo>
                      <a:pt x="1214" y="3748"/>
                    </a:lnTo>
                    <a:lnTo>
                      <a:pt x="1214" y="3748"/>
                    </a:lnTo>
                    <a:lnTo>
                      <a:pt x="1405" y="3876"/>
                    </a:lnTo>
                    <a:lnTo>
                      <a:pt x="1618" y="3961"/>
                    </a:lnTo>
                    <a:lnTo>
                      <a:pt x="1618" y="3961"/>
                    </a:lnTo>
                    <a:lnTo>
                      <a:pt x="1725" y="4003"/>
                    </a:lnTo>
                    <a:lnTo>
                      <a:pt x="1725" y="4003"/>
                    </a:lnTo>
                    <a:lnTo>
                      <a:pt x="1746" y="4046"/>
                    </a:lnTo>
                    <a:lnTo>
                      <a:pt x="1746" y="4046"/>
                    </a:lnTo>
                    <a:lnTo>
                      <a:pt x="1831" y="4110"/>
                    </a:lnTo>
                    <a:lnTo>
                      <a:pt x="1937" y="4152"/>
                    </a:lnTo>
                    <a:lnTo>
                      <a:pt x="1937" y="4152"/>
                    </a:lnTo>
                    <a:lnTo>
                      <a:pt x="2150" y="4237"/>
                    </a:lnTo>
                    <a:lnTo>
                      <a:pt x="2150" y="4237"/>
                    </a:lnTo>
                    <a:lnTo>
                      <a:pt x="2363" y="4280"/>
                    </a:lnTo>
                    <a:lnTo>
                      <a:pt x="2363" y="4280"/>
                    </a:lnTo>
                    <a:lnTo>
                      <a:pt x="2576" y="4323"/>
                    </a:lnTo>
                    <a:lnTo>
                      <a:pt x="2810" y="4323"/>
                    </a:lnTo>
                    <a:lnTo>
                      <a:pt x="3023" y="4323"/>
                    </a:lnTo>
                    <a:lnTo>
                      <a:pt x="3257" y="4301"/>
                    </a:lnTo>
                    <a:lnTo>
                      <a:pt x="3257" y="4301"/>
                    </a:lnTo>
                    <a:lnTo>
                      <a:pt x="3470" y="4259"/>
                    </a:lnTo>
                    <a:lnTo>
                      <a:pt x="3662" y="4216"/>
                    </a:lnTo>
                    <a:lnTo>
                      <a:pt x="3662" y="4216"/>
                    </a:lnTo>
                    <a:lnTo>
                      <a:pt x="3832" y="4174"/>
                    </a:lnTo>
                    <a:lnTo>
                      <a:pt x="3832" y="4174"/>
                    </a:lnTo>
                    <a:lnTo>
                      <a:pt x="3896" y="4152"/>
                    </a:lnTo>
                    <a:lnTo>
                      <a:pt x="3896" y="4152"/>
                    </a:lnTo>
                    <a:lnTo>
                      <a:pt x="4003" y="4088"/>
                    </a:lnTo>
                    <a:lnTo>
                      <a:pt x="4003" y="4088"/>
                    </a:lnTo>
                    <a:lnTo>
                      <a:pt x="4066" y="4046"/>
                    </a:lnTo>
                    <a:lnTo>
                      <a:pt x="4109" y="3982"/>
                    </a:lnTo>
                    <a:lnTo>
                      <a:pt x="4109" y="3982"/>
                    </a:lnTo>
                    <a:lnTo>
                      <a:pt x="4152" y="3897"/>
                    </a:lnTo>
                    <a:lnTo>
                      <a:pt x="4152" y="3897"/>
                    </a:lnTo>
                    <a:lnTo>
                      <a:pt x="4364" y="3833"/>
                    </a:lnTo>
                    <a:lnTo>
                      <a:pt x="4364" y="3833"/>
                    </a:lnTo>
                    <a:lnTo>
                      <a:pt x="4513" y="3790"/>
                    </a:lnTo>
                    <a:lnTo>
                      <a:pt x="4513" y="3790"/>
                    </a:lnTo>
                    <a:lnTo>
                      <a:pt x="4577" y="3769"/>
                    </a:lnTo>
                    <a:lnTo>
                      <a:pt x="4577" y="3769"/>
                    </a:lnTo>
                    <a:lnTo>
                      <a:pt x="4790" y="3684"/>
                    </a:lnTo>
                    <a:lnTo>
                      <a:pt x="5003" y="3578"/>
                    </a:lnTo>
                    <a:lnTo>
                      <a:pt x="5003" y="3578"/>
                    </a:lnTo>
                    <a:lnTo>
                      <a:pt x="5322" y="3407"/>
                    </a:lnTo>
                    <a:lnTo>
                      <a:pt x="5322" y="3407"/>
                    </a:lnTo>
                    <a:lnTo>
                      <a:pt x="5897" y="3130"/>
                    </a:lnTo>
                    <a:lnTo>
                      <a:pt x="5897" y="3130"/>
                    </a:lnTo>
                    <a:lnTo>
                      <a:pt x="6238" y="2960"/>
                    </a:lnTo>
                    <a:lnTo>
                      <a:pt x="6238" y="2960"/>
                    </a:lnTo>
                    <a:lnTo>
                      <a:pt x="6515" y="2875"/>
                    </a:lnTo>
                    <a:lnTo>
                      <a:pt x="6515" y="2875"/>
                    </a:lnTo>
                    <a:lnTo>
                      <a:pt x="6557" y="2960"/>
                    </a:lnTo>
                    <a:lnTo>
                      <a:pt x="6557" y="2960"/>
                    </a:lnTo>
                    <a:lnTo>
                      <a:pt x="6600" y="3003"/>
                    </a:lnTo>
                    <a:lnTo>
                      <a:pt x="6600" y="3003"/>
                    </a:lnTo>
                    <a:lnTo>
                      <a:pt x="6728" y="3067"/>
                    </a:lnTo>
                    <a:lnTo>
                      <a:pt x="6728" y="3067"/>
                    </a:lnTo>
                    <a:lnTo>
                      <a:pt x="7026" y="3152"/>
                    </a:lnTo>
                    <a:lnTo>
                      <a:pt x="7026" y="3152"/>
                    </a:lnTo>
                    <a:lnTo>
                      <a:pt x="7409" y="3237"/>
                    </a:lnTo>
                    <a:lnTo>
                      <a:pt x="7409" y="3237"/>
                    </a:lnTo>
                    <a:lnTo>
                      <a:pt x="8111" y="3386"/>
                    </a:lnTo>
                    <a:lnTo>
                      <a:pt x="8111" y="3386"/>
                    </a:lnTo>
                    <a:lnTo>
                      <a:pt x="8516" y="3450"/>
                    </a:lnTo>
                    <a:lnTo>
                      <a:pt x="8516" y="3450"/>
                    </a:lnTo>
                    <a:lnTo>
                      <a:pt x="8942" y="3514"/>
                    </a:lnTo>
                    <a:lnTo>
                      <a:pt x="8942" y="3514"/>
                    </a:lnTo>
                    <a:lnTo>
                      <a:pt x="9261" y="3535"/>
                    </a:lnTo>
                    <a:lnTo>
                      <a:pt x="9261" y="3535"/>
                    </a:lnTo>
                    <a:lnTo>
                      <a:pt x="9431" y="3556"/>
                    </a:lnTo>
                    <a:lnTo>
                      <a:pt x="9431" y="3556"/>
                    </a:lnTo>
                    <a:lnTo>
                      <a:pt x="9665" y="3578"/>
                    </a:lnTo>
                    <a:lnTo>
                      <a:pt x="9665" y="3578"/>
                    </a:lnTo>
                    <a:lnTo>
                      <a:pt x="9900" y="3578"/>
                    </a:lnTo>
                    <a:lnTo>
                      <a:pt x="9900" y="3578"/>
                    </a:lnTo>
                    <a:lnTo>
                      <a:pt x="9963" y="3556"/>
                    </a:lnTo>
                    <a:lnTo>
                      <a:pt x="10027" y="3514"/>
                    </a:lnTo>
                    <a:lnTo>
                      <a:pt x="10027" y="3514"/>
                    </a:lnTo>
                    <a:lnTo>
                      <a:pt x="10091" y="3429"/>
                    </a:lnTo>
                    <a:lnTo>
                      <a:pt x="10113" y="3343"/>
                    </a:lnTo>
                    <a:lnTo>
                      <a:pt x="10113" y="3343"/>
                    </a:lnTo>
                    <a:lnTo>
                      <a:pt x="10113" y="3279"/>
                    </a:lnTo>
                    <a:lnTo>
                      <a:pt x="10091" y="3216"/>
                    </a:lnTo>
                    <a:lnTo>
                      <a:pt x="10027" y="3130"/>
                    </a:lnTo>
                    <a:lnTo>
                      <a:pt x="10027" y="3130"/>
                    </a:lnTo>
                    <a:lnTo>
                      <a:pt x="10091" y="3109"/>
                    </a:lnTo>
                    <a:lnTo>
                      <a:pt x="10134" y="3045"/>
                    </a:lnTo>
                    <a:lnTo>
                      <a:pt x="10134" y="3045"/>
                    </a:lnTo>
                    <a:lnTo>
                      <a:pt x="10155" y="2981"/>
                    </a:lnTo>
                    <a:lnTo>
                      <a:pt x="10155" y="2896"/>
                    </a:lnTo>
                    <a:lnTo>
                      <a:pt x="10155" y="2832"/>
                    </a:lnTo>
                    <a:lnTo>
                      <a:pt x="10113" y="2769"/>
                    </a:lnTo>
                    <a:lnTo>
                      <a:pt x="10113" y="2769"/>
                    </a:lnTo>
                    <a:lnTo>
                      <a:pt x="10049" y="2705"/>
                    </a:lnTo>
                    <a:lnTo>
                      <a:pt x="10049" y="2705"/>
                    </a:lnTo>
                    <a:lnTo>
                      <a:pt x="9942" y="2662"/>
                    </a:lnTo>
                    <a:lnTo>
                      <a:pt x="9921" y="2662"/>
                    </a:lnTo>
                    <a:lnTo>
                      <a:pt x="9900" y="2662"/>
                    </a:lnTo>
                    <a:lnTo>
                      <a:pt x="9900" y="2662"/>
                    </a:lnTo>
                    <a:lnTo>
                      <a:pt x="9644" y="2598"/>
                    </a:lnTo>
                    <a:lnTo>
                      <a:pt x="9644" y="2598"/>
                    </a:lnTo>
                    <a:lnTo>
                      <a:pt x="9772" y="2556"/>
                    </a:lnTo>
                    <a:lnTo>
                      <a:pt x="9772" y="2556"/>
                    </a:lnTo>
                    <a:lnTo>
                      <a:pt x="9857" y="2492"/>
                    </a:lnTo>
                    <a:lnTo>
                      <a:pt x="9921" y="2407"/>
                    </a:lnTo>
                    <a:lnTo>
                      <a:pt x="9921" y="2407"/>
                    </a:lnTo>
                    <a:lnTo>
                      <a:pt x="9942" y="2407"/>
                    </a:lnTo>
                    <a:lnTo>
                      <a:pt x="9942" y="2407"/>
                    </a:lnTo>
                    <a:lnTo>
                      <a:pt x="10091" y="2364"/>
                    </a:lnTo>
                    <a:lnTo>
                      <a:pt x="10091" y="2364"/>
                    </a:lnTo>
                    <a:lnTo>
                      <a:pt x="10134" y="2343"/>
                    </a:lnTo>
                    <a:lnTo>
                      <a:pt x="10134" y="2343"/>
                    </a:lnTo>
                    <a:lnTo>
                      <a:pt x="10198" y="2321"/>
                    </a:lnTo>
                    <a:lnTo>
                      <a:pt x="10240" y="2258"/>
                    </a:lnTo>
                    <a:lnTo>
                      <a:pt x="10240" y="2258"/>
                    </a:lnTo>
                    <a:lnTo>
                      <a:pt x="10304" y="2172"/>
                    </a:lnTo>
                    <a:lnTo>
                      <a:pt x="10325" y="2130"/>
                    </a:lnTo>
                    <a:lnTo>
                      <a:pt x="10347" y="2066"/>
                    </a:lnTo>
                    <a:lnTo>
                      <a:pt x="10347" y="2066"/>
                    </a:lnTo>
                    <a:lnTo>
                      <a:pt x="10325" y="2023"/>
                    </a:lnTo>
                    <a:lnTo>
                      <a:pt x="10325" y="2023"/>
                    </a:lnTo>
                    <a:lnTo>
                      <a:pt x="10411" y="2023"/>
                    </a:lnTo>
                    <a:lnTo>
                      <a:pt x="10496" y="2002"/>
                    </a:lnTo>
                    <a:lnTo>
                      <a:pt x="10581" y="1960"/>
                    </a:lnTo>
                    <a:lnTo>
                      <a:pt x="10623" y="1896"/>
                    </a:lnTo>
                    <a:lnTo>
                      <a:pt x="10623" y="1896"/>
                    </a:lnTo>
                    <a:lnTo>
                      <a:pt x="10666" y="1789"/>
                    </a:lnTo>
                    <a:lnTo>
                      <a:pt x="10687" y="1747"/>
                    </a:lnTo>
                    <a:lnTo>
                      <a:pt x="10687" y="1683"/>
                    </a:lnTo>
                    <a:lnTo>
                      <a:pt x="10687" y="1683"/>
                    </a:lnTo>
                    <a:lnTo>
                      <a:pt x="10645" y="1576"/>
                    </a:lnTo>
                    <a:lnTo>
                      <a:pt x="10623" y="1491"/>
                    </a:lnTo>
                    <a:lnTo>
                      <a:pt x="10623" y="1491"/>
                    </a:lnTo>
                    <a:lnTo>
                      <a:pt x="10496" y="1300"/>
                    </a:lnTo>
                    <a:lnTo>
                      <a:pt x="10496" y="1300"/>
                    </a:lnTo>
                    <a:lnTo>
                      <a:pt x="10496" y="1300"/>
                    </a:lnTo>
                    <a:lnTo>
                      <a:pt x="10496" y="1278"/>
                    </a:lnTo>
                    <a:lnTo>
                      <a:pt x="10496" y="1278"/>
                    </a:lnTo>
                    <a:lnTo>
                      <a:pt x="10347" y="1087"/>
                    </a:lnTo>
                    <a:lnTo>
                      <a:pt x="10347" y="1087"/>
                    </a:lnTo>
                    <a:lnTo>
                      <a:pt x="10176" y="874"/>
                    </a:lnTo>
                    <a:lnTo>
                      <a:pt x="10176" y="874"/>
                    </a:lnTo>
                    <a:lnTo>
                      <a:pt x="10027" y="703"/>
                    </a:lnTo>
                    <a:lnTo>
                      <a:pt x="10027" y="703"/>
                    </a:lnTo>
                    <a:lnTo>
                      <a:pt x="9857" y="533"/>
                    </a:lnTo>
                    <a:lnTo>
                      <a:pt x="9857" y="533"/>
                    </a:lnTo>
                    <a:lnTo>
                      <a:pt x="9793" y="469"/>
                    </a:lnTo>
                    <a:lnTo>
                      <a:pt x="9793" y="469"/>
                    </a:lnTo>
                    <a:lnTo>
                      <a:pt x="9708" y="384"/>
                    </a:lnTo>
                    <a:lnTo>
                      <a:pt x="9708" y="384"/>
                    </a:lnTo>
                    <a:lnTo>
                      <a:pt x="9602" y="320"/>
                    </a:lnTo>
                    <a:lnTo>
                      <a:pt x="9602" y="320"/>
                    </a:lnTo>
                    <a:lnTo>
                      <a:pt x="9516" y="299"/>
                    </a:lnTo>
                    <a:lnTo>
                      <a:pt x="9516" y="299"/>
                    </a:lnTo>
                    <a:lnTo>
                      <a:pt x="9474" y="256"/>
                    </a:lnTo>
                    <a:lnTo>
                      <a:pt x="9474" y="256"/>
                    </a:lnTo>
                    <a:lnTo>
                      <a:pt x="9389" y="171"/>
                    </a:lnTo>
                    <a:lnTo>
                      <a:pt x="9389" y="171"/>
                    </a:lnTo>
                    <a:lnTo>
                      <a:pt x="9325" y="107"/>
                    </a:lnTo>
                    <a:lnTo>
                      <a:pt x="9261" y="44"/>
                    </a:lnTo>
                    <a:lnTo>
                      <a:pt x="9261" y="44"/>
                    </a:lnTo>
                    <a:lnTo>
                      <a:pt x="9197" y="22"/>
                    </a:lnTo>
                    <a:lnTo>
                      <a:pt x="9112" y="1"/>
                    </a:lnTo>
                    <a:lnTo>
                      <a:pt x="9112" y="1"/>
                    </a:lnTo>
                    <a:lnTo>
                      <a:pt x="9027" y="22"/>
                    </a:lnTo>
                    <a:lnTo>
                      <a:pt x="8942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845;p49">
                <a:extLst>
                  <a:ext uri="{FF2B5EF4-FFF2-40B4-BE49-F238E27FC236}">
                    <a16:creationId xmlns:a16="http://schemas.microsoft.com/office/drawing/2014/main" id="{DF0BD2EC-B8C7-93C0-E470-6BFA1E7CFE7B}"/>
                  </a:ext>
                </a:extLst>
              </p:cNvPr>
              <p:cNvSpPr/>
              <p:nvPr/>
            </p:nvSpPr>
            <p:spPr>
              <a:xfrm>
                <a:off x="4854495" y="3684594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846;p49">
                <a:extLst>
                  <a:ext uri="{FF2B5EF4-FFF2-40B4-BE49-F238E27FC236}">
                    <a16:creationId xmlns:a16="http://schemas.microsoft.com/office/drawing/2014/main" id="{4AA5D284-E517-6B46-B5B4-57DE7179BA92}"/>
                  </a:ext>
                </a:extLst>
              </p:cNvPr>
              <p:cNvSpPr/>
              <p:nvPr/>
            </p:nvSpPr>
            <p:spPr>
              <a:xfrm>
                <a:off x="4776098" y="3701775"/>
                <a:ext cx="2180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3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07" y="22"/>
                    </a:lnTo>
                    <a:lnTo>
                      <a:pt x="107" y="22"/>
                    </a:lnTo>
                    <a:lnTo>
                      <a:pt x="234" y="43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847;p49">
                <a:extLst>
                  <a:ext uri="{FF2B5EF4-FFF2-40B4-BE49-F238E27FC236}">
                    <a16:creationId xmlns:a16="http://schemas.microsoft.com/office/drawing/2014/main" id="{49DB01DB-F925-A003-A221-F1FCF50EF9EA}"/>
                  </a:ext>
                </a:extLst>
              </p:cNvPr>
              <p:cNvSpPr/>
              <p:nvPr/>
            </p:nvSpPr>
            <p:spPr>
              <a:xfrm>
                <a:off x="4859829" y="368083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848;p49">
                <a:extLst>
                  <a:ext uri="{FF2B5EF4-FFF2-40B4-BE49-F238E27FC236}">
                    <a16:creationId xmlns:a16="http://schemas.microsoft.com/office/drawing/2014/main" id="{C087138A-D8E7-0C58-542C-EABA632A5085}"/>
                  </a:ext>
                </a:extLst>
              </p:cNvPr>
              <p:cNvSpPr/>
              <p:nvPr/>
            </p:nvSpPr>
            <p:spPr>
              <a:xfrm>
                <a:off x="4840283" y="3669186"/>
                <a:ext cx="67160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6728" extrusionOk="0">
                    <a:moveTo>
                      <a:pt x="1065" y="1"/>
                    </a:moveTo>
                    <a:lnTo>
                      <a:pt x="979" y="22"/>
                    </a:lnTo>
                    <a:lnTo>
                      <a:pt x="916" y="86"/>
                    </a:lnTo>
                    <a:lnTo>
                      <a:pt x="894" y="171"/>
                    </a:lnTo>
                    <a:lnTo>
                      <a:pt x="873" y="277"/>
                    </a:lnTo>
                    <a:lnTo>
                      <a:pt x="894" y="362"/>
                    </a:lnTo>
                    <a:lnTo>
                      <a:pt x="916" y="448"/>
                    </a:lnTo>
                    <a:lnTo>
                      <a:pt x="958" y="597"/>
                    </a:lnTo>
                    <a:lnTo>
                      <a:pt x="1065" y="788"/>
                    </a:lnTo>
                    <a:lnTo>
                      <a:pt x="1065" y="810"/>
                    </a:lnTo>
                    <a:lnTo>
                      <a:pt x="1043" y="831"/>
                    </a:lnTo>
                    <a:lnTo>
                      <a:pt x="979" y="916"/>
                    </a:lnTo>
                    <a:lnTo>
                      <a:pt x="958" y="1001"/>
                    </a:lnTo>
                    <a:lnTo>
                      <a:pt x="979" y="1086"/>
                    </a:lnTo>
                    <a:lnTo>
                      <a:pt x="1022" y="1171"/>
                    </a:lnTo>
                    <a:lnTo>
                      <a:pt x="1299" y="1555"/>
                    </a:lnTo>
                    <a:lnTo>
                      <a:pt x="1256" y="1512"/>
                    </a:lnTo>
                    <a:lnTo>
                      <a:pt x="1171" y="1469"/>
                    </a:lnTo>
                    <a:lnTo>
                      <a:pt x="1086" y="1469"/>
                    </a:lnTo>
                    <a:lnTo>
                      <a:pt x="1022" y="1491"/>
                    </a:lnTo>
                    <a:lnTo>
                      <a:pt x="979" y="1533"/>
                    </a:lnTo>
                    <a:lnTo>
                      <a:pt x="937" y="1576"/>
                    </a:lnTo>
                    <a:lnTo>
                      <a:pt x="916" y="1618"/>
                    </a:lnTo>
                    <a:lnTo>
                      <a:pt x="894" y="1704"/>
                    </a:lnTo>
                    <a:lnTo>
                      <a:pt x="894" y="1789"/>
                    </a:lnTo>
                    <a:lnTo>
                      <a:pt x="852" y="1768"/>
                    </a:lnTo>
                    <a:lnTo>
                      <a:pt x="724" y="1704"/>
                    </a:lnTo>
                    <a:lnTo>
                      <a:pt x="596" y="1640"/>
                    </a:lnTo>
                    <a:lnTo>
                      <a:pt x="532" y="1640"/>
                    </a:lnTo>
                    <a:lnTo>
                      <a:pt x="447" y="1661"/>
                    </a:lnTo>
                    <a:lnTo>
                      <a:pt x="383" y="1704"/>
                    </a:lnTo>
                    <a:lnTo>
                      <a:pt x="341" y="1789"/>
                    </a:lnTo>
                    <a:lnTo>
                      <a:pt x="319" y="1874"/>
                    </a:lnTo>
                    <a:lnTo>
                      <a:pt x="319" y="1938"/>
                    </a:lnTo>
                    <a:lnTo>
                      <a:pt x="341" y="1980"/>
                    </a:lnTo>
                    <a:lnTo>
                      <a:pt x="383" y="2066"/>
                    </a:lnTo>
                    <a:lnTo>
                      <a:pt x="426" y="2108"/>
                    </a:lnTo>
                    <a:lnTo>
                      <a:pt x="447" y="2129"/>
                    </a:lnTo>
                    <a:lnTo>
                      <a:pt x="426" y="2172"/>
                    </a:lnTo>
                    <a:lnTo>
                      <a:pt x="426" y="2215"/>
                    </a:lnTo>
                    <a:lnTo>
                      <a:pt x="426" y="2257"/>
                    </a:lnTo>
                    <a:lnTo>
                      <a:pt x="447" y="2300"/>
                    </a:lnTo>
                    <a:lnTo>
                      <a:pt x="788" y="2598"/>
                    </a:lnTo>
                    <a:lnTo>
                      <a:pt x="809" y="2619"/>
                    </a:lnTo>
                    <a:lnTo>
                      <a:pt x="788" y="2619"/>
                    </a:lnTo>
                    <a:lnTo>
                      <a:pt x="681" y="2640"/>
                    </a:lnTo>
                    <a:lnTo>
                      <a:pt x="617" y="2683"/>
                    </a:lnTo>
                    <a:lnTo>
                      <a:pt x="575" y="2747"/>
                    </a:lnTo>
                    <a:lnTo>
                      <a:pt x="383" y="2662"/>
                    </a:lnTo>
                    <a:lnTo>
                      <a:pt x="298" y="2640"/>
                    </a:lnTo>
                    <a:lnTo>
                      <a:pt x="234" y="2640"/>
                    </a:lnTo>
                    <a:lnTo>
                      <a:pt x="128" y="2683"/>
                    </a:lnTo>
                    <a:lnTo>
                      <a:pt x="64" y="2726"/>
                    </a:lnTo>
                    <a:lnTo>
                      <a:pt x="43" y="2789"/>
                    </a:lnTo>
                    <a:lnTo>
                      <a:pt x="43" y="2853"/>
                    </a:lnTo>
                    <a:lnTo>
                      <a:pt x="64" y="2917"/>
                    </a:lnTo>
                    <a:lnTo>
                      <a:pt x="213" y="3045"/>
                    </a:lnTo>
                    <a:lnTo>
                      <a:pt x="234" y="3045"/>
                    </a:lnTo>
                    <a:lnTo>
                      <a:pt x="170" y="3066"/>
                    </a:lnTo>
                    <a:lnTo>
                      <a:pt x="107" y="3087"/>
                    </a:lnTo>
                    <a:lnTo>
                      <a:pt x="43" y="3130"/>
                    </a:lnTo>
                    <a:lnTo>
                      <a:pt x="21" y="3194"/>
                    </a:lnTo>
                    <a:lnTo>
                      <a:pt x="0" y="3279"/>
                    </a:lnTo>
                    <a:lnTo>
                      <a:pt x="21" y="3364"/>
                    </a:lnTo>
                    <a:lnTo>
                      <a:pt x="85" y="3428"/>
                    </a:lnTo>
                    <a:lnTo>
                      <a:pt x="149" y="3471"/>
                    </a:lnTo>
                    <a:lnTo>
                      <a:pt x="1001" y="3811"/>
                    </a:lnTo>
                    <a:lnTo>
                      <a:pt x="1852" y="4152"/>
                    </a:lnTo>
                    <a:lnTo>
                      <a:pt x="2384" y="4386"/>
                    </a:lnTo>
                    <a:lnTo>
                      <a:pt x="2938" y="4620"/>
                    </a:lnTo>
                    <a:lnTo>
                      <a:pt x="3002" y="4684"/>
                    </a:lnTo>
                    <a:lnTo>
                      <a:pt x="3108" y="4791"/>
                    </a:lnTo>
                    <a:lnTo>
                      <a:pt x="3279" y="4940"/>
                    </a:lnTo>
                    <a:lnTo>
                      <a:pt x="3470" y="5067"/>
                    </a:lnTo>
                    <a:lnTo>
                      <a:pt x="3896" y="5344"/>
                    </a:lnTo>
                    <a:lnTo>
                      <a:pt x="4343" y="5600"/>
                    </a:lnTo>
                    <a:lnTo>
                      <a:pt x="4577" y="5727"/>
                    </a:lnTo>
                    <a:lnTo>
                      <a:pt x="4705" y="5791"/>
                    </a:lnTo>
                    <a:lnTo>
                      <a:pt x="4790" y="5834"/>
                    </a:lnTo>
                    <a:lnTo>
                      <a:pt x="4960" y="5834"/>
                    </a:lnTo>
                    <a:lnTo>
                      <a:pt x="5024" y="5812"/>
                    </a:lnTo>
                    <a:lnTo>
                      <a:pt x="5088" y="5749"/>
                    </a:lnTo>
                    <a:lnTo>
                      <a:pt x="5110" y="5770"/>
                    </a:lnTo>
                    <a:lnTo>
                      <a:pt x="5280" y="5940"/>
                    </a:lnTo>
                    <a:lnTo>
                      <a:pt x="5450" y="6068"/>
                    </a:lnTo>
                    <a:lnTo>
                      <a:pt x="5620" y="6174"/>
                    </a:lnTo>
                    <a:lnTo>
                      <a:pt x="5663" y="6217"/>
                    </a:lnTo>
                    <a:lnTo>
                      <a:pt x="5791" y="6323"/>
                    </a:lnTo>
                    <a:lnTo>
                      <a:pt x="5897" y="6366"/>
                    </a:lnTo>
                    <a:lnTo>
                      <a:pt x="5982" y="6387"/>
                    </a:lnTo>
                    <a:lnTo>
                      <a:pt x="6046" y="6387"/>
                    </a:lnTo>
                    <a:lnTo>
                      <a:pt x="6238" y="6472"/>
                    </a:lnTo>
                    <a:lnTo>
                      <a:pt x="6578" y="6600"/>
                    </a:lnTo>
                    <a:lnTo>
                      <a:pt x="6727" y="6664"/>
                    </a:lnTo>
                    <a:lnTo>
                      <a:pt x="6855" y="6685"/>
                    </a:lnTo>
                    <a:lnTo>
                      <a:pt x="6962" y="6728"/>
                    </a:lnTo>
                    <a:lnTo>
                      <a:pt x="7047" y="6707"/>
                    </a:lnTo>
                    <a:lnTo>
                      <a:pt x="7111" y="6685"/>
                    </a:lnTo>
                    <a:lnTo>
                      <a:pt x="7153" y="6643"/>
                    </a:lnTo>
                    <a:lnTo>
                      <a:pt x="7175" y="6579"/>
                    </a:lnTo>
                    <a:lnTo>
                      <a:pt x="7175" y="6515"/>
                    </a:lnTo>
                    <a:lnTo>
                      <a:pt x="7175" y="6472"/>
                    </a:lnTo>
                    <a:lnTo>
                      <a:pt x="7217" y="6430"/>
                    </a:lnTo>
                    <a:lnTo>
                      <a:pt x="7238" y="6366"/>
                    </a:lnTo>
                    <a:lnTo>
                      <a:pt x="7238" y="6302"/>
                    </a:lnTo>
                    <a:lnTo>
                      <a:pt x="7238" y="6238"/>
                    </a:lnTo>
                    <a:lnTo>
                      <a:pt x="7196" y="6196"/>
                    </a:lnTo>
                    <a:lnTo>
                      <a:pt x="7175" y="6174"/>
                    </a:lnTo>
                    <a:lnTo>
                      <a:pt x="7089" y="6132"/>
                    </a:lnTo>
                    <a:lnTo>
                      <a:pt x="6962" y="6111"/>
                    </a:lnTo>
                    <a:lnTo>
                      <a:pt x="7004" y="6132"/>
                    </a:lnTo>
                    <a:lnTo>
                      <a:pt x="6621" y="6047"/>
                    </a:lnTo>
                    <a:lnTo>
                      <a:pt x="6451" y="6004"/>
                    </a:lnTo>
                    <a:lnTo>
                      <a:pt x="6387" y="5983"/>
                    </a:lnTo>
                    <a:lnTo>
                      <a:pt x="6344" y="5962"/>
                    </a:lnTo>
                    <a:lnTo>
                      <a:pt x="6238" y="5919"/>
                    </a:lnTo>
                    <a:lnTo>
                      <a:pt x="6153" y="5898"/>
                    </a:lnTo>
                    <a:lnTo>
                      <a:pt x="6068" y="5876"/>
                    </a:lnTo>
                    <a:lnTo>
                      <a:pt x="6025" y="5876"/>
                    </a:lnTo>
                    <a:lnTo>
                      <a:pt x="5833" y="5685"/>
                    </a:lnTo>
                    <a:lnTo>
                      <a:pt x="5663" y="5536"/>
                    </a:lnTo>
                    <a:lnTo>
                      <a:pt x="5493" y="5408"/>
                    </a:lnTo>
                    <a:lnTo>
                      <a:pt x="5386" y="5323"/>
                    </a:lnTo>
                    <a:lnTo>
                      <a:pt x="5280" y="5259"/>
                    </a:lnTo>
                    <a:lnTo>
                      <a:pt x="5195" y="5174"/>
                    </a:lnTo>
                    <a:lnTo>
                      <a:pt x="5067" y="5003"/>
                    </a:lnTo>
                    <a:lnTo>
                      <a:pt x="5003" y="4876"/>
                    </a:lnTo>
                    <a:lnTo>
                      <a:pt x="4939" y="4748"/>
                    </a:lnTo>
                    <a:lnTo>
                      <a:pt x="4790" y="4514"/>
                    </a:lnTo>
                    <a:lnTo>
                      <a:pt x="4811" y="4450"/>
                    </a:lnTo>
                    <a:lnTo>
                      <a:pt x="4811" y="4386"/>
                    </a:lnTo>
                    <a:lnTo>
                      <a:pt x="4769" y="4280"/>
                    </a:lnTo>
                    <a:lnTo>
                      <a:pt x="4726" y="4194"/>
                    </a:lnTo>
                    <a:lnTo>
                      <a:pt x="4620" y="4045"/>
                    </a:lnTo>
                    <a:lnTo>
                      <a:pt x="4364" y="3726"/>
                    </a:lnTo>
                    <a:lnTo>
                      <a:pt x="4088" y="3449"/>
                    </a:lnTo>
                    <a:lnTo>
                      <a:pt x="3960" y="3322"/>
                    </a:lnTo>
                    <a:lnTo>
                      <a:pt x="3896" y="3279"/>
                    </a:lnTo>
                    <a:lnTo>
                      <a:pt x="3811" y="3173"/>
                    </a:lnTo>
                    <a:lnTo>
                      <a:pt x="3683" y="3109"/>
                    </a:lnTo>
                    <a:lnTo>
                      <a:pt x="3577" y="3066"/>
                    </a:lnTo>
                    <a:lnTo>
                      <a:pt x="3534" y="3066"/>
                    </a:lnTo>
                    <a:lnTo>
                      <a:pt x="3492" y="3087"/>
                    </a:lnTo>
                    <a:lnTo>
                      <a:pt x="3428" y="3130"/>
                    </a:lnTo>
                    <a:lnTo>
                      <a:pt x="3385" y="3194"/>
                    </a:lnTo>
                    <a:lnTo>
                      <a:pt x="3151" y="2938"/>
                    </a:lnTo>
                    <a:lnTo>
                      <a:pt x="2853" y="2598"/>
                    </a:lnTo>
                    <a:lnTo>
                      <a:pt x="2576" y="2193"/>
                    </a:lnTo>
                    <a:lnTo>
                      <a:pt x="2193" y="1661"/>
                    </a:lnTo>
                    <a:lnTo>
                      <a:pt x="2193" y="1597"/>
                    </a:lnTo>
                    <a:lnTo>
                      <a:pt x="2172" y="1533"/>
                    </a:lnTo>
                    <a:lnTo>
                      <a:pt x="2065" y="1363"/>
                    </a:lnTo>
                    <a:lnTo>
                      <a:pt x="1916" y="1214"/>
                    </a:lnTo>
                    <a:lnTo>
                      <a:pt x="1788" y="1044"/>
                    </a:lnTo>
                    <a:lnTo>
                      <a:pt x="1767" y="1022"/>
                    </a:lnTo>
                    <a:lnTo>
                      <a:pt x="1682" y="895"/>
                    </a:lnTo>
                    <a:lnTo>
                      <a:pt x="1618" y="746"/>
                    </a:lnTo>
                    <a:lnTo>
                      <a:pt x="1512" y="490"/>
                    </a:lnTo>
                    <a:lnTo>
                      <a:pt x="1426" y="277"/>
                    </a:lnTo>
                    <a:lnTo>
                      <a:pt x="1363" y="192"/>
                    </a:lnTo>
                    <a:lnTo>
                      <a:pt x="1341" y="150"/>
                    </a:lnTo>
                    <a:lnTo>
                      <a:pt x="1299" y="86"/>
                    </a:lnTo>
                    <a:lnTo>
                      <a:pt x="1235" y="22"/>
                    </a:lnTo>
                    <a:lnTo>
                      <a:pt x="1192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849;p49">
                <a:extLst>
                  <a:ext uri="{FF2B5EF4-FFF2-40B4-BE49-F238E27FC236}">
                    <a16:creationId xmlns:a16="http://schemas.microsoft.com/office/drawing/2014/main" id="{1E097774-B33D-F8EE-3AC1-87FFEFDD86CB}"/>
                  </a:ext>
                </a:extLst>
              </p:cNvPr>
              <p:cNvSpPr/>
              <p:nvPr/>
            </p:nvSpPr>
            <p:spPr>
              <a:xfrm>
                <a:off x="4840283" y="3669186"/>
                <a:ext cx="67160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6728" fill="none" extrusionOk="0">
                    <a:moveTo>
                      <a:pt x="1065" y="1"/>
                    </a:moveTo>
                    <a:lnTo>
                      <a:pt x="1065" y="1"/>
                    </a:lnTo>
                    <a:lnTo>
                      <a:pt x="979" y="22"/>
                    </a:lnTo>
                    <a:lnTo>
                      <a:pt x="916" y="86"/>
                    </a:lnTo>
                    <a:lnTo>
                      <a:pt x="916" y="86"/>
                    </a:lnTo>
                    <a:lnTo>
                      <a:pt x="894" y="171"/>
                    </a:lnTo>
                    <a:lnTo>
                      <a:pt x="894" y="171"/>
                    </a:lnTo>
                    <a:lnTo>
                      <a:pt x="873" y="277"/>
                    </a:lnTo>
                    <a:lnTo>
                      <a:pt x="894" y="362"/>
                    </a:lnTo>
                    <a:lnTo>
                      <a:pt x="894" y="362"/>
                    </a:lnTo>
                    <a:lnTo>
                      <a:pt x="916" y="448"/>
                    </a:lnTo>
                    <a:lnTo>
                      <a:pt x="916" y="448"/>
                    </a:lnTo>
                    <a:lnTo>
                      <a:pt x="958" y="597"/>
                    </a:lnTo>
                    <a:lnTo>
                      <a:pt x="958" y="597"/>
                    </a:lnTo>
                    <a:lnTo>
                      <a:pt x="1065" y="788"/>
                    </a:lnTo>
                    <a:lnTo>
                      <a:pt x="1065" y="810"/>
                    </a:lnTo>
                    <a:lnTo>
                      <a:pt x="1065" y="810"/>
                    </a:lnTo>
                    <a:lnTo>
                      <a:pt x="1043" y="831"/>
                    </a:lnTo>
                    <a:lnTo>
                      <a:pt x="1043" y="831"/>
                    </a:lnTo>
                    <a:lnTo>
                      <a:pt x="979" y="916"/>
                    </a:lnTo>
                    <a:lnTo>
                      <a:pt x="958" y="1001"/>
                    </a:lnTo>
                    <a:lnTo>
                      <a:pt x="958" y="1001"/>
                    </a:lnTo>
                    <a:lnTo>
                      <a:pt x="979" y="1086"/>
                    </a:lnTo>
                    <a:lnTo>
                      <a:pt x="1022" y="1171"/>
                    </a:lnTo>
                    <a:lnTo>
                      <a:pt x="1022" y="1171"/>
                    </a:lnTo>
                    <a:lnTo>
                      <a:pt x="1299" y="1555"/>
                    </a:lnTo>
                    <a:lnTo>
                      <a:pt x="1256" y="1512"/>
                    </a:lnTo>
                    <a:lnTo>
                      <a:pt x="1256" y="1512"/>
                    </a:lnTo>
                    <a:lnTo>
                      <a:pt x="1171" y="1469"/>
                    </a:lnTo>
                    <a:lnTo>
                      <a:pt x="1086" y="1469"/>
                    </a:lnTo>
                    <a:lnTo>
                      <a:pt x="1086" y="1469"/>
                    </a:lnTo>
                    <a:lnTo>
                      <a:pt x="1022" y="1491"/>
                    </a:lnTo>
                    <a:lnTo>
                      <a:pt x="979" y="1533"/>
                    </a:lnTo>
                    <a:lnTo>
                      <a:pt x="937" y="1576"/>
                    </a:lnTo>
                    <a:lnTo>
                      <a:pt x="916" y="1618"/>
                    </a:lnTo>
                    <a:lnTo>
                      <a:pt x="916" y="1618"/>
                    </a:lnTo>
                    <a:lnTo>
                      <a:pt x="894" y="1704"/>
                    </a:lnTo>
                    <a:lnTo>
                      <a:pt x="894" y="1789"/>
                    </a:lnTo>
                    <a:lnTo>
                      <a:pt x="894" y="1789"/>
                    </a:lnTo>
                    <a:lnTo>
                      <a:pt x="852" y="1768"/>
                    </a:lnTo>
                    <a:lnTo>
                      <a:pt x="852" y="1768"/>
                    </a:lnTo>
                    <a:lnTo>
                      <a:pt x="724" y="1704"/>
                    </a:lnTo>
                    <a:lnTo>
                      <a:pt x="596" y="1640"/>
                    </a:lnTo>
                    <a:lnTo>
                      <a:pt x="596" y="1640"/>
                    </a:lnTo>
                    <a:lnTo>
                      <a:pt x="532" y="1640"/>
                    </a:lnTo>
                    <a:lnTo>
                      <a:pt x="447" y="1661"/>
                    </a:lnTo>
                    <a:lnTo>
                      <a:pt x="383" y="1704"/>
                    </a:lnTo>
                    <a:lnTo>
                      <a:pt x="341" y="1789"/>
                    </a:lnTo>
                    <a:lnTo>
                      <a:pt x="341" y="1789"/>
                    </a:lnTo>
                    <a:lnTo>
                      <a:pt x="319" y="1874"/>
                    </a:lnTo>
                    <a:lnTo>
                      <a:pt x="319" y="1938"/>
                    </a:lnTo>
                    <a:lnTo>
                      <a:pt x="341" y="1980"/>
                    </a:lnTo>
                    <a:lnTo>
                      <a:pt x="341" y="1980"/>
                    </a:lnTo>
                    <a:lnTo>
                      <a:pt x="383" y="2066"/>
                    </a:lnTo>
                    <a:lnTo>
                      <a:pt x="383" y="2066"/>
                    </a:lnTo>
                    <a:lnTo>
                      <a:pt x="426" y="2108"/>
                    </a:lnTo>
                    <a:lnTo>
                      <a:pt x="447" y="2129"/>
                    </a:lnTo>
                    <a:lnTo>
                      <a:pt x="447" y="2129"/>
                    </a:lnTo>
                    <a:lnTo>
                      <a:pt x="426" y="2172"/>
                    </a:lnTo>
                    <a:lnTo>
                      <a:pt x="426" y="2215"/>
                    </a:lnTo>
                    <a:lnTo>
                      <a:pt x="426" y="2257"/>
                    </a:lnTo>
                    <a:lnTo>
                      <a:pt x="447" y="2300"/>
                    </a:lnTo>
                    <a:lnTo>
                      <a:pt x="447" y="2300"/>
                    </a:lnTo>
                    <a:lnTo>
                      <a:pt x="788" y="2598"/>
                    </a:lnTo>
                    <a:lnTo>
                      <a:pt x="809" y="2619"/>
                    </a:lnTo>
                    <a:lnTo>
                      <a:pt x="788" y="2619"/>
                    </a:lnTo>
                    <a:lnTo>
                      <a:pt x="788" y="2619"/>
                    </a:lnTo>
                    <a:lnTo>
                      <a:pt x="681" y="2640"/>
                    </a:lnTo>
                    <a:lnTo>
                      <a:pt x="681" y="2640"/>
                    </a:lnTo>
                    <a:lnTo>
                      <a:pt x="617" y="2683"/>
                    </a:lnTo>
                    <a:lnTo>
                      <a:pt x="575" y="2747"/>
                    </a:lnTo>
                    <a:lnTo>
                      <a:pt x="575" y="2747"/>
                    </a:lnTo>
                    <a:lnTo>
                      <a:pt x="383" y="2662"/>
                    </a:lnTo>
                    <a:lnTo>
                      <a:pt x="298" y="2640"/>
                    </a:lnTo>
                    <a:lnTo>
                      <a:pt x="298" y="2640"/>
                    </a:lnTo>
                    <a:lnTo>
                      <a:pt x="234" y="2640"/>
                    </a:lnTo>
                    <a:lnTo>
                      <a:pt x="234" y="2640"/>
                    </a:lnTo>
                    <a:lnTo>
                      <a:pt x="128" y="2683"/>
                    </a:lnTo>
                    <a:lnTo>
                      <a:pt x="128" y="2683"/>
                    </a:lnTo>
                    <a:lnTo>
                      <a:pt x="64" y="2726"/>
                    </a:lnTo>
                    <a:lnTo>
                      <a:pt x="43" y="2789"/>
                    </a:lnTo>
                    <a:lnTo>
                      <a:pt x="43" y="2853"/>
                    </a:lnTo>
                    <a:lnTo>
                      <a:pt x="64" y="2917"/>
                    </a:lnTo>
                    <a:lnTo>
                      <a:pt x="64" y="2917"/>
                    </a:lnTo>
                    <a:lnTo>
                      <a:pt x="213" y="3045"/>
                    </a:lnTo>
                    <a:lnTo>
                      <a:pt x="234" y="3045"/>
                    </a:lnTo>
                    <a:lnTo>
                      <a:pt x="234" y="3045"/>
                    </a:lnTo>
                    <a:lnTo>
                      <a:pt x="170" y="3066"/>
                    </a:lnTo>
                    <a:lnTo>
                      <a:pt x="107" y="3087"/>
                    </a:lnTo>
                    <a:lnTo>
                      <a:pt x="43" y="3130"/>
                    </a:lnTo>
                    <a:lnTo>
                      <a:pt x="21" y="3194"/>
                    </a:lnTo>
                    <a:lnTo>
                      <a:pt x="21" y="3194"/>
                    </a:lnTo>
                    <a:lnTo>
                      <a:pt x="0" y="3279"/>
                    </a:lnTo>
                    <a:lnTo>
                      <a:pt x="21" y="3364"/>
                    </a:lnTo>
                    <a:lnTo>
                      <a:pt x="85" y="3428"/>
                    </a:lnTo>
                    <a:lnTo>
                      <a:pt x="149" y="3471"/>
                    </a:lnTo>
                    <a:lnTo>
                      <a:pt x="149" y="3471"/>
                    </a:lnTo>
                    <a:lnTo>
                      <a:pt x="1001" y="3811"/>
                    </a:lnTo>
                    <a:lnTo>
                      <a:pt x="1001" y="3811"/>
                    </a:lnTo>
                    <a:lnTo>
                      <a:pt x="1852" y="4152"/>
                    </a:lnTo>
                    <a:lnTo>
                      <a:pt x="1852" y="4152"/>
                    </a:lnTo>
                    <a:lnTo>
                      <a:pt x="2384" y="4386"/>
                    </a:lnTo>
                    <a:lnTo>
                      <a:pt x="2938" y="4620"/>
                    </a:lnTo>
                    <a:lnTo>
                      <a:pt x="2938" y="4620"/>
                    </a:lnTo>
                    <a:lnTo>
                      <a:pt x="3002" y="4684"/>
                    </a:lnTo>
                    <a:lnTo>
                      <a:pt x="3002" y="4684"/>
                    </a:lnTo>
                    <a:lnTo>
                      <a:pt x="3108" y="4791"/>
                    </a:lnTo>
                    <a:lnTo>
                      <a:pt x="3108" y="4791"/>
                    </a:lnTo>
                    <a:lnTo>
                      <a:pt x="3279" y="4940"/>
                    </a:lnTo>
                    <a:lnTo>
                      <a:pt x="3470" y="5067"/>
                    </a:lnTo>
                    <a:lnTo>
                      <a:pt x="3470" y="5067"/>
                    </a:lnTo>
                    <a:lnTo>
                      <a:pt x="3896" y="5344"/>
                    </a:lnTo>
                    <a:lnTo>
                      <a:pt x="3896" y="5344"/>
                    </a:lnTo>
                    <a:lnTo>
                      <a:pt x="4343" y="5600"/>
                    </a:lnTo>
                    <a:lnTo>
                      <a:pt x="4343" y="5600"/>
                    </a:lnTo>
                    <a:lnTo>
                      <a:pt x="4577" y="5727"/>
                    </a:lnTo>
                    <a:lnTo>
                      <a:pt x="4577" y="5727"/>
                    </a:lnTo>
                    <a:lnTo>
                      <a:pt x="4705" y="5791"/>
                    </a:lnTo>
                    <a:lnTo>
                      <a:pt x="4705" y="5791"/>
                    </a:lnTo>
                    <a:lnTo>
                      <a:pt x="4790" y="5834"/>
                    </a:lnTo>
                    <a:lnTo>
                      <a:pt x="4790" y="5834"/>
                    </a:lnTo>
                    <a:lnTo>
                      <a:pt x="4875" y="5834"/>
                    </a:lnTo>
                    <a:lnTo>
                      <a:pt x="4960" y="5834"/>
                    </a:lnTo>
                    <a:lnTo>
                      <a:pt x="4960" y="5834"/>
                    </a:lnTo>
                    <a:lnTo>
                      <a:pt x="5024" y="5812"/>
                    </a:lnTo>
                    <a:lnTo>
                      <a:pt x="5088" y="5749"/>
                    </a:lnTo>
                    <a:lnTo>
                      <a:pt x="5088" y="5749"/>
                    </a:lnTo>
                    <a:lnTo>
                      <a:pt x="5110" y="5770"/>
                    </a:lnTo>
                    <a:lnTo>
                      <a:pt x="5110" y="5770"/>
                    </a:lnTo>
                    <a:lnTo>
                      <a:pt x="5280" y="5940"/>
                    </a:lnTo>
                    <a:lnTo>
                      <a:pt x="5450" y="6068"/>
                    </a:lnTo>
                    <a:lnTo>
                      <a:pt x="5450" y="6068"/>
                    </a:lnTo>
                    <a:lnTo>
                      <a:pt x="5620" y="6174"/>
                    </a:lnTo>
                    <a:lnTo>
                      <a:pt x="5620" y="6174"/>
                    </a:lnTo>
                    <a:lnTo>
                      <a:pt x="5663" y="6217"/>
                    </a:lnTo>
                    <a:lnTo>
                      <a:pt x="5663" y="6217"/>
                    </a:lnTo>
                    <a:lnTo>
                      <a:pt x="5791" y="6323"/>
                    </a:lnTo>
                    <a:lnTo>
                      <a:pt x="5791" y="6323"/>
                    </a:lnTo>
                    <a:lnTo>
                      <a:pt x="5897" y="6366"/>
                    </a:lnTo>
                    <a:lnTo>
                      <a:pt x="5897" y="6366"/>
                    </a:lnTo>
                    <a:lnTo>
                      <a:pt x="5982" y="6387"/>
                    </a:lnTo>
                    <a:lnTo>
                      <a:pt x="5982" y="6387"/>
                    </a:lnTo>
                    <a:lnTo>
                      <a:pt x="6046" y="6387"/>
                    </a:lnTo>
                    <a:lnTo>
                      <a:pt x="6046" y="6387"/>
                    </a:lnTo>
                    <a:lnTo>
                      <a:pt x="6238" y="6472"/>
                    </a:lnTo>
                    <a:lnTo>
                      <a:pt x="6238" y="6472"/>
                    </a:lnTo>
                    <a:lnTo>
                      <a:pt x="6578" y="6600"/>
                    </a:lnTo>
                    <a:lnTo>
                      <a:pt x="6578" y="6600"/>
                    </a:lnTo>
                    <a:lnTo>
                      <a:pt x="6727" y="6664"/>
                    </a:lnTo>
                    <a:lnTo>
                      <a:pt x="6727" y="6664"/>
                    </a:lnTo>
                    <a:lnTo>
                      <a:pt x="6855" y="6685"/>
                    </a:lnTo>
                    <a:lnTo>
                      <a:pt x="6855" y="6685"/>
                    </a:lnTo>
                    <a:lnTo>
                      <a:pt x="6962" y="6728"/>
                    </a:lnTo>
                    <a:lnTo>
                      <a:pt x="6962" y="6728"/>
                    </a:lnTo>
                    <a:lnTo>
                      <a:pt x="7047" y="6707"/>
                    </a:lnTo>
                    <a:lnTo>
                      <a:pt x="7047" y="6707"/>
                    </a:lnTo>
                    <a:lnTo>
                      <a:pt x="7111" y="6685"/>
                    </a:lnTo>
                    <a:lnTo>
                      <a:pt x="7153" y="6643"/>
                    </a:lnTo>
                    <a:lnTo>
                      <a:pt x="7175" y="6579"/>
                    </a:lnTo>
                    <a:lnTo>
                      <a:pt x="7175" y="6515"/>
                    </a:lnTo>
                    <a:lnTo>
                      <a:pt x="7175" y="6515"/>
                    </a:lnTo>
                    <a:lnTo>
                      <a:pt x="7175" y="6472"/>
                    </a:lnTo>
                    <a:lnTo>
                      <a:pt x="7175" y="6472"/>
                    </a:lnTo>
                    <a:lnTo>
                      <a:pt x="7217" y="6430"/>
                    </a:lnTo>
                    <a:lnTo>
                      <a:pt x="7238" y="6366"/>
                    </a:lnTo>
                    <a:lnTo>
                      <a:pt x="7238" y="6366"/>
                    </a:lnTo>
                    <a:lnTo>
                      <a:pt x="7238" y="6302"/>
                    </a:lnTo>
                    <a:lnTo>
                      <a:pt x="7238" y="6238"/>
                    </a:lnTo>
                    <a:lnTo>
                      <a:pt x="7238" y="6238"/>
                    </a:lnTo>
                    <a:lnTo>
                      <a:pt x="7196" y="6196"/>
                    </a:lnTo>
                    <a:lnTo>
                      <a:pt x="7175" y="6174"/>
                    </a:lnTo>
                    <a:lnTo>
                      <a:pt x="7089" y="6132"/>
                    </a:lnTo>
                    <a:lnTo>
                      <a:pt x="6962" y="6111"/>
                    </a:lnTo>
                    <a:lnTo>
                      <a:pt x="6962" y="6111"/>
                    </a:lnTo>
                    <a:lnTo>
                      <a:pt x="7004" y="6132"/>
                    </a:lnTo>
                    <a:lnTo>
                      <a:pt x="7004" y="6132"/>
                    </a:lnTo>
                    <a:lnTo>
                      <a:pt x="6621" y="6047"/>
                    </a:lnTo>
                    <a:lnTo>
                      <a:pt x="6621" y="6047"/>
                    </a:lnTo>
                    <a:lnTo>
                      <a:pt x="6451" y="6004"/>
                    </a:lnTo>
                    <a:lnTo>
                      <a:pt x="6451" y="6004"/>
                    </a:lnTo>
                    <a:lnTo>
                      <a:pt x="6387" y="5983"/>
                    </a:lnTo>
                    <a:lnTo>
                      <a:pt x="6387" y="5983"/>
                    </a:lnTo>
                    <a:lnTo>
                      <a:pt x="6344" y="5962"/>
                    </a:lnTo>
                    <a:lnTo>
                      <a:pt x="6344" y="5962"/>
                    </a:lnTo>
                    <a:lnTo>
                      <a:pt x="6238" y="5919"/>
                    </a:lnTo>
                    <a:lnTo>
                      <a:pt x="6238" y="5919"/>
                    </a:lnTo>
                    <a:lnTo>
                      <a:pt x="6153" y="5898"/>
                    </a:lnTo>
                    <a:lnTo>
                      <a:pt x="6068" y="5876"/>
                    </a:lnTo>
                    <a:lnTo>
                      <a:pt x="6068" y="5876"/>
                    </a:lnTo>
                    <a:lnTo>
                      <a:pt x="6025" y="5876"/>
                    </a:lnTo>
                    <a:lnTo>
                      <a:pt x="6025" y="5876"/>
                    </a:lnTo>
                    <a:lnTo>
                      <a:pt x="5833" y="5685"/>
                    </a:lnTo>
                    <a:lnTo>
                      <a:pt x="5833" y="5685"/>
                    </a:lnTo>
                    <a:lnTo>
                      <a:pt x="5663" y="5536"/>
                    </a:lnTo>
                    <a:lnTo>
                      <a:pt x="5493" y="5408"/>
                    </a:lnTo>
                    <a:lnTo>
                      <a:pt x="5493" y="5408"/>
                    </a:lnTo>
                    <a:lnTo>
                      <a:pt x="5386" y="5323"/>
                    </a:lnTo>
                    <a:lnTo>
                      <a:pt x="5280" y="5259"/>
                    </a:lnTo>
                    <a:lnTo>
                      <a:pt x="5280" y="5259"/>
                    </a:lnTo>
                    <a:lnTo>
                      <a:pt x="5195" y="5174"/>
                    </a:lnTo>
                    <a:lnTo>
                      <a:pt x="5195" y="5174"/>
                    </a:lnTo>
                    <a:lnTo>
                      <a:pt x="5067" y="5003"/>
                    </a:lnTo>
                    <a:lnTo>
                      <a:pt x="5067" y="5003"/>
                    </a:lnTo>
                    <a:lnTo>
                      <a:pt x="5003" y="4876"/>
                    </a:lnTo>
                    <a:lnTo>
                      <a:pt x="5003" y="4876"/>
                    </a:lnTo>
                    <a:lnTo>
                      <a:pt x="4939" y="4748"/>
                    </a:lnTo>
                    <a:lnTo>
                      <a:pt x="4939" y="4748"/>
                    </a:lnTo>
                    <a:lnTo>
                      <a:pt x="4790" y="4514"/>
                    </a:lnTo>
                    <a:lnTo>
                      <a:pt x="4790" y="4514"/>
                    </a:lnTo>
                    <a:lnTo>
                      <a:pt x="4811" y="4450"/>
                    </a:lnTo>
                    <a:lnTo>
                      <a:pt x="4811" y="4386"/>
                    </a:lnTo>
                    <a:lnTo>
                      <a:pt x="4811" y="4386"/>
                    </a:lnTo>
                    <a:lnTo>
                      <a:pt x="4769" y="4280"/>
                    </a:lnTo>
                    <a:lnTo>
                      <a:pt x="4726" y="4194"/>
                    </a:lnTo>
                    <a:lnTo>
                      <a:pt x="4726" y="4194"/>
                    </a:lnTo>
                    <a:lnTo>
                      <a:pt x="4620" y="4045"/>
                    </a:lnTo>
                    <a:lnTo>
                      <a:pt x="4620" y="4045"/>
                    </a:lnTo>
                    <a:lnTo>
                      <a:pt x="4364" y="3726"/>
                    </a:lnTo>
                    <a:lnTo>
                      <a:pt x="4364" y="3726"/>
                    </a:lnTo>
                    <a:lnTo>
                      <a:pt x="4088" y="3449"/>
                    </a:lnTo>
                    <a:lnTo>
                      <a:pt x="4088" y="3449"/>
                    </a:lnTo>
                    <a:lnTo>
                      <a:pt x="3960" y="3322"/>
                    </a:lnTo>
                    <a:lnTo>
                      <a:pt x="3896" y="3279"/>
                    </a:lnTo>
                    <a:lnTo>
                      <a:pt x="3896" y="3279"/>
                    </a:lnTo>
                    <a:lnTo>
                      <a:pt x="3811" y="3173"/>
                    </a:lnTo>
                    <a:lnTo>
                      <a:pt x="3683" y="3109"/>
                    </a:lnTo>
                    <a:lnTo>
                      <a:pt x="3683" y="3109"/>
                    </a:lnTo>
                    <a:lnTo>
                      <a:pt x="3577" y="3066"/>
                    </a:lnTo>
                    <a:lnTo>
                      <a:pt x="3534" y="3066"/>
                    </a:lnTo>
                    <a:lnTo>
                      <a:pt x="3492" y="3087"/>
                    </a:lnTo>
                    <a:lnTo>
                      <a:pt x="3492" y="3087"/>
                    </a:lnTo>
                    <a:lnTo>
                      <a:pt x="3428" y="3130"/>
                    </a:lnTo>
                    <a:lnTo>
                      <a:pt x="3385" y="3194"/>
                    </a:lnTo>
                    <a:lnTo>
                      <a:pt x="3385" y="3194"/>
                    </a:lnTo>
                    <a:lnTo>
                      <a:pt x="3151" y="2938"/>
                    </a:lnTo>
                    <a:lnTo>
                      <a:pt x="3151" y="2938"/>
                    </a:lnTo>
                    <a:lnTo>
                      <a:pt x="2853" y="2598"/>
                    </a:lnTo>
                    <a:lnTo>
                      <a:pt x="2853" y="2598"/>
                    </a:lnTo>
                    <a:lnTo>
                      <a:pt x="2576" y="2193"/>
                    </a:lnTo>
                    <a:lnTo>
                      <a:pt x="2576" y="2193"/>
                    </a:lnTo>
                    <a:lnTo>
                      <a:pt x="2193" y="1661"/>
                    </a:lnTo>
                    <a:lnTo>
                      <a:pt x="2193" y="1661"/>
                    </a:lnTo>
                    <a:lnTo>
                      <a:pt x="2193" y="1597"/>
                    </a:lnTo>
                    <a:lnTo>
                      <a:pt x="2172" y="1533"/>
                    </a:lnTo>
                    <a:lnTo>
                      <a:pt x="2172" y="1533"/>
                    </a:lnTo>
                    <a:lnTo>
                      <a:pt x="2065" y="1363"/>
                    </a:lnTo>
                    <a:lnTo>
                      <a:pt x="1916" y="1214"/>
                    </a:lnTo>
                    <a:lnTo>
                      <a:pt x="1916" y="1214"/>
                    </a:lnTo>
                    <a:lnTo>
                      <a:pt x="1788" y="1044"/>
                    </a:lnTo>
                    <a:lnTo>
                      <a:pt x="1788" y="1044"/>
                    </a:lnTo>
                    <a:lnTo>
                      <a:pt x="1767" y="1022"/>
                    </a:lnTo>
                    <a:lnTo>
                      <a:pt x="1767" y="1022"/>
                    </a:lnTo>
                    <a:lnTo>
                      <a:pt x="1682" y="895"/>
                    </a:lnTo>
                    <a:lnTo>
                      <a:pt x="1618" y="746"/>
                    </a:lnTo>
                    <a:lnTo>
                      <a:pt x="1618" y="746"/>
                    </a:lnTo>
                    <a:lnTo>
                      <a:pt x="1512" y="490"/>
                    </a:lnTo>
                    <a:lnTo>
                      <a:pt x="1512" y="490"/>
                    </a:lnTo>
                    <a:lnTo>
                      <a:pt x="1426" y="277"/>
                    </a:lnTo>
                    <a:lnTo>
                      <a:pt x="1426" y="277"/>
                    </a:lnTo>
                    <a:lnTo>
                      <a:pt x="1363" y="192"/>
                    </a:lnTo>
                    <a:lnTo>
                      <a:pt x="1341" y="150"/>
                    </a:lnTo>
                    <a:lnTo>
                      <a:pt x="1341" y="150"/>
                    </a:lnTo>
                    <a:lnTo>
                      <a:pt x="1299" y="86"/>
                    </a:lnTo>
                    <a:lnTo>
                      <a:pt x="1235" y="22"/>
                    </a:lnTo>
                    <a:lnTo>
                      <a:pt x="1235" y="22"/>
                    </a:lnTo>
                    <a:lnTo>
                      <a:pt x="1192" y="1"/>
                    </a:lnTo>
                    <a:lnTo>
                      <a:pt x="1107" y="1"/>
                    </a:lnTo>
                    <a:lnTo>
                      <a:pt x="1107" y="1"/>
                    </a:lnTo>
                    <a:lnTo>
                      <a:pt x="10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850;p49">
                <a:extLst>
                  <a:ext uri="{FF2B5EF4-FFF2-40B4-BE49-F238E27FC236}">
                    <a16:creationId xmlns:a16="http://schemas.microsoft.com/office/drawing/2014/main" id="{578C6F78-C6DE-DE78-21B8-8EF8C796B4EE}"/>
                  </a:ext>
                </a:extLst>
              </p:cNvPr>
              <p:cNvSpPr/>
              <p:nvPr/>
            </p:nvSpPr>
            <p:spPr>
              <a:xfrm>
                <a:off x="4856471" y="367847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851;p49">
                <a:extLst>
                  <a:ext uri="{FF2B5EF4-FFF2-40B4-BE49-F238E27FC236}">
                    <a16:creationId xmlns:a16="http://schemas.microsoft.com/office/drawing/2014/main" id="{7CE50433-D4A3-22D6-87B2-985075F4BF3F}"/>
                  </a:ext>
                </a:extLst>
              </p:cNvPr>
              <p:cNvSpPr/>
              <p:nvPr/>
            </p:nvSpPr>
            <p:spPr>
              <a:xfrm>
                <a:off x="4854495" y="369565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52;p49">
                <a:extLst>
                  <a:ext uri="{FF2B5EF4-FFF2-40B4-BE49-F238E27FC236}">
                    <a16:creationId xmlns:a16="http://schemas.microsoft.com/office/drawing/2014/main" id="{B6EB0747-B4DC-5195-E6DA-C46C738899C4}"/>
                  </a:ext>
                </a:extLst>
              </p:cNvPr>
              <p:cNvSpPr/>
              <p:nvPr/>
            </p:nvSpPr>
            <p:spPr>
              <a:xfrm>
                <a:off x="4736199" y="3643907"/>
                <a:ext cx="39318" cy="57882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6239" extrusionOk="0">
                    <a:moveTo>
                      <a:pt x="192" y="0"/>
                    </a:moveTo>
                    <a:lnTo>
                      <a:pt x="150" y="22"/>
                    </a:lnTo>
                    <a:lnTo>
                      <a:pt x="107" y="43"/>
                    </a:lnTo>
                    <a:lnTo>
                      <a:pt x="65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43" y="299"/>
                    </a:lnTo>
                    <a:lnTo>
                      <a:pt x="22" y="341"/>
                    </a:lnTo>
                    <a:lnTo>
                      <a:pt x="1" y="405"/>
                    </a:lnTo>
                    <a:lnTo>
                      <a:pt x="43" y="490"/>
                    </a:lnTo>
                    <a:lnTo>
                      <a:pt x="86" y="597"/>
                    </a:lnTo>
                    <a:lnTo>
                      <a:pt x="150" y="767"/>
                    </a:lnTo>
                    <a:lnTo>
                      <a:pt x="214" y="895"/>
                    </a:lnTo>
                    <a:lnTo>
                      <a:pt x="277" y="1108"/>
                    </a:lnTo>
                    <a:lnTo>
                      <a:pt x="299" y="1235"/>
                    </a:lnTo>
                    <a:lnTo>
                      <a:pt x="320" y="1299"/>
                    </a:lnTo>
                    <a:lnTo>
                      <a:pt x="341" y="1342"/>
                    </a:lnTo>
                    <a:lnTo>
                      <a:pt x="363" y="1384"/>
                    </a:lnTo>
                    <a:lnTo>
                      <a:pt x="384" y="1406"/>
                    </a:lnTo>
                    <a:lnTo>
                      <a:pt x="405" y="1512"/>
                    </a:lnTo>
                    <a:lnTo>
                      <a:pt x="448" y="1640"/>
                    </a:lnTo>
                    <a:lnTo>
                      <a:pt x="426" y="1704"/>
                    </a:lnTo>
                    <a:lnTo>
                      <a:pt x="426" y="1725"/>
                    </a:lnTo>
                    <a:lnTo>
                      <a:pt x="426" y="1746"/>
                    </a:lnTo>
                    <a:lnTo>
                      <a:pt x="384" y="1789"/>
                    </a:lnTo>
                    <a:lnTo>
                      <a:pt x="341" y="1853"/>
                    </a:lnTo>
                    <a:lnTo>
                      <a:pt x="341" y="1938"/>
                    </a:lnTo>
                    <a:lnTo>
                      <a:pt x="341" y="2023"/>
                    </a:lnTo>
                    <a:lnTo>
                      <a:pt x="384" y="2129"/>
                    </a:lnTo>
                    <a:lnTo>
                      <a:pt x="469" y="2427"/>
                    </a:lnTo>
                    <a:lnTo>
                      <a:pt x="661" y="3024"/>
                    </a:lnTo>
                    <a:lnTo>
                      <a:pt x="746" y="3322"/>
                    </a:lnTo>
                    <a:lnTo>
                      <a:pt x="852" y="3620"/>
                    </a:lnTo>
                    <a:lnTo>
                      <a:pt x="959" y="3854"/>
                    </a:lnTo>
                    <a:lnTo>
                      <a:pt x="1086" y="4067"/>
                    </a:lnTo>
                    <a:lnTo>
                      <a:pt x="1214" y="4237"/>
                    </a:lnTo>
                    <a:lnTo>
                      <a:pt x="1257" y="4365"/>
                    </a:lnTo>
                    <a:lnTo>
                      <a:pt x="1321" y="4471"/>
                    </a:lnTo>
                    <a:lnTo>
                      <a:pt x="1384" y="4535"/>
                    </a:lnTo>
                    <a:lnTo>
                      <a:pt x="1683" y="4791"/>
                    </a:lnTo>
                    <a:lnTo>
                      <a:pt x="1789" y="4876"/>
                    </a:lnTo>
                    <a:lnTo>
                      <a:pt x="1895" y="4961"/>
                    </a:lnTo>
                    <a:lnTo>
                      <a:pt x="1981" y="5046"/>
                    </a:lnTo>
                    <a:lnTo>
                      <a:pt x="2215" y="5238"/>
                    </a:lnTo>
                    <a:lnTo>
                      <a:pt x="2342" y="5323"/>
                    </a:lnTo>
                    <a:lnTo>
                      <a:pt x="2492" y="5451"/>
                    </a:lnTo>
                    <a:lnTo>
                      <a:pt x="2577" y="5493"/>
                    </a:lnTo>
                    <a:lnTo>
                      <a:pt x="2747" y="5621"/>
                    </a:lnTo>
                    <a:lnTo>
                      <a:pt x="2981" y="5749"/>
                    </a:lnTo>
                    <a:lnTo>
                      <a:pt x="3322" y="5961"/>
                    </a:lnTo>
                    <a:lnTo>
                      <a:pt x="3450" y="6025"/>
                    </a:lnTo>
                    <a:lnTo>
                      <a:pt x="3599" y="6132"/>
                    </a:lnTo>
                    <a:lnTo>
                      <a:pt x="3748" y="6217"/>
                    </a:lnTo>
                    <a:lnTo>
                      <a:pt x="3811" y="6238"/>
                    </a:lnTo>
                    <a:lnTo>
                      <a:pt x="3854" y="6238"/>
                    </a:lnTo>
                    <a:lnTo>
                      <a:pt x="3897" y="6217"/>
                    </a:lnTo>
                    <a:lnTo>
                      <a:pt x="3918" y="6174"/>
                    </a:lnTo>
                    <a:lnTo>
                      <a:pt x="3982" y="6196"/>
                    </a:lnTo>
                    <a:lnTo>
                      <a:pt x="4046" y="6174"/>
                    </a:lnTo>
                    <a:lnTo>
                      <a:pt x="4088" y="6153"/>
                    </a:lnTo>
                    <a:lnTo>
                      <a:pt x="4109" y="6111"/>
                    </a:lnTo>
                    <a:lnTo>
                      <a:pt x="4131" y="6068"/>
                    </a:lnTo>
                    <a:lnTo>
                      <a:pt x="4131" y="6047"/>
                    </a:lnTo>
                    <a:lnTo>
                      <a:pt x="4195" y="5983"/>
                    </a:lnTo>
                    <a:lnTo>
                      <a:pt x="4237" y="5876"/>
                    </a:lnTo>
                    <a:lnTo>
                      <a:pt x="4237" y="5834"/>
                    </a:lnTo>
                    <a:lnTo>
                      <a:pt x="4216" y="5791"/>
                    </a:lnTo>
                    <a:lnTo>
                      <a:pt x="4152" y="5706"/>
                    </a:lnTo>
                    <a:lnTo>
                      <a:pt x="4088" y="5621"/>
                    </a:lnTo>
                    <a:lnTo>
                      <a:pt x="3982" y="5536"/>
                    </a:lnTo>
                    <a:lnTo>
                      <a:pt x="3726" y="5323"/>
                    </a:lnTo>
                    <a:lnTo>
                      <a:pt x="3492" y="5131"/>
                    </a:lnTo>
                    <a:lnTo>
                      <a:pt x="3471" y="5089"/>
                    </a:lnTo>
                    <a:lnTo>
                      <a:pt x="3386" y="5025"/>
                    </a:lnTo>
                    <a:lnTo>
                      <a:pt x="3301" y="4940"/>
                    </a:lnTo>
                    <a:lnTo>
                      <a:pt x="3109" y="4769"/>
                    </a:lnTo>
                    <a:lnTo>
                      <a:pt x="2811" y="4493"/>
                    </a:lnTo>
                    <a:lnTo>
                      <a:pt x="2598" y="4365"/>
                    </a:lnTo>
                    <a:lnTo>
                      <a:pt x="2513" y="4322"/>
                    </a:lnTo>
                    <a:lnTo>
                      <a:pt x="2449" y="4301"/>
                    </a:lnTo>
                    <a:lnTo>
                      <a:pt x="2342" y="4280"/>
                    </a:lnTo>
                    <a:lnTo>
                      <a:pt x="2257" y="4301"/>
                    </a:lnTo>
                    <a:lnTo>
                      <a:pt x="2193" y="4343"/>
                    </a:lnTo>
                    <a:lnTo>
                      <a:pt x="2172" y="4343"/>
                    </a:lnTo>
                    <a:lnTo>
                      <a:pt x="1981" y="4173"/>
                    </a:lnTo>
                    <a:lnTo>
                      <a:pt x="2002" y="4194"/>
                    </a:lnTo>
                    <a:lnTo>
                      <a:pt x="1725" y="3939"/>
                    </a:lnTo>
                    <a:lnTo>
                      <a:pt x="1533" y="3747"/>
                    </a:lnTo>
                    <a:lnTo>
                      <a:pt x="1321" y="3130"/>
                    </a:lnTo>
                    <a:lnTo>
                      <a:pt x="1044" y="2385"/>
                    </a:lnTo>
                    <a:lnTo>
                      <a:pt x="852" y="1895"/>
                    </a:lnTo>
                    <a:lnTo>
                      <a:pt x="852" y="1853"/>
                    </a:lnTo>
                    <a:lnTo>
                      <a:pt x="852" y="1789"/>
                    </a:lnTo>
                    <a:lnTo>
                      <a:pt x="831" y="1618"/>
                    </a:lnTo>
                    <a:lnTo>
                      <a:pt x="788" y="1406"/>
                    </a:lnTo>
                    <a:lnTo>
                      <a:pt x="725" y="1193"/>
                    </a:lnTo>
                    <a:lnTo>
                      <a:pt x="639" y="959"/>
                    </a:lnTo>
                    <a:lnTo>
                      <a:pt x="490" y="490"/>
                    </a:lnTo>
                    <a:lnTo>
                      <a:pt x="405" y="277"/>
                    </a:lnTo>
                    <a:lnTo>
                      <a:pt x="320" y="107"/>
                    </a:lnTo>
                    <a:lnTo>
                      <a:pt x="277" y="43"/>
                    </a:lnTo>
                    <a:lnTo>
                      <a:pt x="235" y="2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53;p49">
                <a:extLst>
                  <a:ext uri="{FF2B5EF4-FFF2-40B4-BE49-F238E27FC236}">
                    <a16:creationId xmlns:a16="http://schemas.microsoft.com/office/drawing/2014/main" id="{D30171B0-6B5D-C345-5937-A8ABDBB40BE8}"/>
                  </a:ext>
                </a:extLst>
              </p:cNvPr>
              <p:cNvSpPr/>
              <p:nvPr/>
            </p:nvSpPr>
            <p:spPr>
              <a:xfrm>
                <a:off x="4736199" y="3643907"/>
                <a:ext cx="39318" cy="57882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6239" fill="none" extrusionOk="0">
                    <a:moveTo>
                      <a:pt x="150" y="22"/>
                    </a:moveTo>
                    <a:lnTo>
                      <a:pt x="150" y="22"/>
                    </a:lnTo>
                    <a:lnTo>
                      <a:pt x="107" y="43"/>
                    </a:lnTo>
                    <a:lnTo>
                      <a:pt x="65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43" y="299"/>
                    </a:lnTo>
                    <a:lnTo>
                      <a:pt x="43" y="299"/>
                    </a:lnTo>
                    <a:lnTo>
                      <a:pt x="22" y="341"/>
                    </a:lnTo>
                    <a:lnTo>
                      <a:pt x="1" y="405"/>
                    </a:lnTo>
                    <a:lnTo>
                      <a:pt x="1" y="405"/>
                    </a:lnTo>
                    <a:lnTo>
                      <a:pt x="43" y="490"/>
                    </a:lnTo>
                    <a:lnTo>
                      <a:pt x="86" y="597"/>
                    </a:lnTo>
                    <a:lnTo>
                      <a:pt x="86" y="597"/>
                    </a:lnTo>
                    <a:lnTo>
                      <a:pt x="150" y="767"/>
                    </a:lnTo>
                    <a:lnTo>
                      <a:pt x="150" y="767"/>
                    </a:lnTo>
                    <a:lnTo>
                      <a:pt x="214" y="895"/>
                    </a:lnTo>
                    <a:lnTo>
                      <a:pt x="214" y="895"/>
                    </a:lnTo>
                    <a:lnTo>
                      <a:pt x="277" y="1108"/>
                    </a:lnTo>
                    <a:lnTo>
                      <a:pt x="277" y="1108"/>
                    </a:lnTo>
                    <a:lnTo>
                      <a:pt x="299" y="1235"/>
                    </a:lnTo>
                    <a:lnTo>
                      <a:pt x="299" y="1235"/>
                    </a:lnTo>
                    <a:lnTo>
                      <a:pt x="320" y="1299"/>
                    </a:lnTo>
                    <a:lnTo>
                      <a:pt x="320" y="1299"/>
                    </a:lnTo>
                    <a:lnTo>
                      <a:pt x="341" y="1342"/>
                    </a:lnTo>
                    <a:lnTo>
                      <a:pt x="341" y="1342"/>
                    </a:lnTo>
                    <a:lnTo>
                      <a:pt x="363" y="1384"/>
                    </a:lnTo>
                    <a:lnTo>
                      <a:pt x="384" y="1406"/>
                    </a:lnTo>
                    <a:lnTo>
                      <a:pt x="384" y="1406"/>
                    </a:lnTo>
                    <a:lnTo>
                      <a:pt x="405" y="1512"/>
                    </a:lnTo>
                    <a:lnTo>
                      <a:pt x="405" y="1512"/>
                    </a:lnTo>
                    <a:lnTo>
                      <a:pt x="448" y="1640"/>
                    </a:lnTo>
                    <a:lnTo>
                      <a:pt x="448" y="1640"/>
                    </a:lnTo>
                    <a:lnTo>
                      <a:pt x="426" y="1704"/>
                    </a:lnTo>
                    <a:lnTo>
                      <a:pt x="426" y="1725"/>
                    </a:lnTo>
                    <a:lnTo>
                      <a:pt x="426" y="1725"/>
                    </a:lnTo>
                    <a:lnTo>
                      <a:pt x="426" y="1746"/>
                    </a:lnTo>
                    <a:lnTo>
                      <a:pt x="426" y="1746"/>
                    </a:lnTo>
                    <a:lnTo>
                      <a:pt x="384" y="1789"/>
                    </a:lnTo>
                    <a:lnTo>
                      <a:pt x="384" y="1789"/>
                    </a:lnTo>
                    <a:lnTo>
                      <a:pt x="341" y="1853"/>
                    </a:lnTo>
                    <a:lnTo>
                      <a:pt x="341" y="1853"/>
                    </a:lnTo>
                    <a:lnTo>
                      <a:pt x="341" y="1938"/>
                    </a:lnTo>
                    <a:lnTo>
                      <a:pt x="341" y="2023"/>
                    </a:lnTo>
                    <a:lnTo>
                      <a:pt x="341" y="2023"/>
                    </a:lnTo>
                    <a:lnTo>
                      <a:pt x="384" y="2129"/>
                    </a:lnTo>
                    <a:lnTo>
                      <a:pt x="384" y="2129"/>
                    </a:lnTo>
                    <a:lnTo>
                      <a:pt x="469" y="2427"/>
                    </a:lnTo>
                    <a:lnTo>
                      <a:pt x="469" y="2427"/>
                    </a:lnTo>
                    <a:lnTo>
                      <a:pt x="661" y="3024"/>
                    </a:lnTo>
                    <a:lnTo>
                      <a:pt x="661" y="3024"/>
                    </a:lnTo>
                    <a:lnTo>
                      <a:pt x="746" y="3322"/>
                    </a:lnTo>
                    <a:lnTo>
                      <a:pt x="852" y="3620"/>
                    </a:lnTo>
                    <a:lnTo>
                      <a:pt x="852" y="3620"/>
                    </a:lnTo>
                    <a:lnTo>
                      <a:pt x="959" y="3854"/>
                    </a:lnTo>
                    <a:lnTo>
                      <a:pt x="1086" y="4067"/>
                    </a:lnTo>
                    <a:lnTo>
                      <a:pt x="1086" y="4067"/>
                    </a:lnTo>
                    <a:lnTo>
                      <a:pt x="1214" y="4237"/>
                    </a:lnTo>
                    <a:lnTo>
                      <a:pt x="1214" y="4237"/>
                    </a:lnTo>
                    <a:lnTo>
                      <a:pt x="1257" y="4365"/>
                    </a:lnTo>
                    <a:lnTo>
                      <a:pt x="1321" y="4471"/>
                    </a:lnTo>
                    <a:lnTo>
                      <a:pt x="1321" y="4471"/>
                    </a:lnTo>
                    <a:lnTo>
                      <a:pt x="1384" y="4535"/>
                    </a:lnTo>
                    <a:lnTo>
                      <a:pt x="1384" y="4535"/>
                    </a:lnTo>
                    <a:lnTo>
                      <a:pt x="1683" y="4791"/>
                    </a:lnTo>
                    <a:lnTo>
                      <a:pt x="1683" y="4791"/>
                    </a:lnTo>
                    <a:lnTo>
                      <a:pt x="1789" y="4876"/>
                    </a:lnTo>
                    <a:lnTo>
                      <a:pt x="1789" y="4876"/>
                    </a:lnTo>
                    <a:lnTo>
                      <a:pt x="1895" y="4961"/>
                    </a:lnTo>
                    <a:lnTo>
                      <a:pt x="1895" y="4961"/>
                    </a:lnTo>
                    <a:lnTo>
                      <a:pt x="1981" y="5046"/>
                    </a:lnTo>
                    <a:lnTo>
                      <a:pt x="1981" y="5046"/>
                    </a:lnTo>
                    <a:lnTo>
                      <a:pt x="2215" y="5238"/>
                    </a:lnTo>
                    <a:lnTo>
                      <a:pt x="2215" y="5238"/>
                    </a:lnTo>
                    <a:lnTo>
                      <a:pt x="2342" y="5323"/>
                    </a:lnTo>
                    <a:lnTo>
                      <a:pt x="2342" y="5323"/>
                    </a:lnTo>
                    <a:lnTo>
                      <a:pt x="2492" y="5451"/>
                    </a:lnTo>
                    <a:lnTo>
                      <a:pt x="2492" y="5451"/>
                    </a:lnTo>
                    <a:lnTo>
                      <a:pt x="2577" y="5493"/>
                    </a:lnTo>
                    <a:lnTo>
                      <a:pt x="2577" y="5493"/>
                    </a:lnTo>
                    <a:lnTo>
                      <a:pt x="2747" y="5621"/>
                    </a:lnTo>
                    <a:lnTo>
                      <a:pt x="2747" y="5621"/>
                    </a:lnTo>
                    <a:lnTo>
                      <a:pt x="2981" y="5749"/>
                    </a:lnTo>
                    <a:lnTo>
                      <a:pt x="2981" y="5749"/>
                    </a:lnTo>
                    <a:lnTo>
                      <a:pt x="3322" y="5961"/>
                    </a:lnTo>
                    <a:lnTo>
                      <a:pt x="3322" y="5961"/>
                    </a:lnTo>
                    <a:lnTo>
                      <a:pt x="3450" y="6025"/>
                    </a:lnTo>
                    <a:lnTo>
                      <a:pt x="3450" y="6025"/>
                    </a:lnTo>
                    <a:lnTo>
                      <a:pt x="3599" y="6132"/>
                    </a:lnTo>
                    <a:lnTo>
                      <a:pt x="3748" y="6217"/>
                    </a:lnTo>
                    <a:lnTo>
                      <a:pt x="3748" y="6217"/>
                    </a:lnTo>
                    <a:lnTo>
                      <a:pt x="3811" y="6238"/>
                    </a:lnTo>
                    <a:lnTo>
                      <a:pt x="3854" y="6238"/>
                    </a:lnTo>
                    <a:lnTo>
                      <a:pt x="3897" y="6217"/>
                    </a:lnTo>
                    <a:lnTo>
                      <a:pt x="3897" y="6217"/>
                    </a:lnTo>
                    <a:lnTo>
                      <a:pt x="3918" y="6174"/>
                    </a:lnTo>
                    <a:lnTo>
                      <a:pt x="3918" y="6174"/>
                    </a:lnTo>
                    <a:lnTo>
                      <a:pt x="3982" y="6196"/>
                    </a:lnTo>
                    <a:lnTo>
                      <a:pt x="3982" y="6196"/>
                    </a:lnTo>
                    <a:lnTo>
                      <a:pt x="4046" y="6174"/>
                    </a:lnTo>
                    <a:lnTo>
                      <a:pt x="4088" y="6153"/>
                    </a:lnTo>
                    <a:lnTo>
                      <a:pt x="4109" y="6111"/>
                    </a:lnTo>
                    <a:lnTo>
                      <a:pt x="4131" y="6068"/>
                    </a:lnTo>
                    <a:lnTo>
                      <a:pt x="4131" y="6068"/>
                    </a:lnTo>
                    <a:lnTo>
                      <a:pt x="4131" y="6047"/>
                    </a:lnTo>
                    <a:lnTo>
                      <a:pt x="4131" y="6047"/>
                    </a:lnTo>
                    <a:lnTo>
                      <a:pt x="4195" y="5983"/>
                    </a:lnTo>
                    <a:lnTo>
                      <a:pt x="4195" y="5983"/>
                    </a:lnTo>
                    <a:lnTo>
                      <a:pt x="4237" y="5876"/>
                    </a:lnTo>
                    <a:lnTo>
                      <a:pt x="4237" y="5834"/>
                    </a:lnTo>
                    <a:lnTo>
                      <a:pt x="4216" y="5791"/>
                    </a:lnTo>
                    <a:lnTo>
                      <a:pt x="4216" y="5791"/>
                    </a:lnTo>
                    <a:lnTo>
                      <a:pt x="4152" y="5706"/>
                    </a:lnTo>
                    <a:lnTo>
                      <a:pt x="4152" y="5706"/>
                    </a:lnTo>
                    <a:lnTo>
                      <a:pt x="4088" y="5621"/>
                    </a:lnTo>
                    <a:lnTo>
                      <a:pt x="4088" y="5621"/>
                    </a:lnTo>
                    <a:lnTo>
                      <a:pt x="3982" y="5536"/>
                    </a:lnTo>
                    <a:lnTo>
                      <a:pt x="3982" y="5536"/>
                    </a:lnTo>
                    <a:lnTo>
                      <a:pt x="3726" y="5323"/>
                    </a:lnTo>
                    <a:lnTo>
                      <a:pt x="3726" y="5323"/>
                    </a:lnTo>
                    <a:lnTo>
                      <a:pt x="3492" y="5131"/>
                    </a:lnTo>
                    <a:lnTo>
                      <a:pt x="3492" y="5131"/>
                    </a:lnTo>
                    <a:lnTo>
                      <a:pt x="3471" y="5089"/>
                    </a:lnTo>
                    <a:lnTo>
                      <a:pt x="3471" y="5089"/>
                    </a:lnTo>
                    <a:lnTo>
                      <a:pt x="3386" y="5025"/>
                    </a:lnTo>
                    <a:lnTo>
                      <a:pt x="3386" y="5025"/>
                    </a:lnTo>
                    <a:lnTo>
                      <a:pt x="3301" y="4940"/>
                    </a:lnTo>
                    <a:lnTo>
                      <a:pt x="3301" y="4940"/>
                    </a:lnTo>
                    <a:lnTo>
                      <a:pt x="3109" y="4769"/>
                    </a:lnTo>
                    <a:lnTo>
                      <a:pt x="3109" y="4769"/>
                    </a:lnTo>
                    <a:lnTo>
                      <a:pt x="2811" y="4493"/>
                    </a:lnTo>
                    <a:lnTo>
                      <a:pt x="2811" y="4493"/>
                    </a:lnTo>
                    <a:lnTo>
                      <a:pt x="2598" y="4365"/>
                    </a:lnTo>
                    <a:lnTo>
                      <a:pt x="2598" y="4365"/>
                    </a:lnTo>
                    <a:lnTo>
                      <a:pt x="2513" y="4322"/>
                    </a:lnTo>
                    <a:lnTo>
                      <a:pt x="2513" y="4322"/>
                    </a:lnTo>
                    <a:lnTo>
                      <a:pt x="2449" y="4301"/>
                    </a:lnTo>
                    <a:lnTo>
                      <a:pt x="2449" y="4301"/>
                    </a:lnTo>
                    <a:lnTo>
                      <a:pt x="2342" y="4280"/>
                    </a:lnTo>
                    <a:lnTo>
                      <a:pt x="2342" y="4280"/>
                    </a:lnTo>
                    <a:lnTo>
                      <a:pt x="2257" y="4301"/>
                    </a:lnTo>
                    <a:lnTo>
                      <a:pt x="2193" y="4343"/>
                    </a:lnTo>
                    <a:lnTo>
                      <a:pt x="2172" y="4343"/>
                    </a:lnTo>
                    <a:lnTo>
                      <a:pt x="2172" y="4343"/>
                    </a:lnTo>
                    <a:lnTo>
                      <a:pt x="1981" y="4173"/>
                    </a:lnTo>
                    <a:lnTo>
                      <a:pt x="2002" y="4194"/>
                    </a:lnTo>
                    <a:lnTo>
                      <a:pt x="2002" y="4194"/>
                    </a:lnTo>
                    <a:lnTo>
                      <a:pt x="1725" y="3939"/>
                    </a:lnTo>
                    <a:lnTo>
                      <a:pt x="1725" y="3939"/>
                    </a:lnTo>
                    <a:lnTo>
                      <a:pt x="1533" y="3747"/>
                    </a:lnTo>
                    <a:lnTo>
                      <a:pt x="1533" y="3747"/>
                    </a:lnTo>
                    <a:lnTo>
                      <a:pt x="1321" y="3130"/>
                    </a:lnTo>
                    <a:lnTo>
                      <a:pt x="1321" y="3130"/>
                    </a:lnTo>
                    <a:lnTo>
                      <a:pt x="1044" y="2385"/>
                    </a:lnTo>
                    <a:lnTo>
                      <a:pt x="1044" y="2385"/>
                    </a:lnTo>
                    <a:lnTo>
                      <a:pt x="852" y="1895"/>
                    </a:lnTo>
                    <a:lnTo>
                      <a:pt x="852" y="1895"/>
                    </a:lnTo>
                    <a:lnTo>
                      <a:pt x="852" y="1853"/>
                    </a:lnTo>
                    <a:lnTo>
                      <a:pt x="852" y="1853"/>
                    </a:lnTo>
                    <a:lnTo>
                      <a:pt x="852" y="1789"/>
                    </a:lnTo>
                    <a:lnTo>
                      <a:pt x="852" y="1789"/>
                    </a:lnTo>
                    <a:lnTo>
                      <a:pt x="831" y="1618"/>
                    </a:lnTo>
                    <a:lnTo>
                      <a:pt x="831" y="1618"/>
                    </a:lnTo>
                    <a:lnTo>
                      <a:pt x="788" y="1406"/>
                    </a:lnTo>
                    <a:lnTo>
                      <a:pt x="788" y="1406"/>
                    </a:lnTo>
                    <a:lnTo>
                      <a:pt x="725" y="1193"/>
                    </a:lnTo>
                    <a:lnTo>
                      <a:pt x="725" y="1193"/>
                    </a:lnTo>
                    <a:lnTo>
                      <a:pt x="639" y="959"/>
                    </a:lnTo>
                    <a:lnTo>
                      <a:pt x="639" y="959"/>
                    </a:lnTo>
                    <a:lnTo>
                      <a:pt x="490" y="490"/>
                    </a:lnTo>
                    <a:lnTo>
                      <a:pt x="490" y="490"/>
                    </a:lnTo>
                    <a:lnTo>
                      <a:pt x="405" y="277"/>
                    </a:lnTo>
                    <a:lnTo>
                      <a:pt x="405" y="277"/>
                    </a:lnTo>
                    <a:lnTo>
                      <a:pt x="320" y="107"/>
                    </a:lnTo>
                    <a:lnTo>
                      <a:pt x="320" y="107"/>
                    </a:lnTo>
                    <a:lnTo>
                      <a:pt x="277" y="43"/>
                    </a:lnTo>
                    <a:lnTo>
                      <a:pt x="235" y="22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5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54;p49">
                <a:extLst>
                  <a:ext uri="{FF2B5EF4-FFF2-40B4-BE49-F238E27FC236}">
                    <a16:creationId xmlns:a16="http://schemas.microsoft.com/office/drawing/2014/main" id="{267B56A5-6AC9-8EA2-2911-5B9262BA7C68}"/>
                  </a:ext>
                </a:extLst>
              </p:cNvPr>
              <p:cNvSpPr/>
              <p:nvPr/>
            </p:nvSpPr>
            <p:spPr>
              <a:xfrm>
                <a:off x="4754566" y="3682414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55;p49">
                <a:extLst>
                  <a:ext uri="{FF2B5EF4-FFF2-40B4-BE49-F238E27FC236}">
                    <a16:creationId xmlns:a16="http://schemas.microsoft.com/office/drawing/2014/main" id="{DA460D8A-E6A7-DF0E-1668-E09F3154EBC1}"/>
                  </a:ext>
                </a:extLst>
              </p:cNvPr>
              <p:cNvSpPr/>
              <p:nvPr/>
            </p:nvSpPr>
            <p:spPr>
              <a:xfrm>
                <a:off x="4994517" y="3742852"/>
                <a:ext cx="136101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4670" h="6090" extrusionOk="0">
                    <a:moveTo>
                      <a:pt x="320" y="0"/>
                    </a:moveTo>
                    <a:lnTo>
                      <a:pt x="235" y="22"/>
                    </a:lnTo>
                    <a:lnTo>
                      <a:pt x="214" y="43"/>
                    </a:lnTo>
                    <a:lnTo>
                      <a:pt x="171" y="86"/>
                    </a:lnTo>
                    <a:lnTo>
                      <a:pt x="129" y="213"/>
                    </a:lnTo>
                    <a:lnTo>
                      <a:pt x="65" y="341"/>
                    </a:lnTo>
                    <a:lnTo>
                      <a:pt x="44" y="490"/>
                    </a:lnTo>
                    <a:lnTo>
                      <a:pt x="1" y="682"/>
                    </a:lnTo>
                    <a:lnTo>
                      <a:pt x="1" y="873"/>
                    </a:lnTo>
                    <a:lnTo>
                      <a:pt x="1" y="1129"/>
                    </a:lnTo>
                    <a:lnTo>
                      <a:pt x="22" y="1384"/>
                    </a:lnTo>
                    <a:lnTo>
                      <a:pt x="65" y="1661"/>
                    </a:lnTo>
                    <a:lnTo>
                      <a:pt x="86" y="1853"/>
                    </a:lnTo>
                    <a:lnTo>
                      <a:pt x="150" y="1980"/>
                    </a:lnTo>
                    <a:lnTo>
                      <a:pt x="193" y="2108"/>
                    </a:lnTo>
                    <a:lnTo>
                      <a:pt x="278" y="2257"/>
                    </a:lnTo>
                    <a:lnTo>
                      <a:pt x="363" y="2406"/>
                    </a:lnTo>
                    <a:lnTo>
                      <a:pt x="469" y="2513"/>
                    </a:lnTo>
                    <a:lnTo>
                      <a:pt x="555" y="2598"/>
                    </a:lnTo>
                    <a:lnTo>
                      <a:pt x="810" y="2811"/>
                    </a:lnTo>
                    <a:lnTo>
                      <a:pt x="1065" y="3002"/>
                    </a:lnTo>
                    <a:lnTo>
                      <a:pt x="1172" y="3045"/>
                    </a:lnTo>
                    <a:lnTo>
                      <a:pt x="1300" y="3109"/>
                    </a:lnTo>
                    <a:lnTo>
                      <a:pt x="1534" y="3194"/>
                    </a:lnTo>
                    <a:lnTo>
                      <a:pt x="1619" y="3236"/>
                    </a:lnTo>
                    <a:lnTo>
                      <a:pt x="1811" y="3449"/>
                    </a:lnTo>
                    <a:lnTo>
                      <a:pt x="2045" y="3683"/>
                    </a:lnTo>
                    <a:lnTo>
                      <a:pt x="2279" y="3896"/>
                    </a:lnTo>
                    <a:lnTo>
                      <a:pt x="2556" y="4109"/>
                    </a:lnTo>
                    <a:lnTo>
                      <a:pt x="2620" y="4173"/>
                    </a:lnTo>
                    <a:lnTo>
                      <a:pt x="2790" y="4280"/>
                    </a:lnTo>
                    <a:lnTo>
                      <a:pt x="2960" y="4386"/>
                    </a:lnTo>
                    <a:lnTo>
                      <a:pt x="3194" y="4535"/>
                    </a:lnTo>
                    <a:lnTo>
                      <a:pt x="3450" y="4684"/>
                    </a:lnTo>
                    <a:lnTo>
                      <a:pt x="3684" y="4833"/>
                    </a:lnTo>
                    <a:lnTo>
                      <a:pt x="3918" y="4982"/>
                    </a:lnTo>
                    <a:lnTo>
                      <a:pt x="4174" y="5131"/>
                    </a:lnTo>
                    <a:lnTo>
                      <a:pt x="4408" y="5280"/>
                    </a:lnTo>
                    <a:lnTo>
                      <a:pt x="4663" y="5472"/>
                    </a:lnTo>
                    <a:lnTo>
                      <a:pt x="4898" y="5663"/>
                    </a:lnTo>
                    <a:lnTo>
                      <a:pt x="5196" y="5834"/>
                    </a:lnTo>
                    <a:lnTo>
                      <a:pt x="5345" y="5898"/>
                    </a:lnTo>
                    <a:lnTo>
                      <a:pt x="5515" y="5961"/>
                    </a:lnTo>
                    <a:lnTo>
                      <a:pt x="5834" y="6025"/>
                    </a:lnTo>
                    <a:lnTo>
                      <a:pt x="6154" y="6068"/>
                    </a:lnTo>
                    <a:lnTo>
                      <a:pt x="6494" y="6089"/>
                    </a:lnTo>
                    <a:lnTo>
                      <a:pt x="6814" y="6068"/>
                    </a:lnTo>
                    <a:lnTo>
                      <a:pt x="7133" y="6025"/>
                    </a:lnTo>
                    <a:lnTo>
                      <a:pt x="7431" y="5961"/>
                    </a:lnTo>
                    <a:lnTo>
                      <a:pt x="7729" y="5876"/>
                    </a:lnTo>
                    <a:lnTo>
                      <a:pt x="8048" y="5834"/>
                    </a:lnTo>
                    <a:lnTo>
                      <a:pt x="8325" y="5791"/>
                    </a:lnTo>
                    <a:lnTo>
                      <a:pt x="8602" y="5770"/>
                    </a:lnTo>
                    <a:lnTo>
                      <a:pt x="8879" y="5748"/>
                    </a:lnTo>
                    <a:lnTo>
                      <a:pt x="9177" y="5663"/>
                    </a:lnTo>
                    <a:lnTo>
                      <a:pt x="9496" y="5578"/>
                    </a:lnTo>
                    <a:lnTo>
                      <a:pt x="9815" y="5472"/>
                    </a:lnTo>
                    <a:lnTo>
                      <a:pt x="10049" y="5344"/>
                    </a:lnTo>
                    <a:lnTo>
                      <a:pt x="10326" y="5238"/>
                    </a:lnTo>
                    <a:lnTo>
                      <a:pt x="10646" y="5174"/>
                    </a:lnTo>
                    <a:lnTo>
                      <a:pt x="10965" y="5110"/>
                    </a:lnTo>
                    <a:lnTo>
                      <a:pt x="11284" y="5067"/>
                    </a:lnTo>
                    <a:lnTo>
                      <a:pt x="11625" y="5025"/>
                    </a:lnTo>
                    <a:lnTo>
                      <a:pt x="12285" y="4876"/>
                    </a:lnTo>
                    <a:lnTo>
                      <a:pt x="12647" y="4812"/>
                    </a:lnTo>
                    <a:lnTo>
                      <a:pt x="12987" y="4705"/>
                    </a:lnTo>
                    <a:lnTo>
                      <a:pt x="13285" y="4599"/>
                    </a:lnTo>
                    <a:lnTo>
                      <a:pt x="13584" y="4450"/>
                    </a:lnTo>
                    <a:lnTo>
                      <a:pt x="13882" y="4258"/>
                    </a:lnTo>
                    <a:lnTo>
                      <a:pt x="14222" y="4024"/>
                    </a:lnTo>
                    <a:lnTo>
                      <a:pt x="14329" y="3939"/>
                    </a:lnTo>
                    <a:lnTo>
                      <a:pt x="14414" y="3832"/>
                    </a:lnTo>
                    <a:lnTo>
                      <a:pt x="14499" y="3726"/>
                    </a:lnTo>
                    <a:lnTo>
                      <a:pt x="14542" y="3598"/>
                    </a:lnTo>
                    <a:lnTo>
                      <a:pt x="14669" y="3279"/>
                    </a:lnTo>
                    <a:lnTo>
                      <a:pt x="14669" y="3194"/>
                    </a:lnTo>
                    <a:lnTo>
                      <a:pt x="14648" y="3087"/>
                    </a:lnTo>
                    <a:lnTo>
                      <a:pt x="14627" y="3045"/>
                    </a:lnTo>
                    <a:lnTo>
                      <a:pt x="14584" y="3002"/>
                    </a:lnTo>
                    <a:lnTo>
                      <a:pt x="14478" y="2981"/>
                    </a:lnTo>
                    <a:lnTo>
                      <a:pt x="14414" y="2981"/>
                    </a:lnTo>
                    <a:lnTo>
                      <a:pt x="14329" y="3002"/>
                    </a:lnTo>
                    <a:lnTo>
                      <a:pt x="14201" y="3066"/>
                    </a:lnTo>
                    <a:lnTo>
                      <a:pt x="13967" y="3215"/>
                    </a:lnTo>
                    <a:lnTo>
                      <a:pt x="13647" y="3385"/>
                    </a:lnTo>
                    <a:lnTo>
                      <a:pt x="13349" y="3534"/>
                    </a:lnTo>
                    <a:lnTo>
                      <a:pt x="13030" y="3705"/>
                    </a:lnTo>
                    <a:lnTo>
                      <a:pt x="13009" y="3641"/>
                    </a:lnTo>
                    <a:lnTo>
                      <a:pt x="12966" y="3620"/>
                    </a:lnTo>
                    <a:lnTo>
                      <a:pt x="12881" y="3577"/>
                    </a:lnTo>
                    <a:lnTo>
                      <a:pt x="12817" y="3556"/>
                    </a:lnTo>
                    <a:lnTo>
                      <a:pt x="12753" y="3556"/>
                    </a:lnTo>
                    <a:lnTo>
                      <a:pt x="12519" y="3598"/>
                    </a:lnTo>
                    <a:lnTo>
                      <a:pt x="12221" y="3662"/>
                    </a:lnTo>
                    <a:lnTo>
                      <a:pt x="11604" y="3832"/>
                    </a:lnTo>
                    <a:lnTo>
                      <a:pt x="11391" y="3896"/>
                    </a:lnTo>
                    <a:lnTo>
                      <a:pt x="11199" y="4003"/>
                    </a:lnTo>
                    <a:lnTo>
                      <a:pt x="10199" y="4067"/>
                    </a:lnTo>
                    <a:lnTo>
                      <a:pt x="9390" y="4152"/>
                    </a:lnTo>
                    <a:lnTo>
                      <a:pt x="9304" y="4131"/>
                    </a:lnTo>
                    <a:lnTo>
                      <a:pt x="9219" y="4109"/>
                    </a:lnTo>
                    <a:lnTo>
                      <a:pt x="9006" y="4109"/>
                    </a:lnTo>
                    <a:lnTo>
                      <a:pt x="8602" y="4131"/>
                    </a:lnTo>
                    <a:lnTo>
                      <a:pt x="8368" y="4152"/>
                    </a:lnTo>
                    <a:lnTo>
                      <a:pt x="8133" y="4194"/>
                    </a:lnTo>
                    <a:lnTo>
                      <a:pt x="7899" y="4258"/>
                    </a:lnTo>
                    <a:lnTo>
                      <a:pt x="7686" y="4343"/>
                    </a:lnTo>
                    <a:lnTo>
                      <a:pt x="7452" y="4429"/>
                    </a:lnTo>
                    <a:lnTo>
                      <a:pt x="7261" y="4556"/>
                    </a:lnTo>
                    <a:lnTo>
                      <a:pt x="7069" y="4705"/>
                    </a:lnTo>
                    <a:lnTo>
                      <a:pt x="6899" y="4876"/>
                    </a:lnTo>
                    <a:lnTo>
                      <a:pt x="6877" y="4918"/>
                    </a:lnTo>
                    <a:lnTo>
                      <a:pt x="6771" y="5003"/>
                    </a:lnTo>
                    <a:lnTo>
                      <a:pt x="6814" y="4961"/>
                    </a:lnTo>
                    <a:lnTo>
                      <a:pt x="6814" y="4961"/>
                    </a:lnTo>
                    <a:lnTo>
                      <a:pt x="6750" y="5003"/>
                    </a:lnTo>
                    <a:lnTo>
                      <a:pt x="6750" y="5003"/>
                    </a:lnTo>
                    <a:lnTo>
                      <a:pt x="6579" y="5110"/>
                    </a:lnTo>
                    <a:lnTo>
                      <a:pt x="6366" y="5216"/>
                    </a:lnTo>
                    <a:lnTo>
                      <a:pt x="6154" y="5238"/>
                    </a:lnTo>
                    <a:lnTo>
                      <a:pt x="5983" y="5238"/>
                    </a:lnTo>
                    <a:lnTo>
                      <a:pt x="5813" y="5216"/>
                    </a:lnTo>
                    <a:lnTo>
                      <a:pt x="5472" y="5110"/>
                    </a:lnTo>
                    <a:lnTo>
                      <a:pt x="5153" y="4982"/>
                    </a:lnTo>
                    <a:lnTo>
                      <a:pt x="4812" y="4769"/>
                    </a:lnTo>
                    <a:lnTo>
                      <a:pt x="4536" y="4578"/>
                    </a:lnTo>
                    <a:lnTo>
                      <a:pt x="4536" y="4514"/>
                    </a:lnTo>
                    <a:lnTo>
                      <a:pt x="4514" y="4429"/>
                    </a:lnTo>
                    <a:lnTo>
                      <a:pt x="4450" y="4343"/>
                    </a:lnTo>
                    <a:lnTo>
                      <a:pt x="4387" y="4280"/>
                    </a:lnTo>
                    <a:lnTo>
                      <a:pt x="4195" y="4152"/>
                    </a:lnTo>
                    <a:lnTo>
                      <a:pt x="4067" y="4045"/>
                    </a:lnTo>
                    <a:lnTo>
                      <a:pt x="3939" y="3960"/>
                    </a:lnTo>
                    <a:lnTo>
                      <a:pt x="3876" y="3918"/>
                    </a:lnTo>
                    <a:lnTo>
                      <a:pt x="3790" y="3918"/>
                    </a:lnTo>
                    <a:lnTo>
                      <a:pt x="3727" y="3939"/>
                    </a:lnTo>
                    <a:lnTo>
                      <a:pt x="3663" y="3981"/>
                    </a:lnTo>
                    <a:lnTo>
                      <a:pt x="3641" y="4003"/>
                    </a:lnTo>
                    <a:lnTo>
                      <a:pt x="3216" y="3747"/>
                    </a:lnTo>
                    <a:lnTo>
                      <a:pt x="2875" y="3492"/>
                    </a:lnTo>
                    <a:lnTo>
                      <a:pt x="2534" y="3215"/>
                    </a:lnTo>
                    <a:lnTo>
                      <a:pt x="2151" y="2874"/>
                    </a:lnTo>
                    <a:lnTo>
                      <a:pt x="1768" y="2555"/>
                    </a:lnTo>
                    <a:lnTo>
                      <a:pt x="1342" y="2257"/>
                    </a:lnTo>
                    <a:lnTo>
                      <a:pt x="938" y="1938"/>
                    </a:lnTo>
                    <a:lnTo>
                      <a:pt x="810" y="1831"/>
                    </a:lnTo>
                    <a:lnTo>
                      <a:pt x="725" y="1682"/>
                    </a:lnTo>
                    <a:lnTo>
                      <a:pt x="640" y="1555"/>
                    </a:lnTo>
                    <a:lnTo>
                      <a:pt x="576" y="1405"/>
                    </a:lnTo>
                    <a:lnTo>
                      <a:pt x="491" y="1086"/>
                    </a:lnTo>
                    <a:lnTo>
                      <a:pt x="448" y="767"/>
                    </a:lnTo>
                    <a:lnTo>
                      <a:pt x="448" y="511"/>
                    </a:lnTo>
                    <a:lnTo>
                      <a:pt x="491" y="256"/>
                    </a:lnTo>
                    <a:lnTo>
                      <a:pt x="491" y="235"/>
                    </a:lnTo>
                    <a:lnTo>
                      <a:pt x="512" y="171"/>
                    </a:lnTo>
                    <a:lnTo>
                      <a:pt x="491" y="128"/>
                    </a:lnTo>
                    <a:lnTo>
                      <a:pt x="469" y="64"/>
                    </a:lnTo>
                    <a:lnTo>
                      <a:pt x="427" y="22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56;p49">
                <a:extLst>
                  <a:ext uri="{FF2B5EF4-FFF2-40B4-BE49-F238E27FC236}">
                    <a16:creationId xmlns:a16="http://schemas.microsoft.com/office/drawing/2014/main" id="{FF5B1D7A-3AF7-1934-012D-75E362A91EA0}"/>
                  </a:ext>
                </a:extLst>
              </p:cNvPr>
              <p:cNvSpPr/>
              <p:nvPr/>
            </p:nvSpPr>
            <p:spPr>
              <a:xfrm>
                <a:off x="4994517" y="3742852"/>
                <a:ext cx="136101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4670" h="6090" fill="none" extrusionOk="0">
                    <a:moveTo>
                      <a:pt x="171" y="86"/>
                    </a:moveTo>
                    <a:lnTo>
                      <a:pt x="171" y="86"/>
                    </a:lnTo>
                    <a:lnTo>
                      <a:pt x="129" y="213"/>
                    </a:lnTo>
                    <a:lnTo>
                      <a:pt x="65" y="341"/>
                    </a:lnTo>
                    <a:lnTo>
                      <a:pt x="65" y="341"/>
                    </a:lnTo>
                    <a:lnTo>
                      <a:pt x="44" y="490"/>
                    </a:lnTo>
                    <a:lnTo>
                      <a:pt x="44" y="490"/>
                    </a:lnTo>
                    <a:lnTo>
                      <a:pt x="1" y="682"/>
                    </a:lnTo>
                    <a:lnTo>
                      <a:pt x="1" y="682"/>
                    </a:lnTo>
                    <a:lnTo>
                      <a:pt x="1" y="873"/>
                    </a:lnTo>
                    <a:lnTo>
                      <a:pt x="1" y="873"/>
                    </a:lnTo>
                    <a:lnTo>
                      <a:pt x="1" y="1129"/>
                    </a:lnTo>
                    <a:lnTo>
                      <a:pt x="1" y="1129"/>
                    </a:lnTo>
                    <a:lnTo>
                      <a:pt x="22" y="1384"/>
                    </a:lnTo>
                    <a:lnTo>
                      <a:pt x="65" y="1661"/>
                    </a:lnTo>
                    <a:lnTo>
                      <a:pt x="65" y="1661"/>
                    </a:lnTo>
                    <a:lnTo>
                      <a:pt x="86" y="1853"/>
                    </a:lnTo>
                    <a:lnTo>
                      <a:pt x="86" y="1853"/>
                    </a:lnTo>
                    <a:lnTo>
                      <a:pt x="150" y="1980"/>
                    </a:lnTo>
                    <a:lnTo>
                      <a:pt x="193" y="2108"/>
                    </a:lnTo>
                    <a:lnTo>
                      <a:pt x="193" y="2108"/>
                    </a:lnTo>
                    <a:lnTo>
                      <a:pt x="278" y="2257"/>
                    </a:lnTo>
                    <a:lnTo>
                      <a:pt x="363" y="2406"/>
                    </a:lnTo>
                    <a:lnTo>
                      <a:pt x="363" y="2406"/>
                    </a:lnTo>
                    <a:lnTo>
                      <a:pt x="469" y="2513"/>
                    </a:lnTo>
                    <a:lnTo>
                      <a:pt x="555" y="2598"/>
                    </a:lnTo>
                    <a:lnTo>
                      <a:pt x="555" y="2598"/>
                    </a:lnTo>
                    <a:lnTo>
                      <a:pt x="810" y="2811"/>
                    </a:lnTo>
                    <a:lnTo>
                      <a:pt x="1065" y="3002"/>
                    </a:lnTo>
                    <a:lnTo>
                      <a:pt x="1065" y="3002"/>
                    </a:lnTo>
                    <a:lnTo>
                      <a:pt x="1172" y="3045"/>
                    </a:lnTo>
                    <a:lnTo>
                      <a:pt x="1300" y="3109"/>
                    </a:lnTo>
                    <a:lnTo>
                      <a:pt x="1534" y="3194"/>
                    </a:lnTo>
                    <a:lnTo>
                      <a:pt x="1534" y="3194"/>
                    </a:lnTo>
                    <a:lnTo>
                      <a:pt x="1619" y="3236"/>
                    </a:lnTo>
                    <a:lnTo>
                      <a:pt x="1619" y="3236"/>
                    </a:lnTo>
                    <a:lnTo>
                      <a:pt x="1811" y="3449"/>
                    </a:lnTo>
                    <a:lnTo>
                      <a:pt x="1811" y="3449"/>
                    </a:lnTo>
                    <a:lnTo>
                      <a:pt x="2045" y="3683"/>
                    </a:lnTo>
                    <a:lnTo>
                      <a:pt x="2279" y="3896"/>
                    </a:lnTo>
                    <a:lnTo>
                      <a:pt x="2279" y="3896"/>
                    </a:lnTo>
                    <a:lnTo>
                      <a:pt x="2556" y="4109"/>
                    </a:lnTo>
                    <a:lnTo>
                      <a:pt x="2556" y="4109"/>
                    </a:lnTo>
                    <a:lnTo>
                      <a:pt x="2620" y="4173"/>
                    </a:lnTo>
                    <a:lnTo>
                      <a:pt x="2620" y="4173"/>
                    </a:lnTo>
                    <a:lnTo>
                      <a:pt x="2790" y="4280"/>
                    </a:lnTo>
                    <a:lnTo>
                      <a:pt x="2960" y="4386"/>
                    </a:lnTo>
                    <a:lnTo>
                      <a:pt x="2960" y="4386"/>
                    </a:lnTo>
                    <a:lnTo>
                      <a:pt x="3194" y="4535"/>
                    </a:lnTo>
                    <a:lnTo>
                      <a:pt x="3450" y="4684"/>
                    </a:lnTo>
                    <a:lnTo>
                      <a:pt x="3450" y="4684"/>
                    </a:lnTo>
                    <a:lnTo>
                      <a:pt x="3684" y="4833"/>
                    </a:lnTo>
                    <a:lnTo>
                      <a:pt x="3918" y="4982"/>
                    </a:lnTo>
                    <a:lnTo>
                      <a:pt x="3918" y="4982"/>
                    </a:lnTo>
                    <a:lnTo>
                      <a:pt x="4174" y="5131"/>
                    </a:lnTo>
                    <a:lnTo>
                      <a:pt x="4408" y="5280"/>
                    </a:lnTo>
                    <a:lnTo>
                      <a:pt x="4408" y="5280"/>
                    </a:lnTo>
                    <a:lnTo>
                      <a:pt x="4663" y="5472"/>
                    </a:lnTo>
                    <a:lnTo>
                      <a:pt x="4898" y="5663"/>
                    </a:lnTo>
                    <a:lnTo>
                      <a:pt x="4898" y="5663"/>
                    </a:lnTo>
                    <a:lnTo>
                      <a:pt x="5196" y="5834"/>
                    </a:lnTo>
                    <a:lnTo>
                      <a:pt x="5345" y="5898"/>
                    </a:lnTo>
                    <a:lnTo>
                      <a:pt x="5515" y="5961"/>
                    </a:lnTo>
                    <a:lnTo>
                      <a:pt x="5515" y="5961"/>
                    </a:lnTo>
                    <a:lnTo>
                      <a:pt x="5834" y="6025"/>
                    </a:lnTo>
                    <a:lnTo>
                      <a:pt x="6154" y="6068"/>
                    </a:lnTo>
                    <a:lnTo>
                      <a:pt x="6494" y="6089"/>
                    </a:lnTo>
                    <a:lnTo>
                      <a:pt x="6814" y="6068"/>
                    </a:lnTo>
                    <a:lnTo>
                      <a:pt x="6814" y="6068"/>
                    </a:lnTo>
                    <a:lnTo>
                      <a:pt x="7133" y="6025"/>
                    </a:lnTo>
                    <a:lnTo>
                      <a:pt x="7431" y="5961"/>
                    </a:lnTo>
                    <a:lnTo>
                      <a:pt x="7729" y="5876"/>
                    </a:lnTo>
                    <a:lnTo>
                      <a:pt x="8048" y="5834"/>
                    </a:lnTo>
                    <a:lnTo>
                      <a:pt x="8048" y="5834"/>
                    </a:lnTo>
                    <a:lnTo>
                      <a:pt x="8325" y="5791"/>
                    </a:lnTo>
                    <a:lnTo>
                      <a:pt x="8602" y="5770"/>
                    </a:lnTo>
                    <a:lnTo>
                      <a:pt x="8602" y="5770"/>
                    </a:lnTo>
                    <a:lnTo>
                      <a:pt x="8879" y="5748"/>
                    </a:lnTo>
                    <a:lnTo>
                      <a:pt x="9177" y="5663"/>
                    </a:lnTo>
                    <a:lnTo>
                      <a:pt x="9177" y="5663"/>
                    </a:lnTo>
                    <a:lnTo>
                      <a:pt x="9496" y="5578"/>
                    </a:lnTo>
                    <a:lnTo>
                      <a:pt x="9815" y="5472"/>
                    </a:lnTo>
                    <a:lnTo>
                      <a:pt x="9815" y="5472"/>
                    </a:lnTo>
                    <a:lnTo>
                      <a:pt x="10049" y="5344"/>
                    </a:lnTo>
                    <a:lnTo>
                      <a:pt x="10049" y="5344"/>
                    </a:lnTo>
                    <a:lnTo>
                      <a:pt x="10326" y="5238"/>
                    </a:lnTo>
                    <a:lnTo>
                      <a:pt x="10326" y="5238"/>
                    </a:lnTo>
                    <a:lnTo>
                      <a:pt x="10646" y="5174"/>
                    </a:lnTo>
                    <a:lnTo>
                      <a:pt x="10965" y="5110"/>
                    </a:lnTo>
                    <a:lnTo>
                      <a:pt x="11284" y="5067"/>
                    </a:lnTo>
                    <a:lnTo>
                      <a:pt x="11625" y="5025"/>
                    </a:lnTo>
                    <a:lnTo>
                      <a:pt x="11625" y="5025"/>
                    </a:lnTo>
                    <a:lnTo>
                      <a:pt x="12285" y="4876"/>
                    </a:lnTo>
                    <a:lnTo>
                      <a:pt x="12285" y="4876"/>
                    </a:lnTo>
                    <a:lnTo>
                      <a:pt x="12647" y="4812"/>
                    </a:lnTo>
                    <a:lnTo>
                      <a:pt x="12987" y="4705"/>
                    </a:lnTo>
                    <a:lnTo>
                      <a:pt x="12987" y="4705"/>
                    </a:lnTo>
                    <a:lnTo>
                      <a:pt x="13285" y="4599"/>
                    </a:lnTo>
                    <a:lnTo>
                      <a:pt x="13584" y="4450"/>
                    </a:lnTo>
                    <a:lnTo>
                      <a:pt x="13584" y="4450"/>
                    </a:lnTo>
                    <a:lnTo>
                      <a:pt x="13882" y="4258"/>
                    </a:lnTo>
                    <a:lnTo>
                      <a:pt x="13882" y="4258"/>
                    </a:lnTo>
                    <a:lnTo>
                      <a:pt x="14222" y="4024"/>
                    </a:lnTo>
                    <a:lnTo>
                      <a:pt x="14222" y="4024"/>
                    </a:lnTo>
                    <a:lnTo>
                      <a:pt x="14329" y="3939"/>
                    </a:lnTo>
                    <a:lnTo>
                      <a:pt x="14414" y="3832"/>
                    </a:lnTo>
                    <a:lnTo>
                      <a:pt x="14499" y="3726"/>
                    </a:lnTo>
                    <a:lnTo>
                      <a:pt x="14542" y="3598"/>
                    </a:lnTo>
                    <a:lnTo>
                      <a:pt x="14542" y="3598"/>
                    </a:lnTo>
                    <a:lnTo>
                      <a:pt x="14669" y="3279"/>
                    </a:lnTo>
                    <a:lnTo>
                      <a:pt x="14669" y="3279"/>
                    </a:lnTo>
                    <a:lnTo>
                      <a:pt x="14669" y="3194"/>
                    </a:lnTo>
                    <a:lnTo>
                      <a:pt x="14648" y="3087"/>
                    </a:lnTo>
                    <a:lnTo>
                      <a:pt x="14648" y="3087"/>
                    </a:lnTo>
                    <a:lnTo>
                      <a:pt x="14627" y="3045"/>
                    </a:lnTo>
                    <a:lnTo>
                      <a:pt x="14584" y="3002"/>
                    </a:lnTo>
                    <a:lnTo>
                      <a:pt x="14478" y="2981"/>
                    </a:lnTo>
                    <a:lnTo>
                      <a:pt x="14478" y="2981"/>
                    </a:lnTo>
                    <a:lnTo>
                      <a:pt x="14414" y="2981"/>
                    </a:lnTo>
                    <a:lnTo>
                      <a:pt x="14329" y="3002"/>
                    </a:lnTo>
                    <a:lnTo>
                      <a:pt x="14201" y="3066"/>
                    </a:lnTo>
                    <a:lnTo>
                      <a:pt x="14201" y="3066"/>
                    </a:lnTo>
                    <a:lnTo>
                      <a:pt x="13967" y="3215"/>
                    </a:lnTo>
                    <a:lnTo>
                      <a:pt x="13967" y="3215"/>
                    </a:lnTo>
                    <a:lnTo>
                      <a:pt x="13647" y="3385"/>
                    </a:lnTo>
                    <a:lnTo>
                      <a:pt x="13349" y="3534"/>
                    </a:lnTo>
                    <a:lnTo>
                      <a:pt x="13349" y="3534"/>
                    </a:lnTo>
                    <a:lnTo>
                      <a:pt x="13030" y="3705"/>
                    </a:lnTo>
                    <a:lnTo>
                      <a:pt x="13030" y="3705"/>
                    </a:lnTo>
                    <a:lnTo>
                      <a:pt x="13009" y="3641"/>
                    </a:lnTo>
                    <a:lnTo>
                      <a:pt x="12966" y="3620"/>
                    </a:lnTo>
                    <a:lnTo>
                      <a:pt x="12966" y="3620"/>
                    </a:lnTo>
                    <a:lnTo>
                      <a:pt x="12881" y="3577"/>
                    </a:lnTo>
                    <a:lnTo>
                      <a:pt x="12881" y="3577"/>
                    </a:lnTo>
                    <a:lnTo>
                      <a:pt x="12817" y="3556"/>
                    </a:lnTo>
                    <a:lnTo>
                      <a:pt x="12753" y="3556"/>
                    </a:lnTo>
                    <a:lnTo>
                      <a:pt x="12753" y="3556"/>
                    </a:lnTo>
                    <a:lnTo>
                      <a:pt x="12519" y="3598"/>
                    </a:lnTo>
                    <a:lnTo>
                      <a:pt x="12519" y="3598"/>
                    </a:lnTo>
                    <a:lnTo>
                      <a:pt x="12221" y="3662"/>
                    </a:lnTo>
                    <a:lnTo>
                      <a:pt x="12221" y="3662"/>
                    </a:lnTo>
                    <a:lnTo>
                      <a:pt x="11604" y="3832"/>
                    </a:lnTo>
                    <a:lnTo>
                      <a:pt x="11604" y="3832"/>
                    </a:lnTo>
                    <a:lnTo>
                      <a:pt x="11391" y="3896"/>
                    </a:lnTo>
                    <a:lnTo>
                      <a:pt x="11199" y="4003"/>
                    </a:lnTo>
                    <a:lnTo>
                      <a:pt x="11199" y="4003"/>
                    </a:lnTo>
                    <a:lnTo>
                      <a:pt x="10199" y="4067"/>
                    </a:lnTo>
                    <a:lnTo>
                      <a:pt x="10199" y="4067"/>
                    </a:lnTo>
                    <a:lnTo>
                      <a:pt x="9390" y="4152"/>
                    </a:lnTo>
                    <a:lnTo>
                      <a:pt x="9390" y="4152"/>
                    </a:lnTo>
                    <a:lnTo>
                      <a:pt x="9304" y="4131"/>
                    </a:lnTo>
                    <a:lnTo>
                      <a:pt x="9219" y="4109"/>
                    </a:lnTo>
                    <a:lnTo>
                      <a:pt x="9006" y="4109"/>
                    </a:lnTo>
                    <a:lnTo>
                      <a:pt x="9006" y="4109"/>
                    </a:lnTo>
                    <a:lnTo>
                      <a:pt x="8602" y="4131"/>
                    </a:lnTo>
                    <a:lnTo>
                      <a:pt x="8602" y="4131"/>
                    </a:lnTo>
                    <a:lnTo>
                      <a:pt x="8368" y="4152"/>
                    </a:lnTo>
                    <a:lnTo>
                      <a:pt x="8133" y="4194"/>
                    </a:lnTo>
                    <a:lnTo>
                      <a:pt x="7899" y="4258"/>
                    </a:lnTo>
                    <a:lnTo>
                      <a:pt x="7686" y="4343"/>
                    </a:lnTo>
                    <a:lnTo>
                      <a:pt x="7452" y="4429"/>
                    </a:lnTo>
                    <a:lnTo>
                      <a:pt x="7261" y="4556"/>
                    </a:lnTo>
                    <a:lnTo>
                      <a:pt x="7069" y="4705"/>
                    </a:lnTo>
                    <a:lnTo>
                      <a:pt x="6899" y="4876"/>
                    </a:lnTo>
                    <a:lnTo>
                      <a:pt x="6899" y="4876"/>
                    </a:lnTo>
                    <a:lnTo>
                      <a:pt x="6877" y="4918"/>
                    </a:lnTo>
                    <a:lnTo>
                      <a:pt x="6877" y="4918"/>
                    </a:lnTo>
                    <a:lnTo>
                      <a:pt x="6771" y="5003"/>
                    </a:lnTo>
                    <a:lnTo>
                      <a:pt x="6771" y="5003"/>
                    </a:lnTo>
                    <a:lnTo>
                      <a:pt x="6814" y="4961"/>
                    </a:lnTo>
                    <a:lnTo>
                      <a:pt x="6814" y="4961"/>
                    </a:lnTo>
                    <a:lnTo>
                      <a:pt x="6686" y="5046"/>
                    </a:lnTo>
                    <a:lnTo>
                      <a:pt x="6686" y="5046"/>
                    </a:lnTo>
                    <a:lnTo>
                      <a:pt x="6750" y="5003"/>
                    </a:lnTo>
                    <a:lnTo>
                      <a:pt x="6750" y="5003"/>
                    </a:lnTo>
                    <a:lnTo>
                      <a:pt x="6579" y="5110"/>
                    </a:lnTo>
                    <a:lnTo>
                      <a:pt x="6366" y="5216"/>
                    </a:lnTo>
                    <a:lnTo>
                      <a:pt x="6366" y="5216"/>
                    </a:lnTo>
                    <a:lnTo>
                      <a:pt x="6154" y="5238"/>
                    </a:lnTo>
                    <a:lnTo>
                      <a:pt x="6154" y="5238"/>
                    </a:lnTo>
                    <a:lnTo>
                      <a:pt x="5983" y="5238"/>
                    </a:lnTo>
                    <a:lnTo>
                      <a:pt x="5813" y="5216"/>
                    </a:lnTo>
                    <a:lnTo>
                      <a:pt x="5813" y="5216"/>
                    </a:lnTo>
                    <a:lnTo>
                      <a:pt x="5472" y="5110"/>
                    </a:lnTo>
                    <a:lnTo>
                      <a:pt x="5153" y="4982"/>
                    </a:lnTo>
                    <a:lnTo>
                      <a:pt x="5153" y="4982"/>
                    </a:lnTo>
                    <a:lnTo>
                      <a:pt x="4812" y="4769"/>
                    </a:lnTo>
                    <a:lnTo>
                      <a:pt x="4812" y="4769"/>
                    </a:lnTo>
                    <a:lnTo>
                      <a:pt x="4536" y="4578"/>
                    </a:lnTo>
                    <a:lnTo>
                      <a:pt x="4536" y="4578"/>
                    </a:lnTo>
                    <a:lnTo>
                      <a:pt x="4536" y="4514"/>
                    </a:lnTo>
                    <a:lnTo>
                      <a:pt x="4514" y="4429"/>
                    </a:lnTo>
                    <a:lnTo>
                      <a:pt x="4514" y="4429"/>
                    </a:lnTo>
                    <a:lnTo>
                      <a:pt x="4450" y="4343"/>
                    </a:lnTo>
                    <a:lnTo>
                      <a:pt x="4387" y="4280"/>
                    </a:lnTo>
                    <a:lnTo>
                      <a:pt x="4387" y="4280"/>
                    </a:lnTo>
                    <a:lnTo>
                      <a:pt x="4195" y="4152"/>
                    </a:lnTo>
                    <a:lnTo>
                      <a:pt x="4195" y="4152"/>
                    </a:lnTo>
                    <a:lnTo>
                      <a:pt x="4067" y="4045"/>
                    </a:lnTo>
                    <a:lnTo>
                      <a:pt x="3939" y="3960"/>
                    </a:lnTo>
                    <a:lnTo>
                      <a:pt x="3939" y="3960"/>
                    </a:lnTo>
                    <a:lnTo>
                      <a:pt x="3876" y="3918"/>
                    </a:lnTo>
                    <a:lnTo>
                      <a:pt x="3790" y="3918"/>
                    </a:lnTo>
                    <a:lnTo>
                      <a:pt x="3727" y="3939"/>
                    </a:lnTo>
                    <a:lnTo>
                      <a:pt x="3663" y="3981"/>
                    </a:lnTo>
                    <a:lnTo>
                      <a:pt x="3663" y="3981"/>
                    </a:lnTo>
                    <a:lnTo>
                      <a:pt x="3641" y="4003"/>
                    </a:lnTo>
                    <a:lnTo>
                      <a:pt x="3641" y="4003"/>
                    </a:lnTo>
                    <a:lnTo>
                      <a:pt x="3216" y="3747"/>
                    </a:lnTo>
                    <a:lnTo>
                      <a:pt x="3216" y="3747"/>
                    </a:lnTo>
                    <a:lnTo>
                      <a:pt x="2875" y="3492"/>
                    </a:lnTo>
                    <a:lnTo>
                      <a:pt x="2534" y="3215"/>
                    </a:lnTo>
                    <a:lnTo>
                      <a:pt x="2534" y="3215"/>
                    </a:lnTo>
                    <a:lnTo>
                      <a:pt x="2151" y="2874"/>
                    </a:lnTo>
                    <a:lnTo>
                      <a:pt x="1768" y="2555"/>
                    </a:lnTo>
                    <a:lnTo>
                      <a:pt x="1768" y="2555"/>
                    </a:lnTo>
                    <a:lnTo>
                      <a:pt x="1342" y="2257"/>
                    </a:lnTo>
                    <a:lnTo>
                      <a:pt x="938" y="1938"/>
                    </a:lnTo>
                    <a:lnTo>
                      <a:pt x="938" y="1938"/>
                    </a:lnTo>
                    <a:lnTo>
                      <a:pt x="810" y="1831"/>
                    </a:lnTo>
                    <a:lnTo>
                      <a:pt x="725" y="1682"/>
                    </a:lnTo>
                    <a:lnTo>
                      <a:pt x="725" y="1682"/>
                    </a:lnTo>
                    <a:lnTo>
                      <a:pt x="640" y="1555"/>
                    </a:lnTo>
                    <a:lnTo>
                      <a:pt x="576" y="1405"/>
                    </a:lnTo>
                    <a:lnTo>
                      <a:pt x="576" y="1405"/>
                    </a:lnTo>
                    <a:lnTo>
                      <a:pt x="491" y="1086"/>
                    </a:lnTo>
                    <a:lnTo>
                      <a:pt x="448" y="767"/>
                    </a:lnTo>
                    <a:lnTo>
                      <a:pt x="448" y="767"/>
                    </a:lnTo>
                    <a:lnTo>
                      <a:pt x="448" y="511"/>
                    </a:lnTo>
                    <a:lnTo>
                      <a:pt x="448" y="511"/>
                    </a:lnTo>
                    <a:lnTo>
                      <a:pt x="491" y="256"/>
                    </a:lnTo>
                    <a:lnTo>
                      <a:pt x="491" y="256"/>
                    </a:lnTo>
                    <a:lnTo>
                      <a:pt x="491" y="235"/>
                    </a:lnTo>
                    <a:lnTo>
                      <a:pt x="491" y="235"/>
                    </a:lnTo>
                    <a:lnTo>
                      <a:pt x="512" y="171"/>
                    </a:lnTo>
                    <a:lnTo>
                      <a:pt x="491" y="128"/>
                    </a:lnTo>
                    <a:lnTo>
                      <a:pt x="469" y="64"/>
                    </a:lnTo>
                    <a:lnTo>
                      <a:pt x="427" y="22"/>
                    </a:lnTo>
                    <a:lnTo>
                      <a:pt x="427" y="22"/>
                    </a:lnTo>
                    <a:lnTo>
                      <a:pt x="384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235" y="22"/>
                    </a:lnTo>
                    <a:lnTo>
                      <a:pt x="214" y="43"/>
                    </a:lnTo>
                    <a:lnTo>
                      <a:pt x="171" y="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7;p49">
                <a:extLst>
                  <a:ext uri="{FF2B5EF4-FFF2-40B4-BE49-F238E27FC236}">
                    <a16:creationId xmlns:a16="http://schemas.microsoft.com/office/drawing/2014/main" id="{9A81F7E3-C944-EFEA-B53A-3B7B81E71FF0}"/>
                  </a:ext>
                </a:extLst>
              </p:cNvPr>
              <p:cNvSpPr/>
              <p:nvPr/>
            </p:nvSpPr>
            <p:spPr>
              <a:xfrm>
                <a:off x="4998673" y="3750162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0"/>
                    </a:moveTo>
                    <a:lnTo>
                      <a:pt x="0" y="2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58;p49">
                <a:extLst>
                  <a:ext uri="{FF2B5EF4-FFF2-40B4-BE49-F238E27FC236}">
                    <a16:creationId xmlns:a16="http://schemas.microsoft.com/office/drawing/2014/main" id="{39307E14-0EB7-DCF0-AB79-F22333C28E22}"/>
                  </a:ext>
                </a:extLst>
              </p:cNvPr>
              <p:cNvSpPr/>
              <p:nvPr/>
            </p:nvSpPr>
            <p:spPr>
              <a:xfrm>
                <a:off x="5000445" y="376062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59;p49">
                <a:extLst>
                  <a:ext uri="{FF2B5EF4-FFF2-40B4-BE49-F238E27FC236}">
                    <a16:creationId xmlns:a16="http://schemas.microsoft.com/office/drawing/2014/main" id="{4C4C252E-87D6-3D2C-B052-4E498FBC0412}"/>
                  </a:ext>
                </a:extLst>
              </p:cNvPr>
              <p:cNvSpPr/>
              <p:nvPr/>
            </p:nvSpPr>
            <p:spPr>
              <a:xfrm>
                <a:off x="5009137" y="3767537"/>
                <a:ext cx="60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65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60;p49">
                <a:extLst>
                  <a:ext uri="{FF2B5EF4-FFF2-40B4-BE49-F238E27FC236}">
                    <a16:creationId xmlns:a16="http://schemas.microsoft.com/office/drawing/2014/main" id="{3EF72469-6CDD-5EFB-CC94-90C2D5154D06}"/>
                  </a:ext>
                </a:extLst>
              </p:cNvPr>
              <p:cNvSpPr/>
              <p:nvPr/>
            </p:nvSpPr>
            <p:spPr>
              <a:xfrm>
                <a:off x="5017431" y="3772277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61;p49">
                <a:extLst>
                  <a:ext uri="{FF2B5EF4-FFF2-40B4-BE49-F238E27FC236}">
                    <a16:creationId xmlns:a16="http://schemas.microsoft.com/office/drawing/2014/main" id="{06622B25-47C5-CBC5-75A4-DC787227D873}"/>
                  </a:ext>
                </a:extLst>
              </p:cNvPr>
              <p:cNvSpPr/>
              <p:nvPr/>
            </p:nvSpPr>
            <p:spPr>
              <a:xfrm>
                <a:off x="5103936" y="3781359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2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862;p49">
                <a:extLst>
                  <a:ext uri="{FF2B5EF4-FFF2-40B4-BE49-F238E27FC236}">
                    <a16:creationId xmlns:a16="http://schemas.microsoft.com/office/drawing/2014/main" id="{97405448-34EF-C672-3129-62CA7DBF117D}"/>
                  </a:ext>
                </a:extLst>
              </p:cNvPr>
              <p:cNvSpPr/>
              <p:nvPr/>
            </p:nvSpPr>
            <p:spPr>
              <a:xfrm>
                <a:off x="5083787" y="3789263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2" y="0"/>
                    </a:moveTo>
                    <a:lnTo>
                      <a:pt x="2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2" y="0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863;p49">
                <a:extLst>
                  <a:ext uri="{FF2B5EF4-FFF2-40B4-BE49-F238E27FC236}">
                    <a16:creationId xmlns:a16="http://schemas.microsoft.com/office/drawing/2014/main" id="{5B4CC35F-6737-CF74-216D-0C2FAFBDF484}"/>
                  </a:ext>
                </a:extLst>
              </p:cNvPr>
              <p:cNvSpPr/>
              <p:nvPr/>
            </p:nvSpPr>
            <p:spPr>
              <a:xfrm>
                <a:off x="5048433" y="3791239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864;p49">
                <a:extLst>
                  <a:ext uri="{FF2B5EF4-FFF2-40B4-BE49-F238E27FC236}">
                    <a16:creationId xmlns:a16="http://schemas.microsoft.com/office/drawing/2014/main" id="{BC1668F9-71DC-2A1B-CA35-72C23396C940}"/>
                  </a:ext>
                </a:extLst>
              </p:cNvPr>
              <p:cNvSpPr/>
              <p:nvPr/>
            </p:nvSpPr>
            <p:spPr>
              <a:xfrm>
                <a:off x="5000640" y="3760821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865;p49">
                <a:extLst>
                  <a:ext uri="{FF2B5EF4-FFF2-40B4-BE49-F238E27FC236}">
                    <a16:creationId xmlns:a16="http://schemas.microsoft.com/office/drawing/2014/main" id="{54C03F1F-9433-0851-3307-58A0A9B5F63C}"/>
                  </a:ext>
                </a:extLst>
              </p:cNvPr>
              <p:cNvSpPr/>
              <p:nvPr/>
            </p:nvSpPr>
            <p:spPr>
              <a:xfrm>
                <a:off x="5268838" y="3567077"/>
                <a:ext cx="116544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6090" extrusionOk="0">
                    <a:moveTo>
                      <a:pt x="8729" y="5068"/>
                    </a:moveTo>
                    <a:lnTo>
                      <a:pt x="8644" y="5132"/>
                    </a:lnTo>
                    <a:lnTo>
                      <a:pt x="8644" y="5153"/>
                    </a:lnTo>
                    <a:lnTo>
                      <a:pt x="8729" y="5068"/>
                    </a:lnTo>
                    <a:close/>
                    <a:moveTo>
                      <a:pt x="12263" y="1"/>
                    </a:moveTo>
                    <a:lnTo>
                      <a:pt x="12221" y="44"/>
                    </a:lnTo>
                    <a:lnTo>
                      <a:pt x="12178" y="86"/>
                    </a:lnTo>
                    <a:lnTo>
                      <a:pt x="12157" y="129"/>
                    </a:lnTo>
                    <a:lnTo>
                      <a:pt x="12114" y="256"/>
                    </a:lnTo>
                    <a:lnTo>
                      <a:pt x="12072" y="427"/>
                    </a:lnTo>
                    <a:lnTo>
                      <a:pt x="12029" y="554"/>
                    </a:lnTo>
                    <a:lnTo>
                      <a:pt x="11923" y="789"/>
                    </a:lnTo>
                    <a:lnTo>
                      <a:pt x="11838" y="980"/>
                    </a:lnTo>
                    <a:lnTo>
                      <a:pt x="11774" y="1214"/>
                    </a:lnTo>
                    <a:lnTo>
                      <a:pt x="11710" y="1342"/>
                    </a:lnTo>
                    <a:lnTo>
                      <a:pt x="11646" y="1470"/>
                    </a:lnTo>
                    <a:lnTo>
                      <a:pt x="11348" y="1896"/>
                    </a:lnTo>
                    <a:lnTo>
                      <a:pt x="11156" y="2194"/>
                    </a:lnTo>
                    <a:lnTo>
                      <a:pt x="10986" y="2492"/>
                    </a:lnTo>
                    <a:lnTo>
                      <a:pt x="10858" y="2641"/>
                    </a:lnTo>
                    <a:lnTo>
                      <a:pt x="10730" y="2790"/>
                    </a:lnTo>
                    <a:lnTo>
                      <a:pt x="10496" y="2960"/>
                    </a:lnTo>
                    <a:lnTo>
                      <a:pt x="10305" y="3024"/>
                    </a:lnTo>
                    <a:lnTo>
                      <a:pt x="10156" y="3045"/>
                    </a:lnTo>
                    <a:lnTo>
                      <a:pt x="9985" y="3088"/>
                    </a:lnTo>
                    <a:lnTo>
                      <a:pt x="9794" y="3194"/>
                    </a:lnTo>
                    <a:lnTo>
                      <a:pt x="9602" y="3322"/>
                    </a:lnTo>
                    <a:lnTo>
                      <a:pt x="9347" y="3535"/>
                    </a:lnTo>
                    <a:lnTo>
                      <a:pt x="9070" y="3727"/>
                    </a:lnTo>
                    <a:lnTo>
                      <a:pt x="8836" y="3897"/>
                    </a:lnTo>
                    <a:lnTo>
                      <a:pt x="8623" y="4110"/>
                    </a:lnTo>
                    <a:lnTo>
                      <a:pt x="8197" y="4536"/>
                    </a:lnTo>
                    <a:lnTo>
                      <a:pt x="8005" y="4685"/>
                    </a:lnTo>
                    <a:lnTo>
                      <a:pt x="7793" y="4812"/>
                    </a:lnTo>
                    <a:lnTo>
                      <a:pt x="7537" y="4919"/>
                    </a:lnTo>
                    <a:lnTo>
                      <a:pt x="7282" y="4983"/>
                    </a:lnTo>
                    <a:lnTo>
                      <a:pt x="7026" y="5025"/>
                    </a:lnTo>
                    <a:lnTo>
                      <a:pt x="6771" y="5004"/>
                    </a:lnTo>
                    <a:lnTo>
                      <a:pt x="6494" y="5004"/>
                    </a:lnTo>
                    <a:lnTo>
                      <a:pt x="6217" y="5025"/>
                    </a:lnTo>
                    <a:lnTo>
                      <a:pt x="5898" y="5068"/>
                    </a:lnTo>
                    <a:lnTo>
                      <a:pt x="5578" y="5153"/>
                    </a:lnTo>
                    <a:lnTo>
                      <a:pt x="5323" y="5238"/>
                    </a:lnTo>
                    <a:lnTo>
                      <a:pt x="5046" y="5323"/>
                    </a:lnTo>
                    <a:lnTo>
                      <a:pt x="4876" y="5345"/>
                    </a:lnTo>
                    <a:lnTo>
                      <a:pt x="4706" y="5366"/>
                    </a:lnTo>
                    <a:lnTo>
                      <a:pt x="4216" y="5323"/>
                    </a:lnTo>
                    <a:lnTo>
                      <a:pt x="3556" y="5281"/>
                    </a:lnTo>
                    <a:lnTo>
                      <a:pt x="3407" y="5281"/>
                    </a:lnTo>
                    <a:lnTo>
                      <a:pt x="3258" y="5259"/>
                    </a:lnTo>
                    <a:lnTo>
                      <a:pt x="3088" y="5238"/>
                    </a:lnTo>
                    <a:lnTo>
                      <a:pt x="2875" y="5132"/>
                    </a:lnTo>
                    <a:lnTo>
                      <a:pt x="2683" y="5025"/>
                    </a:lnTo>
                    <a:lnTo>
                      <a:pt x="2321" y="4748"/>
                    </a:lnTo>
                    <a:lnTo>
                      <a:pt x="2151" y="4599"/>
                    </a:lnTo>
                    <a:lnTo>
                      <a:pt x="1981" y="4429"/>
                    </a:lnTo>
                    <a:lnTo>
                      <a:pt x="1789" y="4195"/>
                    </a:lnTo>
                    <a:lnTo>
                      <a:pt x="1640" y="3961"/>
                    </a:lnTo>
                    <a:lnTo>
                      <a:pt x="1512" y="3663"/>
                    </a:lnTo>
                    <a:lnTo>
                      <a:pt x="1427" y="3365"/>
                    </a:lnTo>
                    <a:lnTo>
                      <a:pt x="1299" y="3067"/>
                    </a:lnTo>
                    <a:lnTo>
                      <a:pt x="1214" y="2854"/>
                    </a:lnTo>
                    <a:lnTo>
                      <a:pt x="1129" y="2662"/>
                    </a:lnTo>
                    <a:lnTo>
                      <a:pt x="937" y="2364"/>
                    </a:lnTo>
                    <a:lnTo>
                      <a:pt x="746" y="2066"/>
                    </a:lnTo>
                    <a:lnTo>
                      <a:pt x="554" y="1768"/>
                    </a:lnTo>
                    <a:lnTo>
                      <a:pt x="426" y="1619"/>
                    </a:lnTo>
                    <a:lnTo>
                      <a:pt x="299" y="1491"/>
                    </a:lnTo>
                    <a:lnTo>
                      <a:pt x="235" y="1449"/>
                    </a:lnTo>
                    <a:lnTo>
                      <a:pt x="171" y="1449"/>
                    </a:lnTo>
                    <a:lnTo>
                      <a:pt x="86" y="1470"/>
                    </a:lnTo>
                    <a:lnTo>
                      <a:pt x="43" y="1513"/>
                    </a:lnTo>
                    <a:lnTo>
                      <a:pt x="1" y="1576"/>
                    </a:lnTo>
                    <a:lnTo>
                      <a:pt x="1" y="1640"/>
                    </a:lnTo>
                    <a:lnTo>
                      <a:pt x="22" y="1704"/>
                    </a:lnTo>
                    <a:lnTo>
                      <a:pt x="65" y="1747"/>
                    </a:lnTo>
                    <a:lnTo>
                      <a:pt x="192" y="1874"/>
                    </a:lnTo>
                    <a:lnTo>
                      <a:pt x="363" y="2130"/>
                    </a:lnTo>
                    <a:lnTo>
                      <a:pt x="512" y="2385"/>
                    </a:lnTo>
                    <a:lnTo>
                      <a:pt x="703" y="2790"/>
                    </a:lnTo>
                    <a:lnTo>
                      <a:pt x="788" y="3024"/>
                    </a:lnTo>
                    <a:lnTo>
                      <a:pt x="852" y="3237"/>
                    </a:lnTo>
                    <a:lnTo>
                      <a:pt x="937" y="3705"/>
                    </a:lnTo>
                    <a:lnTo>
                      <a:pt x="937" y="3641"/>
                    </a:lnTo>
                    <a:lnTo>
                      <a:pt x="1001" y="3918"/>
                    </a:lnTo>
                    <a:lnTo>
                      <a:pt x="1044" y="4131"/>
                    </a:lnTo>
                    <a:lnTo>
                      <a:pt x="1129" y="4323"/>
                    </a:lnTo>
                    <a:lnTo>
                      <a:pt x="1214" y="4493"/>
                    </a:lnTo>
                    <a:lnTo>
                      <a:pt x="1321" y="4642"/>
                    </a:lnTo>
                    <a:lnTo>
                      <a:pt x="1576" y="4940"/>
                    </a:lnTo>
                    <a:lnTo>
                      <a:pt x="1810" y="5196"/>
                    </a:lnTo>
                    <a:lnTo>
                      <a:pt x="2066" y="5430"/>
                    </a:lnTo>
                    <a:lnTo>
                      <a:pt x="2343" y="5621"/>
                    </a:lnTo>
                    <a:lnTo>
                      <a:pt x="2641" y="5792"/>
                    </a:lnTo>
                    <a:lnTo>
                      <a:pt x="2790" y="5877"/>
                    </a:lnTo>
                    <a:lnTo>
                      <a:pt x="2960" y="5919"/>
                    </a:lnTo>
                    <a:lnTo>
                      <a:pt x="3130" y="5962"/>
                    </a:lnTo>
                    <a:lnTo>
                      <a:pt x="3301" y="5983"/>
                    </a:lnTo>
                    <a:lnTo>
                      <a:pt x="3961" y="6026"/>
                    </a:lnTo>
                    <a:lnTo>
                      <a:pt x="4535" y="6090"/>
                    </a:lnTo>
                    <a:lnTo>
                      <a:pt x="4940" y="6090"/>
                    </a:lnTo>
                    <a:lnTo>
                      <a:pt x="5131" y="6068"/>
                    </a:lnTo>
                    <a:lnTo>
                      <a:pt x="5323" y="6026"/>
                    </a:lnTo>
                    <a:lnTo>
                      <a:pt x="5451" y="5983"/>
                    </a:lnTo>
                    <a:lnTo>
                      <a:pt x="5600" y="5919"/>
                    </a:lnTo>
                    <a:lnTo>
                      <a:pt x="5749" y="5856"/>
                    </a:lnTo>
                    <a:lnTo>
                      <a:pt x="5919" y="5813"/>
                    </a:lnTo>
                    <a:lnTo>
                      <a:pt x="6281" y="5749"/>
                    </a:lnTo>
                    <a:lnTo>
                      <a:pt x="6515" y="5728"/>
                    </a:lnTo>
                    <a:lnTo>
                      <a:pt x="6728" y="5728"/>
                    </a:lnTo>
                    <a:lnTo>
                      <a:pt x="7154" y="5749"/>
                    </a:lnTo>
                    <a:lnTo>
                      <a:pt x="7409" y="5706"/>
                    </a:lnTo>
                    <a:lnTo>
                      <a:pt x="7665" y="5643"/>
                    </a:lnTo>
                    <a:lnTo>
                      <a:pt x="7942" y="5557"/>
                    </a:lnTo>
                    <a:lnTo>
                      <a:pt x="8218" y="5430"/>
                    </a:lnTo>
                    <a:lnTo>
                      <a:pt x="8474" y="5281"/>
                    </a:lnTo>
                    <a:lnTo>
                      <a:pt x="8644" y="5132"/>
                    </a:lnTo>
                    <a:lnTo>
                      <a:pt x="8857" y="4940"/>
                    </a:lnTo>
                    <a:lnTo>
                      <a:pt x="9049" y="4727"/>
                    </a:lnTo>
                    <a:lnTo>
                      <a:pt x="9304" y="4472"/>
                    </a:lnTo>
                    <a:lnTo>
                      <a:pt x="9709" y="4174"/>
                    </a:lnTo>
                    <a:lnTo>
                      <a:pt x="9943" y="3982"/>
                    </a:lnTo>
                    <a:lnTo>
                      <a:pt x="10071" y="3876"/>
                    </a:lnTo>
                    <a:lnTo>
                      <a:pt x="10198" y="3790"/>
                    </a:lnTo>
                    <a:lnTo>
                      <a:pt x="10283" y="3769"/>
                    </a:lnTo>
                    <a:lnTo>
                      <a:pt x="10518" y="3705"/>
                    </a:lnTo>
                    <a:lnTo>
                      <a:pt x="10645" y="3684"/>
                    </a:lnTo>
                    <a:lnTo>
                      <a:pt x="10773" y="3641"/>
                    </a:lnTo>
                    <a:lnTo>
                      <a:pt x="11007" y="3492"/>
                    </a:lnTo>
                    <a:lnTo>
                      <a:pt x="11241" y="3301"/>
                    </a:lnTo>
                    <a:lnTo>
                      <a:pt x="11433" y="3109"/>
                    </a:lnTo>
                    <a:lnTo>
                      <a:pt x="11625" y="2896"/>
                    </a:lnTo>
                    <a:lnTo>
                      <a:pt x="11752" y="2683"/>
                    </a:lnTo>
                    <a:lnTo>
                      <a:pt x="11901" y="2449"/>
                    </a:lnTo>
                    <a:lnTo>
                      <a:pt x="12114" y="2130"/>
                    </a:lnTo>
                    <a:lnTo>
                      <a:pt x="12306" y="1789"/>
                    </a:lnTo>
                    <a:lnTo>
                      <a:pt x="12348" y="1662"/>
                    </a:lnTo>
                    <a:lnTo>
                      <a:pt x="12412" y="1534"/>
                    </a:lnTo>
                    <a:lnTo>
                      <a:pt x="12476" y="1300"/>
                    </a:lnTo>
                    <a:lnTo>
                      <a:pt x="12497" y="1151"/>
                    </a:lnTo>
                    <a:lnTo>
                      <a:pt x="12540" y="916"/>
                    </a:lnTo>
                    <a:lnTo>
                      <a:pt x="12561" y="725"/>
                    </a:lnTo>
                    <a:lnTo>
                      <a:pt x="12561" y="597"/>
                    </a:lnTo>
                    <a:lnTo>
                      <a:pt x="12561" y="491"/>
                    </a:lnTo>
                    <a:lnTo>
                      <a:pt x="12561" y="320"/>
                    </a:lnTo>
                    <a:lnTo>
                      <a:pt x="12540" y="193"/>
                    </a:lnTo>
                    <a:lnTo>
                      <a:pt x="12476" y="65"/>
                    </a:lnTo>
                    <a:lnTo>
                      <a:pt x="12455" y="44"/>
                    </a:lnTo>
                    <a:lnTo>
                      <a:pt x="12412" y="22"/>
                    </a:lnTo>
                    <a:lnTo>
                      <a:pt x="12327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866;p49">
                <a:extLst>
                  <a:ext uri="{FF2B5EF4-FFF2-40B4-BE49-F238E27FC236}">
                    <a16:creationId xmlns:a16="http://schemas.microsoft.com/office/drawing/2014/main" id="{E93B4637-7275-9EB9-E971-F481313CDFFD}"/>
                  </a:ext>
                </a:extLst>
              </p:cNvPr>
              <p:cNvSpPr/>
              <p:nvPr/>
            </p:nvSpPr>
            <p:spPr>
              <a:xfrm>
                <a:off x="5268838" y="3567077"/>
                <a:ext cx="116544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6090" fill="none" extrusionOk="0">
                    <a:moveTo>
                      <a:pt x="12327" y="1"/>
                    </a:moveTo>
                    <a:lnTo>
                      <a:pt x="12327" y="1"/>
                    </a:lnTo>
                    <a:lnTo>
                      <a:pt x="12263" y="1"/>
                    </a:lnTo>
                    <a:lnTo>
                      <a:pt x="12221" y="44"/>
                    </a:lnTo>
                    <a:lnTo>
                      <a:pt x="12178" y="86"/>
                    </a:lnTo>
                    <a:lnTo>
                      <a:pt x="12157" y="129"/>
                    </a:lnTo>
                    <a:lnTo>
                      <a:pt x="12157" y="129"/>
                    </a:lnTo>
                    <a:lnTo>
                      <a:pt x="12114" y="256"/>
                    </a:lnTo>
                    <a:lnTo>
                      <a:pt x="12114" y="256"/>
                    </a:lnTo>
                    <a:lnTo>
                      <a:pt x="12072" y="427"/>
                    </a:lnTo>
                    <a:lnTo>
                      <a:pt x="12072" y="427"/>
                    </a:lnTo>
                    <a:lnTo>
                      <a:pt x="12093" y="363"/>
                    </a:lnTo>
                    <a:lnTo>
                      <a:pt x="12093" y="363"/>
                    </a:lnTo>
                    <a:lnTo>
                      <a:pt x="12029" y="554"/>
                    </a:lnTo>
                    <a:lnTo>
                      <a:pt x="12029" y="554"/>
                    </a:lnTo>
                    <a:lnTo>
                      <a:pt x="11923" y="789"/>
                    </a:lnTo>
                    <a:lnTo>
                      <a:pt x="11923" y="789"/>
                    </a:lnTo>
                    <a:lnTo>
                      <a:pt x="11838" y="980"/>
                    </a:lnTo>
                    <a:lnTo>
                      <a:pt x="11838" y="980"/>
                    </a:lnTo>
                    <a:lnTo>
                      <a:pt x="11774" y="1214"/>
                    </a:lnTo>
                    <a:lnTo>
                      <a:pt x="11774" y="1214"/>
                    </a:lnTo>
                    <a:lnTo>
                      <a:pt x="11710" y="1342"/>
                    </a:lnTo>
                    <a:lnTo>
                      <a:pt x="11646" y="1470"/>
                    </a:lnTo>
                    <a:lnTo>
                      <a:pt x="11646" y="1470"/>
                    </a:lnTo>
                    <a:lnTo>
                      <a:pt x="11348" y="1896"/>
                    </a:lnTo>
                    <a:lnTo>
                      <a:pt x="11348" y="1896"/>
                    </a:lnTo>
                    <a:lnTo>
                      <a:pt x="11156" y="2194"/>
                    </a:lnTo>
                    <a:lnTo>
                      <a:pt x="10986" y="2492"/>
                    </a:lnTo>
                    <a:lnTo>
                      <a:pt x="10986" y="2492"/>
                    </a:lnTo>
                    <a:lnTo>
                      <a:pt x="10858" y="2641"/>
                    </a:lnTo>
                    <a:lnTo>
                      <a:pt x="10730" y="2790"/>
                    </a:lnTo>
                    <a:lnTo>
                      <a:pt x="10730" y="2790"/>
                    </a:lnTo>
                    <a:lnTo>
                      <a:pt x="10496" y="2960"/>
                    </a:lnTo>
                    <a:lnTo>
                      <a:pt x="10496" y="2960"/>
                    </a:lnTo>
                    <a:lnTo>
                      <a:pt x="10305" y="3024"/>
                    </a:lnTo>
                    <a:lnTo>
                      <a:pt x="10305" y="3024"/>
                    </a:lnTo>
                    <a:lnTo>
                      <a:pt x="10156" y="3045"/>
                    </a:lnTo>
                    <a:lnTo>
                      <a:pt x="9985" y="3088"/>
                    </a:lnTo>
                    <a:lnTo>
                      <a:pt x="9985" y="3088"/>
                    </a:lnTo>
                    <a:lnTo>
                      <a:pt x="9794" y="3194"/>
                    </a:lnTo>
                    <a:lnTo>
                      <a:pt x="9602" y="3322"/>
                    </a:lnTo>
                    <a:lnTo>
                      <a:pt x="9602" y="3322"/>
                    </a:lnTo>
                    <a:lnTo>
                      <a:pt x="9347" y="3535"/>
                    </a:lnTo>
                    <a:lnTo>
                      <a:pt x="9347" y="3535"/>
                    </a:lnTo>
                    <a:lnTo>
                      <a:pt x="9070" y="3727"/>
                    </a:lnTo>
                    <a:lnTo>
                      <a:pt x="9070" y="3727"/>
                    </a:lnTo>
                    <a:lnTo>
                      <a:pt x="8836" y="3897"/>
                    </a:lnTo>
                    <a:lnTo>
                      <a:pt x="8623" y="4110"/>
                    </a:lnTo>
                    <a:lnTo>
                      <a:pt x="8197" y="4536"/>
                    </a:lnTo>
                    <a:lnTo>
                      <a:pt x="8197" y="4536"/>
                    </a:lnTo>
                    <a:lnTo>
                      <a:pt x="8005" y="4685"/>
                    </a:lnTo>
                    <a:lnTo>
                      <a:pt x="7793" y="4812"/>
                    </a:lnTo>
                    <a:lnTo>
                      <a:pt x="7793" y="4812"/>
                    </a:lnTo>
                    <a:lnTo>
                      <a:pt x="7537" y="4919"/>
                    </a:lnTo>
                    <a:lnTo>
                      <a:pt x="7282" y="4983"/>
                    </a:lnTo>
                    <a:lnTo>
                      <a:pt x="7282" y="4983"/>
                    </a:lnTo>
                    <a:lnTo>
                      <a:pt x="7026" y="5025"/>
                    </a:lnTo>
                    <a:lnTo>
                      <a:pt x="6771" y="5004"/>
                    </a:lnTo>
                    <a:lnTo>
                      <a:pt x="6771" y="5004"/>
                    </a:lnTo>
                    <a:lnTo>
                      <a:pt x="6494" y="5004"/>
                    </a:lnTo>
                    <a:lnTo>
                      <a:pt x="6217" y="5025"/>
                    </a:lnTo>
                    <a:lnTo>
                      <a:pt x="6217" y="5025"/>
                    </a:lnTo>
                    <a:lnTo>
                      <a:pt x="5898" y="5068"/>
                    </a:lnTo>
                    <a:lnTo>
                      <a:pt x="5578" y="5153"/>
                    </a:lnTo>
                    <a:lnTo>
                      <a:pt x="5578" y="5153"/>
                    </a:lnTo>
                    <a:lnTo>
                      <a:pt x="5323" y="5238"/>
                    </a:lnTo>
                    <a:lnTo>
                      <a:pt x="5046" y="5323"/>
                    </a:lnTo>
                    <a:lnTo>
                      <a:pt x="5046" y="5323"/>
                    </a:lnTo>
                    <a:lnTo>
                      <a:pt x="4876" y="5345"/>
                    </a:lnTo>
                    <a:lnTo>
                      <a:pt x="4706" y="5366"/>
                    </a:lnTo>
                    <a:lnTo>
                      <a:pt x="4706" y="5366"/>
                    </a:lnTo>
                    <a:lnTo>
                      <a:pt x="4216" y="5323"/>
                    </a:lnTo>
                    <a:lnTo>
                      <a:pt x="4216" y="5323"/>
                    </a:lnTo>
                    <a:lnTo>
                      <a:pt x="3556" y="5281"/>
                    </a:lnTo>
                    <a:lnTo>
                      <a:pt x="3556" y="5281"/>
                    </a:lnTo>
                    <a:lnTo>
                      <a:pt x="3641" y="5281"/>
                    </a:lnTo>
                    <a:lnTo>
                      <a:pt x="3641" y="5281"/>
                    </a:lnTo>
                    <a:lnTo>
                      <a:pt x="3407" y="5281"/>
                    </a:lnTo>
                    <a:lnTo>
                      <a:pt x="3407" y="5281"/>
                    </a:lnTo>
                    <a:lnTo>
                      <a:pt x="3258" y="5259"/>
                    </a:lnTo>
                    <a:lnTo>
                      <a:pt x="3088" y="5238"/>
                    </a:lnTo>
                    <a:lnTo>
                      <a:pt x="3088" y="5238"/>
                    </a:lnTo>
                    <a:lnTo>
                      <a:pt x="2875" y="5132"/>
                    </a:lnTo>
                    <a:lnTo>
                      <a:pt x="2683" y="5025"/>
                    </a:lnTo>
                    <a:lnTo>
                      <a:pt x="2683" y="5025"/>
                    </a:lnTo>
                    <a:lnTo>
                      <a:pt x="2321" y="4748"/>
                    </a:lnTo>
                    <a:lnTo>
                      <a:pt x="2151" y="4599"/>
                    </a:lnTo>
                    <a:lnTo>
                      <a:pt x="1981" y="4429"/>
                    </a:lnTo>
                    <a:lnTo>
                      <a:pt x="1981" y="4429"/>
                    </a:lnTo>
                    <a:lnTo>
                      <a:pt x="1789" y="4195"/>
                    </a:lnTo>
                    <a:lnTo>
                      <a:pt x="1640" y="3961"/>
                    </a:lnTo>
                    <a:lnTo>
                      <a:pt x="1640" y="3961"/>
                    </a:lnTo>
                    <a:lnTo>
                      <a:pt x="1512" y="3663"/>
                    </a:lnTo>
                    <a:lnTo>
                      <a:pt x="1427" y="3365"/>
                    </a:lnTo>
                    <a:lnTo>
                      <a:pt x="1427" y="3365"/>
                    </a:lnTo>
                    <a:lnTo>
                      <a:pt x="1299" y="3067"/>
                    </a:lnTo>
                    <a:lnTo>
                      <a:pt x="1299" y="3067"/>
                    </a:lnTo>
                    <a:lnTo>
                      <a:pt x="1214" y="2854"/>
                    </a:lnTo>
                    <a:lnTo>
                      <a:pt x="1129" y="2662"/>
                    </a:lnTo>
                    <a:lnTo>
                      <a:pt x="1129" y="2662"/>
                    </a:lnTo>
                    <a:lnTo>
                      <a:pt x="937" y="2364"/>
                    </a:lnTo>
                    <a:lnTo>
                      <a:pt x="746" y="2066"/>
                    </a:lnTo>
                    <a:lnTo>
                      <a:pt x="746" y="2066"/>
                    </a:lnTo>
                    <a:lnTo>
                      <a:pt x="554" y="1768"/>
                    </a:lnTo>
                    <a:lnTo>
                      <a:pt x="554" y="1768"/>
                    </a:lnTo>
                    <a:lnTo>
                      <a:pt x="426" y="1619"/>
                    </a:lnTo>
                    <a:lnTo>
                      <a:pt x="299" y="1491"/>
                    </a:lnTo>
                    <a:lnTo>
                      <a:pt x="299" y="1491"/>
                    </a:lnTo>
                    <a:lnTo>
                      <a:pt x="235" y="1449"/>
                    </a:lnTo>
                    <a:lnTo>
                      <a:pt x="171" y="1449"/>
                    </a:lnTo>
                    <a:lnTo>
                      <a:pt x="86" y="1470"/>
                    </a:lnTo>
                    <a:lnTo>
                      <a:pt x="43" y="1513"/>
                    </a:lnTo>
                    <a:lnTo>
                      <a:pt x="43" y="1513"/>
                    </a:lnTo>
                    <a:lnTo>
                      <a:pt x="1" y="1576"/>
                    </a:lnTo>
                    <a:lnTo>
                      <a:pt x="1" y="1640"/>
                    </a:lnTo>
                    <a:lnTo>
                      <a:pt x="22" y="1704"/>
                    </a:lnTo>
                    <a:lnTo>
                      <a:pt x="65" y="1747"/>
                    </a:lnTo>
                    <a:lnTo>
                      <a:pt x="65" y="1747"/>
                    </a:lnTo>
                    <a:lnTo>
                      <a:pt x="192" y="1874"/>
                    </a:lnTo>
                    <a:lnTo>
                      <a:pt x="192" y="1874"/>
                    </a:lnTo>
                    <a:lnTo>
                      <a:pt x="363" y="2130"/>
                    </a:lnTo>
                    <a:lnTo>
                      <a:pt x="512" y="2385"/>
                    </a:lnTo>
                    <a:lnTo>
                      <a:pt x="512" y="2385"/>
                    </a:lnTo>
                    <a:lnTo>
                      <a:pt x="703" y="2790"/>
                    </a:lnTo>
                    <a:lnTo>
                      <a:pt x="703" y="2790"/>
                    </a:lnTo>
                    <a:lnTo>
                      <a:pt x="788" y="3024"/>
                    </a:lnTo>
                    <a:lnTo>
                      <a:pt x="852" y="3237"/>
                    </a:lnTo>
                    <a:lnTo>
                      <a:pt x="852" y="3237"/>
                    </a:lnTo>
                    <a:lnTo>
                      <a:pt x="937" y="3705"/>
                    </a:lnTo>
                    <a:lnTo>
                      <a:pt x="937" y="3705"/>
                    </a:lnTo>
                    <a:lnTo>
                      <a:pt x="937" y="3641"/>
                    </a:lnTo>
                    <a:lnTo>
                      <a:pt x="937" y="3641"/>
                    </a:lnTo>
                    <a:lnTo>
                      <a:pt x="1001" y="3918"/>
                    </a:lnTo>
                    <a:lnTo>
                      <a:pt x="1001" y="3918"/>
                    </a:lnTo>
                    <a:lnTo>
                      <a:pt x="1044" y="4131"/>
                    </a:lnTo>
                    <a:lnTo>
                      <a:pt x="1129" y="4323"/>
                    </a:lnTo>
                    <a:lnTo>
                      <a:pt x="1129" y="4323"/>
                    </a:lnTo>
                    <a:lnTo>
                      <a:pt x="1214" y="4493"/>
                    </a:lnTo>
                    <a:lnTo>
                      <a:pt x="1321" y="4642"/>
                    </a:lnTo>
                    <a:lnTo>
                      <a:pt x="1576" y="4940"/>
                    </a:lnTo>
                    <a:lnTo>
                      <a:pt x="1576" y="4940"/>
                    </a:lnTo>
                    <a:lnTo>
                      <a:pt x="1810" y="5196"/>
                    </a:lnTo>
                    <a:lnTo>
                      <a:pt x="2066" y="5430"/>
                    </a:lnTo>
                    <a:lnTo>
                      <a:pt x="2343" y="5621"/>
                    </a:lnTo>
                    <a:lnTo>
                      <a:pt x="2641" y="5792"/>
                    </a:lnTo>
                    <a:lnTo>
                      <a:pt x="2641" y="5792"/>
                    </a:lnTo>
                    <a:lnTo>
                      <a:pt x="2790" y="5877"/>
                    </a:lnTo>
                    <a:lnTo>
                      <a:pt x="2960" y="5919"/>
                    </a:lnTo>
                    <a:lnTo>
                      <a:pt x="3130" y="5962"/>
                    </a:lnTo>
                    <a:lnTo>
                      <a:pt x="3301" y="5983"/>
                    </a:lnTo>
                    <a:lnTo>
                      <a:pt x="3301" y="5983"/>
                    </a:lnTo>
                    <a:lnTo>
                      <a:pt x="3961" y="6026"/>
                    </a:lnTo>
                    <a:lnTo>
                      <a:pt x="3961" y="6026"/>
                    </a:lnTo>
                    <a:lnTo>
                      <a:pt x="4535" y="6090"/>
                    </a:lnTo>
                    <a:lnTo>
                      <a:pt x="4535" y="6090"/>
                    </a:lnTo>
                    <a:lnTo>
                      <a:pt x="4748" y="6090"/>
                    </a:lnTo>
                    <a:lnTo>
                      <a:pt x="4940" y="6090"/>
                    </a:lnTo>
                    <a:lnTo>
                      <a:pt x="4940" y="6090"/>
                    </a:lnTo>
                    <a:lnTo>
                      <a:pt x="5131" y="6068"/>
                    </a:lnTo>
                    <a:lnTo>
                      <a:pt x="5323" y="6026"/>
                    </a:lnTo>
                    <a:lnTo>
                      <a:pt x="5323" y="6026"/>
                    </a:lnTo>
                    <a:lnTo>
                      <a:pt x="5451" y="5983"/>
                    </a:lnTo>
                    <a:lnTo>
                      <a:pt x="5600" y="5919"/>
                    </a:lnTo>
                    <a:lnTo>
                      <a:pt x="5600" y="5919"/>
                    </a:lnTo>
                    <a:lnTo>
                      <a:pt x="5749" y="5856"/>
                    </a:lnTo>
                    <a:lnTo>
                      <a:pt x="5919" y="5813"/>
                    </a:lnTo>
                    <a:lnTo>
                      <a:pt x="5919" y="5813"/>
                    </a:lnTo>
                    <a:lnTo>
                      <a:pt x="6281" y="5749"/>
                    </a:lnTo>
                    <a:lnTo>
                      <a:pt x="6281" y="5749"/>
                    </a:lnTo>
                    <a:lnTo>
                      <a:pt x="6515" y="5728"/>
                    </a:lnTo>
                    <a:lnTo>
                      <a:pt x="6728" y="5728"/>
                    </a:lnTo>
                    <a:lnTo>
                      <a:pt x="6728" y="5728"/>
                    </a:lnTo>
                    <a:lnTo>
                      <a:pt x="7154" y="5749"/>
                    </a:lnTo>
                    <a:lnTo>
                      <a:pt x="7154" y="5749"/>
                    </a:lnTo>
                    <a:lnTo>
                      <a:pt x="7409" y="5706"/>
                    </a:lnTo>
                    <a:lnTo>
                      <a:pt x="7665" y="5643"/>
                    </a:lnTo>
                    <a:lnTo>
                      <a:pt x="7665" y="5643"/>
                    </a:lnTo>
                    <a:lnTo>
                      <a:pt x="7942" y="5557"/>
                    </a:lnTo>
                    <a:lnTo>
                      <a:pt x="8218" y="5430"/>
                    </a:lnTo>
                    <a:lnTo>
                      <a:pt x="8218" y="5430"/>
                    </a:lnTo>
                    <a:lnTo>
                      <a:pt x="8474" y="5281"/>
                    </a:lnTo>
                    <a:lnTo>
                      <a:pt x="8474" y="5281"/>
                    </a:lnTo>
                    <a:lnTo>
                      <a:pt x="8644" y="5132"/>
                    </a:lnTo>
                    <a:lnTo>
                      <a:pt x="8644" y="5132"/>
                    </a:lnTo>
                    <a:lnTo>
                      <a:pt x="8857" y="4940"/>
                    </a:lnTo>
                    <a:lnTo>
                      <a:pt x="9049" y="4727"/>
                    </a:lnTo>
                    <a:lnTo>
                      <a:pt x="9049" y="4727"/>
                    </a:lnTo>
                    <a:lnTo>
                      <a:pt x="9304" y="4472"/>
                    </a:lnTo>
                    <a:lnTo>
                      <a:pt x="9304" y="4472"/>
                    </a:lnTo>
                    <a:lnTo>
                      <a:pt x="9709" y="4174"/>
                    </a:lnTo>
                    <a:lnTo>
                      <a:pt x="9709" y="4174"/>
                    </a:lnTo>
                    <a:lnTo>
                      <a:pt x="9943" y="3982"/>
                    </a:lnTo>
                    <a:lnTo>
                      <a:pt x="10071" y="3876"/>
                    </a:lnTo>
                    <a:lnTo>
                      <a:pt x="10198" y="3790"/>
                    </a:lnTo>
                    <a:lnTo>
                      <a:pt x="10198" y="3790"/>
                    </a:lnTo>
                    <a:lnTo>
                      <a:pt x="10283" y="3769"/>
                    </a:lnTo>
                    <a:lnTo>
                      <a:pt x="10283" y="3769"/>
                    </a:lnTo>
                    <a:lnTo>
                      <a:pt x="10518" y="3705"/>
                    </a:lnTo>
                    <a:lnTo>
                      <a:pt x="10645" y="3684"/>
                    </a:lnTo>
                    <a:lnTo>
                      <a:pt x="10773" y="3641"/>
                    </a:lnTo>
                    <a:lnTo>
                      <a:pt x="10773" y="3641"/>
                    </a:lnTo>
                    <a:lnTo>
                      <a:pt x="11007" y="3492"/>
                    </a:lnTo>
                    <a:lnTo>
                      <a:pt x="11241" y="3301"/>
                    </a:lnTo>
                    <a:lnTo>
                      <a:pt x="11241" y="3301"/>
                    </a:lnTo>
                    <a:lnTo>
                      <a:pt x="11433" y="3109"/>
                    </a:lnTo>
                    <a:lnTo>
                      <a:pt x="11625" y="2896"/>
                    </a:lnTo>
                    <a:lnTo>
                      <a:pt x="11625" y="2896"/>
                    </a:lnTo>
                    <a:lnTo>
                      <a:pt x="11752" y="2683"/>
                    </a:lnTo>
                    <a:lnTo>
                      <a:pt x="11901" y="2449"/>
                    </a:lnTo>
                    <a:lnTo>
                      <a:pt x="11901" y="2449"/>
                    </a:lnTo>
                    <a:lnTo>
                      <a:pt x="12114" y="2130"/>
                    </a:lnTo>
                    <a:lnTo>
                      <a:pt x="12306" y="1789"/>
                    </a:lnTo>
                    <a:lnTo>
                      <a:pt x="12306" y="1789"/>
                    </a:lnTo>
                    <a:lnTo>
                      <a:pt x="12348" y="1662"/>
                    </a:lnTo>
                    <a:lnTo>
                      <a:pt x="12412" y="1534"/>
                    </a:lnTo>
                    <a:lnTo>
                      <a:pt x="12412" y="1534"/>
                    </a:lnTo>
                    <a:lnTo>
                      <a:pt x="12476" y="1300"/>
                    </a:lnTo>
                    <a:lnTo>
                      <a:pt x="12476" y="1300"/>
                    </a:lnTo>
                    <a:lnTo>
                      <a:pt x="12497" y="1151"/>
                    </a:lnTo>
                    <a:lnTo>
                      <a:pt x="12497" y="1151"/>
                    </a:lnTo>
                    <a:lnTo>
                      <a:pt x="12540" y="916"/>
                    </a:lnTo>
                    <a:lnTo>
                      <a:pt x="12540" y="916"/>
                    </a:lnTo>
                    <a:lnTo>
                      <a:pt x="12561" y="725"/>
                    </a:lnTo>
                    <a:lnTo>
                      <a:pt x="12561" y="725"/>
                    </a:lnTo>
                    <a:lnTo>
                      <a:pt x="12561" y="597"/>
                    </a:lnTo>
                    <a:lnTo>
                      <a:pt x="12561" y="491"/>
                    </a:lnTo>
                    <a:lnTo>
                      <a:pt x="12561" y="491"/>
                    </a:lnTo>
                    <a:lnTo>
                      <a:pt x="12561" y="320"/>
                    </a:lnTo>
                    <a:lnTo>
                      <a:pt x="12561" y="320"/>
                    </a:lnTo>
                    <a:lnTo>
                      <a:pt x="12540" y="193"/>
                    </a:lnTo>
                    <a:lnTo>
                      <a:pt x="12540" y="193"/>
                    </a:lnTo>
                    <a:lnTo>
                      <a:pt x="12476" y="65"/>
                    </a:lnTo>
                    <a:lnTo>
                      <a:pt x="12476" y="65"/>
                    </a:lnTo>
                    <a:lnTo>
                      <a:pt x="12455" y="44"/>
                    </a:lnTo>
                    <a:lnTo>
                      <a:pt x="12412" y="22"/>
                    </a:lnTo>
                    <a:lnTo>
                      <a:pt x="12327" y="1"/>
                    </a:lnTo>
                    <a:lnTo>
                      <a:pt x="1232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867;p49">
                <a:extLst>
                  <a:ext uri="{FF2B5EF4-FFF2-40B4-BE49-F238E27FC236}">
                    <a16:creationId xmlns:a16="http://schemas.microsoft.com/office/drawing/2014/main" id="{30445B72-2DE8-2061-0E07-29496D46359D}"/>
                  </a:ext>
                </a:extLst>
              </p:cNvPr>
              <p:cNvSpPr/>
              <p:nvPr/>
            </p:nvSpPr>
            <p:spPr>
              <a:xfrm>
                <a:off x="5385362" y="3570046"/>
                <a:ext cx="9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868;p49">
                <a:extLst>
                  <a:ext uri="{FF2B5EF4-FFF2-40B4-BE49-F238E27FC236}">
                    <a16:creationId xmlns:a16="http://schemas.microsoft.com/office/drawing/2014/main" id="{2E8B5FBF-18D7-ED08-20F9-CB5546CD81F6}"/>
                  </a:ext>
                </a:extLst>
              </p:cNvPr>
              <p:cNvSpPr/>
              <p:nvPr/>
            </p:nvSpPr>
            <p:spPr>
              <a:xfrm>
                <a:off x="5370158" y="3590585"/>
                <a:ext cx="399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43" h="43" fill="none" extrusionOk="0">
                    <a:moveTo>
                      <a:pt x="43" y="0"/>
                    </a:moveTo>
                    <a:lnTo>
                      <a:pt x="43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4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869;p49">
                <a:extLst>
                  <a:ext uri="{FF2B5EF4-FFF2-40B4-BE49-F238E27FC236}">
                    <a16:creationId xmlns:a16="http://schemas.microsoft.com/office/drawing/2014/main" id="{69D92CDE-D94A-52D9-D267-B37FA93F5395}"/>
                  </a:ext>
                </a:extLst>
              </p:cNvPr>
              <p:cNvSpPr/>
              <p:nvPr/>
            </p:nvSpPr>
            <p:spPr>
              <a:xfrm>
                <a:off x="5276538" y="359670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870;p49">
                <a:extLst>
                  <a:ext uri="{FF2B5EF4-FFF2-40B4-BE49-F238E27FC236}">
                    <a16:creationId xmlns:a16="http://schemas.microsoft.com/office/drawing/2014/main" id="{7273225A-660C-EB0D-5577-A977F06723C7}"/>
                  </a:ext>
                </a:extLst>
              </p:cNvPr>
              <p:cNvSpPr/>
              <p:nvPr/>
            </p:nvSpPr>
            <p:spPr>
              <a:xfrm>
                <a:off x="5284042" y="360401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871;p49">
                <a:extLst>
                  <a:ext uri="{FF2B5EF4-FFF2-40B4-BE49-F238E27FC236}">
                    <a16:creationId xmlns:a16="http://schemas.microsoft.com/office/drawing/2014/main" id="{6050E50D-D466-6820-19A2-A9F702B067DF}"/>
                  </a:ext>
                </a:extLst>
              </p:cNvPr>
              <p:cNvSpPr/>
              <p:nvPr/>
            </p:nvSpPr>
            <p:spPr>
              <a:xfrm>
                <a:off x="5300833" y="3616058"/>
                <a:ext cx="603" cy="9"/>
              </a:xfrm>
              <a:custGeom>
                <a:avLst/>
                <a:gdLst/>
                <a:ahLst/>
                <a:cxnLst/>
                <a:rect l="l" t="t" r="r" b="b"/>
                <a:pathLst>
                  <a:path w="65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4" y="1"/>
                    </a:lnTo>
                    <a:lnTo>
                      <a:pt x="64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2872;p49">
                <a:extLst>
                  <a:ext uri="{FF2B5EF4-FFF2-40B4-BE49-F238E27FC236}">
                    <a16:creationId xmlns:a16="http://schemas.microsoft.com/office/drawing/2014/main" id="{7C796A37-5030-BD1F-F971-2BD2A3ED88D5}"/>
                  </a:ext>
                </a:extLst>
              </p:cNvPr>
              <p:cNvSpPr/>
              <p:nvPr/>
            </p:nvSpPr>
            <p:spPr>
              <a:xfrm>
                <a:off x="5330658" y="3620205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2873;p49">
                <a:extLst>
                  <a:ext uri="{FF2B5EF4-FFF2-40B4-BE49-F238E27FC236}">
                    <a16:creationId xmlns:a16="http://schemas.microsoft.com/office/drawing/2014/main" id="{48B05193-797F-86AE-86D7-8D9A772F74B6}"/>
                  </a:ext>
                </a:extLst>
              </p:cNvPr>
              <p:cNvSpPr/>
              <p:nvPr/>
            </p:nvSpPr>
            <p:spPr>
              <a:xfrm>
                <a:off x="5349026" y="3614082"/>
                <a:ext cx="798" cy="798"/>
              </a:xfrm>
              <a:custGeom>
                <a:avLst/>
                <a:gdLst/>
                <a:ahLst/>
                <a:cxnLst/>
                <a:rect l="l" t="t" r="r" b="b"/>
                <a:pathLst>
                  <a:path w="86" h="86" fill="none" extrusionOk="0">
                    <a:moveTo>
                      <a:pt x="0" y="65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0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2874;p49">
                <a:extLst>
                  <a:ext uri="{FF2B5EF4-FFF2-40B4-BE49-F238E27FC236}">
                    <a16:creationId xmlns:a16="http://schemas.microsoft.com/office/drawing/2014/main" id="{11D0E340-3D1F-1629-FB96-D208966AE1FA}"/>
                  </a:ext>
                </a:extLst>
              </p:cNvPr>
              <p:cNvSpPr/>
              <p:nvPr/>
            </p:nvSpPr>
            <p:spPr>
              <a:xfrm>
                <a:off x="5277530" y="3583868"/>
                <a:ext cx="96792" cy="34967"/>
              </a:xfrm>
              <a:custGeom>
                <a:avLst/>
                <a:gdLst/>
                <a:ahLst/>
                <a:cxnLst/>
                <a:rect l="l" t="t" r="r" b="b"/>
                <a:pathLst>
                  <a:path w="10433" h="3769" extrusionOk="0">
                    <a:moveTo>
                      <a:pt x="9964" y="1"/>
                    </a:moveTo>
                    <a:lnTo>
                      <a:pt x="9857" y="22"/>
                    </a:lnTo>
                    <a:lnTo>
                      <a:pt x="9772" y="43"/>
                    </a:lnTo>
                    <a:lnTo>
                      <a:pt x="9602" y="86"/>
                    </a:lnTo>
                    <a:lnTo>
                      <a:pt x="9432" y="150"/>
                    </a:lnTo>
                    <a:lnTo>
                      <a:pt x="9261" y="213"/>
                    </a:lnTo>
                    <a:lnTo>
                      <a:pt x="9091" y="299"/>
                    </a:lnTo>
                    <a:lnTo>
                      <a:pt x="8921" y="405"/>
                    </a:lnTo>
                    <a:lnTo>
                      <a:pt x="8772" y="512"/>
                    </a:lnTo>
                    <a:lnTo>
                      <a:pt x="8623" y="639"/>
                    </a:lnTo>
                    <a:lnTo>
                      <a:pt x="8516" y="746"/>
                    </a:lnTo>
                    <a:lnTo>
                      <a:pt x="8474" y="810"/>
                    </a:lnTo>
                    <a:lnTo>
                      <a:pt x="8388" y="937"/>
                    </a:lnTo>
                    <a:lnTo>
                      <a:pt x="8367" y="959"/>
                    </a:lnTo>
                    <a:lnTo>
                      <a:pt x="8346" y="1022"/>
                    </a:lnTo>
                    <a:lnTo>
                      <a:pt x="8218" y="1235"/>
                    </a:lnTo>
                    <a:lnTo>
                      <a:pt x="8133" y="1384"/>
                    </a:lnTo>
                    <a:lnTo>
                      <a:pt x="7877" y="1746"/>
                    </a:lnTo>
                    <a:lnTo>
                      <a:pt x="7750" y="1917"/>
                    </a:lnTo>
                    <a:lnTo>
                      <a:pt x="7622" y="2087"/>
                    </a:lnTo>
                    <a:lnTo>
                      <a:pt x="7388" y="2236"/>
                    </a:lnTo>
                    <a:lnTo>
                      <a:pt x="7175" y="2300"/>
                    </a:lnTo>
                    <a:lnTo>
                      <a:pt x="6941" y="2342"/>
                    </a:lnTo>
                    <a:lnTo>
                      <a:pt x="6494" y="2342"/>
                    </a:lnTo>
                    <a:lnTo>
                      <a:pt x="6281" y="2385"/>
                    </a:lnTo>
                    <a:lnTo>
                      <a:pt x="6153" y="2406"/>
                    </a:lnTo>
                    <a:lnTo>
                      <a:pt x="6047" y="2470"/>
                    </a:lnTo>
                    <a:lnTo>
                      <a:pt x="5983" y="2534"/>
                    </a:lnTo>
                    <a:lnTo>
                      <a:pt x="5940" y="2577"/>
                    </a:lnTo>
                    <a:lnTo>
                      <a:pt x="5834" y="2619"/>
                    </a:lnTo>
                    <a:lnTo>
                      <a:pt x="5600" y="2683"/>
                    </a:lnTo>
                    <a:lnTo>
                      <a:pt x="4748" y="2704"/>
                    </a:lnTo>
                    <a:lnTo>
                      <a:pt x="4258" y="2747"/>
                    </a:lnTo>
                    <a:lnTo>
                      <a:pt x="3747" y="2789"/>
                    </a:lnTo>
                    <a:lnTo>
                      <a:pt x="3215" y="2875"/>
                    </a:lnTo>
                    <a:lnTo>
                      <a:pt x="2981" y="2917"/>
                    </a:lnTo>
                    <a:lnTo>
                      <a:pt x="2853" y="2938"/>
                    </a:lnTo>
                    <a:lnTo>
                      <a:pt x="2725" y="2960"/>
                    </a:lnTo>
                    <a:lnTo>
                      <a:pt x="2662" y="2981"/>
                    </a:lnTo>
                    <a:lnTo>
                      <a:pt x="2513" y="3066"/>
                    </a:lnTo>
                    <a:lnTo>
                      <a:pt x="2470" y="3109"/>
                    </a:lnTo>
                    <a:lnTo>
                      <a:pt x="2449" y="3151"/>
                    </a:lnTo>
                    <a:lnTo>
                      <a:pt x="2406" y="3258"/>
                    </a:lnTo>
                    <a:lnTo>
                      <a:pt x="2236" y="3258"/>
                    </a:lnTo>
                    <a:lnTo>
                      <a:pt x="2002" y="3215"/>
                    </a:lnTo>
                    <a:lnTo>
                      <a:pt x="1959" y="3215"/>
                    </a:lnTo>
                    <a:lnTo>
                      <a:pt x="1789" y="3088"/>
                    </a:lnTo>
                    <a:lnTo>
                      <a:pt x="1618" y="2981"/>
                    </a:lnTo>
                    <a:lnTo>
                      <a:pt x="1512" y="2938"/>
                    </a:lnTo>
                    <a:lnTo>
                      <a:pt x="1427" y="2917"/>
                    </a:lnTo>
                    <a:lnTo>
                      <a:pt x="1299" y="2917"/>
                    </a:lnTo>
                    <a:lnTo>
                      <a:pt x="958" y="2470"/>
                    </a:lnTo>
                    <a:lnTo>
                      <a:pt x="852" y="2364"/>
                    </a:lnTo>
                    <a:lnTo>
                      <a:pt x="852" y="2300"/>
                    </a:lnTo>
                    <a:lnTo>
                      <a:pt x="788" y="2172"/>
                    </a:lnTo>
                    <a:lnTo>
                      <a:pt x="724" y="2087"/>
                    </a:lnTo>
                    <a:lnTo>
                      <a:pt x="746" y="2087"/>
                    </a:lnTo>
                    <a:lnTo>
                      <a:pt x="639" y="1917"/>
                    </a:lnTo>
                    <a:lnTo>
                      <a:pt x="597" y="1789"/>
                    </a:lnTo>
                    <a:lnTo>
                      <a:pt x="533" y="1661"/>
                    </a:lnTo>
                    <a:lnTo>
                      <a:pt x="511" y="1533"/>
                    </a:lnTo>
                    <a:lnTo>
                      <a:pt x="490" y="1491"/>
                    </a:lnTo>
                    <a:lnTo>
                      <a:pt x="448" y="1448"/>
                    </a:lnTo>
                    <a:lnTo>
                      <a:pt x="362" y="1406"/>
                    </a:lnTo>
                    <a:lnTo>
                      <a:pt x="277" y="1384"/>
                    </a:lnTo>
                    <a:lnTo>
                      <a:pt x="171" y="1384"/>
                    </a:lnTo>
                    <a:lnTo>
                      <a:pt x="86" y="1448"/>
                    </a:lnTo>
                    <a:lnTo>
                      <a:pt x="22" y="1512"/>
                    </a:lnTo>
                    <a:lnTo>
                      <a:pt x="0" y="1619"/>
                    </a:lnTo>
                    <a:lnTo>
                      <a:pt x="22" y="1725"/>
                    </a:lnTo>
                    <a:lnTo>
                      <a:pt x="64" y="1874"/>
                    </a:lnTo>
                    <a:lnTo>
                      <a:pt x="128" y="2002"/>
                    </a:lnTo>
                    <a:lnTo>
                      <a:pt x="149" y="2087"/>
                    </a:lnTo>
                    <a:lnTo>
                      <a:pt x="128" y="2172"/>
                    </a:lnTo>
                    <a:lnTo>
                      <a:pt x="128" y="2236"/>
                    </a:lnTo>
                    <a:lnTo>
                      <a:pt x="171" y="2321"/>
                    </a:lnTo>
                    <a:lnTo>
                      <a:pt x="213" y="2385"/>
                    </a:lnTo>
                    <a:lnTo>
                      <a:pt x="469" y="2619"/>
                    </a:lnTo>
                    <a:lnTo>
                      <a:pt x="703" y="2875"/>
                    </a:lnTo>
                    <a:lnTo>
                      <a:pt x="958" y="3173"/>
                    </a:lnTo>
                    <a:lnTo>
                      <a:pt x="1086" y="3300"/>
                    </a:lnTo>
                    <a:lnTo>
                      <a:pt x="1150" y="3343"/>
                    </a:lnTo>
                    <a:lnTo>
                      <a:pt x="1235" y="3364"/>
                    </a:lnTo>
                    <a:lnTo>
                      <a:pt x="1363" y="3364"/>
                    </a:lnTo>
                    <a:lnTo>
                      <a:pt x="1384" y="3343"/>
                    </a:lnTo>
                    <a:lnTo>
                      <a:pt x="1555" y="3492"/>
                    </a:lnTo>
                    <a:lnTo>
                      <a:pt x="1682" y="3598"/>
                    </a:lnTo>
                    <a:lnTo>
                      <a:pt x="1746" y="3641"/>
                    </a:lnTo>
                    <a:lnTo>
                      <a:pt x="1831" y="3684"/>
                    </a:lnTo>
                    <a:lnTo>
                      <a:pt x="2002" y="3747"/>
                    </a:lnTo>
                    <a:lnTo>
                      <a:pt x="2129" y="3769"/>
                    </a:lnTo>
                    <a:lnTo>
                      <a:pt x="2598" y="3769"/>
                    </a:lnTo>
                    <a:lnTo>
                      <a:pt x="3109" y="3747"/>
                    </a:lnTo>
                    <a:lnTo>
                      <a:pt x="3641" y="3705"/>
                    </a:lnTo>
                    <a:lnTo>
                      <a:pt x="3875" y="3705"/>
                    </a:lnTo>
                    <a:lnTo>
                      <a:pt x="3960" y="3726"/>
                    </a:lnTo>
                    <a:lnTo>
                      <a:pt x="4088" y="3726"/>
                    </a:lnTo>
                    <a:lnTo>
                      <a:pt x="4237" y="3705"/>
                    </a:lnTo>
                    <a:lnTo>
                      <a:pt x="4407" y="3684"/>
                    </a:lnTo>
                    <a:lnTo>
                      <a:pt x="4535" y="3662"/>
                    </a:lnTo>
                    <a:lnTo>
                      <a:pt x="5238" y="3598"/>
                    </a:lnTo>
                    <a:lnTo>
                      <a:pt x="6174" y="3492"/>
                    </a:lnTo>
                    <a:lnTo>
                      <a:pt x="6366" y="3471"/>
                    </a:lnTo>
                    <a:lnTo>
                      <a:pt x="6579" y="3428"/>
                    </a:lnTo>
                    <a:lnTo>
                      <a:pt x="6728" y="3428"/>
                    </a:lnTo>
                    <a:lnTo>
                      <a:pt x="6856" y="3386"/>
                    </a:lnTo>
                    <a:lnTo>
                      <a:pt x="7005" y="3364"/>
                    </a:lnTo>
                    <a:lnTo>
                      <a:pt x="7068" y="3343"/>
                    </a:lnTo>
                    <a:lnTo>
                      <a:pt x="7132" y="3322"/>
                    </a:lnTo>
                    <a:lnTo>
                      <a:pt x="7196" y="3237"/>
                    </a:lnTo>
                    <a:lnTo>
                      <a:pt x="7239" y="3173"/>
                    </a:lnTo>
                    <a:lnTo>
                      <a:pt x="7260" y="3109"/>
                    </a:lnTo>
                    <a:lnTo>
                      <a:pt x="7260" y="3024"/>
                    </a:lnTo>
                    <a:lnTo>
                      <a:pt x="7239" y="2960"/>
                    </a:lnTo>
                    <a:lnTo>
                      <a:pt x="7345" y="2938"/>
                    </a:lnTo>
                    <a:lnTo>
                      <a:pt x="7537" y="2896"/>
                    </a:lnTo>
                    <a:lnTo>
                      <a:pt x="7707" y="2811"/>
                    </a:lnTo>
                    <a:lnTo>
                      <a:pt x="7877" y="2726"/>
                    </a:lnTo>
                    <a:lnTo>
                      <a:pt x="8026" y="2598"/>
                    </a:lnTo>
                    <a:lnTo>
                      <a:pt x="8176" y="2449"/>
                    </a:lnTo>
                    <a:lnTo>
                      <a:pt x="8303" y="2300"/>
                    </a:lnTo>
                    <a:lnTo>
                      <a:pt x="8537" y="1959"/>
                    </a:lnTo>
                    <a:lnTo>
                      <a:pt x="8601" y="1853"/>
                    </a:lnTo>
                    <a:lnTo>
                      <a:pt x="8623" y="1853"/>
                    </a:lnTo>
                    <a:lnTo>
                      <a:pt x="8793" y="1810"/>
                    </a:lnTo>
                    <a:lnTo>
                      <a:pt x="8942" y="1768"/>
                    </a:lnTo>
                    <a:lnTo>
                      <a:pt x="9368" y="1619"/>
                    </a:lnTo>
                    <a:lnTo>
                      <a:pt x="9815" y="1448"/>
                    </a:lnTo>
                    <a:lnTo>
                      <a:pt x="10028" y="1320"/>
                    </a:lnTo>
                    <a:lnTo>
                      <a:pt x="10262" y="1193"/>
                    </a:lnTo>
                    <a:lnTo>
                      <a:pt x="10304" y="1129"/>
                    </a:lnTo>
                    <a:lnTo>
                      <a:pt x="10368" y="1086"/>
                    </a:lnTo>
                    <a:lnTo>
                      <a:pt x="10390" y="1022"/>
                    </a:lnTo>
                    <a:lnTo>
                      <a:pt x="10411" y="980"/>
                    </a:lnTo>
                    <a:lnTo>
                      <a:pt x="10411" y="873"/>
                    </a:lnTo>
                    <a:lnTo>
                      <a:pt x="10390" y="788"/>
                    </a:lnTo>
                    <a:lnTo>
                      <a:pt x="10411" y="724"/>
                    </a:lnTo>
                    <a:lnTo>
                      <a:pt x="10432" y="661"/>
                    </a:lnTo>
                    <a:lnTo>
                      <a:pt x="10411" y="533"/>
                    </a:lnTo>
                    <a:lnTo>
                      <a:pt x="10390" y="512"/>
                    </a:lnTo>
                    <a:lnTo>
                      <a:pt x="10347" y="426"/>
                    </a:lnTo>
                    <a:lnTo>
                      <a:pt x="10347" y="320"/>
                    </a:lnTo>
                    <a:lnTo>
                      <a:pt x="10304" y="213"/>
                    </a:lnTo>
                    <a:lnTo>
                      <a:pt x="10241" y="128"/>
                    </a:lnTo>
                    <a:lnTo>
                      <a:pt x="10155" y="64"/>
                    </a:lnTo>
                    <a:lnTo>
                      <a:pt x="10028" y="22"/>
                    </a:lnTo>
                    <a:lnTo>
                      <a:pt x="9964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2875;p49">
                <a:extLst>
                  <a:ext uri="{FF2B5EF4-FFF2-40B4-BE49-F238E27FC236}">
                    <a16:creationId xmlns:a16="http://schemas.microsoft.com/office/drawing/2014/main" id="{D17011C3-70A7-1D73-8763-3BFFBCF193D1}"/>
                  </a:ext>
                </a:extLst>
              </p:cNvPr>
              <p:cNvSpPr/>
              <p:nvPr/>
            </p:nvSpPr>
            <p:spPr>
              <a:xfrm>
                <a:off x="5277530" y="3583868"/>
                <a:ext cx="96792" cy="34967"/>
              </a:xfrm>
              <a:custGeom>
                <a:avLst/>
                <a:gdLst/>
                <a:ahLst/>
                <a:cxnLst/>
                <a:rect l="l" t="t" r="r" b="b"/>
                <a:pathLst>
                  <a:path w="10433" h="3769" fill="none" extrusionOk="0">
                    <a:moveTo>
                      <a:pt x="9772" y="43"/>
                    </a:moveTo>
                    <a:lnTo>
                      <a:pt x="9772" y="43"/>
                    </a:lnTo>
                    <a:lnTo>
                      <a:pt x="9602" y="86"/>
                    </a:lnTo>
                    <a:lnTo>
                      <a:pt x="9602" y="86"/>
                    </a:lnTo>
                    <a:lnTo>
                      <a:pt x="9432" y="150"/>
                    </a:lnTo>
                    <a:lnTo>
                      <a:pt x="9261" y="213"/>
                    </a:lnTo>
                    <a:lnTo>
                      <a:pt x="9261" y="213"/>
                    </a:lnTo>
                    <a:lnTo>
                      <a:pt x="9091" y="299"/>
                    </a:lnTo>
                    <a:lnTo>
                      <a:pt x="8921" y="405"/>
                    </a:lnTo>
                    <a:lnTo>
                      <a:pt x="8772" y="512"/>
                    </a:lnTo>
                    <a:lnTo>
                      <a:pt x="8623" y="639"/>
                    </a:lnTo>
                    <a:lnTo>
                      <a:pt x="8623" y="639"/>
                    </a:lnTo>
                    <a:lnTo>
                      <a:pt x="8516" y="746"/>
                    </a:lnTo>
                    <a:lnTo>
                      <a:pt x="8516" y="746"/>
                    </a:lnTo>
                    <a:lnTo>
                      <a:pt x="8474" y="810"/>
                    </a:lnTo>
                    <a:lnTo>
                      <a:pt x="8474" y="810"/>
                    </a:lnTo>
                    <a:lnTo>
                      <a:pt x="8388" y="937"/>
                    </a:lnTo>
                    <a:lnTo>
                      <a:pt x="8388" y="937"/>
                    </a:lnTo>
                    <a:lnTo>
                      <a:pt x="8367" y="959"/>
                    </a:lnTo>
                    <a:lnTo>
                      <a:pt x="8367" y="959"/>
                    </a:lnTo>
                    <a:lnTo>
                      <a:pt x="8346" y="1022"/>
                    </a:lnTo>
                    <a:lnTo>
                      <a:pt x="8346" y="1022"/>
                    </a:lnTo>
                    <a:lnTo>
                      <a:pt x="8218" y="1235"/>
                    </a:lnTo>
                    <a:lnTo>
                      <a:pt x="8218" y="1235"/>
                    </a:lnTo>
                    <a:lnTo>
                      <a:pt x="8133" y="1384"/>
                    </a:lnTo>
                    <a:lnTo>
                      <a:pt x="8133" y="1384"/>
                    </a:lnTo>
                    <a:lnTo>
                      <a:pt x="7877" y="1746"/>
                    </a:lnTo>
                    <a:lnTo>
                      <a:pt x="7750" y="1917"/>
                    </a:lnTo>
                    <a:lnTo>
                      <a:pt x="7622" y="2087"/>
                    </a:lnTo>
                    <a:lnTo>
                      <a:pt x="7622" y="2087"/>
                    </a:lnTo>
                    <a:lnTo>
                      <a:pt x="7388" y="2236"/>
                    </a:lnTo>
                    <a:lnTo>
                      <a:pt x="7388" y="2236"/>
                    </a:lnTo>
                    <a:lnTo>
                      <a:pt x="7175" y="2300"/>
                    </a:lnTo>
                    <a:lnTo>
                      <a:pt x="7175" y="2300"/>
                    </a:lnTo>
                    <a:lnTo>
                      <a:pt x="6941" y="2342"/>
                    </a:lnTo>
                    <a:lnTo>
                      <a:pt x="6685" y="2342"/>
                    </a:lnTo>
                    <a:lnTo>
                      <a:pt x="6685" y="2342"/>
                    </a:lnTo>
                    <a:lnTo>
                      <a:pt x="6494" y="2342"/>
                    </a:lnTo>
                    <a:lnTo>
                      <a:pt x="6281" y="2385"/>
                    </a:lnTo>
                    <a:lnTo>
                      <a:pt x="6281" y="2385"/>
                    </a:lnTo>
                    <a:lnTo>
                      <a:pt x="6153" y="2406"/>
                    </a:lnTo>
                    <a:lnTo>
                      <a:pt x="6153" y="2406"/>
                    </a:lnTo>
                    <a:lnTo>
                      <a:pt x="6047" y="2470"/>
                    </a:lnTo>
                    <a:lnTo>
                      <a:pt x="5983" y="2534"/>
                    </a:lnTo>
                    <a:lnTo>
                      <a:pt x="5983" y="2534"/>
                    </a:lnTo>
                    <a:lnTo>
                      <a:pt x="5940" y="2577"/>
                    </a:lnTo>
                    <a:lnTo>
                      <a:pt x="5940" y="2577"/>
                    </a:lnTo>
                    <a:lnTo>
                      <a:pt x="5834" y="2619"/>
                    </a:lnTo>
                    <a:lnTo>
                      <a:pt x="5834" y="2619"/>
                    </a:lnTo>
                    <a:lnTo>
                      <a:pt x="5600" y="2683"/>
                    </a:lnTo>
                    <a:lnTo>
                      <a:pt x="5600" y="2683"/>
                    </a:lnTo>
                    <a:lnTo>
                      <a:pt x="4748" y="2704"/>
                    </a:lnTo>
                    <a:lnTo>
                      <a:pt x="4748" y="2704"/>
                    </a:lnTo>
                    <a:lnTo>
                      <a:pt x="4258" y="2747"/>
                    </a:lnTo>
                    <a:lnTo>
                      <a:pt x="4258" y="2747"/>
                    </a:lnTo>
                    <a:lnTo>
                      <a:pt x="3747" y="2789"/>
                    </a:lnTo>
                    <a:lnTo>
                      <a:pt x="3747" y="2789"/>
                    </a:lnTo>
                    <a:lnTo>
                      <a:pt x="3215" y="2875"/>
                    </a:lnTo>
                    <a:lnTo>
                      <a:pt x="3215" y="2875"/>
                    </a:lnTo>
                    <a:lnTo>
                      <a:pt x="2981" y="2917"/>
                    </a:lnTo>
                    <a:lnTo>
                      <a:pt x="2981" y="2917"/>
                    </a:lnTo>
                    <a:lnTo>
                      <a:pt x="2853" y="2938"/>
                    </a:lnTo>
                    <a:lnTo>
                      <a:pt x="2853" y="2938"/>
                    </a:lnTo>
                    <a:lnTo>
                      <a:pt x="2725" y="2960"/>
                    </a:lnTo>
                    <a:lnTo>
                      <a:pt x="2725" y="2960"/>
                    </a:lnTo>
                    <a:lnTo>
                      <a:pt x="2662" y="2981"/>
                    </a:lnTo>
                    <a:lnTo>
                      <a:pt x="2662" y="2981"/>
                    </a:lnTo>
                    <a:lnTo>
                      <a:pt x="2513" y="3066"/>
                    </a:lnTo>
                    <a:lnTo>
                      <a:pt x="2513" y="3066"/>
                    </a:lnTo>
                    <a:lnTo>
                      <a:pt x="2470" y="3109"/>
                    </a:lnTo>
                    <a:lnTo>
                      <a:pt x="2449" y="3151"/>
                    </a:lnTo>
                    <a:lnTo>
                      <a:pt x="2406" y="3258"/>
                    </a:lnTo>
                    <a:lnTo>
                      <a:pt x="2406" y="3258"/>
                    </a:lnTo>
                    <a:lnTo>
                      <a:pt x="2236" y="3258"/>
                    </a:lnTo>
                    <a:lnTo>
                      <a:pt x="2236" y="3258"/>
                    </a:lnTo>
                    <a:lnTo>
                      <a:pt x="2002" y="3215"/>
                    </a:lnTo>
                    <a:lnTo>
                      <a:pt x="2002" y="3215"/>
                    </a:lnTo>
                    <a:lnTo>
                      <a:pt x="1959" y="3215"/>
                    </a:lnTo>
                    <a:lnTo>
                      <a:pt x="1959" y="3215"/>
                    </a:lnTo>
                    <a:lnTo>
                      <a:pt x="1789" y="3088"/>
                    </a:lnTo>
                    <a:lnTo>
                      <a:pt x="1618" y="2981"/>
                    </a:lnTo>
                    <a:lnTo>
                      <a:pt x="1618" y="2981"/>
                    </a:lnTo>
                    <a:lnTo>
                      <a:pt x="1512" y="2938"/>
                    </a:lnTo>
                    <a:lnTo>
                      <a:pt x="1427" y="2917"/>
                    </a:lnTo>
                    <a:lnTo>
                      <a:pt x="1427" y="2917"/>
                    </a:lnTo>
                    <a:lnTo>
                      <a:pt x="1299" y="2917"/>
                    </a:lnTo>
                    <a:lnTo>
                      <a:pt x="1299" y="2917"/>
                    </a:lnTo>
                    <a:lnTo>
                      <a:pt x="958" y="2470"/>
                    </a:lnTo>
                    <a:lnTo>
                      <a:pt x="958" y="2470"/>
                    </a:lnTo>
                    <a:lnTo>
                      <a:pt x="852" y="2364"/>
                    </a:lnTo>
                    <a:lnTo>
                      <a:pt x="852" y="2364"/>
                    </a:lnTo>
                    <a:lnTo>
                      <a:pt x="852" y="2300"/>
                    </a:lnTo>
                    <a:lnTo>
                      <a:pt x="852" y="2300"/>
                    </a:lnTo>
                    <a:lnTo>
                      <a:pt x="788" y="2172"/>
                    </a:lnTo>
                    <a:lnTo>
                      <a:pt x="788" y="2172"/>
                    </a:lnTo>
                    <a:lnTo>
                      <a:pt x="724" y="2087"/>
                    </a:lnTo>
                    <a:lnTo>
                      <a:pt x="746" y="2087"/>
                    </a:lnTo>
                    <a:lnTo>
                      <a:pt x="746" y="2087"/>
                    </a:lnTo>
                    <a:lnTo>
                      <a:pt x="639" y="1917"/>
                    </a:lnTo>
                    <a:lnTo>
                      <a:pt x="639" y="1917"/>
                    </a:lnTo>
                    <a:lnTo>
                      <a:pt x="597" y="1789"/>
                    </a:lnTo>
                    <a:lnTo>
                      <a:pt x="597" y="1789"/>
                    </a:lnTo>
                    <a:lnTo>
                      <a:pt x="533" y="1661"/>
                    </a:lnTo>
                    <a:lnTo>
                      <a:pt x="511" y="1533"/>
                    </a:lnTo>
                    <a:lnTo>
                      <a:pt x="511" y="1533"/>
                    </a:lnTo>
                    <a:lnTo>
                      <a:pt x="490" y="1491"/>
                    </a:lnTo>
                    <a:lnTo>
                      <a:pt x="448" y="1448"/>
                    </a:lnTo>
                    <a:lnTo>
                      <a:pt x="362" y="1406"/>
                    </a:lnTo>
                    <a:lnTo>
                      <a:pt x="277" y="1384"/>
                    </a:lnTo>
                    <a:lnTo>
                      <a:pt x="171" y="1384"/>
                    </a:lnTo>
                    <a:lnTo>
                      <a:pt x="171" y="1384"/>
                    </a:lnTo>
                    <a:lnTo>
                      <a:pt x="86" y="1448"/>
                    </a:lnTo>
                    <a:lnTo>
                      <a:pt x="22" y="1512"/>
                    </a:lnTo>
                    <a:lnTo>
                      <a:pt x="22" y="1512"/>
                    </a:lnTo>
                    <a:lnTo>
                      <a:pt x="0" y="1619"/>
                    </a:lnTo>
                    <a:lnTo>
                      <a:pt x="22" y="1725"/>
                    </a:lnTo>
                    <a:lnTo>
                      <a:pt x="22" y="1725"/>
                    </a:lnTo>
                    <a:lnTo>
                      <a:pt x="64" y="1874"/>
                    </a:lnTo>
                    <a:lnTo>
                      <a:pt x="128" y="2002"/>
                    </a:lnTo>
                    <a:lnTo>
                      <a:pt x="128" y="2002"/>
                    </a:lnTo>
                    <a:lnTo>
                      <a:pt x="149" y="2087"/>
                    </a:lnTo>
                    <a:lnTo>
                      <a:pt x="149" y="2087"/>
                    </a:lnTo>
                    <a:lnTo>
                      <a:pt x="149" y="2087"/>
                    </a:lnTo>
                    <a:lnTo>
                      <a:pt x="128" y="2172"/>
                    </a:lnTo>
                    <a:lnTo>
                      <a:pt x="128" y="2236"/>
                    </a:lnTo>
                    <a:lnTo>
                      <a:pt x="171" y="2321"/>
                    </a:lnTo>
                    <a:lnTo>
                      <a:pt x="213" y="2385"/>
                    </a:lnTo>
                    <a:lnTo>
                      <a:pt x="213" y="2385"/>
                    </a:lnTo>
                    <a:lnTo>
                      <a:pt x="469" y="2619"/>
                    </a:lnTo>
                    <a:lnTo>
                      <a:pt x="469" y="2619"/>
                    </a:lnTo>
                    <a:lnTo>
                      <a:pt x="703" y="2875"/>
                    </a:lnTo>
                    <a:lnTo>
                      <a:pt x="703" y="2875"/>
                    </a:lnTo>
                    <a:lnTo>
                      <a:pt x="958" y="3173"/>
                    </a:lnTo>
                    <a:lnTo>
                      <a:pt x="958" y="3173"/>
                    </a:lnTo>
                    <a:lnTo>
                      <a:pt x="1086" y="3300"/>
                    </a:lnTo>
                    <a:lnTo>
                      <a:pt x="1150" y="3343"/>
                    </a:lnTo>
                    <a:lnTo>
                      <a:pt x="1235" y="3364"/>
                    </a:lnTo>
                    <a:lnTo>
                      <a:pt x="1235" y="3364"/>
                    </a:lnTo>
                    <a:lnTo>
                      <a:pt x="1299" y="3364"/>
                    </a:lnTo>
                    <a:lnTo>
                      <a:pt x="1363" y="3364"/>
                    </a:lnTo>
                    <a:lnTo>
                      <a:pt x="1384" y="3343"/>
                    </a:lnTo>
                    <a:lnTo>
                      <a:pt x="1384" y="3343"/>
                    </a:lnTo>
                    <a:lnTo>
                      <a:pt x="1555" y="3492"/>
                    </a:lnTo>
                    <a:lnTo>
                      <a:pt x="1555" y="3492"/>
                    </a:lnTo>
                    <a:lnTo>
                      <a:pt x="1682" y="3598"/>
                    </a:lnTo>
                    <a:lnTo>
                      <a:pt x="1682" y="3598"/>
                    </a:lnTo>
                    <a:lnTo>
                      <a:pt x="1746" y="3641"/>
                    </a:lnTo>
                    <a:lnTo>
                      <a:pt x="1831" y="3684"/>
                    </a:lnTo>
                    <a:lnTo>
                      <a:pt x="2002" y="3747"/>
                    </a:lnTo>
                    <a:lnTo>
                      <a:pt x="2002" y="3747"/>
                    </a:lnTo>
                    <a:lnTo>
                      <a:pt x="2129" y="3769"/>
                    </a:lnTo>
                    <a:lnTo>
                      <a:pt x="2257" y="3769"/>
                    </a:lnTo>
                    <a:lnTo>
                      <a:pt x="2257" y="3769"/>
                    </a:lnTo>
                    <a:lnTo>
                      <a:pt x="2598" y="3769"/>
                    </a:lnTo>
                    <a:lnTo>
                      <a:pt x="2598" y="3769"/>
                    </a:lnTo>
                    <a:lnTo>
                      <a:pt x="3109" y="3747"/>
                    </a:lnTo>
                    <a:lnTo>
                      <a:pt x="3641" y="3705"/>
                    </a:lnTo>
                    <a:lnTo>
                      <a:pt x="3641" y="3705"/>
                    </a:lnTo>
                    <a:lnTo>
                      <a:pt x="3769" y="3705"/>
                    </a:lnTo>
                    <a:lnTo>
                      <a:pt x="3769" y="3705"/>
                    </a:lnTo>
                    <a:lnTo>
                      <a:pt x="3875" y="3705"/>
                    </a:lnTo>
                    <a:lnTo>
                      <a:pt x="3875" y="3705"/>
                    </a:lnTo>
                    <a:lnTo>
                      <a:pt x="3960" y="3726"/>
                    </a:lnTo>
                    <a:lnTo>
                      <a:pt x="3960" y="3726"/>
                    </a:lnTo>
                    <a:lnTo>
                      <a:pt x="4088" y="3726"/>
                    </a:lnTo>
                    <a:lnTo>
                      <a:pt x="4088" y="3726"/>
                    </a:lnTo>
                    <a:lnTo>
                      <a:pt x="4237" y="3705"/>
                    </a:lnTo>
                    <a:lnTo>
                      <a:pt x="4237" y="3705"/>
                    </a:lnTo>
                    <a:lnTo>
                      <a:pt x="4407" y="3684"/>
                    </a:lnTo>
                    <a:lnTo>
                      <a:pt x="4407" y="3684"/>
                    </a:lnTo>
                    <a:lnTo>
                      <a:pt x="4535" y="3662"/>
                    </a:lnTo>
                    <a:lnTo>
                      <a:pt x="4535" y="3662"/>
                    </a:lnTo>
                    <a:lnTo>
                      <a:pt x="5238" y="3598"/>
                    </a:lnTo>
                    <a:lnTo>
                      <a:pt x="5238" y="3598"/>
                    </a:lnTo>
                    <a:lnTo>
                      <a:pt x="6174" y="3492"/>
                    </a:lnTo>
                    <a:lnTo>
                      <a:pt x="6174" y="3492"/>
                    </a:lnTo>
                    <a:lnTo>
                      <a:pt x="6366" y="3471"/>
                    </a:lnTo>
                    <a:lnTo>
                      <a:pt x="6366" y="3471"/>
                    </a:lnTo>
                    <a:lnTo>
                      <a:pt x="6579" y="3428"/>
                    </a:lnTo>
                    <a:lnTo>
                      <a:pt x="6579" y="3428"/>
                    </a:lnTo>
                    <a:lnTo>
                      <a:pt x="6728" y="3428"/>
                    </a:lnTo>
                    <a:lnTo>
                      <a:pt x="6856" y="3386"/>
                    </a:lnTo>
                    <a:lnTo>
                      <a:pt x="6856" y="3386"/>
                    </a:lnTo>
                    <a:lnTo>
                      <a:pt x="7005" y="3364"/>
                    </a:lnTo>
                    <a:lnTo>
                      <a:pt x="7005" y="3364"/>
                    </a:lnTo>
                    <a:lnTo>
                      <a:pt x="7068" y="3343"/>
                    </a:lnTo>
                    <a:lnTo>
                      <a:pt x="7132" y="3322"/>
                    </a:lnTo>
                    <a:lnTo>
                      <a:pt x="7132" y="3322"/>
                    </a:lnTo>
                    <a:lnTo>
                      <a:pt x="7196" y="3237"/>
                    </a:lnTo>
                    <a:lnTo>
                      <a:pt x="7196" y="3237"/>
                    </a:lnTo>
                    <a:lnTo>
                      <a:pt x="7239" y="3173"/>
                    </a:lnTo>
                    <a:lnTo>
                      <a:pt x="7260" y="3109"/>
                    </a:lnTo>
                    <a:lnTo>
                      <a:pt x="7260" y="3024"/>
                    </a:lnTo>
                    <a:lnTo>
                      <a:pt x="7239" y="2960"/>
                    </a:lnTo>
                    <a:lnTo>
                      <a:pt x="7239" y="2960"/>
                    </a:lnTo>
                    <a:lnTo>
                      <a:pt x="7345" y="2938"/>
                    </a:lnTo>
                    <a:lnTo>
                      <a:pt x="7345" y="2938"/>
                    </a:lnTo>
                    <a:lnTo>
                      <a:pt x="7537" y="2896"/>
                    </a:lnTo>
                    <a:lnTo>
                      <a:pt x="7707" y="2811"/>
                    </a:lnTo>
                    <a:lnTo>
                      <a:pt x="7877" y="2726"/>
                    </a:lnTo>
                    <a:lnTo>
                      <a:pt x="8026" y="2598"/>
                    </a:lnTo>
                    <a:lnTo>
                      <a:pt x="8026" y="2598"/>
                    </a:lnTo>
                    <a:lnTo>
                      <a:pt x="8176" y="2449"/>
                    </a:lnTo>
                    <a:lnTo>
                      <a:pt x="8303" y="2300"/>
                    </a:lnTo>
                    <a:lnTo>
                      <a:pt x="8537" y="1959"/>
                    </a:lnTo>
                    <a:lnTo>
                      <a:pt x="8537" y="1959"/>
                    </a:lnTo>
                    <a:lnTo>
                      <a:pt x="8601" y="1853"/>
                    </a:lnTo>
                    <a:lnTo>
                      <a:pt x="8601" y="1853"/>
                    </a:lnTo>
                    <a:lnTo>
                      <a:pt x="8623" y="1853"/>
                    </a:lnTo>
                    <a:lnTo>
                      <a:pt x="8623" y="1853"/>
                    </a:lnTo>
                    <a:lnTo>
                      <a:pt x="8793" y="1810"/>
                    </a:lnTo>
                    <a:lnTo>
                      <a:pt x="8942" y="1768"/>
                    </a:lnTo>
                    <a:lnTo>
                      <a:pt x="8942" y="1768"/>
                    </a:lnTo>
                    <a:lnTo>
                      <a:pt x="9368" y="1619"/>
                    </a:lnTo>
                    <a:lnTo>
                      <a:pt x="9368" y="1619"/>
                    </a:lnTo>
                    <a:lnTo>
                      <a:pt x="9815" y="1448"/>
                    </a:lnTo>
                    <a:lnTo>
                      <a:pt x="9815" y="1448"/>
                    </a:lnTo>
                    <a:lnTo>
                      <a:pt x="10028" y="1320"/>
                    </a:lnTo>
                    <a:lnTo>
                      <a:pt x="10262" y="1193"/>
                    </a:lnTo>
                    <a:lnTo>
                      <a:pt x="10262" y="1193"/>
                    </a:lnTo>
                    <a:lnTo>
                      <a:pt x="10304" y="1129"/>
                    </a:lnTo>
                    <a:lnTo>
                      <a:pt x="10368" y="1086"/>
                    </a:lnTo>
                    <a:lnTo>
                      <a:pt x="10368" y="1086"/>
                    </a:lnTo>
                    <a:lnTo>
                      <a:pt x="10390" y="1022"/>
                    </a:lnTo>
                    <a:lnTo>
                      <a:pt x="10411" y="980"/>
                    </a:lnTo>
                    <a:lnTo>
                      <a:pt x="10411" y="873"/>
                    </a:lnTo>
                    <a:lnTo>
                      <a:pt x="10411" y="873"/>
                    </a:lnTo>
                    <a:lnTo>
                      <a:pt x="10390" y="788"/>
                    </a:lnTo>
                    <a:lnTo>
                      <a:pt x="10390" y="788"/>
                    </a:lnTo>
                    <a:lnTo>
                      <a:pt x="10411" y="724"/>
                    </a:lnTo>
                    <a:lnTo>
                      <a:pt x="10432" y="661"/>
                    </a:lnTo>
                    <a:lnTo>
                      <a:pt x="10411" y="533"/>
                    </a:lnTo>
                    <a:lnTo>
                      <a:pt x="10390" y="512"/>
                    </a:lnTo>
                    <a:lnTo>
                      <a:pt x="10390" y="512"/>
                    </a:lnTo>
                    <a:lnTo>
                      <a:pt x="10347" y="426"/>
                    </a:lnTo>
                    <a:lnTo>
                      <a:pt x="10347" y="426"/>
                    </a:lnTo>
                    <a:lnTo>
                      <a:pt x="10347" y="320"/>
                    </a:lnTo>
                    <a:lnTo>
                      <a:pt x="10304" y="213"/>
                    </a:lnTo>
                    <a:lnTo>
                      <a:pt x="10241" y="128"/>
                    </a:lnTo>
                    <a:lnTo>
                      <a:pt x="10155" y="64"/>
                    </a:lnTo>
                    <a:lnTo>
                      <a:pt x="10155" y="64"/>
                    </a:lnTo>
                    <a:lnTo>
                      <a:pt x="10028" y="22"/>
                    </a:lnTo>
                    <a:lnTo>
                      <a:pt x="10028" y="22"/>
                    </a:lnTo>
                    <a:lnTo>
                      <a:pt x="9964" y="1"/>
                    </a:lnTo>
                    <a:lnTo>
                      <a:pt x="9964" y="1"/>
                    </a:lnTo>
                    <a:lnTo>
                      <a:pt x="9857" y="22"/>
                    </a:lnTo>
                    <a:lnTo>
                      <a:pt x="977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2876;p49">
                <a:extLst>
                  <a:ext uri="{FF2B5EF4-FFF2-40B4-BE49-F238E27FC236}">
                    <a16:creationId xmlns:a16="http://schemas.microsoft.com/office/drawing/2014/main" id="{444615E5-A908-158A-1D3A-02C440A67EF1}"/>
                  </a:ext>
                </a:extLst>
              </p:cNvPr>
              <p:cNvSpPr/>
              <p:nvPr/>
            </p:nvSpPr>
            <p:spPr>
              <a:xfrm>
                <a:off x="5284042" y="3610529"/>
                <a:ext cx="40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44" h="4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4" y="43"/>
                    </a:lnTo>
                    <a:lnTo>
                      <a:pt x="44" y="43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2877;p49">
                <a:extLst>
                  <a:ext uri="{FF2B5EF4-FFF2-40B4-BE49-F238E27FC236}">
                    <a16:creationId xmlns:a16="http://schemas.microsoft.com/office/drawing/2014/main" id="{3EDA2F2F-7CF5-979C-B50B-27BCC97E9CC0}"/>
                  </a:ext>
                </a:extLst>
              </p:cNvPr>
              <p:cNvSpPr/>
              <p:nvPr/>
            </p:nvSpPr>
            <p:spPr>
              <a:xfrm>
                <a:off x="5284441" y="3603219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2878;p49">
                <a:extLst>
                  <a:ext uri="{FF2B5EF4-FFF2-40B4-BE49-F238E27FC236}">
                    <a16:creationId xmlns:a16="http://schemas.microsoft.com/office/drawing/2014/main" id="{C778665B-2EFC-2C0E-77A6-9C06143135FC}"/>
                  </a:ext>
                </a:extLst>
              </p:cNvPr>
              <p:cNvSpPr/>
              <p:nvPr/>
            </p:nvSpPr>
            <p:spPr>
              <a:xfrm>
                <a:off x="5266472" y="3557996"/>
                <a:ext cx="27656" cy="56890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6132" extrusionOk="0">
                    <a:moveTo>
                      <a:pt x="107" y="1"/>
                    </a:moveTo>
                    <a:lnTo>
                      <a:pt x="43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43" y="512"/>
                    </a:lnTo>
                    <a:lnTo>
                      <a:pt x="85" y="874"/>
                    </a:lnTo>
                    <a:lnTo>
                      <a:pt x="85" y="1214"/>
                    </a:lnTo>
                    <a:lnTo>
                      <a:pt x="64" y="1533"/>
                    </a:lnTo>
                    <a:lnTo>
                      <a:pt x="64" y="1853"/>
                    </a:lnTo>
                    <a:lnTo>
                      <a:pt x="64" y="2193"/>
                    </a:lnTo>
                    <a:lnTo>
                      <a:pt x="85" y="2449"/>
                    </a:lnTo>
                    <a:lnTo>
                      <a:pt x="128" y="2598"/>
                    </a:lnTo>
                    <a:lnTo>
                      <a:pt x="213" y="2747"/>
                    </a:lnTo>
                    <a:lnTo>
                      <a:pt x="341" y="2981"/>
                    </a:lnTo>
                    <a:lnTo>
                      <a:pt x="511" y="3322"/>
                    </a:lnTo>
                    <a:lnTo>
                      <a:pt x="681" y="3620"/>
                    </a:lnTo>
                    <a:lnTo>
                      <a:pt x="831" y="3918"/>
                    </a:lnTo>
                    <a:lnTo>
                      <a:pt x="980" y="4195"/>
                    </a:lnTo>
                    <a:lnTo>
                      <a:pt x="1150" y="4450"/>
                    </a:lnTo>
                    <a:lnTo>
                      <a:pt x="1320" y="4748"/>
                    </a:lnTo>
                    <a:lnTo>
                      <a:pt x="1533" y="5046"/>
                    </a:lnTo>
                    <a:lnTo>
                      <a:pt x="1725" y="5280"/>
                    </a:lnTo>
                    <a:lnTo>
                      <a:pt x="1938" y="5515"/>
                    </a:lnTo>
                    <a:lnTo>
                      <a:pt x="2193" y="5813"/>
                    </a:lnTo>
                    <a:lnTo>
                      <a:pt x="2342" y="5962"/>
                    </a:lnTo>
                    <a:lnTo>
                      <a:pt x="2491" y="6089"/>
                    </a:lnTo>
                    <a:lnTo>
                      <a:pt x="2576" y="6132"/>
                    </a:lnTo>
                    <a:lnTo>
                      <a:pt x="2683" y="6132"/>
                    </a:lnTo>
                    <a:lnTo>
                      <a:pt x="2789" y="6111"/>
                    </a:lnTo>
                    <a:lnTo>
                      <a:pt x="2874" y="6068"/>
                    </a:lnTo>
                    <a:lnTo>
                      <a:pt x="2938" y="5983"/>
                    </a:lnTo>
                    <a:lnTo>
                      <a:pt x="2981" y="5855"/>
                    </a:lnTo>
                    <a:lnTo>
                      <a:pt x="2981" y="5791"/>
                    </a:lnTo>
                    <a:lnTo>
                      <a:pt x="2959" y="5749"/>
                    </a:lnTo>
                    <a:lnTo>
                      <a:pt x="2917" y="5642"/>
                    </a:lnTo>
                    <a:lnTo>
                      <a:pt x="2789" y="5472"/>
                    </a:lnTo>
                    <a:lnTo>
                      <a:pt x="2661" y="5323"/>
                    </a:lnTo>
                    <a:lnTo>
                      <a:pt x="2363" y="5004"/>
                    </a:lnTo>
                    <a:lnTo>
                      <a:pt x="2087" y="4706"/>
                    </a:lnTo>
                    <a:lnTo>
                      <a:pt x="1938" y="4535"/>
                    </a:lnTo>
                    <a:lnTo>
                      <a:pt x="1810" y="4322"/>
                    </a:lnTo>
                    <a:lnTo>
                      <a:pt x="1810" y="4344"/>
                    </a:lnTo>
                    <a:lnTo>
                      <a:pt x="1554" y="3939"/>
                    </a:lnTo>
                    <a:lnTo>
                      <a:pt x="1256" y="3428"/>
                    </a:lnTo>
                    <a:lnTo>
                      <a:pt x="1107" y="3151"/>
                    </a:lnTo>
                    <a:lnTo>
                      <a:pt x="916" y="2875"/>
                    </a:lnTo>
                    <a:lnTo>
                      <a:pt x="724" y="2555"/>
                    </a:lnTo>
                    <a:lnTo>
                      <a:pt x="596" y="2406"/>
                    </a:lnTo>
                    <a:lnTo>
                      <a:pt x="532" y="2257"/>
                    </a:lnTo>
                    <a:lnTo>
                      <a:pt x="469" y="2023"/>
                    </a:lnTo>
                    <a:lnTo>
                      <a:pt x="447" y="1810"/>
                    </a:lnTo>
                    <a:lnTo>
                      <a:pt x="383" y="1235"/>
                    </a:lnTo>
                    <a:lnTo>
                      <a:pt x="298" y="661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2879;p49">
                <a:extLst>
                  <a:ext uri="{FF2B5EF4-FFF2-40B4-BE49-F238E27FC236}">
                    <a16:creationId xmlns:a16="http://schemas.microsoft.com/office/drawing/2014/main" id="{849BFBA5-7997-211C-A349-322B31D61409}"/>
                  </a:ext>
                </a:extLst>
              </p:cNvPr>
              <p:cNvSpPr/>
              <p:nvPr/>
            </p:nvSpPr>
            <p:spPr>
              <a:xfrm>
                <a:off x="5266472" y="3557996"/>
                <a:ext cx="27656" cy="56890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6132" fill="none" extrusionOk="0">
                    <a:moveTo>
                      <a:pt x="107" y="1"/>
                    </a:moveTo>
                    <a:lnTo>
                      <a:pt x="107" y="1"/>
                    </a:lnTo>
                    <a:lnTo>
                      <a:pt x="43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0" y="128"/>
                    </a:lnTo>
                    <a:lnTo>
                      <a:pt x="43" y="512"/>
                    </a:lnTo>
                    <a:lnTo>
                      <a:pt x="85" y="874"/>
                    </a:lnTo>
                    <a:lnTo>
                      <a:pt x="85" y="852"/>
                    </a:lnTo>
                    <a:lnTo>
                      <a:pt x="85" y="874"/>
                    </a:lnTo>
                    <a:lnTo>
                      <a:pt x="85" y="874"/>
                    </a:lnTo>
                    <a:lnTo>
                      <a:pt x="85" y="895"/>
                    </a:lnTo>
                    <a:lnTo>
                      <a:pt x="85" y="874"/>
                    </a:lnTo>
                    <a:lnTo>
                      <a:pt x="85" y="874"/>
                    </a:lnTo>
                    <a:lnTo>
                      <a:pt x="85" y="1214"/>
                    </a:lnTo>
                    <a:lnTo>
                      <a:pt x="64" y="1533"/>
                    </a:lnTo>
                    <a:lnTo>
                      <a:pt x="64" y="1533"/>
                    </a:lnTo>
                    <a:lnTo>
                      <a:pt x="64" y="1853"/>
                    </a:lnTo>
                    <a:lnTo>
                      <a:pt x="64" y="2193"/>
                    </a:lnTo>
                    <a:lnTo>
                      <a:pt x="64" y="2193"/>
                    </a:lnTo>
                    <a:lnTo>
                      <a:pt x="85" y="2449"/>
                    </a:lnTo>
                    <a:lnTo>
                      <a:pt x="85" y="2449"/>
                    </a:lnTo>
                    <a:lnTo>
                      <a:pt x="128" y="2598"/>
                    </a:lnTo>
                    <a:lnTo>
                      <a:pt x="213" y="2747"/>
                    </a:lnTo>
                    <a:lnTo>
                      <a:pt x="213" y="2747"/>
                    </a:lnTo>
                    <a:lnTo>
                      <a:pt x="341" y="2981"/>
                    </a:lnTo>
                    <a:lnTo>
                      <a:pt x="341" y="2981"/>
                    </a:lnTo>
                    <a:lnTo>
                      <a:pt x="511" y="3322"/>
                    </a:lnTo>
                    <a:lnTo>
                      <a:pt x="511" y="3322"/>
                    </a:lnTo>
                    <a:lnTo>
                      <a:pt x="681" y="3620"/>
                    </a:lnTo>
                    <a:lnTo>
                      <a:pt x="681" y="3620"/>
                    </a:lnTo>
                    <a:lnTo>
                      <a:pt x="831" y="3918"/>
                    </a:lnTo>
                    <a:lnTo>
                      <a:pt x="831" y="3918"/>
                    </a:lnTo>
                    <a:lnTo>
                      <a:pt x="980" y="4195"/>
                    </a:lnTo>
                    <a:lnTo>
                      <a:pt x="1150" y="4450"/>
                    </a:lnTo>
                    <a:lnTo>
                      <a:pt x="1150" y="4450"/>
                    </a:lnTo>
                    <a:lnTo>
                      <a:pt x="1320" y="4748"/>
                    </a:lnTo>
                    <a:lnTo>
                      <a:pt x="1533" y="5046"/>
                    </a:lnTo>
                    <a:lnTo>
                      <a:pt x="1533" y="5046"/>
                    </a:lnTo>
                    <a:lnTo>
                      <a:pt x="1725" y="5280"/>
                    </a:lnTo>
                    <a:lnTo>
                      <a:pt x="1725" y="5280"/>
                    </a:lnTo>
                    <a:lnTo>
                      <a:pt x="1938" y="5515"/>
                    </a:lnTo>
                    <a:lnTo>
                      <a:pt x="1938" y="5515"/>
                    </a:lnTo>
                    <a:lnTo>
                      <a:pt x="2193" y="5813"/>
                    </a:lnTo>
                    <a:lnTo>
                      <a:pt x="2342" y="5962"/>
                    </a:lnTo>
                    <a:lnTo>
                      <a:pt x="2491" y="6089"/>
                    </a:lnTo>
                    <a:lnTo>
                      <a:pt x="2491" y="6089"/>
                    </a:lnTo>
                    <a:lnTo>
                      <a:pt x="2576" y="6132"/>
                    </a:lnTo>
                    <a:lnTo>
                      <a:pt x="2683" y="6132"/>
                    </a:lnTo>
                    <a:lnTo>
                      <a:pt x="2789" y="6111"/>
                    </a:lnTo>
                    <a:lnTo>
                      <a:pt x="2874" y="6068"/>
                    </a:lnTo>
                    <a:lnTo>
                      <a:pt x="2874" y="6068"/>
                    </a:lnTo>
                    <a:lnTo>
                      <a:pt x="2938" y="5983"/>
                    </a:lnTo>
                    <a:lnTo>
                      <a:pt x="2981" y="5855"/>
                    </a:lnTo>
                    <a:lnTo>
                      <a:pt x="2981" y="5855"/>
                    </a:lnTo>
                    <a:lnTo>
                      <a:pt x="2981" y="5791"/>
                    </a:lnTo>
                    <a:lnTo>
                      <a:pt x="2959" y="5749"/>
                    </a:lnTo>
                    <a:lnTo>
                      <a:pt x="2917" y="5642"/>
                    </a:lnTo>
                    <a:lnTo>
                      <a:pt x="2917" y="5642"/>
                    </a:lnTo>
                    <a:lnTo>
                      <a:pt x="2789" y="5472"/>
                    </a:lnTo>
                    <a:lnTo>
                      <a:pt x="2661" y="5323"/>
                    </a:lnTo>
                    <a:lnTo>
                      <a:pt x="2661" y="5323"/>
                    </a:lnTo>
                    <a:lnTo>
                      <a:pt x="2363" y="5004"/>
                    </a:lnTo>
                    <a:lnTo>
                      <a:pt x="2363" y="5004"/>
                    </a:lnTo>
                    <a:lnTo>
                      <a:pt x="2087" y="4706"/>
                    </a:lnTo>
                    <a:lnTo>
                      <a:pt x="2087" y="4706"/>
                    </a:lnTo>
                    <a:lnTo>
                      <a:pt x="1938" y="4535"/>
                    </a:lnTo>
                    <a:lnTo>
                      <a:pt x="1810" y="4322"/>
                    </a:lnTo>
                    <a:lnTo>
                      <a:pt x="1810" y="4344"/>
                    </a:lnTo>
                    <a:lnTo>
                      <a:pt x="1810" y="4344"/>
                    </a:lnTo>
                    <a:lnTo>
                      <a:pt x="1554" y="3939"/>
                    </a:lnTo>
                    <a:lnTo>
                      <a:pt x="1554" y="3939"/>
                    </a:lnTo>
                    <a:lnTo>
                      <a:pt x="1256" y="3428"/>
                    </a:lnTo>
                    <a:lnTo>
                      <a:pt x="1256" y="3428"/>
                    </a:lnTo>
                    <a:lnTo>
                      <a:pt x="1107" y="3151"/>
                    </a:lnTo>
                    <a:lnTo>
                      <a:pt x="916" y="2875"/>
                    </a:lnTo>
                    <a:lnTo>
                      <a:pt x="916" y="2875"/>
                    </a:lnTo>
                    <a:lnTo>
                      <a:pt x="724" y="2555"/>
                    </a:lnTo>
                    <a:lnTo>
                      <a:pt x="724" y="2555"/>
                    </a:lnTo>
                    <a:lnTo>
                      <a:pt x="596" y="2406"/>
                    </a:lnTo>
                    <a:lnTo>
                      <a:pt x="596" y="2406"/>
                    </a:lnTo>
                    <a:lnTo>
                      <a:pt x="532" y="2257"/>
                    </a:lnTo>
                    <a:lnTo>
                      <a:pt x="532" y="2257"/>
                    </a:lnTo>
                    <a:lnTo>
                      <a:pt x="469" y="2023"/>
                    </a:lnTo>
                    <a:lnTo>
                      <a:pt x="447" y="1810"/>
                    </a:lnTo>
                    <a:lnTo>
                      <a:pt x="447" y="1810"/>
                    </a:lnTo>
                    <a:lnTo>
                      <a:pt x="383" y="1235"/>
                    </a:lnTo>
                    <a:lnTo>
                      <a:pt x="383" y="1235"/>
                    </a:lnTo>
                    <a:lnTo>
                      <a:pt x="298" y="661"/>
                    </a:lnTo>
                    <a:lnTo>
                      <a:pt x="234" y="107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  <a:lnTo>
                      <a:pt x="1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2880;p49">
                <a:extLst>
                  <a:ext uri="{FF2B5EF4-FFF2-40B4-BE49-F238E27FC236}">
                    <a16:creationId xmlns:a16="http://schemas.microsoft.com/office/drawing/2014/main" id="{9A92867C-9E9B-400B-08C0-9ABB6BADC7AA}"/>
                  </a:ext>
                </a:extLst>
              </p:cNvPr>
              <p:cNvSpPr/>
              <p:nvPr/>
            </p:nvSpPr>
            <p:spPr>
              <a:xfrm>
                <a:off x="5267261" y="356609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2881;p49">
                <a:extLst>
                  <a:ext uri="{FF2B5EF4-FFF2-40B4-BE49-F238E27FC236}">
                    <a16:creationId xmlns:a16="http://schemas.microsoft.com/office/drawing/2014/main" id="{D5870455-96A5-C9A7-5995-B264801998CB}"/>
                  </a:ext>
                </a:extLst>
              </p:cNvPr>
              <p:cNvSpPr/>
              <p:nvPr/>
            </p:nvSpPr>
            <p:spPr>
              <a:xfrm>
                <a:off x="5159429" y="3322387"/>
                <a:ext cx="61835" cy="112991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12179" extrusionOk="0">
                    <a:moveTo>
                      <a:pt x="171" y="1"/>
                    </a:moveTo>
                    <a:lnTo>
                      <a:pt x="128" y="22"/>
                    </a:lnTo>
                    <a:lnTo>
                      <a:pt x="86" y="43"/>
                    </a:lnTo>
                    <a:lnTo>
                      <a:pt x="43" y="86"/>
                    </a:lnTo>
                    <a:lnTo>
                      <a:pt x="43" y="128"/>
                    </a:lnTo>
                    <a:lnTo>
                      <a:pt x="0" y="810"/>
                    </a:lnTo>
                    <a:lnTo>
                      <a:pt x="0" y="1193"/>
                    </a:lnTo>
                    <a:lnTo>
                      <a:pt x="0" y="1555"/>
                    </a:lnTo>
                    <a:lnTo>
                      <a:pt x="22" y="2236"/>
                    </a:lnTo>
                    <a:lnTo>
                      <a:pt x="86" y="2917"/>
                    </a:lnTo>
                    <a:lnTo>
                      <a:pt x="150" y="3598"/>
                    </a:lnTo>
                    <a:lnTo>
                      <a:pt x="256" y="4258"/>
                    </a:lnTo>
                    <a:lnTo>
                      <a:pt x="320" y="4599"/>
                    </a:lnTo>
                    <a:lnTo>
                      <a:pt x="405" y="4918"/>
                    </a:lnTo>
                    <a:lnTo>
                      <a:pt x="597" y="5578"/>
                    </a:lnTo>
                    <a:lnTo>
                      <a:pt x="831" y="6238"/>
                    </a:lnTo>
                    <a:lnTo>
                      <a:pt x="958" y="6558"/>
                    </a:lnTo>
                    <a:lnTo>
                      <a:pt x="1086" y="6877"/>
                    </a:lnTo>
                    <a:lnTo>
                      <a:pt x="1427" y="7537"/>
                    </a:lnTo>
                    <a:lnTo>
                      <a:pt x="1789" y="8154"/>
                    </a:lnTo>
                    <a:lnTo>
                      <a:pt x="2023" y="8495"/>
                    </a:lnTo>
                    <a:lnTo>
                      <a:pt x="2236" y="8814"/>
                    </a:lnTo>
                    <a:lnTo>
                      <a:pt x="2449" y="9091"/>
                    </a:lnTo>
                    <a:lnTo>
                      <a:pt x="2662" y="9389"/>
                    </a:lnTo>
                    <a:lnTo>
                      <a:pt x="3109" y="9900"/>
                    </a:lnTo>
                    <a:lnTo>
                      <a:pt x="3343" y="10156"/>
                    </a:lnTo>
                    <a:lnTo>
                      <a:pt x="3598" y="10411"/>
                    </a:lnTo>
                    <a:lnTo>
                      <a:pt x="4173" y="10922"/>
                    </a:lnTo>
                    <a:lnTo>
                      <a:pt x="4471" y="11156"/>
                    </a:lnTo>
                    <a:lnTo>
                      <a:pt x="4769" y="11390"/>
                    </a:lnTo>
                    <a:lnTo>
                      <a:pt x="5365" y="11795"/>
                    </a:lnTo>
                    <a:lnTo>
                      <a:pt x="5663" y="11965"/>
                    </a:lnTo>
                    <a:lnTo>
                      <a:pt x="5876" y="12093"/>
                    </a:lnTo>
                    <a:lnTo>
                      <a:pt x="6068" y="12135"/>
                    </a:lnTo>
                    <a:lnTo>
                      <a:pt x="6238" y="12178"/>
                    </a:lnTo>
                    <a:lnTo>
                      <a:pt x="6366" y="12178"/>
                    </a:lnTo>
                    <a:lnTo>
                      <a:pt x="6494" y="12114"/>
                    </a:lnTo>
                    <a:lnTo>
                      <a:pt x="6579" y="12029"/>
                    </a:lnTo>
                    <a:lnTo>
                      <a:pt x="6643" y="11923"/>
                    </a:lnTo>
                    <a:lnTo>
                      <a:pt x="6664" y="11859"/>
                    </a:lnTo>
                    <a:lnTo>
                      <a:pt x="6664" y="11774"/>
                    </a:lnTo>
                    <a:lnTo>
                      <a:pt x="6664" y="11710"/>
                    </a:lnTo>
                    <a:lnTo>
                      <a:pt x="6621" y="11646"/>
                    </a:lnTo>
                    <a:lnTo>
                      <a:pt x="6600" y="11582"/>
                    </a:lnTo>
                    <a:lnTo>
                      <a:pt x="6536" y="11518"/>
                    </a:lnTo>
                    <a:lnTo>
                      <a:pt x="6494" y="11476"/>
                    </a:lnTo>
                    <a:lnTo>
                      <a:pt x="6409" y="11433"/>
                    </a:lnTo>
                    <a:lnTo>
                      <a:pt x="6302" y="11412"/>
                    </a:lnTo>
                    <a:lnTo>
                      <a:pt x="6196" y="11369"/>
                    </a:lnTo>
                    <a:lnTo>
                      <a:pt x="6110" y="11326"/>
                    </a:lnTo>
                    <a:lnTo>
                      <a:pt x="5876" y="11177"/>
                    </a:lnTo>
                    <a:lnTo>
                      <a:pt x="5642" y="11028"/>
                    </a:lnTo>
                    <a:lnTo>
                      <a:pt x="5174" y="10709"/>
                    </a:lnTo>
                    <a:lnTo>
                      <a:pt x="4705" y="10347"/>
                    </a:lnTo>
                    <a:lnTo>
                      <a:pt x="4258" y="9964"/>
                    </a:lnTo>
                    <a:lnTo>
                      <a:pt x="4216" y="9921"/>
                    </a:lnTo>
                    <a:lnTo>
                      <a:pt x="3960" y="9687"/>
                    </a:lnTo>
                    <a:lnTo>
                      <a:pt x="3726" y="9410"/>
                    </a:lnTo>
                    <a:lnTo>
                      <a:pt x="3215" y="8836"/>
                    </a:lnTo>
                    <a:lnTo>
                      <a:pt x="2747" y="8218"/>
                    </a:lnTo>
                    <a:lnTo>
                      <a:pt x="2513" y="7899"/>
                    </a:lnTo>
                    <a:lnTo>
                      <a:pt x="2278" y="7580"/>
                    </a:lnTo>
                    <a:lnTo>
                      <a:pt x="2066" y="7239"/>
                    </a:lnTo>
                    <a:lnTo>
                      <a:pt x="1853" y="6877"/>
                    </a:lnTo>
                    <a:lnTo>
                      <a:pt x="1640" y="6494"/>
                    </a:lnTo>
                    <a:lnTo>
                      <a:pt x="1469" y="6111"/>
                    </a:lnTo>
                    <a:lnTo>
                      <a:pt x="1150" y="5365"/>
                    </a:lnTo>
                    <a:lnTo>
                      <a:pt x="873" y="4578"/>
                    </a:lnTo>
                    <a:lnTo>
                      <a:pt x="767" y="4216"/>
                    </a:lnTo>
                    <a:lnTo>
                      <a:pt x="660" y="3833"/>
                    </a:lnTo>
                    <a:lnTo>
                      <a:pt x="490" y="3024"/>
                    </a:lnTo>
                    <a:lnTo>
                      <a:pt x="405" y="2640"/>
                    </a:lnTo>
                    <a:lnTo>
                      <a:pt x="341" y="2236"/>
                    </a:lnTo>
                    <a:lnTo>
                      <a:pt x="277" y="1810"/>
                    </a:lnTo>
                    <a:lnTo>
                      <a:pt x="256" y="1384"/>
                    </a:lnTo>
                    <a:lnTo>
                      <a:pt x="256" y="767"/>
                    </a:lnTo>
                    <a:lnTo>
                      <a:pt x="277" y="150"/>
                    </a:lnTo>
                    <a:lnTo>
                      <a:pt x="277" y="86"/>
                    </a:lnTo>
                    <a:lnTo>
                      <a:pt x="256" y="64"/>
                    </a:lnTo>
                    <a:lnTo>
                      <a:pt x="213" y="22"/>
                    </a:lnTo>
                    <a:lnTo>
                      <a:pt x="171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2882;p49">
                <a:extLst>
                  <a:ext uri="{FF2B5EF4-FFF2-40B4-BE49-F238E27FC236}">
                    <a16:creationId xmlns:a16="http://schemas.microsoft.com/office/drawing/2014/main" id="{36FD027B-9373-53AB-0C2A-2499141FAD50}"/>
                  </a:ext>
                </a:extLst>
              </p:cNvPr>
              <p:cNvSpPr/>
              <p:nvPr/>
            </p:nvSpPr>
            <p:spPr>
              <a:xfrm>
                <a:off x="5159429" y="3322387"/>
                <a:ext cx="61835" cy="112991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12179" fill="none" extrusionOk="0">
                    <a:moveTo>
                      <a:pt x="43" y="128"/>
                    </a:moveTo>
                    <a:lnTo>
                      <a:pt x="43" y="128"/>
                    </a:lnTo>
                    <a:lnTo>
                      <a:pt x="0" y="810"/>
                    </a:lnTo>
                    <a:lnTo>
                      <a:pt x="0" y="810"/>
                    </a:lnTo>
                    <a:lnTo>
                      <a:pt x="0" y="1193"/>
                    </a:lnTo>
                    <a:lnTo>
                      <a:pt x="0" y="1555"/>
                    </a:lnTo>
                    <a:lnTo>
                      <a:pt x="0" y="1555"/>
                    </a:lnTo>
                    <a:lnTo>
                      <a:pt x="22" y="2236"/>
                    </a:lnTo>
                    <a:lnTo>
                      <a:pt x="86" y="2917"/>
                    </a:lnTo>
                    <a:lnTo>
                      <a:pt x="86" y="2917"/>
                    </a:lnTo>
                    <a:lnTo>
                      <a:pt x="150" y="3598"/>
                    </a:lnTo>
                    <a:lnTo>
                      <a:pt x="256" y="4258"/>
                    </a:lnTo>
                    <a:lnTo>
                      <a:pt x="256" y="4258"/>
                    </a:lnTo>
                    <a:lnTo>
                      <a:pt x="320" y="4599"/>
                    </a:lnTo>
                    <a:lnTo>
                      <a:pt x="405" y="4918"/>
                    </a:lnTo>
                    <a:lnTo>
                      <a:pt x="597" y="5578"/>
                    </a:lnTo>
                    <a:lnTo>
                      <a:pt x="597" y="5578"/>
                    </a:lnTo>
                    <a:lnTo>
                      <a:pt x="831" y="6238"/>
                    </a:lnTo>
                    <a:lnTo>
                      <a:pt x="958" y="6558"/>
                    </a:lnTo>
                    <a:lnTo>
                      <a:pt x="1086" y="6877"/>
                    </a:lnTo>
                    <a:lnTo>
                      <a:pt x="1086" y="6877"/>
                    </a:lnTo>
                    <a:lnTo>
                      <a:pt x="1427" y="7537"/>
                    </a:lnTo>
                    <a:lnTo>
                      <a:pt x="1789" y="8154"/>
                    </a:lnTo>
                    <a:lnTo>
                      <a:pt x="1789" y="8154"/>
                    </a:lnTo>
                    <a:lnTo>
                      <a:pt x="2023" y="8495"/>
                    </a:lnTo>
                    <a:lnTo>
                      <a:pt x="2236" y="8814"/>
                    </a:lnTo>
                    <a:lnTo>
                      <a:pt x="2236" y="8814"/>
                    </a:lnTo>
                    <a:lnTo>
                      <a:pt x="2449" y="9091"/>
                    </a:lnTo>
                    <a:lnTo>
                      <a:pt x="2662" y="9389"/>
                    </a:lnTo>
                    <a:lnTo>
                      <a:pt x="2662" y="9389"/>
                    </a:lnTo>
                    <a:lnTo>
                      <a:pt x="3109" y="9900"/>
                    </a:lnTo>
                    <a:lnTo>
                      <a:pt x="3109" y="9900"/>
                    </a:lnTo>
                    <a:lnTo>
                      <a:pt x="3343" y="10156"/>
                    </a:lnTo>
                    <a:lnTo>
                      <a:pt x="3598" y="10411"/>
                    </a:lnTo>
                    <a:lnTo>
                      <a:pt x="3598" y="10411"/>
                    </a:lnTo>
                    <a:lnTo>
                      <a:pt x="4173" y="10922"/>
                    </a:lnTo>
                    <a:lnTo>
                      <a:pt x="4471" y="11156"/>
                    </a:lnTo>
                    <a:lnTo>
                      <a:pt x="4769" y="11390"/>
                    </a:lnTo>
                    <a:lnTo>
                      <a:pt x="4769" y="11390"/>
                    </a:lnTo>
                    <a:lnTo>
                      <a:pt x="5365" y="11795"/>
                    </a:lnTo>
                    <a:lnTo>
                      <a:pt x="5365" y="11795"/>
                    </a:lnTo>
                    <a:lnTo>
                      <a:pt x="5663" y="11965"/>
                    </a:lnTo>
                    <a:lnTo>
                      <a:pt x="5663" y="11965"/>
                    </a:lnTo>
                    <a:lnTo>
                      <a:pt x="5876" y="12093"/>
                    </a:lnTo>
                    <a:lnTo>
                      <a:pt x="5876" y="12093"/>
                    </a:lnTo>
                    <a:lnTo>
                      <a:pt x="6068" y="12135"/>
                    </a:lnTo>
                    <a:lnTo>
                      <a:pt x="6238" y="12178"/>
                    </a:lnTo>
                    <a:lnTo>
                      <a:pt x="6238" y="12178"/>
                    </a:lnTo>
                    <a:lnTo>
                      <a:pt x="6302" y="12178"/>
                    </a:lnTo>
                    <a:lnTo>
                      <a:pt x="6366" y="12178"/>
                    </a:lnTo>
                    <a:lnTo>
                      <a:pt x="6494" y="12114"/>
                    </a:lnTo>
                    <a:lnTo>
                      <a:pt x="6579" y="12029"/>
                    </a:lnTo>
                    <a:lnTo>
                      <a:pt x="6643" y="11923"/>
                    </a:lnTo>
                    <a:lnTo>
                      <a:pt x="6643" y="11923"/>
                    </a:lnTo>
                    <a:lnTo>
                      <a:pt x="6664" y="11859"/>
                    </a:lnTo>
                    <a:lnTo>
                      <a:pt x="6664" y="11774"/>
                    </a:lnTo>
                    <a:lnTo>
                      <a:pt x="6664" y="11710"/>
                    </a:lnTo>
                    <a:lnTo>
                      <a:pt x="6621" y="11646"/>
                    </a:lnTo>
                    <a:lnTo>
                      <a:pt x="6621" y="11646"/>
                    </a:lnTo>
                    <a:lnTo>
                      <a:pt x="6600" y="11582"/>
                    </a:lnTo>
                    <a:lnTo>
                      <a:pt x="6536" y="11518"/>
                    </a:lnTo>
                    <a:lnTo>
                      <a:pt x="6494" y="11476"/>
                    </a:lnTo>
                    <a:lnTo>
                      <a:pt x="6409" y="11433"/>
                    </a:lnTo>
                    <a:lnTo>
                      <a:pt x="6409" y="11433"/>
                    </a:lnTo>
                    <a:lnTo>
                      <a:pt x="6302" y="11412"/>
                    </a:lnTo>
                    <a:lnTo>
                      <a:pt x="6196" y="11369"/>
                    </a:lnTo>
                    <a:lnTo>
                      <a:pt x="6196" y="11369"/>
                    </a:lnTo>
                    <a:lnTo>
                      <a:pt x="6110" y="11326"/>
                    </a:lnTo>
                    <a:lnTo>
                      <a:pt x="6110" y="11326"/>
                    </a:lnTo>
                    <a:lnTo>
                      <a:pt x="5876" y="11177"/>
                    </a:lnTo>
                    <a:lnTo>
                      <a:pt x="5642" y="11028"/>
                    </a:lnTo>
                    <a:lnTo>
                      <a:pt x="5174" y="10709"/>
                    </a:lnTo>
                    <a:lnTo>
                      <a:pt x="5174" y="10709"/>
                    </a:lnTo>
                    <a:lnTo>
                      <a:pt x="4705" y="10347"/>
                    </a:lnTo>
                    <a:lnTo>
                      <a:pt x="4258" y="9964"/>
                    </a:lnTo>
                    <a:lnTo>
                      <a:pt x="4280" y="9985"/>
                    </a:lnTo>
                    <a:lnTo>
                      <a:pt x="4280" y="9985"/>
                    </a:lnTo>
                    <a:lnTo>
                      <a:pt x="4237" y="9943"/>
                    </a:lnTo>
                    <a:lnTo>
                      <a:pt x="4237" y="9943"/>
                    </a:lnTo>
                    <a:lnTo>
                      <a:pt x="4216" y="9921"/>
                    </a:lnTo>
                    <a:lnTo>
                      <a:pt x="4216" y="9921"/>
                    </a:lnTo>
                    <a:lnTo>
                      <a:pt x="4216" y="9921"/>
                    </a:lnTo>
                    <a:lnTo>
                      <a:pt x="3960" y="9687"/>
                    </a:lnTo>
                    <a:lnTo>
                      <a:pt x="3726" y="9410"/>
                    </a:lnTo>
                    <a:lnTo>
                      <a:pt x="3726" y="9410"/>
                    </a:lnTo>
                    <a:lnTo>
                      <a:pt x="3215" y="8836"/>
                    </a:lnTo>
                    <a:lnTo>
                      <a:pt x="3215" y="8836"/>
                    </a:lnTo>
                    <a:lnTo>
                      <a:pt x="2747" y="8218"/>
                    </a:lnTo>
                    <a:lnTo>
                      <a:pt x="2747" y="8218"/>
                    </a:lnTo>
                    <a:lnTo>
                      <a:pt x="2513" y="7899"/>
                    </a:lnTo>
                    <a:lnTo>
                      <a:pt x="2278" y="7580"/>
                    </a:lnTo>
                    <a:lnTo>
                      <a:pt x="2278" y="7580"/>
                    </a:lnTo>
                    <a:lnTo>
                      <a:pt x="2066" y="7239"/>
                    </a:lnTo>
                    <a:lnTo>
                      <a:pt x="1853" y="6877"/>
                    </a:lnTo>
                    <a:lnTo>
                      <a:pt x="1640" y="6494"/>
                    </a:lnTo>
                    <a:lnTo>
                      <a:pt x="1469" y="6111"/>
                    </a:lnTo>
                    <a:lnTo>
                      <a:pt x="1469" y="6111"/>
                    </a:lnTo>
                    <a:lnTo>
                      <a:pt x="1150" y="5365"/>
                    </a:lnTo>
                    <a:lnTo>
                      <a:pt x="873" y="4578"/>
                    </a:lnTo>
                    <a:lnTo>
                      <a:pt x="873" y="4578"/>
                    </a:lnTo>
                    <a:lnTo>
                      <a:pt x="767" y="4216"/>
                    </a:lnTo>
                    <a:lnTo>
                      <a:pt x="660" y="3833"/>
                    </a:lnTo>
                    <a:lnTo>
                      <a:pt x="660" y="3833"/>
                    </a:lnTo>
                    <a:lnTo>
                      <a:pt x="490" y="3024"/>
                    </a:lnTo>
                    <a:lnTo>
                      <a:pt x="490" y="3024"/>
                    </a:lnTo>
                    <a:lnTo>
                      <a:pt x="405" y="2640"/>
                    </a:lnTo>
                    <a:lnTo>
                      <a:pt x="341" y="2236"/>
                    </a:lnTo>
                    <a:lnTo>
                      <a:pt x="341" y="2236"/>
                    </a:lnTo>
                    <a:lnTo>
                      <a:pt x="277" y="1810"/>
                    </a:lnTo>
                    <a:lnTo>
                      <a:pt x="256" y="1384"/>
                    </a:lnTo>
                    <a:lnTo>
                      <a:pt x="256" y="1427"/>
                    </a:lnTo>
                    <a:lnTo>
                      <a:pt x="256" y="1427"/>
                    </a:lnTo>
                    <a:lnTo>
                      <a:pt x="256" y="767"/>
                    </a:lnTo>
                    <a:lnTo>
                      <a:pt x="256" y="767"/>
                    </a:lnTo>
                    <a:lnTo>
                      <a:pt x="277" y="150"/>
                    </a:lnTo>
                    <a:lnTo>
                      <a:pt x="277" y="150"/>
                    </a:lnTo>
                    <a:lnTo>
                      <a:pt x="277" y="86"/>
                    </a:lnTo>
                    <a:lnTo>
                      <a:pt x="256" y="64"/>
                    </a:lnTo>
                    <a:lnTo>
                      <a:pt x="213" y="22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28" y="22"/>
                    </a:lnTo>
                    <a:lnTo>
                      <a:pt x="86" y="43"/>
                    </a:lnTo>
                    <a:lnTo>
                      <a:pt x="43" y="86"/>
                    </a:lnTo>
                    <a:lnTo>
                      <a:pt x="43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2883;p49">
                <a:extLst>
                  <a:ext uri="{FF2B5EF4-FFF2-40B4-BE49-F238E27FC236}">
                    <a16:creationId xmlns:a16="http://schemas.microsoft.com/office/drawing/2014/main" id="{9B4BE853-4891-4741-6AAE-AF84CD03267E}"/>
                  </a:ext>
                </a:extLst>
              </p:cNvPr>
              <p:cNvSpPr/>
              <p:nvPr/>
            </p:nvSpPr>
            <p:spPr>
              <a:xfrm>
                <a:off x="5216304" y="3427649"/>
                <a:ext cx="408" cy="9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3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2884;p49">
                <a:extLst>
                  <a:ext uri="{FF2B5EF4-FFF2-40B4-BE49-F238E27FC236}">
                    <a16:creationId xmlns:a16="http://schemas.microsoft.com/office/drawing/2014/main" id="{3D88029B-BF9C-344C-9CD5-B4AB1C041701}"/>
                  </a:ext>
                </a:extLst>
              </p:cNvPr>
              <p:cNvSpPr/>
              <p:nvPr/>
            </p:nvSpPr>
            <p:spPr>
              <a:xfrm>
                <a:off x="5198530" y="3414421"/>
                <a:ext cx="408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44" h="43" fill="none" extrusionOk="0">
                    <a:moveTo>
                      <a:pt x="22" y="22"/>
                    </a:moveTo>
                    <a:lnTo>
                      <a:pt x="22" y="22"/>
                    </a:lnTo>
                    <a:lnTo>
                      <a:pt x="43" y="43"/>
                    </a:lnTo>
                    <a:lnTo>
                      <a:pt x="43" y="43"/>
                    </a:lnTo>
                    <a:lnTo>
                      <a:pt x="1" y="0"/>
                    </a:lnTo>
                    <a:lnTo>
                      <a:pt x="22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2885;p49">
                <a:extLst>
                  <a:ext uri="{FF2B5EF4-FFF2-40B4-BE49-F238E27FC236}">
                    <a16:creationId xmlns:a16="http://schemas.microsoft.com/office/drawing/2014/main" id="{317B5E9A-CA40-92FB-D267-EF32DCBEB6AB}"/>
                  </a:ext>
                </a:extLst>
              </p:cNvPr>
              <p:cNvSpPr/>
              <p:nvPr/>
            </p:nvSpPr>
            <p:spPr>
              <a:xfrm>
                <a:off x="5177008" y="3351812"/>
                <a:ext cx="210154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0582" extrusionOk="0">
                    <a:moveTo>
                      <a:pt x="22333" y="1"/>
                    </a:moveTo>
                    <a:lnTo>
                      <a:pt x="22226" y="22"/>
                    </a:lnTo>
                    <a:lnTo>
                      <a:pt x="22120" y="86"/>
                    </a:lnTo>
                    <a:lnTo>
                      <a:pt x="22056" y="171"/>
                    </a:lnTo>
                    <a:lnTo>
                      <a:pt x="22035" y="277"/>
                    </a:lnTo>
                    <a:lnTo>
                      <a:pt x="22035" y="299"/>
                    </a:lnTo>
                    <a:lnTo>
                      <a:pt x="21992" y="490"/>
                    </a:lnTo>
                    <a:lnTo>
                      <a:pt x="21928" y="810"/>
                    </a:lnTo>
                    <a:lnTo>
                      <a:pt x="21928" y="767"/>
                    </a:lnTo>
                    <a:lnTo>
                      <a:pt x="21843" y="1065"/>
                    </a:lnTo>
                    <a:lnTo>
                      <a:pt x="21758" y="1363"/>
                    </a:lnTo>
                    <a:lnTo>
                      <a:pt x="21630" y="1704"/>
                    </a:lnTo>
                    <a:lnTo>
                      <a:pt x="21502" y="2044"/>
                    </a:lnTo>
                    <a:lnTo>
                      <a:pt x="21353" y="2428"/>
                    </a:lnTo>
                    <a:lnTo>
                      <a:pt x="21226" y="2768"/>
                    </a:lnTo>
                    <a:lnTo>
                      <a:pt x="21077" y="3109"/>
                    </a:lnTo>
                    <a:lnTo>
                      <a:pt x="20885" y="3471"/>
                    </a:lnTo>
                    <a:lnTo>
                      <a:pt x="20736" y="3769"/>
                    </a:lnTo>
                    <a:lnTo>
                      <a:pt x="20502" y="4131"/>
                    </a:lnTo>
                    <a:lnTo>
                      <a:pt x="20268" y="4493"/>
                    </a:lnTo>
                    <a:lnTo>
                      <a:pt x="20012" y="4855"/>
                    </a:lnTo>
                    <a:lnTo>
                      <a:pt x="19757" y="5195"/>
                    </a:lnTo>
                    <a:lnTo>
                      <a:pt x="19480" y="5536"/>
                    </a:lnTo>
                    <a:lnTo>
                      <a:pt x="19267" y="5834"/>
                    </a:lnTo>
                    <a:lnTo>
                      <a:pt x="19012" y="6132"/>
                    </a:lnTo>
                    <a:lnTo>
                      <a:pt x="18586" y="6579"/>
                    </a:lnTo>
                    <a:lnTo>
                      <a:pt x="18139" y="7026"/>
                    </a:lnTo>
                    <a:lnTo>
                      <a:pt x="17883" y="7260"/>
                    </a:lnTo>
                    <a:lnTo>
                      <a:pt x="17628" y="7473"/>
                    </a:lnTo>
                    <a:lnTo>
                      <a:pt x="17372" y="7707"/>
                    </a:lnTo>
                    <a:lnTo>
                      <a:pt x="17095" y="7920"/>
                    </a:lnTo>
                    <a:lnTo>
                      <a:pt x="16797" y="8091"/>
                    </a:lnTo>
                    <a:lnTo>
                      <a:pt x="16499" y="8261"/>
                    </a:lnTo>
                    <a:lnTo>
                      <a:pt x="15882" y="8580"/>
                    </a:lnTo>
                    <a:lnTo>
                      <a:pt x="15307" y="8836"/>
                    </a:lnTo>
                    <a:lnTo>
                      <a:pt x="14711" y="9070"/>
                    </a:lnTo>
                    <a:lnTo>
                      <a:pt x="14626" y="9091"/>
                    </a:lnTo>
                    <a:lnTo>
                      <a:pt x="14626" y="9091"/>
                    </a:lnTo>
                    <a:lnTo>
                      <a:pt x="14690" y="9070"/>
                    </a:lnTo>
                    <a:lnTo>
                      <a:pt x="14690" y="9070"/>
                    </a:lnTo>
                    <a:lnTo>
                      <a:pt x="14285" y="9198"/>
                    </a:lnTo>
                    <a:lnTo>
                      <a:pt x="13902" y="9304"/>
                    </a:lnTo>
                    <a:lnTo>
                      <a:pt x="13476" y="9411"/>
                    </a:lnTo>
                    <a:lnTo>
                      <a:pt x="13051" y="9517"/>
                    </a:lnTo>
                    <a:lnTo>
                      <a:pt x="12284" y="9645"/>
                    </a:lnTo>
                    <a:lnTo>
                      <a:pt x="11901" y="9709"/>
                    </a:lnTo>
                    <a:lnTo>
                      <a:pt x="11518" y="9730"/>
                    </a:lnTo>
                    <a:lnTo>
                      <a:pt x="11113" y="9751"/>
                    </a:lnTo>
                    <a:lnTo>
                      <a:pt x="10687" y="9751"/>
                    </a:lnTo>
                    <a:lnTo>
                      <a:pt x="10240" y="9730"/>
                    </a:lnTo>
                    <a:lnTo>
                      <a:pt x="9815" y="9709"/>
                    </a:lnTo>
                    <a:lnTo>
                      <a:pt x="8878" y="9602"/>
                    </a:lnTo>
                    <a:lnTo>
                      <a:pt x="8452" y="9517"/>
                    </a:lnTo>
                    <a:lnTo>
                      <a:pt x="8026" y="9453"/>
                    </a:lnTo>
                    <a:lnTo>
                      <a:pt x="8048" y="9453"/>
                    </a:lnTo>
                    <a:lnTo>
                      <a:pt x="7494" y="9325"/>
                    </a:lnTo>
                    <a:lnTo>
                      <a:pt x="6941" y="9176"/>
                    </a:lnTo>
                    <a:lnTo>
                      <a:pt x="5919" y="8878"/>
                    </a:lnTo>
                    <a:lnTo>
                      <a:pt x="5131" y="8602"/>
                    </a:lnTo>
                    <a:lnTo>
                      <a:pt x="4748" y="8453"/>
                    </a:lnTo>
                    <a:lnTo>
                      <a:pt x="4386" y="8282"/>
                    </a:lnTo>
                    <a:lnTo>
                      <a:pt x="4109" y="8154"/>
                    </a:lnTo>
                    <a:lnTo>
                      <a:pt x="3768" y="7963"/>
                    </a:lnTo>
                    <a:lnTo>
                      <a:pt x="3449" y="7771"/>
                    </a:lnTo>
                    <a:lnTo>
                      <a:pt x="2832" y="7345"/>
                    </a:lnTo>
                    <a:lnTo>
                      <a:pt x="2534" y="7133"/>
                    </a:lnTo>
                    <a:lnTo>
                      <a:pt x="2193" y="6920"/>
                    </a:lnTo>
                    <a:lnTo>
                      <a:pt x="1916" y="6707"/>
                    </a:lnTo>
                    <a:lnTo>
                      <a:pt x="1661" y="6494"/>
                    </a:lnTo>
                    <a:lnTo>
                      <a:pt x="1363" y="6217"/>
                    </a:lnTo>
                    <a:lnTo>
                      <a:pt x="1171" y="6004"/>
                    </a:lnTo>
                    <a:lnTo>
                      <a:pt x="980" y="5813"/>
                    </a:lnTo>
                    <a:lnTo>
                      <a:pt x="660" y="5408"/>
                    </a:lnTo>
                    <a:lnTo>
                      <a:pt x="362" y="4982"/>
                    </a:lnTo>
                    <a:lnTo>
                      <a:pt x="234" y="4791"/>
                    </a:lnTo>
                    <a:lnTo>
                      <a:pt x="192" y="4748"/>
                    </a:lnTo>
                    <a:lnTo>
                      <a:pt x="171" y="4727"/>
                    </a:lnTo>
                    <a:lnTo>
                      <a:pt x="107" y="4706"/>
                    </a:lnTo>
                    <a:lnTo>
                      <a:pt x="64" y="4727"/>
                    </a:lnTo>
                    <a:lnTo>
                      <a:pt x="22" y="4748"/>
                    </a:lnTo>
                    <a:lnTo>
                      <a:pt x="0" y="4791"/>
                    </a:lnTo>
                    <a:lnTo>
                      <a:pt x="0" y="4833"/>
                    </a:lnTo>
                    <a:lnTo>
                      <a:pt x="22" y="4897"/>
                    </a:lnTo>
                    <a:lnTo>
                      <a:pt x="298" y="5344"/>
                    </a:lnTo>
                    <a:lnTo>
                      <a:pt x="596" y="5791"/>
                    </a:lnTo>
                    <a:lnTo>
                      <a:pt x="767" y="6004"/>
                    </a:lnTo>
                    <a:lnTo>
                      <a:pt x="937" y="6217"/>
                    </a:lnTo>
                    <a:lnTo>
                      <a:pt x="1278" y="6643"/>
                    </a:lnTo>
                    <a:lnTo>
                      <a:pt x="1576" y="6984"/>
                    </a:lnTo>
                    <a:lnTo>
                      <a:pt x="1895" y="7303"/>
                    </a:lnTo>
                    <a:lnTo>
                      <a:pt x="2214" y="7622"/>
                    </a:lnTo>
                    <a:lnTo>
                      <a:pt x="2619" y="7963"/>
                    </a:lnTo>
                    <a:lnTo>
                      <a:pt x="2598" y="7963"/>
                    </a:lnTo>
                    <a:lnTo>
                      <a:pt x="2626" y="7977"/>
                    </a:lnTo>
                    <a:lnTo>
                      <a:pt x="2626" y="7977"/>
                    </a:lnTo>
                    <a:lnTo>
                      <a:pt x="2640" y="8005"/>
                    </a:lnTo>
                    <a:lnTo>
                      <a:pt x="3172" y="8431"/>
                    </a:lnTo>
                    <a:lnTo>
                      <a:pt x="3662" y="8836"/>
                    </a:lnTo>
                    <a:lnTo>
                      <a:pt x="3854" y="8963"/>
                    </a:lnTo>
                    <a:lnTo>
                      <a:pt x="4066" y="9112"/>
                    </a:lnTo>
                    <a:lnTo>
                      <a:pt x="4322" y="9240"/>
                    </a:lnTo>
                    <a:lnTo>
                      <a:pt x="4599" y="9368"/>
                    </a:lnTo>
                    <a:lnTo>
                      <a:pt x="5131" y="9581"/>
                    </a:lnTo>
                    <a:lnTo>
                      <a:pt x="5663" y="9772"/>
                    </a:lnTo>
                    <a:lnTo>
                      <a:pt x="6749" y="10113"/>
                    </a:lnTo>
                    <a:lnTo>
                      <a:pt x="7090" y="10220"/>
                    </a:lnTo>
                    <a:lnTo>
                      <a:pt x="7409" y="10283"/>
                    </a:lnTo>
                    <a:lnTo>
                      <a:pt x="7813" y="10369"/>
                    </a:lnTo>
                    <a:lnTo>
                      <a:pt x="8218" y="10432"/>
                    </a:lnTo>
                    <a:lnTo>
                      <a:pt x="8857" y="10518"/>
                    </a:lnTo>
                    <a:lnTo>
                      <a:pt x="9474" y="10560"/>
                    </a:lnTo>
                    <a:lnTo>
                      <a:pt x="10091" y="10581"/>
                    </a:lnTo>
                    <a:lnTo>
                      <a:pt x="10730" y="10581"/>
                    </a:lnTo>
                    <a:lnTo>
                      <a:pt x="11347" y="10539"/>
                    </a:lnTo>
                    <a:lnTo>
                      <a:pt x="11965" y="10475"/>
                    </a:lnTo>
                    <a:lnTo>
                      <a:pt x="12582" y="10369"/>
                    </a:lnTo>
                    <a:lnTo>
                      <a:pt x="13200" y="10241"/>
                    </a:lnTo>
                    <a:lnTo>
                      <a:pt x="13540" y="10177"/>
                    </a:lnTo>
                    <a:lnTo>
                      <a:pt x="13817" y="10092"/>
                    </a:lnTo>
                    <a:lnTo>
                      <a:pt x="14498" y="9900"/>
                    </a:lnTo>
                    <a:lnTo>
                      <a:pt x="15137" y="9687"/>
                    </a:lnTo>
                    <a:lnTo>
                      <a:pt x="15456" y="9560"/>
                    </a:lnTo>
                    <a:lnTo>
                      <a:pt x="15776" y="9432"/>
                    </a:lnTo>
                    <a:lnTo>
                      <a:pt x="16372" y="9176"/>
                    </a:lnTo>
                    <a:lnTo>
                      <a:pt x="16670" y="9027"/>
                    </a:lnTo>
                    <a:lnTo>
                      <a:pt x="16946" y="8900"/>
                    </a:lnTo>
                    <a:lnTo>
                      <a:pt x="17223" y="8729"/>
                    </a:lnTo>
                    <a:lnTo>
                      <a:pt x="17564" y="8559"/>
                    </a:lnTo>
                    <a:lnTo>
                      <a:pt x="17904" y="8325"/>
                    </a:lnTo>
                    <a:lnTo>
                      <a:pt x="18203" y="8091"/>
                    </a:lnTo>
                    <a:lnTo>
                      <a:pt x="18458" y="7878"/>
                    </a:lnTo>
                    <a:lnTo>
                      <a:pt x="18713" y="7665"/>
                    </a:lnTo>
                    <a:lnTo>
                      <a:pt x="18948" y="7431"/>
                    </a:lnTo>
                    <a:lnTo>
                      <a:pt x="19161" y="7218"/>
                    </a:lnTo>
                    <a:lnTo>
                      <a:pt x="19437" y="6941"/>
                    </a:lnTo>
                    <a:lnTo>
                      <a:pt x="19693" y="6643"/>
                    </a:lnTo>
                    <a:lnTo>
                      <a:pt x="19884" y="6409"/>
                    </a:lnTo>
                    <a:lnTo>
                      <a:pt x="20055" y="6153"/>
                    </a:lnTo>
                    <a:lnTo>
                      <a:pt x="20438" y="5664"/>
                    </a:lnTo>
                    <a:lnTo>
                      <a:pt x="20629" y="5408"/>
                    </a:lnTo>
                    <a:lnTo>
                      <a:pt x="20800" y="5131"/>
                    </a:lnTo>
                    <a:lnTo>
                      <a:pt x="21034" y="4748"/>
                    </a:lnTo>
                    <a:lnTo>
                      <a:pt x="21289" y="4344"/>
                    </a:lnTo>
                    <a:lnTo>
                      <a:pt x="21417" y="4110"/>
                    </a:lnTo>
                    <a:lnTo>
                      <a:pt x="21524" y="3875"/>
                    </a:lnTo>
                    <a:lnTo>
                      <a:pt x="21737" y="3407"/>
                    </a:lnTo>
                    <a:lnTo>
                      <a:pt x="21907" y="2981"/>
                    </a:lnTo>
                    <a:lnTo>
                      <a:pt x="22056" y="2534"/>
                    </a:lnTo>
                    <a:lnTo>
                      <a:pt x="22184" y="2087"/>
                    </a:lnTo>
                    <a:lnTo>
                      <a:pt x="22290" y="1619"/>
                    </a:lnTo>
                    <a:lnTo>
                      <a:pt x="22375" y="1299"/>
                    </a:lnTo>
                    <a:lnTo>
                      <a:pt x="22482" y="1001"/>
                    </a:lnTo>
                    <a:lnTo>
                      <a:pt x="22588" y="703"/>
                    </a:lnTo>
                    <a:lnTo>
                      <a:pt x="22631" y="469"/>
                    </a:lnTo>
                    <a:lnTo>
                      <a:pt x="22652" y="363"/>
                    </a:lnTo>
                    <a:lnTo>
                      <a:pt x="22631" y="235"/>
                    </a:lnTo>
                    <a:lnTo>
                      <a:pt x="22609" y="171"/>
                    </a:lnTo>
                    <a:lnTo>
                      <a:pt x="22567" y="107"/>
                    </a:lnTo>
                    <a:lnTo>
                      <a:pt x="22460" y="22"/>
                    </a:lnTo>
                    <a:lnTo>
                      <a:pt x="22354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2886;p49">
                <a:extLst>
                  <a:ext uri="{FF2B5EF4-FFF2-40B4-BE49-F238E27FC236}">
                    <a16:creationId xmlns:a16="http://schemas.microsoft.com/office/drawing/2014/main" id="{A407082D-F239-9744-FA97-CC34406AF1FC}"/>
                  </a:ext>
                </a:extLst>
              </p:cNvPr>
              <p:cNvSpPr/>
              <p:nvPr/>
            </p:nvSpPr>
            <p:spPr>
              <a:xfrm>
                <a:off x="5177008" y="3351812"/>
                <a:ext cx="210154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0582" fill="none" extrusionOk="0">
                    <a:moveTo>
                      <a:pt x="22035" y="277"/>
                    </a:moveTo>
                    <a:lnTo>
                      <a:pt x="22035" y="299"/>
                    </a:lnTo>
                    <a:lnTo>
                      <a:pt x="22035" y="299"/>
                    </a:lnTo>
                    <a:lnTo>
                      <a:pt x="21992" y="490"/>
                    </a:lnTo>
                    <a:lnTo>
                      <a:pt x="21992" y="490"/>
                    </a:lnTo>
                    <a:lnTo>
                      <a:pt x="21928" y="810"/>
                    </a:lnTo>
                    <a:lnTo>
                      <a:pt x="21928" y="810"/>
                    </a:lnTo>
                    <a:lnTo>
                      <a:pt x="21928" y="767"/>
                    </a:lnTo>
                    <a:lnTo>
                      <a:pt x="21928" y="767"/>
                    </a:lnTo>
                    <a:lnTo>
                      <a:pt x="21843" y="1065"/>
                    </a:lnTo>
                    <a:lnTo>
                      <a:pt x="21758" y="1363"/>
                    </a:lnTo>
                    <a:lnTo>
                      <a:pt x="21758" y="1363"/>
                    </a:lnTo>
                    <a:lnTo>
                      <a:pt x="21630" y="1704"/>
                    </a:lnTo>
                    <a:lnTo>
                      <a:pt x="21502" y="2044"/>
                    </a:lnTo>
                    <a:lnTo>
                      <a:pt x="21502" y="2044"/>
                    </a:lnTo>
                    <a:lnTo>
                      <a:pt x="21353" y="2428"/>
                    </a:lnTo>
                    <a:lnTo>
                      <a:pt x="21353" y="2428"/>
                    </a:lnTo>
                    <a:lnTo>
                      <a:pt x="21226" y="2768"/>
                    </a:lnTo>
                    <a:lnTo>
                      <a:pt x="21226" y="2768"/>
                    </a:lnTo>
                    <a:lnTo>
                      <a:pt x="21077" y="3109"/>
                    </a:lnTo>
                    <a:lnTo>
                      <a:pt x="20885" y="3471"/>
                    </a:lnTo>
                    <a:lnTo>
                      <a:pt x="20885" y="3471"/>
                    </a:lnTo>
                    <a:lnTo>
                      <a:pt x="20928" y="3386"/>
                    </a:lnTo>
                    <a:lnTo>
                      <a:pt x="20928" y="3386"/>
                    </a:lnTo>
                    <a:lnTo>
                      <a:pt x="20736" y="3769"/>
                    </a:lnTo>
                    <a:lnTo>
                      <a:pt x="20502" y="4131"/>
                    </a:lnTo>
                    <a:lnTo>
                      <a:pt x="20502" y="4131"/>
                    </a:lnTo>
                    <a:lnTo>
                      <a:pt x="20268" y="4493"/>
                    </a:lnTo>
                    <a:lnTo>
                      <a:pt x="20268" y="4493"/>
                    </a:lnTo>
                    <a:lnTo>
                      <a:pt x="20012" y="4855"/>
                    </a:lnTo>
                    <a:lnTo>
                      <a:pt x="20012" y="4855"/>
                    </a:lnTo>
                    <a:lnTo>
                      <a:pt x="19757" y="5195"/>
                    </a:lnTo>
                    <a:lnTo>
                      <a:pt x="19757" y="5195"/>
                    </a:lnTo>
                    <a:lnTo>
                      <a:pt x="19480" y="5536"/>
                    </a:lnTo>
                    <a:lnTo>
                      <a:pt x="19480" y="5536"/>
                    </a:lnTo>
                    <a:lnTo>
                      <a:pt x="19267" y="5834"/>
                    </a:lnTo>
                    <a:lnTo>
                      <a:pt x="19012" y="6132"/>
                    </a:lnTo>
                    <a:lnTo>
                      <a:pt x="19012" y="6132"/>
                    </a:lnTo>
                    <a:lnTo>
                      <a:pt x="18586" y="6579"/>
                    </a:lnTo>
                    <a:lnTo>
                      <a:pt x="18586" y="6579"/>
                    </a:lnTo>
                    <a:lnTo>
                      <a:pt x="18139" y="7026"/>
                    </a:lnTo>
                    <a:lnTo>
                      <a:pt x="18139" y="7026"/>
                    </a:lnTo>
                    <a:lnTo>
                      <a:pt x="17883" y="7260"/>
                    </a:lnTo>
                    <a:lnTo>
                      <a:pt x="17628" y="7473"/>
                    </a:lnTo>
                    <a:lnTo>
                      <a:pt x="17628" y="7473"/>
                    </a:lnTo>
                    <a:lnTo>
                      <a:pt x="17372" y="7707"/>
                    </a:lnTo>
                    <a:lnTo>
                      <a:pt x="17095" y="7920"/>
                    </a:lnTo>
                    <a:lnTo>
                      <a:pt x="17095" y="7920"/>
                    </a:lnTo>
                    <a:lnTo>
                      <a:pt x="16797" y="8091"/>
                    </a:lnTo>
                    <a:lnTo>
                      <a:pt x="16499" y="8261"/>
                    </a:lnTo>
                    <a:lnTo>
                      <a:pt x="15882" y="8580"/>
                    </a:lnTo>
                    <a:lnTo>
                      <a:pt x="15882" y="8580"/>
                    </a:lnTo>
                    <a:lnTo>
                      <a:pt x="15307" y="8836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626" y="9091"/>
                    </a:lnTo>
                    <a:lnTo>
                      <a:pt x="14626" y="9091"/>
                    </a:lnTo>
                    <a:lnTo>
                      <a:pt x="14690" y="9070"/>
                    </a:lnTo>
                    <a:lnTo>
                      <a:pt x="14690" y="9070"/>
                    </a:lnTo>
                    <a:lnTo>
                      <a:pt x="14285" y="9198"/>
                    </a:lnTo>
                    <a:lnTo>
                      <a:pt x="13902" y="9304"/>
                    </a:lnTo>
                    <a:lnTo>
                      <a:pt x="13902" y="9304"/>
                    </a:lnTo>
                    <a:lnTo>
                      <a:pt x="13476" y="9411"/>
                    </a:lnTo>
                    <a:lnTo>
                      <a:pt x="13051" y="9517"/>
                    </a:lnTo>
                    <a:lnTo>
                      <a:pt x="13051" y="9517"/>
                    </a:lnTo>
                    <a:lnTo>
                      <a:pt x="12284" y="9645"/>
                    </a:lnTo>
                    <a:lnTo>
                      <a:pt x="11901" y="9709"/>
                    </a:lnTo>
                    <a:lnTo>
                      <a:pt x="11518" y="9730"/>
                    </a:lnTo>
                    <a:lnTo>
                      <a:pt x="11518" y="9730"/>
                    </a:lnTo>
                    <a:lnTo>
                      <a:pt x="11518" y="9730"/>
                    </a:lnTo>
                    <a:lnTo>
                      <a:pt x="11113" y="9751"/>
                    </a:lnTo>
                    <a:lnTo>
                      <a:pt x="10687" y="9751"/>
                    </a:lnTo>
                    <a:lnTo>
                      <a:pt x="10687" y="9751"/>
                    </a:lnTo>
                    <a:lnTo>
                      <a:pt x="10240" y="9730"/>
                    </a:lnTo>
                    <a:lnTo>
                      <a:pt x="9815" y="9709"/>
                    </a:lnTo>
                    <a:lnTo>
                      <a:pt x="9815" y="9709"/>
                    </a:lnTo>
                    <a:lnTo>
                      <a:pt x="8878" y="9602"/>
                    </a:lnTo>
                    <a:lnTo>
                      <a:pt x="8878" y="9602"/>
                    </a:lnTo>
                    <a:lnTo>
                      <a:pt x="8452" y="9517"/>
                    </a:lnTo>
                    <a:lnTo>
                      <a:pt x="8026" y="9453"/>
                    </a:lnTo>
                    <a:lnTo>
                      <a:pt x="8026" y="9453"/>
                    </a:lnTo>
                    <a:lnTo>
                      <a:pt x="8048" y="9453"/>
                    </a:lnTo>
                    <a:lnTo>
                      <a:pt x="8048" y="9453"/>
                    </a:lnTo>
                    <a:lnTo>
                      <a:pt x="7494" y="9325"/>
                    </a:lnTo>
                    <a:lnTo>
                      <a:pt x="7494" y="9325"/>
                    </a:lnTo>
                    <a:lnTo>
                      <a:pt x="6941" y="9176"/>
                    </a:lnTo>
                    <a:lnTo>
                      <a:pt x="6941" y="9176"/>
                    </a:lnTo>
                    <a:lnTo>
                      <a:pt x="5919" y="8878"/>
                    </a:lnTo>
                    <a:lnTo>
                      <a:pt x="5919" y="8878"/>
                    </a:lnTo>
                    <a:lnTo>
                      <a:pt x="5131" y="8602"/>
                    </a:lnTo>
                    <a:lnTo>
                      <a:pt x="5131" y="8602"/>
                    </a:lnTo>
                    <a:lnTo>
                      <a:pt x="4748" y="8453"/>
                    </a:lnTo>
                    <a:lnTo>
                      <a:pt x="4386" y="8282"/>
                    </a:lnTo>
                    <a:lnTo>
                      <a:pt x="4386" y="8282"/>
                    </a:lnTo>
                    <a:lnTo>
                      <a:pt x="4109" y="8154"/>
                    </a:lnTo>
                    <a:lnTo>
                      <a:pt x="4109" y="8154"/>
                    </a:lnTo>
                    <a:lnTo>
                      <a:pt x="3768" y="7963"/>
                    </a:lnTo>
                    <a:lnTo>
                      <a:pt x="3449" y="7771"/>
                    </a:lnTo>
                    <a:lnTo>
                      <a:pt x="2832" y="7345"/>
                    </a:lnTo>
                    <a:lnTo>
                      <a:pt x="2832" y="7345"/>
                    </a:lnTo>
                    <a:lnTo>
                      <a:pt x="2534" y="7133"/>
                    </a:lnTo>
                    <a:lnTo>
                      <a:pt x="2534" y="7133"/>
                    </a:lnTo>
                    <a:lnTo>
                      <a:pt x="2193" y="6920"/>
                    </a:lnTo>
                    <a:lnTo>
                      <a:pt x="2193" y="6920"/>
                    </a:lnTo>
                    <a:lnTo>
                      <a:pt x="1916" y="6707"/>
                    </a:lnTo>
                    <a:lnTo>
                      <a:pt x="1661" y="6494"/>
                    </a:lnTo>
                    <a:lnTo>
                      <a:pt x="1661" y="6494"/>
                    </a:lnTo>
                    <a:lnTo>
                      <a:pt x="1363" y="6217"/>
                    </a:lnTo>
                    <a:lnTo>
                      <a:pt x="1363" y="6217"/>
                    </a:lnTo>
                    <a:lnTo>
                      <a:pt x="1171" y="6004"/>
                    </a:lnTo>
                    <a:lnTo>
                      <a:pt x="980" y="5813"/>
                    </a:lnTo>
                    <a:lnTo>
                      <a:pt x="980" y="5813"/>
                    </a:lnTo>
                    <a:lnTo>
                      <a:pt x="660" y="5408"/>
                    </a:lnTo>
                    <a:lnTo>
                      <a:pt x="362" y="4982"/>
                    </a:lnTo>
                    <a:lnTo>
                      <a:pt x="362" y="4982"/>
                    </a:lnTo>
                    <a:lnTo>
                      <a:pt x="362" y="4982"/>
                    </a:lnTo>
                    <a:lnTo>
                      <a:pt x="234" y="4791"/>
                    </a:lnTo>
                    <a:lnTo>
                      <a:pt x="234" y="4791"/>
                    </a:lnTo>
                    <a:lnTo>
                      <a:pt x="192" y="4748"/>
                    </a:lnTo>
                    <a:lnTo>
                      <a:pt x="171" y="4727"/>
                    </a:lnTo>
                    <a:lnTo>
                      <a:pt x="107" y="4706"/>
                    </a:lnTo>
                    <a:lnTo>
                      <a:pt x="64" y="4727"/>
                    </a:lnTo>
                    <a:lnTo>
                      <a:pt x="64" y="4727"/>
                    </a:lnTo>
                    <a:lnTo>
                      <a:pt x="22" y="4748"/>
                    </a:lnTo>
                    <a:lnTo>
                      <a:pt x="0" y="4791"/>
                    </a:lnTo>
                    <a:lnTo>
                      <a:pt x="0" y="4833"/>
                    </a:lnTo>
                    <a:lnTo>
                      <a:pt x="22" y="4897"/>
                    </a:lnTo>
                    <a:lnTo>
                      <a:pt x="22" y="4897"/>
                    </a:lnTo>
                    <a:lnTo>
                      <a:pt x="298" y="5344"/>
                    </a:lnTo>
                    <a:lnTo>
                      <a:pt x="596" y="5791"/>
                    </a:lnTo>
                    <a:lnTo>
                      <a:pt x="596" y="5791"/>
                    </a:lnTo>
                    <a:lnTo>
                      <a:pt x="767" y="6004"/>
                    </a:lnTo>
                    <a:lnTo>
                      <a:pt x="937" y="6217"/>
                    </a:lnTo>
                    <a:lnTo>
                      <a:pt x="937" y="6217"/>
                    </a:lnTo>
                    <a:lnTo>
                      <a:pt x="1278" y="6643"/>
                    </a:lnTo>
                    <a:lnTo>
                      <a:pt x="1278" y="6643"/>
                    </a:lnTo>
                    <a:lnTo>
                      <a:pt x="1576" y="6984"/>
                    </a:lnTo>
                    <a:lnTo>
                      <a:pt x="1895" y="7303"/>
                    </a:lnTo>
                    <a:lnTo>
                      <a:pt x="1895" y="7303"/>
                    </a:lnTo>
                    <a:lnTo>
                      <a:pt x="2214" y="7622"/>
                    </a:lnTo>
                    <a:lnTo>
                      <a:pt x="2214" y="7622"/>
                    </a:lnTo>
                    <a:lnTo>
                      <a:pt x="2619" y="7963"/>
                    </a:lnTo>
                    <a:lnTo>
                      <a:pt x="2598" y="7963"/>
                    </a:lnTo>
                    <a:lnTo>
                      <a:pt x="2598" y="7963"/>
                    </a:lnTo>
                    <a:lnTo>
                      <a:pt x="2640" y="7984"/>
                    </a:lnTo>
                    <a:lnTo>
                      <a:pt x="2619" y="7963"/>
                    </a:lnTo>
                    <a:lnTo>
                      <a:pt x="2619" y="7963"/>
                    </a:lnTo>
                    <a:lnTo>
                      <a:pt x="2640" y="8005"/>
                    </a:lnTo>
                    <a:lnTo>
                      <a:pt x="2640" y="8005"/>
                    </a:lnTo>
                    <a:lnTo>
                      <a:pt x="3172" y="8431"/>
                    </a:lnTo>
                    <a:lnTo>
                      <a:pt x="3172" y="8431"/>
                    </a:lnTo>
                    <a:lnTo>
                      <a:pt x="3662" y="8836"/>
                    </a:lnTo>
                    <a:lnTo>
                      <a:pt x="3662" y="8836"/>
                    </a:lnTo>
                    <a:lnTo>
                      <a:pt x="3854" y="8963"/>
                    </a:lnTo>
                    <a:lnTo>
                      <a:pt x="4066" y="9112"/>
                    </a:lnTo>
                    <a:lnTo>
                      <a:pt x="4066" y="9112"/>
                    </a:lnTo>
                    <a:lnTo>
                      <a:pt x="4322" y="9240"/>
                    </a:lnTo>
                    <a:lnTo>
                      <a:pt x="4599" y="9368"/>
                    </a:lnTo>
                    <a:lnTo>
                      <a:pt x="4599" y="9368"/>
                    </a:lnTo>
                    <a:lnTo>
                      <a:pt x="5131" y="9581"/>
                    </a:lnTo>
                    <a:lnTo>
                      <a:pt x="5663" y="9772"/>
                    </a:lnTo>
                    <a:lnTo>
                      <a:pt x="6749" y="10113"/>
                    </a:lnTo>
                    <a:lnTo>
                      <a:pt x="6749" y="10113"/>
                    </a:lnTo>
                    <a:lnTo>
                      <a:pt x="7090" y="10220"/>
                    </a:lnTo>
                    <a:lnTo>
                      <a:pt x="7409" y="10283"/>
                    </a:lnTo>
                    <a:lnTo>
                      <a:pt x="7409" y="10283"/>
                    </a:lnTo>
                    <a:lnTo>
                      <a:pt x="7813" y="10369"/>
                    </a:lnTo>
                    <a:lnTo>
                      <a:pt x="8218" y="10432"/>
                    </a:lnTo>
                    <a:lnTo>
                      <a:pt x="8218" y="10432"/>
                    </a:lnTo>
                    <a:lnTo>
                      <a:pt x="8857" y="10518"/>
                    </a:lnTo>
                    <a:lnTo>
                      <a:pt x="9474" y="10560"/>
                    </a:lnTo>
                    <a:lnTo>
                      <a:pt x="9474" y="10560"/>
                    </a:lnTo>
                    <a:lnTo>
                      <a:pt x="10091" y="10581"/>
                    </a:lnTo>
                    <a:lnTo>
                      <a:pt x="10730" y="10581"/>
                    </a:lnTo>
                    <a:lnTo>
                      <a:pt x="11347" y="10539"/>
                    </a:lnTo>
                    <a:lnTo>
                      <a:pt x="11965" y="10475"/>
                    </a:lnTo>
                    <a:lnTo>
                      <a:pt x="11965" y="10475"/>
                    </a:lnTo>
                    <a:lnTo>
                      <a:pt x="12582" y="10369"/>
                    </a:lnTo>
                    <a:lnTo>
                      <a:pt x="13200" y="10241"/>
                    </a:lnTo>
                    <a:lnTo>
                      <a:pt x="13200" y="10241"/>
                    </a:lnTo>
                    <a:lnTo>
                      <a:pt x="13540" y="10177"/>
                    </a:lnTo>
                    <a:lnTo>
                      <a:pt x="13540" y="10177"/>
                    </a:lnTo>
                    <a:lnTo>
                      <a:pt x="13817" y="10092"/>
                    </a:lnTo>
                    <a:lnTo>
                      <a:pt x="13817" y="10092"/>
                    </a:lnTo>
                    <a:lnTo>
                      <a:pt x="14498" y="9900"/>
                    </a:lnTo>
                    <a:lnTo>
                      <a:pt x="14498" y="9900"/>
                    </a:lnTo>
                    <a:lnTo>
                      <a:pt x="15137" y="9687"/>
                    </a:lnTo>
                    <a:lnTo>
                      <a:pt x="15456" y="9560"/>
                    </a:lnTo>
                    <a:lnTo>
                      <a:pt x="15776" y="9432"/>
                    </a:lnTo>
                    <a:lnTo>
                      <a:pt x="15776" y="9432"/>
                    </a:lnTo>
                    <a:lnTo>
                      <a:pt x="16372" y="9176"/>
                    </a:lnTo>
                    <a:lnTo>
                      <a:pt x="16670" y="9027"/>
                    </a:lnTo>
                    <a:lnTo>
                      <a:pt x="16946" y="8900"/>
                    </a:lnTo>
                    <a:lnTo>
                      <a:pt x="16946" y="8900"/>
                    </a:lnTo>
                    <a:lnTo>
                      <a:pt x="17223" y="8729"/>
                    </a:lnTo>
                    <a:lnTo>
                      <a:pt x="17223" y="8729"/>
                    </a:lnTo>
                    <a:lnTo>
                      <a:pt x="17564" y="8559"/>
                    </a:lnTo>
                    <a:lnTo>
                      <a:pt x="17564" y="8559"/>
                    </a:lnTo>
                    <a:lnTo>
                      <a:pt x="17904" y="8325"/>
                    </a:lnTo>
                    <a:lnTo>
                      <a:pt x="17904" y="8325"/>
                    </a:lnTo>
                    <a:lnTo>
                      <a:pt x="18203" y="8091"/>
                    </a:lnTo>
                    <a:lnTo>
                      <a:pt x="18203" y="8091"/>
                    </a:lnTo>
                    <a:lnTo>
                      <a:pt x="18458" y="7878"/>
                    </a:lnTo>
                    <a:lnTo>
                      <a:pt x="18713" y="7665"/>
                    </a:lnTo>
                    <a:lnTo>
                      <a:pt x="18713" y="7665"/>
                    </a:lnTo>
                    <a:lnTo>
                      <a:pt x="18948" y="7431"/>
                    </a:lnTo>
                    <a:lnTo>
                      <a:pt x="19161" y="7218"/>
                    </a:lnTo>
                    <a:lnTo>
                      <a:pt x="19161" y="7218"/>
                    </a:lnTo>
                    <a:lnTo>
                      <a:pt x="19437" y="6941"/>
                    </a:lnTo>
                    <a:lnTo>
                      <a:pt x="19693" y="6643"/>
                    </a:lnTo>
                    <a:lnTo>
                      <a:pt x="19693" y="6643"/>
                    </a:lnTo>
                    <a:lnTo>
                      <a:pt x="19884" y="6409"/>
                    </a:lnTo>
                    <a:lnTo>
                      <a:pt x="20055" y="6153"/>
                    </a:lnTo>
                    <a:lnTo>
                      <a:pt x="20055" y="6153"/>
                    </a:lnTo>
                    <a:lnTo>
                      <a:pt x="20438" y="5664"/>
                    </a:lnTo>
                    <a:lnTo>
                      <a:pt x="20438" y="5664"/>
                    </a:lnTo>
                    <a:lnTo>
                      <a:pt x="20629" y="5408"/>
                    </a:lnTo>
                    <a:lnTo>
                      <a:pt x="20800" y="5131"/>
                    </a:lnTo>
                    <a:lnTo>
                      <a:pt x="20800" y="5131"/>
                    </a:lnTo>
                    <a:lnTo>
                      <a:pt x="21034" y="4748"/>
                    </a:lnTo>
                    <a:lnTo>
                      <a:pt x="21289" y="4344"/>
                    </a:lnTo>
                    <a:lnTo>
                      <a:pt x="21289" y="4344"/>
                    </a:lnTo>
                    <a:lnTo>
                      <a:pt x="21417" y="4110"/>
                    </a:lnTo>
                    <a:lnTo>
                      <a:pt x="21524" y="3875"/>
                    </a:lnTo>
                    <a:lnTo>
                      <a:pt x="21737" y="3407"/>
                    </a:lnTo>
                    <a:lnTo>
                      <a:pt x="21737" y="3407"/>
                    </a:lnTo>
                    <a:lnTo>
                      <a:pt x="21907" y="2981"/>
                    </a:lnTo>
                    <a:lnTo>
                      <a:pt x="22056" y="2534"/>
                    </a:lnTo>
                    <a:lnTo>
                      <a:pt x="22056" y="2534"/>
                    </a:lnTo>
                    <a:lnTo>
                      <a:pt x="22184" y="2087"/>
                    </a:lnTo>
                    <a:lnTo>
                      <a:pt x="22290" y="1619"/>
                    </a:lnTo>
                    <a:lnTo>
                      <a:pt x="22290" y="1619"/>
                    </a:lnTo>
                    <a:lnTo>
                      <a:pt x="22290" y="1619"/>
                    </a:lnTo>
                    <a:lnTo>
                      <a:pt x="22375" y="1299"/>
                    </a:lnTo>
                    <a:lnTo>
                      <a:pt x="22482" y="1001"/>
                    </a:lnTo>
                    <a:lnTo>
                      <a:pt x="22482" y="1001"/>
                    </a:lnTo>
                    <a:lnTo>
                      <a:pt x="22588" y="703"/>
                    </a:lnTo>
                    <a:lnTo>
                      <a:pt x="22588" y="703"/>
                    </a:lnTo>
                    <a:lnTo>
                      <a:pt x="22631" y="469"/>
                    </a:lnTo>
                    <a:lnTo>
                      <a:pt x="22652" y="363"/>
                    </a:lnTo>
                    <a:lnTo>
                      <a:pt x="22631" y="235"/>
                    </a:lnTo>
                    <a:lnTo>
                      <a:pt x="22631" y="235"/>
                    </a:lnTo>
                    <a:lnTo>
                      <a:pt x="22609" y="171"/>
                    </a:lnTo>
                    <a:lnTo>
                      <a:pt x="22567" y="107"/>
                    </a:lnTo>
                    <a:lnTo>
                      <a:pt x="22567" y="107"/>
                    </a:lnTo>
                    <a:lnTo>
                      <a:pt x="22460" y="22"/>
                    </a:lnTo>
                    <a:lnTo>
                      <a:pt x="22354" y="1"/>
                    </a:lnTo>
                    <a:lnTo>
                      <a:pt x="22333" y="1"/>
                    </a:lnTo>
                    <a:lnTo>
                      <a:pt x="22333" y="1"/>
                    </a:lnTo>
                    <a:lnTo>
                      <a:pt x="22226" y="22"/>
                    </a:lnTo>
                    <a:lnTo>
                      <a:pt x="22120" y="86"/>
                    </a:lnTo>
                    <a:lnTo>
                      <a:pt x="22056" y="171"/>
                    </a:lnTo>
                    <a:lnTo>
                      <a:pt x="22035" y="27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2887;p49">
                <a:extLst>
                  <a:ext uri="{FF2B5EF4-FFF2-40B4-BE49-F238E27FC236}">
                    <a16:creationId xmlns:a16="http://schemas.microsoft.com/office/drawing/2014/main" id="{7AC8B225-FB83-D8DE-FB5B-0BC129D46066}"/>
                  </a:ext>
                </a:extLst>
              </p:cNvPr>
              <p:cNvSpPr/>
              <p:nvPr/>
            </p:nvSpPr>
            <p:spPr>
              <a:xfrm>
                <a:off x="5215126" y="3427454"/>
                <a:ext cx="79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86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85" y="43"/>
                    </a:lnTo>
                    <a:lnTo>
                      <a:pt x="85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2888;p49">
                <a:extLst>
                  <a:ext uri="{FF2B5EF4-FFF2-40B4-BE49-F238E27FC236}">
                    <a16:creationId xmlns:a16="http://schemas.microsoft.com/office/drawing/2014/main" id="{8E63D649-91A9-C0F2-9741-AD3FB4854375}"/>
                  </a:ext>
                </a:extLst>
              </p:cNvPr>
              <p:cNvSpPr/>
              <p:nvPr/>
            </p:nvSpPr>
            <p:spPr>
              <a:xfrm>
                <a:off x="5217686" y="3428837"/>
                <a:ext cx="79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6" h="2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2889;p49">
                <a:extLst>
                  <a:ext uri="{FF2B5EF4-FFF2-40B4-BE49-F238E27FC236}">
                    <a16:creationId xmlns:a16="http://schemas.microsoft.com/office/drawing/2014/main" id="{28815B1E-B4BE-00D7-33FC-2C9293986392}"/>
                  </a:ext>
                </a:extLst>
              </p:cNvPr>
              <p:cNvSpPr/>
              <p:nvPr/>
            </p:nvSpPr>
            <p:spPr>
              <a:xfrm>
                <a:off x="5250470" y="3439301"/>
                <a:ext cx="1002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07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2890;p49">
                <a:extLst>
                  <a:ext uri="{FF2B5EF4-FFF2-40B4-BE49-F238E27FC236}">
                    <a16:creationId xmlns:a16="http://schemas.microsoft.com/office/drawing/2014/main" id="{1024AD71-D84D-F7EA-E750-A8AFC0E34FE6}"/>
                  </a:ext>
                </a:extLst>
              </p:cNvPr>
              <p:cNvSpPr/>
              <p:nvPr/>
            </p:nvSpPr>
            <p:spPr>
              <a:xfrm>
                <a:off x="5313273" y="3435943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2891;p49">
                <a:extLst>
                  <a:ext uri="{FF2B5EF4-FFF2-40B4-BE49-F238E27FC236}">
                    <a16:creationId xmlns:a16="http://schemas.microsoft.com/office/drawing/2014/main" id="{B0781324-6277-D102-DAE8-2FB44F626F9C}"/>
                  </a:ext>
                </a:extLst>
              </p:cNvPr>
              <p:cNvSpPr/>
              <p:nvPr/>
            </p:nvSpPr>
            <p:spPr>
              <a:xfrm>
                <a:off x="5201294" y="342567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2892;p49">
                <a:extLst>
                  <a:ext uri="{FF2B5EF4-FFF2-40B4-BE49-F238E27FC236}">
                    <a16:creationId xmlns:a16="http://schemas.microsoft.com/office/drawing/2014/main" id="{50A573D6-3D59-6826-B0FE-34454F49C259}"/>
                  </a:ext>
                </a:extLst>
              </p:cNvPr>
              <p:cNvSpPr/>
              <p:nvPr/>
            </p:nvSpPr>
            <p:spPr>
              <a:xfrm>
                <a:off x="5180366" y="3398029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0" y="0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2893;p49">
                <a:extLst>
                  <a:ext uri="{FF2B5EF4-FFF2-40B4-BE49-F238E27FC236}">
                    <a16:creationId xmlns:a16="http://schemas.microsoft.com/office/drawing/2014/main" id="{CAA9F950-C64A-A7BF-BE7D-28249FBEE641}"/>
                  </a:ext>
                </a:extLst>
              </p:cNvPr>
              <p:cNvSpPr/>
              <p:nvPr/>
            </p:nvSpPr>
            <p:spPr>
              <a:xfrm>
                <a:off x="5180162" y="3345300"/>
                <a:ext cx="209569" cy="107851"/>
              </a:xfrm>
              <a:custGeom>
                <a:avLst/>
                <a:gdLst/>
                <a:ahLst/>
                <a:cxnLst/>
                <a:rect l="l" t="t" r="r" b="b"/>
                <a:pathLst>
                  <a:path w="22589" h="11625" extrusionOk="0">
                    <a:moveTo>
                      <a:pt x="22269" y="0"/>
                    </a:moveTo>
                    <a:lnTo>
                      <a:pt x="22206" y="21"/>
                    </a:lnTo>
                    <a:lnTo>
                      <a:pt x="22163" y="21"/>
                    </a:lnTo>
                    <a:lnTo>
                      <a:pt x="22078" y="85"/>
                    </a:lnTo>
                    <a:lnTo>
                      <a:pt x="22035" y="149"/>
                    </a:lnTo>
                    <a:lnTo>
                      <a:pt x="22014" y="234"/>
                    </a:lnTo>
                    <a:lnTo>
                      <a:pt x="22014" y="319"/>
                    </a:lnTo>
                    <a:lnTo>
                      <a:pt x="21993" y="447"/>
                    </a:lnTo>
                    <a:lnTo>
                      <a:pt x="21971" y="660"/>
                    </a:lnTo>
                    <a:lnTo>
                      <a:pt x="21950" y="1043"/>
                    </a:lnTo>
                    <a:lnTo>
                      <a:pt x="21886" y="1405"/>
                    </a:lnTo>
                    <a:lnTo>
                      <a:pt x="21844" y="1767"/>
                    </a:lnTo>
                    <a:lnTo>
                      <a:pt x="21758" y="2108"/>
                    </a:lnTo>
                    <a:lnTo>
                      <a:pt x="21652" y="2427"/>
                    </a:lnTo>
                    <a:lnTo>
                      <a:pt x="21439" y="3151"/>
                    </a:lnTo>
                    <a:lnTo>
                      <a:pt x="21311" y="3492"/>
                    </a:lnTo>
                    <a:lnTo>
                      <a:pt x="21162" y="3832"/>
                    </a:lnTo>
                    <a:lnTo>
                      <a:pt x="20864" y="4471"/>
                    </a:lnTo>
                    <a:lnTo>
                      <a:pt x="20566" y="4982"/>
                    </a:lnTo>
                    <a:lnTo>
                      <a:pt x="20396" y="5280"/>
                    </a:lnTo>
                    <a:lnTo>
                      <a:pt x="20204" y="5578"/>
                    </a:lnTo>
                    <a:lnTo>
                      <a:pt x="20013" y="5855"/>
                    </a:lnTo>
                    <a:lnTo>
                      <a:pt x="19821" y="6153"/>
                    </a:lnTo>
                    <a:lnTo>
                      <a:pt x="19608" y="6387"/>
                    </a:lnTo>
                    <a:lnTo>
                      <a:pt x="19417" y="6621"/>
                    </a:lnTo>
                    <a:lnTo>
                      <a:pt x="19055" y="7026"/>
                    </a:lnTo>
                    <a:lnTo>
                      <a:pt x="18863" y="7238"/>
                    </a:lnTo>
                    <a:lnTo>
                      <a:pt x="18650" y="7430"/>
                    </a:lnTo>
                    <a:lnTo>
                      <a:pt x="18224" y="7813"/>
                    </a:lnTo>
                    <a:lnTo>
                      <a:pt x="17735" y="8197"/>
                    </a:lnTo>
                    <a:lnTo>
                      <a:pt x="17479" y="8388"/>
                    </a:lnTo>
                    <a:lnTo>
                      <a:pt x="17224" y="8558"/>
                    </a:lnTo>
                    <a:lnTo>
                      <a:pt x="16904" y="8750"/>
                    </a:lnTo>
                    <a:lnTo>
                      <a:pt x="16585" y="8920"/>
                    </a:lnTo>
                    <a:lnTo>
                      <a:pt x="15925" y="9261"/>
                    </a:lnTo>
                    <a:lnTo>
                      <a:pt x="15542" y="9431"/>
                    </a:lnTo>
                    <a:lnTo>
                      <a:pt x="15159" y="9602"/>
                    </a:lnTo>
                    <a:lnTo>
                      <a:pt x="14776" y="9751"/>
                    </a:lnTo>
                    <a:lnTo>
                      <a:pt x="14392" y="9900"/>
                    </a:lnTo>
                    <a:lnTo>
                      <a:pt x="14179" y="9964"/>
                    </a:lnTo>
                    <a:lnTo>
                      <a:pt x="13754" y="10091"/>
                    </a:lnTo>
                    <a:lnTo>
                      <a:pt x="13328" y="10198"/>
                    </a:lnTo>
                    <a:lnTo>
                      <a:pt x="12881" y="10325"/>
                    </a:lnTo>
                    <a:lnTo>
                      <a:pt x="12434" y="10411"/>
                    </a:lnTo>
                    <a:lnTo>
                      <a:pt x="11944" y="10496"/>
                    </a:lnTo>
                    <a:lnTo>
                      <a:pt x="11476" y="10560"/>
                    </a:lnTo>
                    <a:lnTo>
                      <a:pt x="10986" y="10623"/>
                    </a:lnTo>
                    <a:lnTo>
                      <a:pt x="10496" y="10666"/>
                    </a:lnTo>
                    <a:lnTo>
                      <a:pt x="9602" y="10666"/>
                    </a:lnTo>
                    <a:lnTo>
                      <a:pt x="8708" y="10623"/>
                    </a:lnTo>
                    <a:lnTo>
                      <a:pt x="8261" y="10581"/>
                    </a:lnTo>
                    <a:lnTo>
                      <a:pt x="7793" y="10538"/>
                    </a:lnTo>
                    <a:lnTo>
                      <a:pt x="7388" y="10496"/>
                    </a:lnTo>
                    <a:lnTo>
                      <a:pt x="6984" y="10411"/>
                    </a:lnTo>
                    <a:lnTo>
                      <a:pt x="6281" y="10262"/>
                    </a:lnTo>
                    <a:lnTo>
                      <a:pt x="5919" y="10155"/>
                    </a:lnTo>
                    <a:lnTo>
                      <a:pt x="5579" y="10049"/>
                    </a:lnTo>
                    <a:lnTo>
                      <a:pt x="4897" y="9814"/>
                    </a:lnTo>
                    <a:lnTo>
                      <a:pt x="4259" y="9516"/>
                    </a:lnTo>
                    <a:lnTo>
                      <a:pt x="3769" y="9261"/>
                    </a:lnTo>
                    <a:lnTo>
                      <a:pt x="3322" y="8984"/>
                    </a:lnTo>
                    <a:lnTo>
                      <a:pt x="2854" y="8644"/>
                    </a:lnTo>
                    <a:lnTo>
                      <a:pt x="2407" y="8303"/>
                    </a:lnTo>
                    <a:lnTo>
                      <a:pt x="1938" y="7856"/>
                    </a:lnTo>
                    <a:lnTo>
                      <a:pt x="1491" y="7409"/>
                    </a:lnTo>
                    <a:lnTo>
                      <a:pt x="1044" y="6877"/>
                    </a:lnTo>
                    <a:lnTo>
                      <a:pt x="831" y="6600"/>
                    </a:lnTo>
                    <a:lnTo>
                      <a:pt x="618" y="6323"/>
                    </a:lnTo>
                    <a:lnTo>
                      <a:pt x="661" y="6366"/>
                    </a:lnTo>
                    <a:lnTo>
                      <a:pt x="533" y="6174"/>
                    </a:lnTo>
                    <a:lnTo>
                      <a:pt x="448" y="5982"/>
                    </a:lnTo>
                    <a:lnTo>
                      <a:pt x="405" y="5833"/>
                    </a:lnTo>
                    <a:lnTo>
                      <a:pt x="363" y="5748"/>
                    </a:lnTo>
                    <a:lnTo>
                      <a:pt x="320" y="5706"/>
                    </a:lnTo>
                    <a:lnTo>
                      <a:pt x="235" y="5663"/>
                    </a:lnTo>
                    <a:lnTo>
                      <a:pt x="150" y="5663"/>
                    </a:lnTo>
                    <a:lnTo>
                      <a:pt x="86" y="5706"/>
                    </a:lnTo>
                    <a:lnTo>
                      <a:pt x="22" y="5770"/>
                    </a:lnTo>
                    <a:lnTo>
                      <a:pt x="1" y="5833"/>
                    </a:lnTo>
                    <a:lnTo>
                      <a:pt x="1" y="5919"/>
                    </a:lnTo>
                    <a:lnTo>
                      <a:pt x="43" y="6110"/>
                    </a:lnTo>
                    <a:lnTo>
                      <a:pt x="129" y="6280"/>
                    </a:lnTo>
                    <a:lnTo>
                      <a:pt x="299" y="6642"/>
                    </a:lnTo>
                    <a:lnTo>
                      <a:pt x="661" y="7217"/>
                    </a:lnTo>
                    <a:lnTo>
                      <a:pt x="852" y="7515"/>
                    </a:lnTo>
                    <a:lnTo>
                      <a:pt x="1044" y="7813"/>
                    </a:lnTo>
                    <a:lnTo>
                      <a:pt x="1257" y="8090"/>
                    </a:lnTo>
                    <a:lnTo>
                      <a:pt x="1491" y="8346"/>
                    </a:lnTo>
                    <a:lnTo>
                      <a:pt x="1896" y="8814"/>
                    </a:lnTo>
                    <a:lnTo>
                      <a:pt x="2172" y="9069"/>
                    </a:lnTo>
                    <a:lnTo>
                      <a:pt x="2449" y="9304"/>
                    </a:lnTo>
                    <a:lnTo>
                      <a:pt x="2981" y="9729"/>
                    </a:lnTo>
                    <a:lnTo>
                      <a:pt x="3258" y="9921"/>
                    </a:lnTo>
                    <a:lnTo>
                      <a:pt x="3535" y="10113"/>
                    </a:lnTo>
                    <a:lnTo>
                      <a:pt x="4174" y="10453"/>
                    </a:lnTo>
                    <a:lnTo>
                      <a:pt x="4514" y="10623"/>
                    </a:lnTo>
                    <a:lnTo>
                      <a:pt x="4855" y="10773"/>
                    </a:lnTo>
                    <a:lnTo>
                      <a:pt x="5153" y="10900"/>
                    </a:lnTo>
                    <a:lnTo>
                      <a:pt x="5472" y="11007"/>
                    </a:lnTo>
                    <a:lnTo>
                      <a:pt x="6111" y="11198"/>
                    </a:lnTo>
                    <a:lnTo>
                      <a:pt x="6856" y="11347"/>
                    </a:lnTo>
                    <a:lnTo>
                      <a:pt x="7601" y="11475"/>
                    </a:lnTo>
                    <a:lnTo>
                      <a:pt x="7920" y="11518"/>
                    </a:lnTo>
                    <a:lnTo>
                      <a:pt x="8240" y="11560"/>
                    </a:lnTo>
                    <a:lnTo>
                      <a:pt x="8964" y="11603"/>
                    </a:lnTo>
                    <a:lnTo>
                      <a:pt x="9538" y="11624"/>
                    </a:lnTo>
                    <a:lnTo>
                      <a:pt x="10092" y="11603"/>
                    </a:lnTo>
                    <a:lnTo>
                      <a:pt x="10688" y="11539"/>
                    </a:lnTo>
                    <a:lnTo>
                      <a:pt x="11284" y="11454"/>
                    </a:lnTo>
                    <a:lnTo>
                      <a:pt x="11838" y="11369"/>
                    </a:lnTo>
                    <a:lnTo>
                      <a:pt x="12391" y="11241"/>
                    </a:lnTo>
                    <a:lnTo>
                      <a:pt x="12945" y="11092"/>
                    </a:lnTo>
                    <a:lnTo>
                      <a:pt x="13477" y="10922"/>
                    </a:lnTo>
                    <a:lnTo>
                      <a:pt x="13477" y="10922"/>
                    </a:lnTo>
                    <a:lnTo>
                      <a:pt x="13392" y="10964"/>
                    </a:lnTo>
                    <a:lnTo>
                      <a:pt x="13967" y="10773"/>
                    </a:lnTo>
                    <a:lnTo>
                      <a:pt x="14350" y="10645"/>
                    </a:lnTo>
                    <a:lnTo>
                      <a:pt x="14712" y="10496"/>
                    </a:lnTo>
                    <a:lnTo>
                      <a:pt x="15372" y="10219"/>
                    </a:lnTo>
                    <a:lnTo>
                      <a:pt x="16010" y="9921"/>
                    </a:lnTo>
                    <a:lnTo>
                      <a:pt x="16606" y="9644"/>
                    </a:lnTo>
                    <a:lnTo>
                      <a:pt x="17181" y="9325"/>
                    </a:lnTo>
                    <a:lnTo>
                      <a:pt x="17735" y="8984"/>
                    </a:lnTo>
                    <a:lnTo>
                      <a:pt x="17990" y="8793"/>
                    </a:lnTo>
                    <a:lnTo>
                      <a:pt x="18246" y="8580"/>
                    </a:lnTo>
                    <a:lnTo>
                      <a:pt x="18948" y="7962"/>
                    </a:lnTo>
                    <a:lnTo>
                      <a:pt x="19289" y="7622"/>
                    </a:lnTo>
                    <a:lnTo>
                      <a:pt x="19608" y="7260"/>
                    </a:lnTo>
                    <a:lnTo>
                      <a:pt x="19608" y="7260"/>
                    </a:lnTo>
                    <a:lnTo>
                      <a:pt x="19587" y="7302"/>
                    </a:lnTo>
                    <a:lnTo>
                      <a:pt x="20013" y="6813"/>
                    </a:lnTo>
                    <a:lnTo>
                      <a:pt x="20226" y="6557"/>
                    </a:lnTo>
                    <a:lnTo>
                      <a:pt x="20439" y="6302"/>
                    </a:lnTo>
                    <a:lnTo>
                      <a:pt x="20822" y="5770"/>
                    </a:lnTo>
                    <a:lnTo>
                      <a:pt x="21205" y="5195"/>
                    </a:lnTo>
                    <a:lnTo>
                      <a:pt x="21375" y="4897"/>
                    </a:lnTo>
                    <a:lnTo>
                      <a:pt x="21524" y="4599"/>
                    </a:lnTo>
                    <a:lnTo>
                      <a:pt x="21822" y="3981"/>
                    </a:lnTo>
                    <a:lnTo>
                      <a:pt x="21950" y="3683"/>
                    </a:lnTo>
                    <a:lnTo>
                      <a:pt x="22056" y="3385"/>
                    </a:lnTo>
                    <a:lnTo>
                      <a:pt x="22248" y="2725"/>
                    </a:lnTo>
                    <a:lnTo>
                      <a:pt x="22397" y="2129"/>
                    </a:lnTo>
                    <a:lnTo>
                      <a:pt x="22461" y="1810"/>
                    </a:lnTo>
                    <a:lnTo>
                      <a:pt x="22504" y="1469"/>
                    </a:lnTo>
                    <a:lnTo>
                      <a:pt x="22546" y="1171"/>
                    </a:lnTo>
                    <a:lnTo>
                      <a:pt x="22567" y="873"/>
                    </a:lnTo>
                    <a:lnTo>
                      <a:pt x="22589" y="554"/>
                    </a:lnTo>
                    <a:lnTo>
                      <a:pt x="22567" y="341"/>
                    </a:lnTo>
                    <a:lnTo>
                      <a:pt x="22567" y="277"/>
                    </a:lnTo>
                    <a:lnTo>
                      <a:pt x="22525" y="170"/>
                    </a:lnTo>
                    <a:lnTo>
                      <a:pt x="22461" y="85"/>
                    </a:lnTo>
                    <a:lnTo>
                      <a:pt x="22440" y="43"/>
                    </a:lnTo>
                    <a:lnTo>
                      <a:pt x="22397" y="21"/>
                    </a:lnTo>
                    <a:lnTo>
                      <a:pt x="2226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2894;p49">
                <a:extLst>
                  <a:ext uri="{FF2B5EF4-FFF2-40B4-BE49-F238E27FC236}">
                    <a16:creationId xmlns:a16="http://schemas.microsoft.com/office/drawing/2014/main" id="{2ED4D065-29E7-E411-B5AD-E19BF6E6D74B}"/>
                  </a:ext>
                </a:extLst>
              </p:cNvPr>
              <p:cNvSpPr/>
              <p:nvPr/>
            </p:nvSpPr>
            <p:spPr>
              <a:xfrm>
                <a:off x="5180162" y="3345300"/>
                <a:ext cx="209569" cy="107851"/>
              </a:xfrm>
              <a:custGeom>
                <a:avLst/>
                <a:gdLst/>
                <a:ahLst/>
                <a:cxnLst/>
                <a:rect l="l" t="t" r="r" b="b"/>
                <a:pathLst>
                  <a:path w="22589" h="11625" fill="none" extrusionOk="0">
                    <a:moveTo>
                      <a:pt x="22163" y="21"/>
                    </a:moveTo>
                    <a:lnTo>
                      <a:pt x="22163" y="21"/>
                    </a:lnTo>
                    <a:lnTo>
                      <a:pt x="22078" y="85"/>
                    </a:lnTo>
                    <a:lnTo>
                      <a:pt x="22035" y="149"/>
                    </a:lnTo>
                    <a:lnTo>
                      <a:pt x="22014" y="234"/>
                    </a:lnTo>
                    <a:lnTo>
                      <a:pt x="22014" y="319"/>
                    </a:lnTo>
                    <a:lnTo>
                      <a:pt x="22014" y="319"/>
                    </a:lnTo>
                    <a:lnTo>
                      <a:pt x="22014" y="319"/>
                    </a:lnTo>
                    <a:lnTo>
                      <a:pt x="21993" y="447"/>
                    </a:lnTo>
                    <a:lnTo>
                      <a:pt x="21993" y="447"/>
                    </a:lnTo>
                    <a:lnTo>
                      <a:pt x="21971" y="660"/>
                    </a:lnTo>
                    <a:lnTo>
                      <a:pt x="21971" y="660"/>
                    </a:lnTo>
                    <a:lnTo>
                      <a:pt x="21950" y="1043"/>
                    </a:lnTo>
                    <a:lnTo>
                      <a:pt x="21950" y="1043"/>
                    </a:lnTo>
                    <a:lnTo>
                      <a:pt x="21886" y="1405"/>
                    </a:lnTo>
                    <a:lnTo>
                      <a:pt x="21844" y="1767"/>
                    </a:lnTo>
                    <a:lnTo>
                      <a:pt x="21844" y="1767"/>
                    </a:lnTo>
                    <a:lnTo>
                      <a:pt x="21758" y="2108"/>
                    </a:lnTo>
                    <a:lnTo>
                      <a:pt x="21652" y="2427"/>
                    </a:lnTo>
                    <a:lnTo>
                      <a:pt x="21652" y="2427"/>
                    </a:lnTo>
                    <a:lnTo>
                      <a:pt x="21439" y="3151"/>
                    </a:lnTo>
                    <a:lnTo>
                      <a:pt x="21439" y="3151"/>
                    </a:lnTo>
                    <a:lnTo>
                      <a:pt x="21311" y="3492"/>
                    </a:lnTo>
                    <a:lnTo>
                      <a:pt x="21162" y="3832"/>
                    </a:lnTo>
                    <a:lnTo>
                      <a:pt x="21162" y="3832"/>
                    </a:lnTo>
                    <a:lnTo>
                      <a:pt x="20864" y="4471"/>
                    </a:lnTo>
                    <a:lnTo>
                      <a:pt x="20864" y="4471"/>
                    </a:lnTo>
                    <a:lnTo>
                      <a:pt x="20566" y="4982"/>
                    </a:lnTo>
                    <a:lnTo>
                      <a:pt x="20566" y="4982"/>
                    </a:lnTo>
                    <a:lnTo>
                      <a:pt x="20396" y="5280"/>
                    </a:lnTo>
                    <a:lnTo>
                      <a:pt x="20204" y="5578"/>
                    </a:lnTo>
                    <a:lnTo>
                      <a:pt x="20204" y="5578"/>
                    </a:lnTo>
                    <a:lnTo>
                      <a:pt x="20013" y="5855"/>
                    </a:lnTo>
                    <a:lnTo>
                      <a:pt x="19821" y="6153"/>
                    </a:lnTo>
                    <a:lnTo>
                      <a:pt x="19821" y="6153"/>
                    </a:lnTo>
                    <a:lnTo>
                      <a:pt x="19608" y="6387"/>
                    </a:lnTo>
                    <a:lnTo>
                      <a:pt x="19417" y="6621"/>
                    </a:lnTo>
                    <a:lnTo>
                      <a:pt x="19417" y="6621"/>
                    </a:lnTo>
                    <a:lnTo>
                      <a:pt x="19055" y="7026"/>
                    </a:lnTo>
                    <a:lnTo>
                      <a:pt x="19055" y="7026"/>
                    </a:lnTo>
                    <a:lnTo>
                      <a:pt x="18863" y="7238"/>
                    </a:lnTo>
                    <a:lnTo>
                      <a:pt x="18650" y="7430"/>
                    </a:lnTo>
                    <a:lnTo>
                      <a:pt x="18224" y="7813"/>
                    </a:lnTo>
                    <a:lnTo>
                      <a:pt x="18224" y="7813"/>
                    </a:lnTo>
                    <a:lnTo>
                      <a:pt x="17735" y="8197"/>
                    </a:lnTo>
                    <a:lnTo>
                      <a:pt x="17735" y="8197"/>
                    </a:lnTo>
                    <a:lnTo>
                      <a:pt x="17479" y="8388"/>
                    </a:lnTo>
                    <a:lnTo>
                      <a:pt x="17224" y="8558"/>
                    </a:lnTo>
                    <a:lnTo>
                      <a:pt x="17224" y="8558"/>
                    </a:lnTo>
                    <a:lnTo>
                      <a:pt x="17224" y="8558"/>
                    </a:lnTo>
                    <a:lnTo>
                      <a:pt x="16904" y="8750"/>
                    </a:lnTo>
                    <a:lnTo>
                      <a:pt x="16585" y="8920"/>
                    </a:lnTo>
                    <a:lnTo>
                      <a:pt x="15925" y="9261"/>
                    </a:lnTo>
                    <a:lnTo>
                      <a:pt x="15925" y="9261"/>
                    </a:lnTo>
                    <a:lnTo>
                      <a:pt x="15542" y="9431"/>
                    </a:lnTo>
                    <a:lnTo>
                      <a:pt x="15159" y="9602"/>
                    </a:lnTo>
                    <a:lnTo>
                      <a:pt x="15159" y="9602"/>
                    </a:lnTo>
                    <a:lnTo>
                      <a:pt x="14776" y="9751"/>
                    </a:lnTo>
                    <a:lnTo>
                      <a:pt x="14392" y="9900"/>
                    </a:lnTo>
                    <a:lnTo>
                      <a:pt x="14392" y="9900"/>
                    </a:lnTo>
                    <a:lnTo>
                      <a:pt x="14179" y="9964"/>
                    </a:lnTo>
                    <a:lnTo>
                      <a:pt x="14179" y="9964"/>
                    </a:lnTo>
                    <a:lnTo>
                      <a:pt x="13754" y="10091"/>
                    </a:lnTo>
                    <a:lnTo>
                      <a:pt x="13328" y="10198"/>
                    </a:lnTo>
                    <a:lnTo>
                      <a:pt x="13328" y="10198"/>
                    </a:lnTo>
                    <a:lnTo>
                      <a:pt x="12881" y="10325"/>
                    </a:lnTo>
                    <a:lnTo>
                      <a:pt x="12434" y="10411"/>
                    </a:lnTo>
                    <a:lnTo>
                      <a:pt x="12434" y="10411"/>
                    </a:lnTo>
                    <a:lnTo>
                      <a:pt x="11944" y="10496"/>
                    </a:lnTo>
                    <a:lnTo>
                      <a:pt x="11476" y="10560"/>
                    </a:lnTo>
                    <a:lnTo>
                      <a:pt x="10986" y="10623"/>
                    </a:lnTo>
                    <a:lnTo>
                      <a:pt x="10496" y="10666"/>
                    </a:lnTo>
                    <a:lnTo>
                      <a:pt x="10496" y="10666"/>
                    </a:lnTo>
                    <a:lnTo>
                      <a:pt x="10049" y="10666"/>
                    </a:lnTo>
                    <a:lnTo>
                      <a:pt x="9602" y="10666"/>
                    </a:lnTo>
                    <a:lnTo>
                      <a:pt x="8708" y="10623"/>
                    </a:lnTo>
                    <a:lnTo>
                      <a:pt x="8708" y="10623"/>
                    </a:lnTo>
                    <a:lnTo>
                      <a:pt x="8261" y="10581"/>
                    </a:lnTo>
                    <a:lnTo>
                      <a:pt x="7793" y="10538"/>
                    </a:lnTo>
                    <a:lnTo>
                      <a:pt x="7793" y="10538"/>
                    </a:lnTo>
                    <a:lnTo>
                      <a:pt x="7388" y="10496"/>
                    </a:lnTo>
                    <a:lnTo>
                      <a:pt x="6984" y="10411"/>
                    </a:lnTo>
                    <a:lnTo>
                      <a:pt x="6984" y="10411"/>
                    </a:lnTo>
                    <a:lnTo>
                      <a:pt x="6281" y="10262"/>
                    </a:lnTo>
                    <a:lnTo>
                      <a:pt x="5919" y="10155"/>
                    </a:lnTo>
                    <a:lnTo>
                      <a:pt x="5579" y="10049"/>
                    </a:lnTo>
                    <a:lnTo>
                      <a:pt x="5579" y="10049"/>
                    </a:lnTo>
                    <a:lnTo>
                      <a:pt x="4897" y="9814"/>
                    </a:lnTo>
                    <a:lnTo>
                      <a:pt x="4259" y="9516"/>
                    </a:lnTo>
                    <a:lnTo>
                      <a:pt x="4259" y="9516"/>
                    </a:lnTo>
                    <a:lnTo>
                      <a:pt x="3769" y="9261"/>
                    </a:lnTo>
                    <a:lnTo>
                      <a:pt x="3322" y="8984"/>
                    </a:lnTo>
                    <a:lnTo>
                      <a:pt x="3322" y="8984"/>
                    </a:lnTo>
                    <a:lnTo>
                      <a:pt x="2854" y="8644"/>
                    </a:lnTo>
                    <a:lnTo>
                      <a:pt x="2407" y="8303"/>
                    </a:lnTo>
                    <a:lnTo>
                      <a:pt x="2407" y="8303"/>
                    </a:lnTo>
                    <a:lnTo>
                      <a:pt x="1938" y="7856"/>
                    </a:lnTo>
                    <a:lnTo>
                      <a:pt x="1491" y="7409"/>
                    </a:lnTo>
                    <a:lnTo>
                      <a:pt x="1491" y="7409"/>
                    </a:lnTo>
                    <a:lnTo>
                      <a:pt x="1044" y="6877"/>
                    </a:lnTo>
                    <a:lnTo>
                      <a:pt x="831" y="6600"/>
                    </a:lnTo>
                    <a:lnTo>
                      <a:pt x="618" y="6323"/>
                    </a:lnTo>
                    <a:lnTo>
                      <a:pt x="618" y="6323"/>
                    </a:lnTo>
                    <a:lnTo>
                      <a:pt x="661" y="6366"/>
                    </a:lnTo>
                    <a:lnTo>
                      <a:pt x="661" y="6366"/>
                    </a:lnTo>
                    <a:lnTo>
                      <a:pt x="533" y="6174"/>
                    </a:lnTo>
                    <a:lnTo>
                      <a:pt x="448" y="5982"/>
                    </a:lnTo>
                    <a:lnTo>
                      <a:pt x="448" y="5982"/>
                    </a:lnTo>
                    <a:lnTo>
                      <a:pt x="405" y="5833"/>
                    </a:lnTo>
                    <a:lnTo>
                      <a:pt x="405" y="5833"/>
                    </a:lnTo>
                    <a:lnTo>
                      <a:pt x="363" y="5748"/>
                    </a:lnTo>
                    <a:lnTo>
                      <a:pt x="320" y="5706"/>
                    </a:lnTo>
                    <a:lnTo>
                      <a:pt x="235" y="5663"/>
                    </a:lnTo>
                    <a:lnTo>
                      <a:pt x="150" y="5663"/>
                    </a:lnTo>
                    <a:lnTo>
                      <a:pt x="150" y="5663"/>
                    </a:lnTo>
                    <a:lnTo>
                      <a:pt x="86" y="5706"/>
                    </a:lnTo>
                    <a:lnTo>
                      <a:pt x="22" y="5770"/>
                    </a:lnTo>
                    <a:lnTo>
                      <a:pt x="1" y="5833"/>
                    </a:lnTo>
                    <a:lnTo>
                      <a:pt x="1" y="5919"/>
                    </a:lnTo>
                    <a:lnTo>
                      <a:pt x="1" y="5919"/>
                    </a:lnTo>
                    <a:lnTo>
                      <a:pt x="43" y="6110"/>
                    </a:lnTo>
                    <a:lnTo>
                      <a:pt x="129" y="6280"/>
                    </a:lnTo>
                    <a:lnTo>
                      <a:pt x="299" y="6642"/>
                    </a:lnTo>
                    <a:lnTo>
                      <a:pt x="299" y="6642"/>
                    </a:lnTo>
                    <a:lnTo>
                      <a:pt x="661" y="7217"/>
                    </a:lnTo>
                    <a:lnTo>
                      <a:pt x="661" y="7217"/>
                    </a:lnTo>
                    <a:lnTo>
                      <a:pt x="852" y="7515"/>
                    </a:lnTo>
                    <a:lnTo>
                      <a:pt x="1044" y="7813"/>
                    </a:lnTo>
                    <a:lnTo>
                      <a:pt x="1044" y="7813"/>
                    </a:lnTo>
                    <a:lnTo>
                      <a:pt x="1257" y="8090"/>
                    </a:lnTo>
                    <a:lnTo>
                      <a:pt x="1491" y="8346"/>
                    </a:lnTo>
                    <a:lnTo>
                      <a:pt x="1491" y="8346"/>
                    </a:lnTo>
                    <a:lnTo>
                      <a:pt x="1896" y="8814"/>
                    </a:lnTo>
                    <a:lnTo>
                      <a:pt x="1896" y="8814"/>
                    </a:lnTo>
                    <a:lnTo>
                      <a:pt x="2172" y="9069"/>
                    </a:lnTo>
                    <a:lnTo>
                      <a:pt x="2449" y="9304"/>
                    </a:lnTo>
                    <a:lnTo>
                      <a:pt x="2449" y="9304"/>
                    </a:lnTo>
                    <a:lnTo>
                      <a:pt x="2981" y="9729"/>
                    </a:lnTo>
                    <a:lnTo>
                      <a:pt x="2981" y="9729"/>
                    </a:lnTo>
                    <a:lnTo>
                      <a:pt x="3258" y="9921"/>
                    </a:lnTo>
                    <a:lnTo>
                      <a:pt x="3535" y="10113"/>
                    </a:lnTo>
                    <a:lnTo>
                      <a:pt x="3535" y="10113"/>
                    </a:lnTo>
                    <a:lnTo>
                      <a:pt x="4174" y="10453"/>
                    </a:lnTo>
                    <a:lnTo>
                      <a:pt x="4514" y="10623"/>
                    </a:lnTo>
                    <a:lnTo>
                      <a:pt x="4855" y="10773"/>
                    </a:lnTo>
                    <a:lnTo>
                      <a:pt x="4855" y="10773"/>
                    </a:lnTo>
                    <a:lnTo>
                      <a:pt x="5153" y="10900"/>
                    </a:lnTo>
                    <a:lnTo>
                      <a:pt x="5472" y="11007"/>
                    </a:lnTo>
                    <a:lnTo>
                      <a:pt x="6111" y="11198"/>
                    </a:lnTo>
                    <a:lnTo>
                      <a:pt x="6111" y="11198"/>
                    </a:lnTo>
                    <a:lnTo>
                      <a:pt x="6856" y="11347"/>
                    </a:lnTo>
                    <a:lnTo>
                      <a:pt x="7601" y="11475"/>
                    </a:lnTo>
                    <a:lnTo>
                      <a:pt x="7601" y="11475"/>
                    </a:lnTo>
                    <a:lnTo>
                      <a:pt x="7920" y="11518"/>
                    </a:lnTo>
                    <a:lnTo>
                      <a:pt x="8240" y="11560"/>
                    </a:lnTo>
                    <a:lnTo>
                      <a:pt x="8240" y="11560"/>
                    </a:lnTo>
                    <a:lnTo>
                      <a:pt x="8964" y="11603"/>
                    </a:lnTo>
                    <a:lnTo>
                      <a:pt x="8964" y="11603"/>
                    </a:lnTo>
                    <a:lnTo>
                      <a:pt x="9538" y="11624"/>
                    </a:lnTo>
                    <a:lnTo>
                      <a:pt x="10092" y="11603"/>
                    </a:lnTo>
                    <a:lnTo>
                      <a:pt x="10092" y="11603"/>
                    </a:lnTo>
                    <a:lnTo>
                      <a:pt x="10688" y="11539"/>
                    </a:lnTo>
                    <a:lnTo>
                      <a:pt x="11284" y="11454"/>
                    </a:lnTo>
                    <a:lnTo>
                      <a:pt x="11284" y="11454"/>
                    </a:lnTo>
                    <a:lnTo>
                      <a:pt x="11838" y="11369"/>
                    </a:lnTo>
                    <a:lnTo>
                      <a:pt x="12391" y="11241"/>
                    </a:lnTo>
                    <a:lnTo>
                      <a:pt x="12391" y="11241"/>
                    </a:lnTo>
                    <a:lnTo>
                      <a:pt x="12945" y="11092"/>
                    </a:lnTo>
                    <a:lnTo>
                      <a:pt x="13477" y="10922"/>
                    </a:lnTo>
                    <a:lnTo>
                      <a:pt x="13477" y="10922"/>
                    </a:lnTo>
                    <a:lnTo>
                      <a:pt x="13392" y="10964"/>
                    </a:lnTo>
                    <a:lnTo>
                      <a:pt x="13392" y="10964"/>
                    </a:lnTo>
                    <a:lnTo>
                      <a:pt x="13967" y="10773"/>
                    </a:lnTo>
                    <a:lnTo>
                      <a:pt x="13967" y="10773"/>
                    </a:lnTo>
                    <a:lnTo>
                      <a:pt x="14350" y="10645"/>
                    </a:lnTo>
                    <a:lnTo>
                      <a:pt x="14712" y="10496"/>
                    </a:lnTo>
                    <a:lnTo>
                      <a:pt x="14712" y="10496"/>
                    </a:lnTo>
                    <a:lnTo>
                      <a:pt x="15372" y="10219"/>
                    </a:lnTo>
                    <a:lnTo>
                      <a:pt x="16010" y="9921"/>
                    </a:lnTo>
                    <a:lnTo>
                      <a:pt x="16010" y="9921"/>
                    </a:lnTo>
                    <a:lnTo>
                      <a:pt x="16606" y="9644"/>
                    </a:lnTo>
                    <a:lnTo>
                      <a:pt x="17181" y="9325"/>
                    </a:lnTo>
                    <a:lnTo>
                      <a:pt x="17181" y="9325"/>
                    </a:lnTo>
                    <a:lnTo>
                      <a:pt x="17735" y="8984"/>
                    </a:lnTo>
                    <a:lnTo>
                      <a:pt x="17990" y="8793"/>
                    </a:lnTo>
                    <a:lnTo>
                      <a:pt x="18246" y="8580"/>
                    </a:lnTo>
                    <a:lnTo>
                      <a:pt x="18246" y="8580"/>
                    </a:lnTo>
                    <a:lnTo>
                      <a:pt x="18948" y="7962"/>
                    </a:lnTo>
                    <a:lnTo>
                      <a:pt x="18948" y="7962"/>
                    </a:lnTo>
                    <a:lnTo>
                      <a:pt x="19289" y="7622"/>
                    </a:lnTo>
                    <a:lnTo>
                      <a:pt x="19608" y="7260"/>
                    </a:lnTo>
                    <a:lnTo>
                      <a:pt x="19608" y="7260"/>
                    </a:lnTo>
                    <a:lnTo>
                      <a:pt x="19587" y="7302"/>
                    </a:lnTo>
                    <a:lnTo>
                      <a:pt x="19587" y="7302"/>
                    </a:lnTo>
                    <a:lnTo>
                      <a:pt x="20013" y="6813"/>
                    </a:lnTo>
                    <a:lnTo>
                      <a:pt x="20226" y="6557"/>
                    </a:lnTo>
                    <a:lnTo>
                      <a:pt x="20439" y="6302"/>
                    </a:lnTo>
                    <a:lnTo>
                      <a:pt x="20439" y="6302"/>
                    </a:lnTo>
                    <a:lnTo>
                      <a:pt x="20822" y="5770"/>
                    </a:lnTo>
                    <a:lnTo>
                      <a:pt x="20822" y="5770"/>
                    </a:lnTo>
                    <a:lnTo>
                      <a:pt x="21205" y="5195"/>
                    </a:lnTo>
                    <a:lnTo>
                      <a:pt x="21205" y="5195"/>
                    </a:lnTo>
                    <a:lnTo>
                      <a:pt x="21375" y="4897"/>
                    </a:lnTo>
                    <a:lnTo>
                      <a:pt x="21524" y="4599"/>
                    </a:lnTo>
                    <a:lnTo>
                      <a:pt x="21822" y="3981"/>
                    </a:lnTo>
                    <a:lnTo>
                      <a:pt x="21822" y="3981"/>
                    </a:lnTo>
                    <a:lnTo>
                      <a:pt x="21950" y="3683"/>
                    </a:lnTo>
                    <a:lnTo>
                      <a:pt x="22056" y="3385"/>
                    </a:lnTo>
                    <a:lnTo>
                      <a:pt x="22056" y="3385"/>
                    </a:lnTo>
                    <a:lnTo>
                      <a:pt x="22248" y="2725"/>
                    </a:lnTo>
                    <a:lnTo>
                      <a:pt x="22248" y="2725"/>
                    </a:lnTo>
                    <a:lnTo>
                      <a:pt x="22397" y="2129"/>
                    </a:lnTo>
                    <a:lnTo>
                      <a:pt x="22397" y="2129"/>
                    </a:lnTo>
                    <a:lnTo>
                      <a:pt x="22461" y="1810"/>
                    </a:lnTo>
                    <a:lnTo>
                      <a:pt x="22504" y="1469"/>
                    </a:lnTo>
                    <a:lnTo>
                      <a:pt x="22504" y="1469"/>
                    </a:lnTo>
                    <a:lnTo>
                      <a:pt x="22546" y="1171"/>
                    </a:lnTo>
                    <a:lnTo>
                      <a:pt x="22567" y="873"/>
                    </a:lnTo>
                    <a:lnTo>
                      <a:pt x="22567" y="873"/>
                    </a:lnTo>
                    <a:lnTo>
                      <a:pt x="22589" y="554"/>
                    </a:lnTo>
                    <a:lnTo>
                      <a:pt x="22589" y="554"/>
                    </a:lnTo>
                    <a:lnTo>
                      <a:pt x="22567" y="341"/>
                    </a:lnTo>
                    <a:lnTo>
                      <a:pt x="22567" y="341"/>
                    </a:lnTo>
                    <a:lnTo>
                      <a:pt x="22567" y="277"/>
                    </a:lnTo>
                    <a:lnTo>
                      <a:pt x="22567" y="277"/>
                    </a:lnTo>
                    <a:lnTo>
                      <a:pt x="22525" y="170"/>
                    </a:lnTo>
                    <a:lnTo>
                      <a:pt x="22461" y="85"/>
                    </a:lnTo>
                    <a:lnTo>
                      <a:pt x="22461" y="85"/>
                    </a:lnTo>
                    <a:lnTo>
                      <a:pt x="22440" y="43"/>
                    </a:lnTo>
                    <a:lnTo>
                      <a:pt x="22397" y="21"/>
                    </a:lnTo>
                    <a:lnTo>
                      <a:pt x="22269" y="0"/>
                    </a:lnTo>
                    <a:lnTo>
                      <a:pt x="22269" y="0"/>
                    </a:lnTo>
                    <a:lnTo>
                      <a:pt x="22206" y="21"/>
                    </a:lnTo>
                    <a:lnTo>
                      <a:pt x="22163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2895;p49">
                <a:extLst>
                  <a:ext uri="{FF2B5EF4-FFF2-40B4-BE49-F238E27FC236}">
                    <a16:creationId xmlns:a16="http://schemas.microsoft.com/office/drawing/2014/main" id="{ABF2F2F7-00F2-C7CB-5B10-1D25982E544A}"/>
                  </a:ext>
                </a:extLst>
              </p:cNvPr>
              <p:cNvSpPr/>
              <p:nvPr/>
            </p:nvSpPr>
            <p:spPr>
              <a:xfrm>
                <a:off x="5202287" y="342192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2896;p49">
                <a:extLst>
                  <a:ext uri="{FF2B5EF4-FFF2-40B4-BE49-F238E27FC236}">
                    <a16:creationId xmlns:a16="http://schemas.microsoft.com/office/drawing/2014/main" id="{94F2C399-E46A-B840-95C8-8221669A1D8C}"/>
                  </a:ext>
                </a:extLst>
              </p:cNvPr>
              <p:cNvSpPr/>
              <p:nvPr/>
            </p:nvSpPr>
            <p:spPr>
              <a:xfrm>
                <a:off x="5202677" y="3422519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2897;p49">
                <a:extLst>
                  <a:ext uri="{FF2B5EF4-FFF2-40B4-BE49-F238E27FC236}">
                    <a16:creationId xmlns:a16="http://schemas.microsoft.com/office/drawing/2014/main" id="{854D1715-77FA-36CE-53E2-1B208480FDBE}"/>
                  </a:ext>
                </a:extLst>
              </p:cNvPr>
              <p:cNvSpPr/>
              <p:nvPr/>
            </p:nvSpPr>
            <p:spPr>
              <a:xfrm>
                <a:off x="5243754" y="3441676"/>
                <a:ext cx="807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7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2898;p49">
                <a:extLst>
                  <a:ext uri="{FF2B5EF4-FFF2-40B4-BE49-F238E27FC236}">
                    <a16:creationId xmlns:a16="http://schemas.microsoft.com/office/drawing/2014/main" id="{E3227C40-2C22-B36F-3EBF-E3593FC16F44}"/>
                  </a:ext>
                </a:extLst>
              </p:cNvPr>
              <p:cNvSpPr/>
              <p:nvPr/>
            </p:nvSpPr>
            <p:spPr>
              <a:xfrm>
                <a:off x="5361660" y="3413038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2899;p49">
                <a:extLst>
                  <a:ext uri="{FF2B5EF4-FFF2-40B4-BE49-F238E27FC236}">
                    <a16:creationId xmlns:a16="http://schemas.microsoft.com/office/drawing/2014/main" id="{B525ACAF-360F-C1B2-DD13-3C88637F2882}"/>
                  </a:ext>
                </a:extLst>
              </p:cNvPr>
              <p:cNvSpPr/>
              <p:nvPr/>
            </p:nvSpPr>
            <p:spPr>
              <a:xfrm>
                <a:off x="5156664" y="3290791"/>
                <a:ext cx="66176" cy="150314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16202" extrusionOk="0">
                    <a:moveTo>
                      <a:pt x="1193" y="0"/>
                    </a:moveTo>
                    <a:lnTo>
                      <a:pt x="1129" y="22"/>
                    </a:lnTo>
                    <a:lnTo>
                      <a:pt x="1065" y="85"/>
                    </a:lnTo>
                    <a:lnTo>
                      <a:pt x="958" y="384"/>
                    </a:lnTo>
                    <a:lnTo>
                      <a:pt x="831" y="703"/>
                    </a:lnTo>
                    <a:lnTo>
                      <a:pt x="660" y="1342"/>
                    </a:lnTo>
                    <a:lnTo>
                      <a:pt x="575" y="1661"/>
                    </a:lnTo>
                    <a:lnTo>
                      <a:pt x="490" y="1980"/>
                    </a:lnTo>
                    <a:lnTo>
                      <a:pt x="384" y="2278"/>
                    </a:lnTo>
                    <a:lnTo>
                      <a:pt x="298" y="2598"/>
                    </a:lnTo>
                    <a:lnTo>
                      <a:pt x="213" y="2896"/>
                    </a:lnTo>
                    <a:lnTo>
                      <a:pt x="149" y="3215"/>
                    </a:lnTo>
                    <a:lnTo>
                      <a:pt x="107" y="3556"/>
                    </a:lnTo>
                    <a:lnTo>
                      <a:pt x="64" y="3896"/>
                    </a:lnTo>
                    <a:lnTo>
                      <a:pt x="22" y="4237"/>
                    </a:lnTo>
                    <a:lnTo>
                      <a:pt x="0" y="4578"/>
                    </a:lnTo>
                    <a:lnTo>
                      <a:pt x="0" y="5152"/>
                    </a:lnTo>
                    <a:lnTo>
                      <a:pt x="43" y="5834"/>
                    </a:lnTo>
                    <a:lnTo>
                      <a:pt x="107" y="6494"/>
                    </a:lnTo>
                    <a:lnTo>
                      <a:pt x="192" y="7111"/>
                    </a:lnTo>
                    <a:lnTo>
                      <a:pt x="320" y="7728"/>
                    </a:lnTo>
                    <a:lnTo>
                      <a:pt x="469" y="8367"/>
                    </a:lnTo>
                    <a:lnTo>
                      <a:pt x="660" y="8984"/>
                    </a:lnTo>
                    <a:lnTo>
                      <a:pt x="895" y="9666"/>
                    </a:lnTo>
                    <a:lnTo>
                      <a:pt x="1129" y="10240"/>
                    </a:lnTo>
                    <a:lnTo>
                      <a:pt x="1384" y="10837"/>
                    </a:lnTo>
                    <a:lnTo>
                      <a:pt x="1682" y="11411"/>
                    </a:lnTo>
                    <a:lnTo>
                      <a:pt x="2023" y="12029"/>
                    </a:lnTo>
                    <a:lnTo>
                      <a:pt x="2215" y="12327"/>
                    </a:lnTo>
                    <a:lnTo>
                      <a:pt x="2427" y="12604"/>
                    </a:lnTo>
                    <a:lnTo>
                      <a:pt x="2640" y="12880"/>
                    </a:lnTo>
                    <a:lnTo>
                      <a:pt x="2874" y="13136"/>
                    </a:lnTo>
                    <a:lnTo>
                      <a:pt x="3343" y="13647"/>
                    </a:lnTo>
                    <a:lnTo>
                      <a:pt x="3790" y="14094"/>
                    </a:lnTo>
                    <a:lnTo>
                      <a:pt x="4237" y="14541"/>
                    </a:lnTo>
                    <a:lnTo>
                      <a:pt x="4514" y="14796"/>
                    </a:lnTo>
                    <a:lnTo>
                      <a:pt x="4812" y="15052"/>
                    </a:lnTo>
                    <a:lnTo>
                      <a:pt x="5323" y="15456"/>
                    </a:lnTo>
                    <a:lnTo>
                      <a:pt x="5578" y="15648"/>
                    </a:lnTo>
                    <a:lnTo>
                      <a:pt x="5855" y="15818"/>
                    </a:lnTo>
                    <a:lnTo>
                      <a:pt x="6259" y="16010"/>
                    </a:lnTo>
                    <a:lnTo>
                      <a:pt x="6643" y="16180"/>
                    </a:lnTo>
                    <a:lnTo>
                      <a:pt x="6728" y="16201"/>
                    </a:lnTo>
                    <a:lnTo>
                      <a:pt x="6792" y="16201"/>
                    </a:lnTo>
                    <a:lnTo>
                      <a:pt x="6856" y="16180"/>
                    </a:lnTo>
                    <a:lnTo>
                      <a:pt x="6919" y="16159"/>
                    </a:lnTo>
                    <a:lnTo>
                      <a:pt x="6983" y="16138"/>
                    </a:lnTo>
                    <a:lnTo>
                      <a:pt x="7047" y="16074"/>
                    </a:lnTo>
                    <a:lnTo>
                      <a:pt x="7090" y="16031"/>
                    </a:lnTo>
                    <a:lnTo>
                      <a:pt x="7111" y="15946"/>
                    </a:lnTo>
                    <a:lnTo>
                      <a:pt x="7132" y="15882"/>
                    </a:lnTo>
                    <a:lnTo>
                      <a:pt x="7132" y="15818"/>
                    </a:lnTo>
                    <a:lnTo>
                      <a:pt x="7132" y="15733"/>
                    </a:lnTo>
                    <a:lnTo>
                      <a:pt x="7111" y="15669"/>
                    </a:lnTo>
                    <a:lnTo>
                      <a:pt x="7068" y="15605"/>
                    </a:lnTo>
                    <a:lnTo>
                      <a:pt x="7026" y="15563"/>
                    </a:lnTo>
                    <a:lnTo>
                      <a:pt x="6898" y="15478"/>
                    </a:lnTo>
                    <a:lnTo>
                      <a:pt x="6813" y="15456"/>
                    </a:lnTo>
                    <a:lnTo>
                      <a:pt x="6366" y="15180"/>
                    </a:lnTo>
                    <a:lnTo>
                      <a:pt x="5940" y="14860"/>
                    </a:lnTo>
                    <a:lnTo>
                      <a:pt x="5536" y="14541"/>
                    </a:lnTo>
                    <a:lnTo>
                      <a:pt x="5131" y="14200"/>
                    </a:lnTo>
                    <a:lnTo>
                      <a:pt x="4599" y="13689"/>
                    </a:lnTo>
                    <a:lnTo>
                      <a:pt x="4067" y="13157"/>
                    </a:lnTo>
                    <a:lnTo>
                      <a:pt x="3556" y="12561"/>
                    </a:lnTo>
                    <a:lnTo>
                      <a:pt x="3300" y="12242"/>
                    </a:lnTo>
                    <a:lnTo>
                      <a:pt x="3045" y="11901"/>
                    </a:lnTo>
                    <a:lnTo>
                      <a:pt x="2832" y="11560"/>
                    </a:lnTo>
                    <a:lnTo>
                      <a:pt x="2640" y="11198"/>
                    </a:lnTo>
                    <a:lnTo>
                      <a:pt x="2427" y="10773"/>
                    </a:lnTo>
                    <a:lnTo>
                      <a:pt x="2236" y="10347"/>
                    </a:lnTo>
                    <a:lnTo>
                      <a:pt x="1874" y="9559"/>
                    </a:lnTo>
                    <a:lnTo>
                      <a:pt x="1725" y="9155"/>
                    </a:lnTo>
                    <a:lnTo>
                      <a:pt x="1576" y="8750"/>
                    </a:lnTo>
                    <a:lnTo>
                      <a:pt x="1406" y="8154"/>
                    </a:lnTo>
                    <a:lnTo>
                      <a:pt x="1235" y="7558"/>
                    </a:lnTo>
                    <a:lnTo>
                      <a:pt x="1086" y="6962"/>
                    </a:lnTo>
                    <a:lnTo>
                      <a:pt x="958" y="6345"/>
                    </a:lnTo>
                    <a:lnTo>
                      <a:pt x="831" y="5727"/>
                    </a:lnTo>
                    <a:lnTo>
                      <a:pt x="788" y="5408"/>
                    </a:lnTo>
                    <a:lnTo>
                      <a:pt x="746" y="5110"/>
                    </a:lnTo>
                    <a:lnTo>
                      <a:pt x="682" y="4514"/>
                    </a:lnTo>
                    <a:lnTo>
                      <a:pt x="618" y="3918"/>
                    </a:lnTo>
                    <a:lnTo>
                      <a:pt x="618" y="3875"/>
                    </a:lnTo>
                    <a:lnTo>
                      <a:pt x="618" y="3385"/>
                    </a:lnTo>
                    <a:lnTo>
                      <a:pt x="618" y="3109"/>
                    </a:lnTo>
                    <a:lnTo>
                      <a:pt x="639" y="2853"/>
                    </a:lnTo>
                    <a:lnTo>
                      <a:pt x="682" y="2385"/>
                    </a:lnTo>
                    <a:lnTo>
                      <a:pt x="746" y="2108"/>
                    </a:lnTo>
                    <a:lnTo>
                      <a:pt x="767" y="1852"/>
                    </a:lnTo>
                    <a:lnTo>
                      <a:pt x="873" y="1427"/>
                    </a:lnTo>
                    <a:lnTo>
                      <a:pt x="1001" y="980"/>
                    </a:lnTo>
                    <a:lnTo>
                      <a:pt x="1150" y="554"/>
                    </a:lnTo>
                    <a:lnTo>
                      <a:pt x="1299" y="171"/>
                    </a:lnTo>
                    <a:lnTo>
                      <a:pt x="1299" y="107"/>
                    </a:lnTo>
                    <a:lnTo>
                      <a:pt x="1299" y="64"/>
                    </a:lnTo>
                    <a:lnTo>
                      <a:pt x="1278" y="22"/>
                    </a:lnTo>
                    <a:lnTo>
                      <a:pt x="123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2900;p49">
                <a:extLst>
                  <a:ext uri="{FF2B5EF4-FFF2-40B4-BE49-F238E27FC236}">
                    <a16:creationId xmlns:a16="http://schemas.microsoft.com/office/drawing/2014/main" id="{53B7231F-A7B3-10FE-58BC-E5D46C3CA0CC}"/>
                  </a:ext>
                </a:extLst>
              </p:cNvPr>
              <p:cNvSpPr/>
              <p:nvPr/>
            </p:nvSpPr>
            <p:spPr>
              <a:xfrm>
                <a:off x="5156664" y="3290791"/>
                <a:ext cx="66176" cy="150314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16202" fill="none" extrusionOk="0">
                    <a:moveTo>
                      <a:pt x="1065" y="85"/>
                    </a:moveTo>
                    <a:lnTo>
                      <a:pt x="1065" y="85"/>
                    </a:lnTo>
                    <a:lnTo>
                      <a:pt x="958" y="384"/>
                    </a:lnTo>
                    <a:lnTo>
                      <a:pt x="831" y="703"/>
                    </a:lnTo>
                    <a:lnTo>
                      <a:pt x="660" y="1342"/>
                    </a:lnTo>
                    <a:lnTo>
                      <a:pt x="660" y="1342"/>
                    </a:lnTo>
                    <a:lnTo>
                      <a:pt x="575" y="1661"/>
                    </a:lnTo>
                    <a:lnTo>
                      <a:pt x="490" y="1980"/>
                    </a:lnTo>
                    <a:lnTo>
                      <a:pt x="490" y="1980"/>
                    </a:lnTo>
                    <a:lnTo>
                      <a:pt x="384" y="2278"/>
                    </a:lnTo>
                    <a:lnTo>
                      <a:pt x="384" y="2278"/>
                    </a:lnTo>
                    <a:lnTo>
                      <a:pt x="298" y="2598"/>
                    </a:lnTo>
                    <a:lnTo>
                      <a:pt x="298" y="2598"/>
                    </a:lnTo>
                    <a:lnTo>
                      <a:pt x="213" y="2896"/>
                    </a:lnTo>
                    <a:lnTo>
                      <a:pt x="149" y="3215"/>
                    </a:lnTo>
                    <a:lnTo>
                      <a:pt x="149" y="3215"/>
                    </a:lnTo>
                    <a:lnTo>
                      <a:pt x="107" y="3556"/>
                    </a:lnTo>
                    <a:lnTo>
                      <a:pt x="64" y="3896"/>
                    </a:lnTo>
                    <a:lnTo>
                      <a:pt x="64" y="3896"/>
                    </a:lnTo>
                    <a:lnTo>
                      <a:pt x="22" y="4237"/>
                    </a:lnTo>
                    <a:lnTo>
                      <a:pt x="0" y="4578"/>
                    </a:lnTo>
                    <a:lnTo>
                      <a:pt x="0" y="4578"/>
                    </a:lnTo>
                    <a:lnTo>
                      <a:pt x="0" y="5152"/>
                    </a:lnTo>
                    <a:lnTo>
                      <a:pt x="0" y="5152"/>
                    </a:lnTo>
                    <a:lnTo>
                      <a:pt x="43" y="5834"/>
                    </a:lnTo>
                    <a:lnTo>
                      <a:pt x="107" y="6494"/>
                    </a:lnTo>
                    <a:lnTo>
                      <a:pt x="107" y="6494"/>
                    </a:lnTo>
                    <a:lnTo>
                      <a:pt x="192" y="7111"/>
                    </a:lnTo>
                    <a:lnTo>
                      <a:pt x="320" y="7728"/>
                    </a:lnTo>
                    <a:lnTo>
                      <a:pt x="320" y="7728"/>
                    </a:lnTo>
                    <a:lnTo>
                      <a:pt x="469" y="8367"/>
                    </a:lnTo>
                    <a:lnTo>
                      <a:pt x="660" y="8984"/>
                    </a:lnTo>
                    <a:lnTo>
                      <a:pt x="660" y="8984"/>
                    </a:lnTo>
                    <a:lnTo>
                      <a:pt x="895" y="9666"/>
                    </a:lnTo>
                    <a:lnTo>
                      <a:pt x="895" y="9666"/>
                    </a:lnTo>
                    <a:lnTo>
                      <a:pt x="1129" y="10240"/>
                    </a:lnTo>
                    <a:lnTo>
                      <a:pt x="1129" y="10240"/>
                    </a:lnTo>
                    <a:lnTo>
                      <a:pt x="1384" y="10837"/>
                    </a:lnTo>
                    <a:lnTo>
                      <a:pt x="1682" y="11411"/>
                    </a:lnTo>
                    <a:lnTo>
                      <a:pt x="1682" y="11411"/>
                    </a:lnTo>
                    <a:lnTo>
                      <a:pt x="2023" y="12029"/>
                    </a:lnTo>
                    <a:lnTo>
                      <a:pt x="2215" y="12327"/>
                    </a:lnTo>
                    <a:lnTo>
                      <a:pt x="2427" y="12604"/>
                    </a:lnTo>
                    <a:lnTo>
                      <a:pt x="2427" y="12604"/>
                    </a:lnTo>
                    <a:lnTo>
                      <a:pt x="2640" y="12880"/>
                    </a:lnTo>
                    <a:lnTo>
                      <a:pt x="2874" y="13136"/>
                    </a:lnTo>
                    <a:lnTo>
                      <a:pt x="2874" y="13136"/>
                    </a:lnTo>
                    <a:lnTo>
                      <a:pt x="3343" y="13647"/>
                    </a:lnTo>
                    <a:lnTo>
                      <a:pt x="3343" y="13647"/>
                    </a:lnTo>
                    <a:lnTo>
                      <a:pt x="3790" y="14094"/>
                    </a:lnTo>
                    <a:lnTo>
                      <a:pt x="4237" y="14541"/>
                    </a:lnTo>
                    <a:lnTo>
                      <a:pt x="4237" y="14541"/>
                    </a:lnTo>
                    <a:lnTo>
                      <a:pt x="4514" y="14796"/>
                    </a:lnTo>
                    <a:lnTo>
                      <a:pt x="4812" y="15052"/>
                    </a:lnTo>
                    <a:lnTo>
                      <a:pt x="4812" y="15052"/>
                    </a:lnTo>
                    <a:lnTo>
                      <a:pt x="5323" y="15456"/>
                    </a:lnTo>
                    <a:lnTo>
                      <a:pt x="5323" y="15456"/>
                    </a:lnTo>
                    <a:lnTo>
                      <a:pt x="5578" y="15648"/>
                    </a:lnTo>
                    <a:lnTo>
                      <a:pt x="5855" y="15818"/>
                    </a:lnTo>
                    <a:lnTo>
                      <a:pt x="5855" y="15818"/>
                    </a:lnTo>
                    <a:lnTo>
                      <a:pt x="6259" y="16010"/>
                    </a:lnTo>
                    <a:lnTo>
                      <a:pt x="6643" y="16180"/>
                    </a:lnTo>
                    <a:lnTo>
                      <a:pt x="6643" y="16180"/>
                    </a:lnTo>
                    <a:lnTo>
                      <a:pt x="6728" y="16201"/>
                    </a:lnTo>
                    <a:lnTo>
                      <a:pt x="6792" y="16201"/>
                    </a:lnTo>
                    <a:lnTo>
                      <a:pt x="6856" y="16180"/>
                    </a:lnTo>
                    <a:lnTo>
                      <a:pt x="6919" y="16159"/>
                    </a:lnTo>
                    <a:lnTo>
                      <a:pt x="6983" y="16138"/>
                    </a:lnTo>
                    <a:lnTo>
                      <a:pt x="7047" y="16074"/>
                    </a:lnTo>
                    <a:lnTo>
                      <a:pt x="7090" y="16031"/>
                    </a:lnTo>
                    <a:lnTo>
                      <a:pt x="7111" y="15946"/>
                    </a:lnTo>
                    <a:lnTo>
                      <a:pt x="7111" y="15946"/>
                    </a:lnTo>
                    <a:lnTo>
                      <a:pt x="7132" y="15882"/>
                    </a:lnTo>
                    <a:lnTo>
                      <a:pt x="7132" y="15818"/>
                    </a:lnTo>
                    <a:lnTo>
                      <a:pt x="7132" y="15733"/>
                    </a:lnTo>
                    <a:lnTo>
                      <a:pt x="7111" y="15669"/>
                    </a:lnTo>
                    <a:lnTo>
                      <a:pt x="7111" y="15669"/>
                    </a:lnTo>
                    <a:lnTo>
                      <a:pt x="7068" y="15605"/>
                    </a:lnTo>
                    <a:lnTo>
                      <a:pt x="7026" y="15563"/>
                    </a:lnTo>
                    <a:lnTo>
                      <a:pt x="6898" y="15478"/>
                    </a:lnTo>
                    <a:lnTo>
                      <a:pt x="6898" y="15478"/>
                    </a:lnTo>
                    <a:lnTo>
                      <a:pt x="6813" y="15456"/>
                    </a:lnTo>
                    <a:lnTo>
                      <a:pt x="6813" y="15456"/>
                    </a:lnTo>
                    <a:lnTo>
                      <a:pt x="6366" y="15180"/>
                    </a:lnTo>
                    <a:lnTo>
                      <a:pt x="5940" y="14860"/>
                    </a:lnTo>
                    <a:lnTo>
                      <a:pt x="5940" y="14860"/>
                    </a:lnTo>
                    <a:lnTo>
                      <a:pt x="5536" y="14541"/>
                    </a:lnTo>
                    <a:lnTo>
                      <a:pt x="5131" y="14200"/>
                    </a:lnTo>
                    <a:lnTo>
                      <a:pt x="5131" y="14200"/>
                    </a:lnTo>
                    <a:lnTo>
                      <a:pt x="4599" y="13689"/>
                    </a:lnTo>
                    <a:lnTo>
                      <a:pt x="4067" y="13157"/>
                    </a:lnTo>
                    <a:lnTo>
                      <a:pt x="4067" y="13157"/>
                    </a:lnTo>
                    <a:lnTo>
                      <a:pt x="3556" y="12561"/>
                    </a:lnTo>
                    <a:lnTo>
                      <a:pt x="3556" y="12561"/>
                    </a:lnTo>
                    <a:lnTo>
                      <a:pt x="3300" y="12242"/>
                    </a:lnTo>
                    <a:lnTo>
                      <a:pt x="3045" y="11901"/>
                    </a:lnTo>
                    <a:lnTo>
                      <a:pt x="3045" y="11901"/>
                    </a:lnTo>
                    <a:lnTo>
                      <a:pt x="2832" y="11560"/>
                    </a:lnTo>
                    <a:lnTo>
                      <a:pt x="2640" y="11198"/>
                    </a:lnTo>
                    <a:lnTo>
                      <a:pt x="2640" y="11198"/>
                    </a:lnTo>
                    <a:lnTo>
                      <a:pt x="2427" y="10773"/>
                    </a:lnTo>
                    <a:lnTo>
                      <a:pt x="2236" y="10347"/>
                    </a:lnTo>
                    <a:lnTo>
                      <a:pt x="2236" y="10347"/>
                    </a:lnTo>
                    <a:lnTo>
                      <a:pt x="1874" y="9559"/>
                    </a:lnTo>
                    <a:lnTo>
                      <a:pt x="1725" y="9155"/>
                    </a:lnTo>
                    <a:lnTo>
                      <a:pt x="1576" y="8750"/>
                    </a:lnTo>
                    <a:lnTo>
                      <a:pt x="1576" y="8750"/>
                    </a:lnTo>
                    <a:lnTo>
                      <a:pt x="1406" y="8154"/>
                    </a:lnTo>
                    <a:lnTo>
                      <a:pt x="1235" y="7558"/>
                    </a:lnTo>
                    <a:lnTo>
                      <a:pt x="1235" y="7558"/>
                    </a:lnTo>
                    <a:lnTo>
                      <a:pt x="1086" y="6962"/>
                    </a:lnTo>
                    <a:lnTo>
                      <a:pt x="958" y="6345"/>
                    </a:lnTo>
                    <a:lnTo>
                      <a:pt x="958" y="6345"/>
                    </a:lnTo>
                    <a:lnTo>
                      <a:pt x="831" y="5727"/>
                    </a:lnTo>
                    <a:lnTo>
                      <a:pt x="788" y="5408"/>
                    </a:lnTo>
                    <a:lnTo>
                      <a:pt x="746" y="5110"/>
                    </a:lnTo>
                    <a:lnTo>
                      <a:pt x="746" y="5110"/>
                    </a:lnTo>
                    <a:lnTo>
                      <a:pt x="682" y="4514"/>
                    </a:lnTo>
                    <a:lnTo>
                      <a:pt x="682" y="4514"/>
                    </a:lnTo>
                    <a:lnTo>
                      <a:pt x="618" y="3918"/>
                    </a:lnTo>
                    <a:lnTo>
                      <a:pt x="618" y="3918"/>
                    </a:lnTo>
                    <a:lnTo>
                      <a:pt x="618" y="3918"/>
                    </a:lnTo>
                    <a:lnTo>
                      <a:pt x="618" y="3896"/>
                    </a:lnTo>
                    <a:lnTo>
                      <a:pt x="618" y="3854"/>
                    </a:lnTo>
                    <a:lnTo>
                      <a:pt x="618" y="3854"/>
                    </a:lnTo>
                    <a:lnTo>
                      <a:pt x="618" y="3875"/>
                    </a:lnTo>
                    <a:lnTo>
                      <a:pt x="618" y="3875"/>
                    </a:lnTo>
                    <a:lnTo>
                      <a:pt x="618" y="3385"/>
                    </a:lnTo>
                    <a:lnTo>
                      <a:pt x="618" y="3385"/>
                    </a:lnTo>
                    <a:lnTo>
                      <a:pt x="618" y="3109"/>
                    </a:lnTo>
                    <a:lnTo>
                      <a:pt x="639" y="2853"/>
                    </a:lnTo>
                    <a:lnTo>
                      <a:pt x="639" y="2853"/>
                    </a:lnTo>
                    <a:lnTo>
                      <a:pt x="682" y="2385"/>
                    </a:lnTo>
                    <a:lnTo>
                      <a:pt x="682" y="2385"/>
                    </a:lnTo>
                    <a:lnTo>
                      <a:pt x="746" y="2108"/>
                    </a:lnTo>
                    <a:lnTo>
                      <a:pt x="746" y="2108"/>
                    </a:lnTo>
                    <a:lnTo>
                      <a:pt x="767" y="1852"/>
                    </a:lnTo>
                    <a:lnTo>
                      <a:pt x="767" y="1852"/>
                    </a:lnTo>
                    <a:lnTo>
                      <a:pt x="873" y="1427"/>
                    </a:lnTo>
                    <a:lnTo>
                      <a:pt x="873" y="1427"/>
                    </a:lnTo>
                    <a:lnTo>
                      <a:pt x="1001" y="980"/>
                    </a:lnTo>
                    <a:lnTo>
                      <a:pt x="1001" y="980"/>
                    </a:lnTo>
                    <a:lnTo>
                      <a:pt x="1150" y="554"/>
                    </a:lnTo>
                    <a:lnTo>
                      <a:pt x="1150" y="554"/>
                    </a:lnTo>
                    <a:lnTo>
                      <a:pt x="1299" y="171"/>
                    </a:lnTo>
                    <a:lnTo>
                      <a:pt x="1299" y="171"/>
                    </a:lnTo>
                    <a:lnTo>
                      <a:pt x="1299" y="107"/>
                    </a:lnTo>
                    <a:lnTo>
                      <a:pt x="1299" y="64"/>
                    </a:lnTo>
                    <a:lnTo>
                      <a:pt x="1278" y="22"/>
                    </a:lnTo>
                    <a:lnTo>
                      <a:pt x="1235" y="0"/>
                    </a:lnTo>
                    <a:lnTo>
                      <a:pt x="1235" y="0"/>
                    </a:lnTo>
                    <a:lnTo>
                      <a:pt x="1193" y="0"/>
                    </a:lnTo>
                    <a:lnTo>
                      <a:pt x="1193" y="0"/>
                    </a:lnTo>
                    <a:lnTo>
                      <a:pt x="1129" y="22"/>
                    </a:lnTo>
                    <a:lnTo>
                      <a:pt x="1065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2901;p49">
                <a:extLst>
                  <a:ext uri="{FF2B5EF4-FFF2-40B4-BE49-F238E27FC236}">
                    <a16:creationId xmlns:a16="http://schemas.microsoft.com/office/drawing/2014/main" id="{7D139750-B9C0-3012-1AB6-CAE5D245B383}"/>
                  </a:ext>
                </a:extLst>
              </p:cNvPr>
              <p:cNvSpPr/>
              <p:nvPr/>
            </p:nvSpPr>
            <p:spPr>
              <a:xfrm>
                <a:off x="5219467" y="3433772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2902;p49">
                <a:extLst>
                  <a:ext uri="{FF2B5EF4-FFF2-40B4-BE49-F238E27FC236}">
                    <a16:creationId xmlns:a16="http://schemas.microsoft.com/office/drawing/2014/main" id="{8C26B13B-D17E-1DDA-18F2-BA6B71C4CF6F}"/>
                  </a:ext>
                </a:extLst>
              </p:cNvPr>
              <p:cNvSpPr/>
              <p:nvPr/>
            </p:nvSpPr>
            <p:spPr>
              <a:xfrm>
                <a:off x="5162388" y="3326728"/>
                <a:ext cx="9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1" y="22"/>
                    </a:moveTo>
                    <a:lnTo>
                      <a:pt x="1" y="44"/>
                    </a:lnTo>
                    <a:lnTo>
                      <a:pt x="1" y="44"/>
                    </a:ln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2903;p49">
                <a:extLst>
                  <a:ext uri="{FF2B5EF4-FFF2-40B4-BE49-F238E27FC236}">
                    <a16:creationId xmlns:a16="http://schemas.microsoft.com/office/drawing/2014/main" id="{A20A2BBE-CC49-F1C3-6D97-460AE1D0F913}"/>
                  </a:ext>
                </a:extLst>
              </p:cNvPr>
              <p:cNvSpPr/>
              <p:nvPr/>
            </p:nvSpPr>
            <p:spPr>
              <a:xfrm>
                <a:off x="5163381" y="3362082"/>
                <a:ext cx="60842" cy="79415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8560" extrusionOk="0">
                    <a:moveTo>
                      <a:pt x="85" y="1"/>
                    </a:moveTo>
                    <a:lnTo>
                      <a:pt x="43" y="22"/>
                    </a:lnTo>
                    <a:lnTo>
                      <a:pt x="0" y="43"/>
                    </a:lnTo>
                    <a:lnTo>
                      <a:pt x="0" y="86"/>
                    </a:lnTo>
                    <a:lnTo>
                      <a:pt x="0" y="150"/>
                    </a:lnTo>
                    <a:lnTo>
                      <a:pt x="64" y="469"/>
                    </a:lnTo>
                    <a:lnTo>
                      <a:pt x="128" y="852"/>
                    </a:lnTo>
                    <a:lnTo>
                      <a:pt x="192" y="1193"/>
                    </a:lnTo>
                    <a:lnTo>
                      <a:pt x="298" y="1555"/>
                    </a:lnTo>
                    <a:lnTo>
                      <a:pt x="511" y="2215"/>
                    </a:lnTo>
                    <a:lnTo>
                      <a:pt x="596" y="2555"/>
                    </a:lnTo>
                    <a:lnTo>
                      <a:pt x="724" y="2896"/>
                    </a:lnTo>
                    <a:lnTo>
                      <a:pt x="1001" y="3599"/>
                    </a:lnTo>
                    <a:lnTo>
                      <a:pt x="1150" y="3939"/>
                    </a:lnTo>
                    <a:lnTo>
                      <a:pt x="1320" y="4259"/>
                    </a:lnTo>
                    <a:lnTo>
                      <a:pt x="1491" y="4578"/>
                    </a:lnTo>
                    <a:lnTo>
                      <a:pt x="1682" y="4876"/>
                    </a:lnTo>
                    <a:lnTo>
                      <a:pt x="1874" y="5174"/>
                    </a:lnTo>
                    <a:lnTo>
                      <a:pt x="2087" y="5472"/>
                    </a:lnTo>
                    <a:lnTo>
                      <a:pt x="2257" y="5685"/>
                    </a:lnTo>
                    <a:lnTo>
                      <a:pt x="2427" y="5919"/>
                    </a:lnTo>
                    <a:lnTo>
                      <a:pt x="2661" y="6132"/>
                    </a:lnTo>
                    <a:lnTo>
                      <a:pt x="2874" y="6366"/>
                    </a:lnTo>
                    <a:lnTo>
                      <a:pt x="3130" y="6600"/>
                    </a:lnTo>
                    <a:lnTo>
                      <a:pt x="3407" y="6835"/>
                    </a:lnTo>
                    <a:lnTo>
                      <a:pt x="3641" y="7026"/>
                    </a:lnTo>
                    <a:lnTo>
                      <a:pt x="3896" y="7197"/>
                    </a:lnTo>
                    <a:lnTo>
                      <a:pt x="4386" y="7537"/>
                    </a:lnTo>
                    <a:lnTo>
                      <a:pt x="4897" y="7856"/>
                    </a:lnTo>
                    <a:lnTo>
                      <a:pt x="5429" y="8176"/>
                    </a:lnTo>
                    <a:lnTo>
                      <a:pt x="5684" y="8325"/>
                    </a:lnTo>
                    <a:lnTo>
                      <a:pt x="6132" y="8538"/>
                    </a:lnTo>
                    <a:lnTo>
                      <a:pt x="6238" y="8559"/>
                    </a:lnTo>
                    <a:lnTo>
                      <a:pt x="6344" y="8538"/>
                    </a:lnTo>
                    <a:lnTo>
                      <a:pt x="6430" y="8495"/>
                    </a:lnTo>
                    <a:lnTo>
                      <a:pt x="6515" y="8410"/>
                    </a:lnTo>
                    <a:lnTo>
                      <a:pt x="6557" y="8304"/>
                    </a:lnTo>
                    <a:lnTo>
                      <a:pt x="6557" y="8176"/>
                    </a:lnTo>
                    <a:lnTo>
                      <a:pt x="6515" y="8048"/>
                    </a:lnTo>
                    <a:lnTo>
                      <a:pt x="6472" y="8005"/>
                    </a:lnTo>
                    <a:lnTo>
                      <a:pt x="6430" y="7963"/>
                    </a:lnTo>
                    <a:lnTo>
                      <a:pt x="6153" y="7814"/>
                    </a:lnTo>
                    <a:lnTo>
                      <a:pt x="5897" y="7644"/>
                    </a:lnTo>
                    <a:lnTo>
                      <a:pt x="5472" y="7388"/>
                    </a:lnTo>
                    <a:lnTo>
                      <a:pt x="5067" y="7111"/>
                    </a:lnTo>
                    <a:lnTo>
                      <a:pt x="4684" y="6835"/>
                    </a:lnTo>
                    <a:lnTo>
                      <a:pt x="4279" y="6537"/>
                    </a:lnTo>
                    <a:lnTo>
                      <a:pt x="3875" y="6238"/>
                    </a:lnTo>
                    <a:lnTo>
                      <a:pt x="3428" y="5898"/>
                    </a:lnTo>
                    <a:lnTo>
                      <a:pt x="3066" y="5579"/>
                    </a:lnTo>
                    <a:lnTo>
                      <a:pt x="2683" y="5217"/>
                    </a:lnTo>
                    <a:lnTo>
                      <a:pt x="2342" y="4855"/>
                    </a:lnTo>
                    <a:lnTo>
                      <a:pt x="1959" y="4408"/>
                    </a:lnTo>
                    <a:lnTo>
                      <a:pt x="1618" y="3939"/>
                    </a:lnTo>
                    <a:lnTo>
                      <a:pt x="1384" y="3535"/>
                    </a:lnTo>
                    <a:lnTo>
                      <a:pt x="1129" y="3088"/>
                    </a:lnTo>
                    <a:lnTo>
                      <a:pt x="916" y="2619"/>
                    </a:lnTo>
                    <a:lnTo>
                      <a:pt x="724" y="2151"/>
                    </a:lnTo>
                    <a:lnTo>
                      <a:pt x="575" y="1661"/>
                    </a:lnTo>
                    <a:lnTo>
                      <a:pt x="447" y="1193"/>
                    </a:lnTo>
                    <a:lnTo>
                      <a:pt x="383" y="895"/>
                    </a:lnTo>
                    <a:lnTo>
                      <a:pt x="341" y="618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2904;p49">
                <a:extLst>
                  <a:ext uri="{FF2B5EF4-FFF2-40B4-BE49-F238E27FC236}">
                    <a16:creationId xmlns:a16="http://schemas.microsoft.com/office/drawing/2014/main" id="{9FF3FDD7-D074-53DE-FB7E-3E7B6B52A4AE}"/>
                  </a:ext>
                </a:extLst>
              </p:cNvPr>
              <p:cNvSpPr/>
              <p:nvPr/>
            </p:nvSpPr>
            <p:spPr>
              <a:xfrm>
                <a:off x="5163381" y="3362082"/>
                <a:ext cx="60842" cy="79415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8560" fill="none" extrusionOk="0">
                    <a:moveTo>
                      <a:pt x="85" y="1"/>
                    </a:moveTo>
                    <a:lnTo>
                      <a:pt x="85" y="1"/>
                    </a:lnTo>
                    <a:lnTo>
                      <a:pt x="43" y="22"/>
                    </a:lnTo>
                    <a:lnTo>
                      <a:pt x="0" y="43"/>
                    </a:lnTo>
                    <a:lnTo>
                      <a:pt x="0" y="8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64" y="469"/>
                    </a:lnTo>
                    <a:lnTo>
                      <a:pt x="64" y="469"/>
                    </a:lnTo>
                    <a:lnTo>
                      <a:pt x="128" y="852"/>
                    </a:lnTo>
                    <a:lnTo>
                      <a:pt x="128" y="852"/>
                    </a:lnTo>
                    <a:lnTo>
                      <a:pt x="192" y="1193"/>
                    </a:lnTo>
                    <a:lnTo>
                      <a:pt x="298" y="1555"/>
                    </a:lnTo>
                    <a:lnTo>
                      <a:pt x="298" y="1555"/>
                    </a:lnTo>
                    <a:lnTo>
                      <a:pt x="511" y="2215"/>
                    </a:lnTo>
                    <a:lnTo>
                      <a:pt x="511" y="2215"/>
                    </a:lnTo>
                    <a:lnTo>
                      <a:pt x="596" y="2555"/>
                    </a:lnTo>
                    <a:lnTo>
                      <a:pt x="724" y="2896"/>
                    </a:lnTo>
                    <a:lnTo>
                      <a:pt x="724" y="2896"/>
                    </a:lnTo>
                    <a:lnTo>
                      <a:pt x="1001" y="3599"/>
                    </a:lnTo>
                    <a:lnTo>
                      <a:pt x="1150" y="3939"/>
                    </a:lnTo>
                    <a:lnTo>
                      <a:pt x="1320" y="4259"/>
                    </a:lnTo>
                    <a:lnTo>
                      <a:pt x="1320" y="4259"/>
                    </a:lnTo>
                    <a:lnTo>
                      <a:pt x="1491" y="4578"/>
                    </a:lnTo>
                    <a:lnTo>
                      <a:pt x="1682" y="4876"/>
                    </a:lnTo>
                    <a:lnTo>
                      <a:pt x="1874" y="5174"/>
                    </a:lnTo>
                    <a:lnTo>
                      <a:pt x="2087" y="5472"/>
                    </a:lnTo>
                    <a:lnTo>
                      <a:pt x="2087" y="5472"/>
                    </a:lnTo>
                    <a:lnTo>
                      <a:pt x="2257" y="5685"/>
                    </a:lnTo>
                    <a:lnTo>
                      <a:pt x="2427" y="5919"/>
                    </a:lnTo>
                    <a:lnTo>
                      <a:pt x="2427" y="5919"/>
                    </a:lnTo>
                    <a:lnTo>
                      <a:pt x="2661" y="6132"/>
                    </a:lnTo>
                    <a:lnTo>
                      <a:pt x="2874" y="6366"/>
                    </a:lnTo>
                    <a:lnTo>
                      <a:pt x="2874" y="6366"/>
                    </a:lnTo>
                    <a:lnTo>
                      <a:pt x="3130" y="6600"/>
                    </a:lnTo>
                    <a:lnTo>
                      <a:pt x="3407" y="6835"/>
                    </a:lnTo>
                    <a:lnTo>
                      <a:pt x="3407" y="6835"/>
                    </a:lnTo>
                    <a:lnTo>
                      <a:pt x="3641" y="7026"/>
                    </a:lnTo>
                    <a:lnTo>
                      <a:pt x="3896" y="7197"/>
                    </a:lnTo>
                    <a:lnTo>
                      <a:pt x="3896" y="7197"/>
                    </a:lnTo>
                    <a:lnTo>
                      <a:pt x="4386" y="7537"/>
                    </a:lnTo>
                    <a:lnTo>
                      <a:pt x="4386" y="7537"/>
                    </a:lnTo>
                    <a:lnTo>
                      <a:pt x="4897" y="7856"/>
                    </a:lnTo>
                    <a:lnTo>
                      <a:pt x="4897" y="7856"/>
                    </a:lnTo>
                    <a:lnTo>
                      <a:pt x="5429" y="8176"/>
                    </a:lnTo>
                    <a:lnTo>
                      <a:pt x="5429" y="8176"/>
                    </a:lnTo>
                    <a:lnTo>
                      <a:pt x="5684" y="8325"/>
                    </a:lnTo>
                    <a:lnTo>
                      <a:pt x="5684" y="8325"/>
                    </a:lnTo>
                    <a:lnTo>
                      <a:pt x="6132" y="8538"/>
                    </a:lnTo>
                    <a:lnTo>
                      <a:pt x="6132" y="8538"/>
                    </a:lnTo>
                    <a:lnTo>
                      <a:pt x="6238" y="8559"/>
                    </a:lnTo>
                    <a:lnTo>
                      <a:pt x="6344" y="8538"/>
                    </a:lnTo>
                    <a:lnTo>
                      <a:pt x="6430" y="8495"/>
                    </a:lnTo>
                    <a:lnTo>
                      <a:pt x="6515" y="8410"/>
                    </a:lnTo>
                    <a:lnTo>
                      <a:pt x="6515" y="8410"/>
                    </a:lnTo>
                    <a:lnTo>
                      <a:pt x="6557" y="8304"/>
                    </a:lnTo>
                    <a:lnTo>
                      <a:pt x="6557" y="8176"/>
                    </a:lnTo>
                    <a:lnTo>
                      <a:pt x="6557" y="8176"/>
                    </a:lnTo>
                    <a:lnTo>
                      <a:pt x="6515" y="8048"/>
                    </a:lnTo>
                    <a:lnTo>
                      <a:pt x="6472" y="8005"/>
                    </a:lnTo>
                    <a:lnTo>
                      <a:pt x="6430" y="7963"/>
                    </a:lnTo>
                    <a:lnTo>
                      <a:pt x="6430" y="7963"/>
                    </a:lnTo>
                    <a:lnTo>
                      <a:pt x="6153" y="7814"/>
                    </a:lnTo>
                    <a:lnTo>
                      <a:pt x="5897" y="7644"/>
                    </a:lnTo>
                    <a:lnTo>
                      <a:pt x="5897" y="7644"/>
                    </a:lnTo>
                    <a:lnTo>
                      <a:pt x="5472" y="7388"/>
                    </a:lnTo>
                    <a:lnTo>
                      <a:pt x="5472" y="7388"/>
                    </a:lnTo>
                    <a:lnTo>
                      <a:pt x="5067" y="7111"/>
                    </a:lnTo>
                    <a:lnTo>
                      <a:pt x="4684" y="6835"/>
                    </a:lnTo>
                    <a:lnTo>
                      <a:pt x="4684" y="6835"/>
                    </a:lnTo>
                    <a:lnTo>
                      <a:pt x="4279" y="6537"/>
                    </a:lnTo>
                    <a:lnTo>
                      <a:pt x="4279" y="6537"/>
                    </a:lnTo>
                    <a:lnTo>
                      <a:pt x="3875" y="6238"/>
                    </a:lnTo>
                    <a:lnTo>
                      <a:pt x="3875" y="6238"/>
                    </a:lnTo>
                    <a:lnTo>
                      <a:pt x="3428" y="5898"/>
                    </a:lnTo>
                    <a:lnTo>
                      <a:pt x="3428" y="5898"/>
                    </a:lnTo>
                    <a:lnTo>
                      <a:pt x="3066" y="5579"/>
                    </a:lnTo>
                    <a:lnTo>
                      <a:pt x="3066" y="5579"/>
                    </a:lnTo>
                    <a:lnTo>
                      <a:pt x="2683" y="5217"/>
                    </a:lnTo>
                    <a:lnTo>
                      <a:pt x="2342" y="4855"/>
                    </a:lnTo>
                    <a:lnTo>
                      <a:pt x="2342" y="4855"/>
                    </a:lnTo>
                    <a:lnTo>
                      <a:pt x="1959" y="4408"/>
                    </a:lnTo>
                    <a:lnTo>
                      <a:pt x="1618" y="3939"/>
                    </a:lnTo>
                    <a:lnTo>
                      <a:pt x="1618" y="3939"/>
                    </a:lnTo>
                    <a:lnTo>
                      <a:pt x="1384" y="3535"/>
                    </a:lnTo>
                    <a:lnTo>
                      <a:pt x="1129" y="3088"/>
                    </a:lnTo>
                    <a:lnTo>
                      <a:pt x="1129" y="3088"/>
                    </a:lnTo>
                    <a:lnTo>
                      <a:pt x="916" y="2619"/>
                    </a:lnTo>
                    <a:lnTo>
                      <a:pt x="724" y="2151"/>
                    </a:lnTo>
                    <a:lnTo>
                      <a:pt x="724" y="2151"/>
                    </a:lnTo>
                    <a:lnTo>
                      <a:pt x="724" y="2151"/>
                    </a:lnTo>
                    <a:lnTo>
                      <a:pt x="575" y="1661"/>
                    </a:lnTo>
                    <a:lnTo>
                      <a:pt x="447" y="1193"/>
                    </a:lnTo>
                    <a:lnTo>
                      <a:pt x="447" y="1193"/>
                    </a:lnTo>
                    <a:lnTo>
                      <a:pt x="383" y="895"/>
                    </a:lnTo>
                    <a:lnTo>
                      <a:pt x="341" y="618"/>
                    </a:lnTo>
                    <a:lnTo>
                      <a:pt x="341" y="618"/>
                    </a:lnTo>
                    <a:lnTo>
                      <a:pt x="234" y="107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  <a:lnTo>
                      <a:pt x="107" y="1"/>
                    </a:lnTo>
                    <a:lnTo>
                      <a:pt x="8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2905;p49">
                <a:extLst>
                  <a:ext uri="{FF2B5EF4-FFF2-40B4-BE49-F238E27FC236}">
                    <a16:creationId xmlns:a16="http://schemas.microsoft.com/office/drawing/2014/main" id="{47DA77A6-286C-987A-F9C8-C995AB34FAC7}"/>
                  </a:ext>
                </a:extLst>
              </p:cNvPr>
              <p:cNvSpPr/>
              <p:nvPr/>
            </p:nvSpPr>
            <p:spPr>
              <a:xfrm>
                <a:off x="5178585" y="3398817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2906;p49">
                <a:extLst>
                  <a:ext uri="{FF2B5EF4-FFF2-40B4-BE49-F238E27FC236}">
                    <a16:creationId xmlns:a16="http://schemas.microsoft.com/office/drawing/2014/main" id="{F9B20314-918D-8AA3-DD3F-DF84F8DC4EBD}"/>
                  </a:ext>
                </a:extLst>
              </p:cNvPr>
              <p:cNvSpPr/>
              <p:nvPr/>
            </p:nvSpPr>
            <p:spPr>
              <a:xfrm>
                <a:off x="5180162" y="3404745"/>
                <a:ext cx="37147" cy="32796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3535" extrusionOk="0">
                    <a:moveTo>
                      <a:pt x="65" y="0"/>
                    </a:moveTo>
                    <a:lnTo>
                      <a:pt x="43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22" y="171"/>
                    </a:lnTo>
                    <a:lnTo>
                      <a:pt x="129" y="383"/>
                    </a:lnTo>
                    <a:lnTo>
                      <a:pt x="320" y="660"/>
                    </a:lnTo>
                    <a:lnTo>
                      <a:pt x="512" y="916"/>
                    </a:lnTo>
                    <a:lnTo>
                      <a:pt x="725" y="1150"/>
                    </a:lnTo>
                    <a:lnTo>
                      <a:pt x="1150" y="1597"/>
                    </a:lnTo>
                    <a:lnTo>
                      <a:pt x="1598" y="2023"/>
                    </a:lnTo>
                    <a:lnTo>
                      <a:pt x="2066" y="2470"/>
                    </a:lnTo>
                    <a:lnTo>
                      <a:pt x="2321" y="2661"/>
                    </a:lnTo>
                    <a:lnTo>
                      <a:pt x="2577" y="2853"/>
                    </a:lnTo>
                    <a:lnTo>
                      <a:pt x="2811" y="3023"/>
                    </a:lnTo>
                    <a:lnTo>
                      <a:pt x="3067" y="3194"/>
                    </a:lnTo>
                    <a:lnTo>
                      <a:pt x="3343" y="3343"/>
                    </a:lnTo>
                    <a:lnTo>
                      <a:pt x="3492" y="3406"/>
                    </a:lnTo>
                    <a:lnTo>
                      <a:pt x="3748" y="3513"/>
                    </a:lnTo>
                    <a:lnTo>
                      <a:pt x="3833" y="3534"/>
                    </a:lnTo>
                    <a:lnTo>
                      <a:pt x="3897" y="3513"/>
                    </a:lnTo>
                    <a:lnTo>
                      <a:pt x="3961" y="3470"/>
                    </a:lnTo>
                    <a:lnTo>
                      <a:pt x="4003" y="3406"/>
                    </a:lnTo>
                    <a:lnTo>
                      <a:pt x="4003" y="3321"/>
                    </a:lnTo>
                    <a:lnTo>
                      <a:pt x="3982" y="3257"/>
                    </a:lnTo>
                    <a:lnTo>
                      <a:pt x="3939" y="3194"/>
                    </a:lnTo>
                    <a:lnTo>
                      <a:pt x="3875" y="3151"/>
                    </a:lnTo>
                    <a:lnTo>
                      <a:pt x="3514" y="3002"/>
                    </a:lnTo>
                    <a:lnTo>
                      <a:pt x="2960" y="2683"/>
                    </a:lnTo>
                    <a:lnTo>
                      <a:pt x="2662" y="2491"/>
                    </a:lnTo>
                    <a:lnTo>
                      <a:pt x="2428" y="2342"/>
                    </a:lnTo>
                    <a:lnTo>
                      <a:pt x="2151" y="2129"/>
                    </a:lnTo>
                    <a:lnTo>
                      <a:pt x="1874" y="1895"/>
                    </a:lnTo>
                    <a:lnTo>
                      <a:pt x="1385" y="1490"/>
                    </a:lnTo>
                    <a:lnTo>
                      <a:pt x="1129" y="1214"/>
                    </a:lnTo>
                    <a:lnTo>
                      <a:pt x="852" y="937"/>
                    </a:lnTo>
                    <a:lnTo>
                      <a:pt x="618" y="639"/>
                    </a:lnTo>
                    <a:lnTo>
                      <a:pt x="384" y="341"/>
                    </a:lnTo>
                    <a:lnTo>
                      <a:pt x="235" y="64"/>
                    </a:lnTo>
                    <a:lnTo>
                      <a:pt x="192" y="2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2907;p49">
                <a:extLst>
                  <a:ext uri="{FF2B5EF4-FFF2-40B4-BE49-F238E27FC236}">
                    <a16:creationId xmlns:a16="http://schemas.microsoft.com/office/drawing/2014/main" id="{EA6DE5B1-FBD4-A28B-640F-14E41820C998}"/>
                  </a:ext>
                </a:extLst>
              </p:cNvPr>
              <p:cNvSpPr/>
              <p:nvPr/>
            </p:nvSpPr>
            <p:spPr>
              <a:xfrm>
                <a:off x="5180162" y="3404745"/>
                <a:ext cx="37147" cy="32796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3535" fill="none" extrusionOk="0">
                    <a:moveTo>
                      <a:pt x="65" y="0"/>
                    </a:moveTo>
                    <a:lnTo>
                      <a:pt x="65" y="0"/>
                    </a:lnTo>
                    <a:lnTo>
                      <a:pt x="43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129" y="383"/>
                    </a:lnTo>
                    <a:lnTo>
                      <a:pt x="129" y="383"/>
                    </a:lnTo>
                    <a:lnTo>
                      <a:pt x="320" y="660"/>
                    </a:lnTo>
                    <a:lnTo>
                      <a:pt x="320" y="660"/>
                    </a:lnTo>
                    <a:lnTo>
                      <a:pt x="512" y="916"/>
                    </a:lnTo>
                    <a:lnTo>
                      <a:pt x="512" y="916"/>
                    </a:lnTo>
                    <a:lnTo>
                      <a:pt x="725" y="1150"/>
                    </a:lnTo>
                    <a:lnTo>
                      <a:pt x="725" y="1150"/>
                    </a:lnTo>
                    <a:lnTo>
                      <a:pt x="1150" y="1597"/>
                    </a:lnTo>
                    <a:lnTo>
                      <a:pt x="1598" y="2023"/>
                    </a:lnTo>
                    <a:lnTo>
                      <a:pt x="1598" y="2023"/>
                    </a:lnTo>
                    <a:lnTo>
                      <a:pt x="2066" y="2470"/>
                    </a:lnTo>
                    <a:lnTo>
                      <a:pt x="2066" y="2470"/>
                    </a:lnTo>
                    <a:lnTo>
                      <a:pt x="2321" y="2661"/>
                    </a:lnTo>
                    <a:lnTo>
                      <a:pt x="2577" y="2853"/>
                    </a:lnTo>
                    <a:lnTo>
                      <a:pt x="2577" y="2853"/>
                    </a:lnTo>
                    <a:lnTo>
                      <a:pt x="2811" y="3023"/>
                    </a:lnTo>
                    <a:lnTo>
                      <a:pt x="3067" y="3194"/>
                    </a:lnTo>
                    <a:lnTo>
                      <a:pt x="3067" y="3194"/>
                    </a:lnTo>
                    <a:lnTo>
                      <a:pt x="3343" y="3343"/>
                    </a:lnTo>
                    <a:lnTo>
                      <a:pt x="3343" y="3343"/>
                    </a:lnTo>
                    <a:lnTo>
                      <a:pt x="3492" y="3406"/>
                    </a:lnTo>
                    <a:lnTo>
                      <a:pt x="3492" y="3406"/>
                    </a:lnTo>
                    <a:lnTo>
                      <a:pt x="3748" y="3513"/>
                    </a:lnTo>
                    <a:lnTo>
                      <a:pt x="3748" y="3513"/>
                    </a:lnTo>
                    <a:lnTo>
                      <a:pt x="3833" y="3534"/>
                    </a:lnTo>
                    <a:lnTo>
                      <a:pt x="3897" y="3513"/>
                    </a:lnTo>
                    <a:lnTo>
                      <a:pt x="3961" y="3470"/>
                    </a:lnTo>
                    <a:lnTo>
                      <a:pt x="4003" y="3406"/>
                    </a:lnTo>
                    <a:lnTo>
                      <a:pt x="4003" y="3406"/>
                    </a:lnTo>
                    <a:lnTo>
                      <a:pt x="4003" y="3321"/>
                    </a:lnTo>
                    <a:lnTo>
                      <a:pt x="3982" y="3257"/>
                    </a:lnTo>
                    <a:lnTo>
                      <a:pt x="3939" y="3194"/>
                    </a:lnTo>
                    <a:lnTo>
                      <a:pt x="3875" y="3151"/>
                    </a:lnTo>
                    <a:lnTo>
                      <a:pt x="3875" y="3151"/>
                    </a:lnTo>
                    <a:lnTo>
                      <a:pt x="3514" y="3002"/>
                    </a:lnTo>
                    <a:lnTo>
                      <a:pt x="3514" y="3002"/>
                    </a:lnTo>
                    <a:lnTo>
                      <a:pt x="2960" y="2683"/>
                    </a:lnTo>
                    <a:lnTo>
                      <a:pt x="2960" y="2683"/>
                    </a:lnTo>
                    <a:lnTo>
                      <a:pt x="2662" y="2491"/>
                    </a:lnTo>
                    <a:lnTo>
                      <a:pt x="2662" y="2491"/>
                    </a:lnTo>
                    <a:lnTo>
                      <a:pt x="2428" y="2342"/>
                    </a:lnTo>
                    <a:lnTo>
                      <a:pt x="2428" y="2342"/>
                    </a:lnTo>
                    <a:lnTo>
                      <a:pt x="2151" y="2129"/>
                    </a:lnTo>
                    <a:lnTo>
                      <a:pt x="2151" y="2129"/>
                    </a:lnTo>
                    <a:lnTo>
                      <a:pt x="1874" y="1895"/>
                    </a:lnTo>
                    <a:lnTo>
                      <a:pt x="1874" y="1895"/>
                    </a:lnTo>
                    <a:lnTo>
                      <a:pt x="1385" y="1490"/>
                    </a:lnTo>
                    <a:lnTo>
                      <a:pt x="1385" y="1490"/>
                    </a:lnTo>
                    <a:lnTo>
                      <a:pt x="1129" y="1214"/>
                    </a:lnTo>
                    <a:lnTo>
                      <a:pt x="852" y="937"/>
                    </a:lnTo>
                    <a:lnTo>
                      <a:pt x="852" y="937"/>
                    </a:lnTo>
                    <a:lnTo>
                      <a:pt x="618" y="639"/>
                    </a:lnTo>
                    <a:lnTo>
                      <a:pt x="384" y="341"/>
                    </a:lnTo>
                    <a:lnTo>
                      <a:pt x="384" y="341"/>
                    </a:lnTo>
                    <a:lnTo>
                      <a:pt x="235" y="64"/>
                    </a:lnTo>
                    <a:lnTo>
                      <a:pt x="235" y="64"/>
                    </a:lnTo>
                    <a:lnTo>
                      <a:pt x="192" y="22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6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2908;p49">
                <a:extLst>
                  <a:ext uri="{FF2B5EF4-FFF2-40B4-BE49-F238E27FC236}">
                    <a16:creationId xmlns:a16="http://schemas.microsoft.com/office/drawing/2014/main" id="{4EA0D748-5F3D-BF6F-0E24-B62AB29305A1}"/>
                  </a:ext>
                </a:extLst>
              </p:cNvPr>
              <p:cNvSpPr/>
              <p:nvPr/>
            </p:nvSpPr>
            <p:spPr>
              <a:xfrm>
                <a:off x="5183724" y="3407704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1"/>
                    </a:moveTo>
                    <a:lnTo>
                      <a:pt x="0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2909;p49">
                <a:extLst>
                  <a:ext uri="{FF2B5EF4-FFF2-40B4-BE49-F238E27FC236}">
                    <a16:creationId xmlns:a16="http://schemas.microsoft.com/office/drawing/2014/main" id="{AF4AC0BB-6DBE-746B-7DD3-8E33CEBF44D4}"/>
                  </a:ext>
                </a:extLst>
              </p:cNvPr>
              <p:cNvSpPr/>
              <p:nvPr/>
            </p:nvSpPr>
            <p:spPr>
              <a:xfrm>
                <a:off x="5183724" y="3407899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2910;p49">
                <a:extLst>
                  <a:ext uri="{FF2B5EF4-FFF2-40B4-BE49-F238E27FC236}">
                    <a16:creationId xmlns:a16="http://schemas.microsoft.com/office/drawing/2014/main" id="{AF7F9B8C-9940-99EE-C681-C15F5F1CEB8C}"/>
                  </a:ext>
                </a:extLst>
              </p:cNvPr>
              <p:cNvSpPr/>
              <p:nvPr/>
            </p:nvSpPr>
            <p:spPr>
              <a:xfrm>
                <a:off x="5184114" y="3410868"/>
                <a:ext cx="34577" cy="27461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2960" extrusionOk="0">
                    <a:moveTo>
                      <a:pt x="65" y="0"/>
                    </a:moveTo>
                    <a:lnTo>
                      <a:pt x="22" y="43"/>
                    </a:lnTo>
                    <a:lnTo>
                      <a:pt x="1" y="64"/>
                    </a:lnTo>
                    <a:lnTo>
                      <a:pt x="1" y="128"/>
                    </a:lnTo>
                    <a:lnTo>
                      <a:pt x="1" y="170"/>
                    </a:lnTo>
                    <a:lnTo>
                      <a:pt x="43" y="256"/>
                    </a:lnTo>
                    <a:lnTo>
                      <a:pt x="107" y="383"/>
                    </a:lnTo>
                    <a:lnTo>
                      <a:pt x="192" y="511"/>
                    </a:lnTo>
                    <a:lnTo>
                      <a:pt x="363" y="724"/>
                    </a:lnTo>
                    <a:lnTo>
                      <a:pt x="575" y="937"/>
                    </a:lnTo>
                    <a:lnTo>
                      <a:pt x="767" y="1150"/>
                    </a:lnTo>
                    <a:lnTo>
                      <a:pt x="980" y="1320"/>
                    </a:lnTo>
                    <a:lnTo>
                      <a:pt x="1172" y="1490"/>
                    </a:lnTo>
                    <a:lnTo>
                      <a:pt x="1597" y="1831"/>
                    </a:lnTo>
                    <a:lnTo>
                      <a:pt x="2044" y="2150"/>
                    </a:lnTo>
                    <a:lnTo>
                      <a:pt x="2491" y="2470"/>
                    </a:lnTo>
                    <a:lnTo>
                      <a:pt x="2704" y="2597"/>
                    </a:lnTo>
                    <a:lnTo>
                      <a:pt x="2939" y="2725"/>
                    </a:lnTo>
                    <a:lnTo>
                      <a:pt x="3237" y="2832"/>
                    </a:lnTo>
                    <a:lnTo>
                      <a:pt x="3535" y="2959"/>
                    </a:lnTo>
                    <a:lnTo>
                      <a:pt x="3599" y="2959"/>
                    </a:lnTo>
                    <a:lnTo>
                      <a:pt x="3641" y="2938"/>
                    </a:lnTo>
                    <a:lnTo>
                      <a:pt x="3705" y="2917"/>
                    </a:lnTo>
                    <a:lnTo>
                      <a:pt x="3726" y="2853"/>
                    </a:lnTo>
                    <a:lnTo>
                      <a:pt x="3726" y="2810"/>
                    </a:lnTo>
                    <a:lnTo>
                      <a:pt x="3726" y="2746"/>
                    </a:lnTo>
                    <a:lnTo>
                      <a:pt x="3684" y="2704"/>
                    </a:lnTo>
                    <a:lnTo>
                      <a:pt x="3641" y="2661"/>
                    </a:lnTo>
                    <a:lnTo>
                      <a:pt x="3279" y="2534"/>
                    </a:lnTo>
                    <a:lnTo>
                      <a:pt x="3130" y="2470"/>
                    </a:lnTo>
                    <a:lnTo>
                      <a:pt x="2960" y="2406"/>
                    </a:lnTo>
                    <a:lnTo>
                      <a:pt x="2981" y="2406"/>
                    </a:lnTo>
                    <a:lnTo>
                      <a:pt x="2811" y="2321"/>
                    </a:lnTo>
                    <a:lnTo>
                      <a:pt x="2598" y="2214"/>
                    </a:lnTo>
                    <a:lnTo>
                      <a:pt x="2321" y="2044"/>
                    </a:lnTo>
                    <a:lnTo>
                      <a:pt x="2087" y="1874"/>
                    </a:lnTo>
                    <a:lnTo>
                      <a:pt x="1832" y="1703"/>
                    </a:lnTo>
                    <a:lnTo>
                      <a:pt x="1363" y="1341"/>
                    </a:lnTo>
                    <a:lnTo>
                      <a:pt x="980" y="1001"/>
                    </a:lnTo>
                    <a:lnTo>
                      <a:pt x="639" y="660"/>
                    </a:lnTo>
                    <a:lnTo>
                      <a:pt x="469" y="490"/>
                    </a:lnTo>
                    <a:lnTo>
                      <a:pt x="320" y="298"/>
                    </a:lnTo>
                    <a:lnTo>
                      <a:pt x="341" y="320"/>
                    </a:lnTo>
                    <a:lnTo>
                      <a:pt x="341" y="320"/>
                    </a:lnTo>
                    <a:lnTo>
                      <a:pt x="256" y="149"/>
                    </a:lnTo>
                    <a:lnTo>
                      <a:pt x="214" y="64"/>
                    </a:lnTo>
                    <a:lnTo>
                      <a:pt x="171" y="21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2911;p49">
                <a:extLst>
                  <a:ext uri="{FF2B5EF4-FFF2-40B4-BE49-F238E27FC236}">
                    <a16:creationId xmlns:a16="http://schemas.microsoft.com/office/drawing/2014/main" id="{08CA184A-E473-8E24-0E18-1A3D31B28E99}"/>
                  </a:ext>
                </a:extLst>
              </p:cNvPr>
              <p:cNvSpPr/>
              <p:nvPr/>
            </p:nvSpPr>
            <p:spPr>
              <a:xfrm>
                <a:off x="5184114" y="3410868"/>
                <a:ext cx="34577" cy="27461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2960" fill="none" extrusionOk="0">
                    <a:moveTo>
                      <a:pt x="65" y="0"/>
                    </a:moveTo>
                    <a:lnTo>
                      <a:pt x="65" y="0"/>
                    </a:lnTo>
                    <a:lnTo>
                      <a:pt x="22" y="43"/>
                    </a:lnTo>
                    <a:lnTo>
                      <a:pt x="1" y="64"/>
                    </a:lnTo>
                    <a:lnTo>
                      <a:pt x="1" y="128"/>
                    </a:lnTo>
                    <a:lnTo>
                      <a:pt x="1" y="170"/>
                    </a:lnTo>
                    <a:lnTo>
                      <a:pt x="1" y="170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107" y="383"/>
                    </a:lnTo>
                    <a:lnTo>
                      <a:pt x="192" y="511"/>
                    </a:lnTo>
                    <a:lnTo>
                      <a:pt x="192" y="511"/>
                    </a:lnTo>
                    <a:lnTo>
                      <a:pt x="363" y="724"/>
                    </a:lnTo>
                    <a:lnTo>
                      <a:pt x="363" y="724"/>
                    </a:lnTo>
                    <a:lnTo>
                      <a:pt x="575" y="937"/>
                    </a:lnTo>
                    <a:lnTo>
                      <a:pt x="575" y="937"/>
                    </a:lnTo>
                    <a:lnTo>
                      <a:pt x="767" y="1150"/>
                    </a:lnTo>
                    <a:lnTo>
                      <a:pt x="767" y="1150"/>
                    </a:lnTo>
                    <a:lnTo>
                      <a:pt x="980" y="1320"/>
                    </a:lnTo>
                    <a:lnTo>
                      <a:pt x="1172" y="1490"/>
                    </a:lnTo>
                    <a:lnTo>
                      <a:pt x="1172" y="1490"/>
                    </a:lnTo>
                    <a:lnTo>
                      <a:pt x="1597" y="1831"/>
                    </a:lnTo>
                    <a:lnTo>
                      <a:pt x="1597" y="1831"/>
                    </a:lnTo>
                    <a:lnTo>
                      <a:pt x="2044" y="2150"/>
                    </a:lnTo>
                    <a:lnTo>
                      <a:pt x="2044" y="2150"/>
                    </a:lnTo>
                    <a:lnTo>
                      <a:pt x="2491" y="2470"/>
                    </a:lnTo>
                    <a:lnTo>
                      <a:pt x="2491" y="2470"/>
                    </a:lnTo>
                    <a:lnTo>
                      <a:pt x="2704" y="2597"/>
                    </a:lnTo>
                    <a:lnTo>
                      <a:pt x="2939" y="2725"/>
                    </a:lnTo>
                    <a:lnTo>
                      <a:pt x="2939" y="2725"/>
                    </a:lnTo>
                    <a:lnTo>
                      <a:pt x="3237" y="2832"/>
                    </a:lnTo>
                    <a:lnTo>
                      <a:pt x="3535" y="2959"/>
                    </a:lnTo>
                    <a:lnTo>
                      <a:pt x="3535" y="2959"/>
                    </a:lnTo>
                    <a:lnTo>
                      <a:pt x="3599" y="2959"/>
                    </a:lnTo>
                    <a:lnTo>
                      <a:pt x="3641" y="2938"/>
                    </a:lnTo>
                    <a:lnTo>
                      <a:pt x="3705" y="2917"/>
                    </a:lnTo>
                    <a:lnTo>
                      <a:pt x="3726" y="2853"/>
                    </a:lnTo>
                    <a:lnTo>
                      <a:pt x="3726" y="2853"/>
                    </a:lnTo>
                    <a:lnTo>
                      <a:pt x="3726" y="2810"/>
                    </a:lnTo>
                    <a:lnTo>
                      <a:pt x="3726" y="2746"/>
                    </a:lnTo>
                    <a:lnTo>
                      <a:pt x="3684" y="2704"/>
                    </a:lnTo>
                    <a:lnTo>
                      <a:pt x="3641" y="2661"/>
                    </a:lnTo>
                    <a:lnTo>
                      <a:pt x="3641" y="2661"/>
                    </a:lnTo>
                    <a:lnTo>
                      <a:pt x="3279" y="2534"/>
                    </a:lnTo>
                    <a:lnTo>
                      <a:pt x="3279" y="2534"/>
                    </a:lnTo>
                    <a:lnTo>
                      <a:pt x="3130" y="2470"/>
                    </a:lnTo>
                    <a:lnTo>
                      <a:pt x="3130" y="2470"/>
                    </a:lnTo>
                    <a:lnTo>
                      <a:pt x="2960" y="2406"/>
                    </a:lnTo>
                    <a:lnTo>
                      <a:pt x="2981" y="2406"/>
                    </a:lnTo>
                    <a:lnTo>
                      <a:pt x="2981" y="2406"/>
                    </a:lnTo>
                    <a:lnTo>
                      <a:pt x="2811" y="2321"/>
                    </a:lnTo>
                    <a:lnTo>
                      <a:pt x="2811" y="2321"/>
                    </a:lnTo>
                    <a:lnTo>
                      <a:pt x="2598" y="2214"/>
                    </a:lnTo>
                    <a:lnTo>
                      <a:pt x="2598" y="2214"/>
                    </a:lnTo>
                    <a:lnTo>
                      <a:pt x="2321" y="2044"/>
                    </a:lnTo>
                    <a:lnTo>
                      <a:pt x="2321" y="2044"/>
                    </a:lnTo>
                    <a:lnTo>
                      <a:pt x="2087" y="1874"/>
                    </a:lnTo>
                    <a:lnTo>
                      <a:pt x="2087" y="1874"/>
                    </a:lnTo>
                    <a:lnTo>
                      <a:pt x="1832" y="1703"/>
                    </a:lnTo>
                    <a:lnTo>
                      <a:pt x="1832" y="1703"/>
                    </a:lnTo>
                    <a:lnTo>
                      <a:pt x="1363" y="1341"/>
                    </a:lnTo>
                    <a:lnTo>
                      <a:pt x="1363" y="1341"/>
                    </a:lnTo>
                    <a:lnTo>
                      <a:pt x="980" y="1001"/>
                    </a:lnTo>
                    <a:lnTo>
                      <a:pt x="980" y="1022"/>
                    </a:lnTo>
                    <a:lnTo>
                      <a:pt x="980" y="1001"/>
                    </a:lnTo>
                    <a:lnTo>
                      <a:pt x="959" y="1001"/>
                    </a:lnTo>
                    <a:lnTo>
                      <a:pt x="980" y="1001"/>
                    </a:lnTo>
                    <a:lnTo>
                      <a:pt x="980" y="1001"/>
                    </a:lnTo>
                    <a:lnTo>
                      <a:pt x="639" y="660"/>
                    </a:lnTo>
                    <a:lnTo>
                      <a:pt x="469" y="490"/>
                    </a:lnTo>
                    <a:lnTo>
                      <a:pt x="320" y="298"/>
                    </a:lnTo>
                    <a:lnTo>
                      <a:pt x="341" y="320"/>
                    </a:lnTo>
                    <a:lnTo>
                      <a:pt x="341" y="320"/>
                    </a:lnTo>
                    <a:lnTo>
                      <a:pt x="256" y="149"/>
                    </a:lnTo>
                    <a:lnTo>
                      <a:pt x="256" y="149"/>
                    </a:lnTo>
                    <a:lnTo>
                      <a:pt x="214" y="64"/>
                    </a:lnTo>
                    <a:lnTo>
                      <a:pt x="214" y="64"/>
                    </a:lnTo>
                    <a:lnTo>
                      <a:pt x="171" y="21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6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2912;p49">
                <a:extLst>
                  <a:ext uri="{FF2B5EF4-FFF2-40B4-BE49-F238E27FC236}">
                    <a16:creationId xmlns:a16="http://schemas.microsoft.com/office/drawing/2014/main" id="{66D8F669-D9FE-30A1-0D9D-553004849503}"/>
                  </a:ext>
                </a:extLst>
              </p:cNvPr>
              <p:cNvSpPr/>
              <p:nvPr/>
            </p:nvSpPr>
            <p:spPr>
              <a:xfrm>
                <a:off x="5193196" y="342014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2913;p49">
                <a:extLst>
                  <a:ext uri="{FF2B5EF4-FFF2-40B4-BE49-F238E27FC236}">
                    <a16:creationId xmlns:a16="http://schemas.microsoft.com/office/drawing/2014/main" id="{98EC88BB-CB6D-FECA-5BCC-0FBA50757ECE}"/>
                  </a:ext>
                </a:extLst>
              </p:cNvPr>
              <p:cNvSpPr/>
              <p:nvPr/>
            </p:nvSpPr>
            <p:spPr>
              <a:xfrm>
                <a:off x="5186090" y="3412445"/>
                <a:ext cx="34373" cy="27860"/>
              </a:xfrm>
              <a:custGeom>
                <a:avLst/>
                <a:gdLst/>
                <a:ahLst/>
                <a:cxnLst/>
                <a:rect l="l" t="t" r="r" b="b"/>
                <a:pathLst>
                  <a:path w="3705" h="3003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86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99"/>
                    </a:lnTo>
                    <a:lnTo>
                      <a:pt x="43" y="384"/>
                    </a:lnTo>
                    <a:lnTo>
                      <a:pt x="86" y="511"/>
                    </a:lnTo>
                    <a:lnTo>
                      <a:pt x="150" y="618"/>
                    </a:lnTo>
                    <a:lnTo>
                      <a:pt x="277" y="788"/>
                    </a:lnTo>
                    <a:lnTo>
                      <a:pt x="426" y="959"/>
                    </a:lnTo>
                    <a:lnTo>
                      <a:pt x="618" y="1129"/>
                    </a:lnTo>
                    <a:lnTo>
                      <a:pt x="831" y="1342"/>
                    </a:lnTo>
                    <a:lnTo>
                      <a:pt x="1214" y="1661"/>
                    </a:lnTo>
                    <a:lnTo>
                      <a:pt x="1597" y="1959"/>
                    </a:lnTo>
                    <a:lnTo>
                      <a:pt x="2002" y="2257"/>
                    </a:lnTo>
                    <a:lnTo>
                      <a:pt x="2215" y="2406"/>
                    </a:lnTo>
                    <a:lnTo>
                      <a:pt x="2428" y="2534"/>
                    </a:lnTo>
                    <a:lnTo>
                      <a:pt x="2832" y="2747"/>
                    </a:lnTo>
                    <a:lnTo>
                      <a:pt x="3066" y="2875"/>
                    </a:lnTo>
                    <a:lnTo>
                      <a:pt x="3215" y="2938"/>
                    </a:lnTo>
                    <a:lnTo>
                      <a:pt x="3364" y="2981"/>
                    </a:lnTo>
                    <a:lnTo>
                      <a:pt x="3513" y="3002"/>
                    </a:lnTo>
                    <a:lnTo>
                      <a:pt x="3577" y="3002"/>
                    </a:lnTo>
                    <a:lnTo>
                      <a:pt x="3620" y="2960"/>
                    </a:lnTo>
                    <a:lnTo>
                      <a:pt x="3662" y="2917"/>
                    </a:lnTo>
                    <a:lnTo>
                      <a:pt x="3705" y="2875"/>
                    </a:lnTo>
                    <a:lnTo>
                      <a:pt x="3705" y="2789"/>
                    </a:lnTo>
                    <a:lnTo>
                      <a:pt x="3684" y="2726"/>
                    </a:lnTo>
                    <a:lnTo>
                      <a:pt x="3641" y="2662"/>
                    </a:lnTo>
                    <a:lnTo>
                      <a:pt x="3577" y="2619"/>
                    </a:lnTo>
                    <a:lnTo>
                      <a:pt x="3364" y="2555"/>
                    </a:lnTo>
                    <a:lnTo>
                      <a:pt x="3194" y="2491"/>
                    </a:lnTo>
                    <a:lnTo>
                      <a:pt x="2981" y="2385"/>
                    </a:lnTo>
                    <a:lnTo>
                      <a:pt x="2449" y="2087"/>
                    </a:lnTo>
                    <a:lnTo>
                      <a:pt x="2172" y="1917"/>
                    </a:lnTo>
                    <a:lnTo>
                      <a:pt x="1895" y="1725"/>
                    </a:lnTo>
                    <a:lnTo>
                      <a:pt x="1342" y="1320"/>
                    </a:lnTo>
                    <a:lnTo>
                      <a:pt x="1086" y="1108"/>
                    </a:lnTo>
                    <a:lnTo>
                      <a:pt x="852" y="916"/>
                    </a:lnTo>
                    <a:lnTo>
                      <a:pt x="682" y="746"/>
                    </a:lnTo>
                    <a:lnTo>
                      <a:pt x="554" y="597"/>
                    </a:lnTo>
                    <a:lnTo>
                      <a:pt x="426" y="448"/>
                    </a:lnTo>
                    <a:lnTo>
                      <a:pt x="341" y="277"/>
                    </a:lnTo>
                    <a:lnTo>
                      <a:pt x="320" y="128"/>
                    </a:lnTo>
                    <a:lnTo>
                      <a:pt x="299" y="86"/>
                    </a:lnTo>
                    <a:lnTo>
                      <a:pt x="277" y="43"/>
                    </a:lnTo>
                    <a:lnTo>
                      <a:pt x="213" y="22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2914;p49">
                <a:extLst>
                  <a:ext uri="{FF2B5EF4-FFF2-40B4-BE49-F238E27FC236}">
                    <a16:creationId xmlns:a16="http://schemas.microsoft.com/office/drawing/2014/main" id="{1BF2360E-5F2C-0338-CB22-C105A190D49D}"/>
                  </a:ext>
                </a:extLst>
              </p:cNvPr>
              <p:cNvSpPr/>
              <p:nvPr/>
            </p:nvSpPr>
            <p:spPr>
              <a:xfrm>
                <a:off x="5186090" y="3412445"/>
                <a:ext cx="34373" cy="27860"/>
              </a:xfrm>
              <a:custGeom>
                <a:avLst/>
                <a:gdLst/>
                <a:ahLst/>
                <a:cxnLst/>
                <a:rect l="l" t="t" r="r" b="b"/>
                <a:pathLst>
                  <a:path w="3705" h="3003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43" y="86"/>
                    </a:lnTo>
                    <a:lnTo>
                      <a:pt x="43" y="86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1" y="192"/>
                    </a:lnTo>
                    <a:lnTo>
                      <a:pt x="22" y="299"/>
                    </a:lnTo>
                    <a:lnTo>
                      <a:pt x="43" y="384"/>
                    </a:lnTo>
                    <a:lnTo>
                      <a:pt x="43" y="384"/>
                    </a:lnTo>
                    <a:lnTo>
                      <a:pt x="86" y="511"/>
                    </a:lnTo>
                    <a:lnTo>
                      <a:pt x="150" y="618"/>
                    </a:lnTo>
                    <a:lnTo>
                      <a:pt x="150" y="618"/>
                    </a:lnTo>
                    <a:lnTo>
                      <a:pt x="277" y="788"/>
                    </a:lnTo>
                    <a:lnTo>
                      <a:pt x="426" y="959"/>
                    </a:lnTo>
                    <a:lnTo>
                      <a:pt x="426" y="959"/>
                    </a:lnTo>
                    <a:lnTo>
                      <a:pt x="618" y="1129"/>
                    </a:lnTo>
                    <a:lnTo>
                      <a:pt x="618" y="1129"/>
                    </a:lnTo>
                    <a:lnTo>
                      <a:pt x="831" y="1342"/>
                    </a:lnTo>
                    <a:lnTo>
                      <a:pt x="831" y="1342"/>
                    </a:lnTo>
                    <a:lnTo>
                      <a:pt x="1214" y="1661"/>
                    </a:lnTo>
                    <a:lnTo>
                      <a:pt x="1214" y="1661"/>
                    </a:lnTo>
                    <a:lnTo>
                      <a:pt x="1597" y="1959"/>
                    </a:lnTo>
                    <a:lnTo>
                      <a:pt x="1597" y="1959"/>
                    </a:lnTo>
                    <a:lnTo>
                      <a:pt x="2002" y="2257"/>
                    </a:lnTo>
                    <a:lnTo>
                      <a:pt x="2002" y="2257"/>
                    </a:lnTo>
                    <a:lnTo>
                      <a:pt x="2215" y="2406"/>
                    </a:lnTo>
                    <a:lnTo>
                      <a:pt x="2428" y="2534"/>
                    </a:lnTo>
                    <a:lnTo>
                      <a:pt x="2428" y="2534"/>
                    </a:lnTo>
                    <a:lnTo>
                      <a:pt x="2832" y="2747"/>
                    </a:lnTo>
                    <a:lnTo>
                      <a:pt x="2832" y="2747"/>
                    </a:lnTo>
                    <a:lnTo>
                      <a:pt x="3066" y="2875"/>
                    </a:lnTo>
                    <a:lnTo>
                      <a:pt x="3066" y="2875"/>
                    </a:lnTo>
                    <a:lnTo>
                      <a:pt x="3215" y="2938"/>
                    </a:lnTo>
                    <a:lnTo>
                      <a:pt x="3215" y="2938"/>
                    </a:lnTo>
                    <a:lnTo>
                      <a:pt x="3364" y="2981"/>
                    </a:lnTo>
                    <a:lnTo>
                      <a:pt x="3513" y="3002"/>
                    </a:lnTo>
                    <a:lnTo>
                      <a:pt x="3513" y="3002"/>
                    </a:lnTo>
                    <a:lnTo>
                      <a:pt x="3577" y="3002"/>
                    </a:lnTo>
                    <a:lnTo>
                      <a:pt x="3620" y="2960"/>
                    </a:lnTo>
                    <a:lnTo>
                      <a:pt x="3662" y="2917"/>
                    </a:lnTo>
                    <a:lnTo>
                      <a:pt x="3705" y="2875"/>
                    </a:lnTo>
                    <a:lnTo>
                      <a:pt x="3705" y="2875"/>
                    </a:lnTo>
                    <a:lnTo>
                      <a:pt x="3705" y="2789"/>
                    </a:lnTo>
                    <a:lnTo>
                      <a:pt x="3684" y="2726"/>
                    </a:lnTo>
                    <a:lnTo>
                      <a:pt x="3684" y="2726"/>
                    </a:lnTo>
                    <a:lnTo>
                      <a:pt x="3641" y="2662"/>
                    </a:lnTo>
                    <a:lnTo>
                      <a:pt x="3577" y="2619"/>
                    </a:lnTo>
                    <a:lnTo>
                      <a:pt x="3577" y="2619"/>
                    </a:lnTo>
                    <a:lnTo>
                      <a:pt x="3364" y="2555"/>
                    </a:lnTo>
                    <a:lnTo>
                      <a:pt x="3364" y="2555"/>
                    </a:lnTo>
                    <a:lnTo>
                      <a:pt x="3194" y="2491"/>
                    </a:lnTo>
                    <a:lnTo>
                      <a:pt x="3194" y="2491"/>
                    </a:lnTo>
                    <a:lnTo>
                      <a:pt x="2981" y="2385"/>
                    </a:lnTo>
                    <a:lnTo>
                      <a:pt x="2981" y="2385"/>
                    </a:lnTo>
                    <a:lnTo>
                      <a:pt x="2449" y="2087"/>
                    </a:lnTo>
                    <a:lnTo>
                      <a:pt x="2449" y="2087"/>
                    </a:lnTo>
                    <a:lnTo>
                      <a:pt x="2172" y="1917"/>
                    </a:lnTo>
                    <a:lnTo>
                      <a:pt x="1895" y="1725"/>
                    </a:lnTo>
                    <a:lnTo>
                      <a:pt x="1895" y="1725"/>
                    </a:lnTo>
                    <a:lnTo>
                      <a:pt x="1342" y="1320"/>
                    </a:lnTo>
                    <a:lnTo>
                      <a:pt x="1342" y="1320"/>
                    </a:lnTo>
                    <a:lnTo>
                      <a:pt x="1086" y="1108"/>
                    </a:lnTo>
                    <a:lnTo>
                      <a:pt x="852" y="916"/>
                    </a:lnTo>
                    <a:lnTo>
                      <a:pt x="852" y="916"/>
                    </a:lnTo>
                    <a:lnTo>
                      <a:pt x="682" y="746"/>
                    </a:lnTo>
                    <a:lnTo>
                      <a:pt x="682" y="746"/>
                    </a:lnTo>
                    <a:lnTo>
                      <a:pt x="554" y="597"/>
                    </a:lnTo>
                    <a:lnTo>
                      <a:pt x="426" y="448"/>
                    </a:lnTo>
                    <a:lnTo>
                      <a:pt x="426" y="448"/>
                    </a:lnTo>
                    <a:lnTo>
                      <a:pt x="341" y="277"/>
                    </a:lnTo>
                    <a:lnTo>
                      <a:pt x="341" y="277"/>
                    </a:lnTo>
                    <a:lnTo>
                      <a:pt x="320" y="128"/>
                    </a:lnTo>
                    <a:lnTo>
                      <a:pt x="320" y="128"/>
                    </a:lnTo>
                    <a:lnTo>
                      <a:pt x="299" y="86"/>
                    </a:lnTo>
                    <a:lnTo>
                      <a:pt x="277" y="43"/>
                    </a:lnTo>
                    <a:lnTo>
                      <a:pt x="213" y="22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2915;p49">
                <a:extLst>
                  <a:ext uri="{FF2B5EF4-FFF2-40B4-BE49-F238E27FC236}">
                    <a16:creationId xmlns:a16="http://schemas.microsoft.com/office/drawing/2014/main" id="{422AF024-C40D-C78F-00B0-637A538996AA}"/>
                  </a:ext>
                </a:extLst>
              </p:cNvPr>
              <p:cNvSpPr/>
              <p:nvPr/>
            </p:nvSpPr>
            <p:spPr>
              <a:xfrm>
                <a:off x="5190042" y="3416591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2916;p49">
                <a:extLst>
                  <a:ext uri="{FF2B5EF4-FFF2-40B4-BE49-F238E27FC236}">
                    <a16:creationId xmlns:a16="http://schemas.microsoft.com/office/drawing/2014/main" id="{92524458-34D2-7E5B-DA7B-7351C3E0A816}"/>
                  </a:ext>
                </a:extLst>
              </p:cNvPr>
              <p:cNvSpPr/>
              <p:nvPr/>
            </p:nvSpPr>
            <p:spPr>
              <a:xfrm>
                <a:off x="5193790" y="3420543"/>
                <a:ext cx="213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23" h="43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2917;p49">
                <a:extLst>
                  <a:ext uri="{FF2B5EF4-FFF2-40B4-BE49-F238E27FC236}">
                    <a16:creationId xmlns:a16="http://schemas.microsoft.com/office/drawing/2014/main" id="{71EC9649-873C-AEDA-2DBA-90E743CAA10B}"/>
                  </a:ext>
                </a:extLst>
              </p:cNvPr>
              <p:cNvSpPr/>
              <p:nvPr/>
            </p:nvSpPr>
            <p:spPr>
              <a:xfrm>
                <a:off x="5188854" y="3417779"/>
                <a:ext cx="38919" cy="24103"/>
              </a:xfrm>
              <a:custGeom>
                <a:avLst/>
                <a:gdLst/>
                <a:ahLst/>
                <a:cxnLst/>
                <a:rect l="l" t="t" r="r" b="b"/>
                <a:pathLst>
                  <a:path w="4195" h="2598" extrusionOk="0">
                    <a:moveTo>
                      <a:pt x="86" y="0"/>
                    </a:moveTo>
                    <a:lnTo>
                      <a:pt x="43" y="22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49"/>
                    </a:lnTo>
                    <a:lnTo>
                      <a:pt x="43" y="192"/>
                    </a:lnTo>
                    <a:lnTo>
                      <a:pt x="107" y="298"/>
                    </a:lnTo>
                    <a:lnTo>
                      <a:pt x="213" y="405"/>
                    </a:lnTo>
                    <a:lnTo>
                      <a:pt x="341" y="533"/>
                    </a:lnTo>
                    <a:lnTo>
                      <a:pt x="597" y="745"/>
                    </a:lnTo>
                    <a:lnTo>
                      <a:pt x="788" y="873"/>
                    </a:lnTo>
                    <a:lnTo>
                      <a:pt x="1001" y="1043"/>
                    </a:lnTo>
                    <a:lnTo>
                      <a:pt x="1470" y="1363"/>
                    </a:lnTo>
                    <a:lnTo>
                      <a:pt x="1725" y="1533"/>
                    </a:lnTo>
                    <a:lnTo>
                      <a:pt x="2002" y="1682"/>
                    </a:lnTo>
                    <a:lnTo>
                      <a:pt x="2428" y="1938"/>
                    </a:lnTo>
                    <a:lnTo>
                      <a:pt x="2704" y="2087"/>
                    </a:lnTo>
                    <a:lnTo>
                      <a:pt x="2960" y="2193"/>
                    </a:lnTo>
                    <a:lnTo>
                      <a:pt x="3066" y="2257"/>
                    </a:lnTo>
                    <a:lnTo>
                      <a:pt x="3173" y="2300"/>
                    </a:lnTo>
                    <a:lnTo>
                      <a:pt x="3428" y="2385"/>
                    </a:lnTo>
                    <a:lnTo>
                      <a:pt x="4046" y="2576"/>
                    </a:lnTo>
                    <a:lnTo>
                      <a:pt x="4088" y="2598"/>
                    </a:lnTo>
                    <a:lnTo>
                      <a:pt x="4131" y="2576"/>
                    </a:lnTo>
                    <a:lnTo>
                      <a:pt x="4173" y="2555"/>
                    </a:lnTo>
                    <a:lnTo>
                      <a:pt x="4195" y="2512"/>
                    </a:lnTo>
                    <a:lnTo>
                      <a:pt x="4195" y="2470"/>
                    </a:lnTo>
                    <a:lnTo>
                      <a:pt x="4195" y="2406"/>
                    </a:lnTo>
                    <a:lnTo>
                      <a:pt x="4173" y="2385"/>
                    </a:lnTo>
                    <a:lnTo>
                      <a:pt x="4131" y="2363"/>
                    </a:lnTo>
                    <a:lnTo>
                      <a:pt x="3769" y="2236"/>
                    </a:lnTo>
                    <a:lnTo>
                      <a:pt x="3449" y="2129"/>
                    </a:lnTo>
                    <a:lnTo>
                      <a:pt x="3258" y="2065"/>
                    </a:lnTo>
                    <a:lnTo>
                      <a:pt x="3109" y="2001"/>
                    </a:lnTo>
                    <a:lnTo>
                      <a:pt x="2789" y="1852"/>
                    </a:lnTo>
                    <a:lnTo>
                      <a:pt x="2811" y="1874"/>
                    </a:lnTo>
                    <a:lnTo>
                      <a:pt x="2513" y="1703"/>
                    </a:lnTo>
                    <a:lnTo>
                      <a:pt x="2215" y="1533"/>
                    </a:lnTo>
                    <a:lnTo>
                      <a:pt x="1895" y="1342"/>
                    </a:lnTo>
                    <a:lnTo>
                      <a:pt x="1597" y="1150"/>
                    </a:lnTo>
                    <a:lnTo>
                      <a:pt x="1342" y="980"/>
                    </a:lnTo>
                    <a:lnTo>
                      <a:pt x="1086" y="809"/>
                    </a:lnTo>
                    <a:lnTo>
                      <a:pt x="916" y="682"/>
                    </a:lnTo>
                    <a:lnTo>
                      <a:pt x="810" y="596"/>
                    </a:lnTo>
                    <a:lnTo>
                      <a:pt x="490" y="341"/>
                    </a:lnTo>
                    <a:lnTo>
                      <a:pt x="299" y="149"/>
                    </a:lnTo>
                    <a:lnTo>
                      <a:pt x="213" y="43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2918;p49">
                <a:extLst>
                  <a:ext uri="{FF2B5EF4-FFF2-40B4-BE49-F238E27FC236}">
                    <a16:creationId xmlns:a16="http://schemas.microsoft.com/office/drawing/2014/main" id="{973B6986-FB75-3FC3-A598-CF917FA6F86D}"/>
                  </a:ext>
                </a:extLst>
              </p:cNvPr>
              <p:cNvSpPr/>
              <p:nvPr/>
            </p:nvSpPr>
            <p:spPr>
              <a:xfrm>
                <a:off x="5188854" y="3417779"/>
                <a:ext cx="38919" cy="24103"/>
              </a:xfrm>
              <a:custGeom>
                <a:avLst/>
                <a:gdLst/>
                <a:ahLst/>
                <a:cxnLst/>
                <a:rect l="l" t="t" r="r" b="b"/>
                <a:pathLst>
                  <a:path w="4195" h="2598" fill="none" extrusionOk="0">
                    <a:moveTo>
                      <a:pt x="43" y="22"/>
                    </a:moveTo>
                    <a:lnTo>
                      <a:pt x="43" y="22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49"/>
                    </a:lnTo>
                    <a:lnTo>
                      <a:pt x="43" y="192"/>
                    </a:lnTo>
                    <a:lnTo>
                      <a:pt x="43" y="192"/>
                    </a:lnTo>
                    <a:lnTo>
                      <a:pt x="107" y="298"/>
                    </a:lnTo>
                    <a:lnTo>
                      <a:pt x="107" y="298"/>
                    </a:lnTo>
                    <a:lnTo>
                      <a:pt x="213" y="405"/>
                    </a:lnTo>
                    <a:lnTo>
                      <a:pt x="341" y="533"/>
                    </a:lnTo>
                    <a:lnTo>
                      <a:pt x="341" y="533"/>
                    </a:lnTo>
                    <a:lnTo>
                      <a:pt x="597" y="745"/>
                    </a:lnTo>
                    <a:lnTo>
                      <a:pt x="597" y="745"/>
                    </a:lnTo>
                    <a:lnTo>
                      <a:pt x="788" y="873"/>
                    </a:lnTo>
                    <a:lnTo>
                      <a:pt x="788" y="873"/>
                    </a:lnTo>
                    <a:lnTo>
                      <a:pt x="1001" y="1043"/>
                    </a:lnTo>
                    <a:lnTo>
                      <a:pt x="1001" y="1043"/>
                    </a:lnTo>
                    <a:lnTo>
                      <a:pt x="1470" y="1363"/>
                    </a:lnTo>
                    <a:lnTo>
                      <a:pt x="1470" y="1363"/>
                    </a:lnTo>
                    <a:lnTo>
                      <a:pt x="1725" y="1533"/>
                    </a:lnTo>
                    <a:lnTo>
                      <a:pt x="1725" y="1533"/>
                    </a:lnTo>
                    <a:lnTo>
                      <a:pt x="2002" y="1682"/>
                    </a:lnTo>
                    <a:lnTo>
                      <a:pt x="2002" y="1682"/>
                    </a:lnTo>
                    <a:lnTo>
                      <a:pt x="2428" y="1938"/>
                    </a:lnTo>
                    <a:lnTo>
                      <a:pt x="2428" y="1938"/>
                    </a:lnTo>
                    <a:lnTo>
                      <a:pt x="2704" y="2087"/>
                    </a:lnTo>
                    <a:lnTo>
                      <a:pt x="2704" y="2087"/>
                    </a:lnTo>
                    <a:lnTo>
                      <a:pt x="2960" y="2193"/>
                    </a:lnTo>
                    <a:lnTo>
                      <a:pt x="2960" y="2193"/>
                    </a:lnTo>
                    <a:lnTo>
                      <a:pt x="3066" y="2257"/>
                    </a:lnTo>
                    <a:lnTo>
                      <a:pt x="3066" y="2257"/>
                    </a:lnTo>
                    <a:lnTo>
                      <a:pt x="3173" y="2300"/>
                    </a:lnTo>
                    <a:lnTo>
                      <a:pt x="3173" y="2300"/>
                    </a:lnTo>
                    <a:lnTo>
                      <a:pt x="3428" y="2385"/>
                    </a:lnTo>
                    <a:lnTo>
                      <a:pt x="4046" y="2576"/>
                    </a:lnTo>
                    <a:lnTo>
                      <a:pt x="4046" y="2576"/>
                    </a:lnTo>
                    <a:lnTo>
                      <a:pt x="4088" y="2598"/>
                    </a:lnTo>
                    <a:lnTo>
                      <a:pt x="4131" y="2576"/>
                    </a:lnTo>
                    <a:lnTo>
                      <a:pt x="4173" y="2555"/>
                    </a:lnTo>
                    <a:lnTo>
                      <a:pt x="4195" y="2512"/>
                    </a:lnTo>
                    <a:lnTo>
                      <a:pt x="4195" y="2512"/>
                    </a:lnTo>
                    <a:lnTo>
                      <a:pt x="4195" y="2470"/>
                    </a:lnTo>
                    <a:lnTo>
                      <a:pt x="4195" y="2406"/>
                    </a:lnTo>
                    <a:lnTo>
                      <a:pt x="4173" y="2385"/>
                    </a:lnTo>
                    <a:lnTo>
                      <a:pt x="4131" y="2363"/>
                    </a:lnTo>
                    <a:lnTo>
                      <a:pt x="4131" y="2363"/>
                    </a:lnTo>
                    <a:lnTo>
                      <a:pt x="3769" y="2236"/>
                    </a:lnTo>
                    <a:lnTo>
                      <a:pt x="3769" y="2236"/>
                    </a:lnTo>
                    <a:lnTo>
                      <a:pt x="3449" y="2129"/>
                    </a:lnTo>
                    <a:lnTo>
                      <a:pt x="3258" y="2065"/>
                    </a:lnTo>
                    <a:lnTo>
                      <a:pt x="3258" y="2065"/>
                    </a:lnTo>
                    <a:lnTo>
                      <a:pt x="3109" y="2001"/>
                    </a:lnTo>
                    <a:lnTo>
                      <a:pt x="3109" y="2001"/>
                    </a:lnTo>
                    <a:lnTo>
                      <a:pt x="2789" y="1852"/>
                    </a:lnTo>
                    <a:lnTo>
                      <a:pt x="2789" y="1852"/>
                    </a:lnTo>
                    <a:lnTo>
                      <a:pt x="2811" y="1874"/>
                    </a:lnTo>
                    <a:lnTo>
                      <a:pt x="2811" y="1874"/>
                    </a:lnTo>
                    <a:lnTo>
                      <a:pt x="2513" y="1703"/>
                    </a:lnTo>
                    <a:lnTo>
                      <a:pt x="2513" y="1703"/>
                    </a:lnTo>
                    <a:lnTo>
                      <a:pt x="2215" y="1533"/>
                    </a:lnTo>
                    <a:lnTo>
                      <a:pt x="2215" y="1533"/>
                    </a:lnTo>
                    <a:lnTo>
                      <a:pt x="1895" y="1342"/>
                    </a:lnTo>
                    <a:lnTo>
                      <a:pt x="1895" y="1342"/>
                    </a:lnTo>
                    <a:lnTo>
                      <a:pt x="1597" y="1150"/>
                    </a:lnTo>
                    <a:lnTo>
                      <a:pt x="1597" y="1150"/>
                    </a:lnTo>
                    <a:lnTo>
                      <a:pt x="1342" y="980"/>
                    </a:lnTo>
                    <a:lnTo>
                      <a:pt x="1342" y="980"/>
                    </a:lnTo>
                    <a:lnTo>
                      <a:pt x="1086" y="809"/>
                    </a:lnTo>
                    <a:lnTo>
                      <a:pt x="1086" y="809"/>
                    </a:lnTo>
                    <a:lnTo>
                      <a:pt x="916" y="682"/>
                    </a:lnTo>
                    <a:lnTo>
                      <a:pt x="916" y="682"/>
                    </a:lnTo>
                    <a:lnTo>
                      <a:pt x="810" y="596"/>
                    </a:lnTo>
                    <a:lnTo>
                      <a:pt x="810" y="596"/>
                    </a:lnTo>
                    <a:lnTo>
                      <a:pt x="490" y="341"/>
                    </a:lnTo>
                    <a:lnTo>
                      <a:pt x="490" y="341"/>
                    </a:lnTo>
                    <a:lnTo>
                      <a:pt x="299" y="149"/>
                    </a:lnTo>
                    <a:lnTo>
                      <a:pt x="299" y="149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71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6" y="0"/>
                    </a:lnTo>
                    <a:lnTo>
                      <a:pt x="43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2919;p49">
                <a:extLst>
                  <a:ext uri="{FF2B5EF4-FFF2-40B4-BE49-F238E27FC236}">
                    <a16:creationId xmlns:a16="http://schemas.microsoft.com/office/drawing/2014/main" id="{5A520199-7E6B-C0C4-8892-B3E2F8444A4A}"/>
                  </a:ext>
                </a:extLst>
              </p:cNvPr>
              <p:cNvSpPr/>
              <p:nvPr/>
            </p:nvSpPr>
            <p:spPr>
              <a:xfrm>
                <a:off x="4654044" y="3073151"/>
                <a:ext cx="584241" cy="587015"/>
              </a:xfrm>
              <a:custGeom>
                <a:avLst/>
                <a:gdLst/>
                <a:ahLst/>
                <a:cxnLst/>
                <a:rect l="l" t="t" r="r" b="b"/>
                <a:pathLst>
                  <a:path w="62974" h="63273" extrusionOk="0">
                    <a:moveTo>
                      <a:pt x="42238" y="9708"/>
                    </a:moveTo>
                    <a:lnTo>
                      <a:pt x="42259" y="9815"/>
                    </a:lnTo>
                    <a:lnTo>
                      <a:pt x="42281" y="9900"/>
                    </a:lnTo>
                    <a:lnTo>
                      <a:pt x="42387" y="10113"/>
                    </a:lnTo>
                    <a:lnTo>
                      <a:pt x="42536" y="10347"/>
                    </a:lnTo>
                    <a:lnTo>
                      <a:pt x="42770" y="10581"/>
                    </a:lnTo>
                    <a:lnTo>
                      <a:pt x="43005" y="10794"/>
                    </a:lnTo>
                    <a:lnTo>
                      <a:pt x="43281" y="11028"/>
                    </a:lnTo>
                    <a:lnTo>
                      <a:pt x="43367" y="11092"/>
                    </a:lnTo>
                    <a:lnTo>
                      <a:pt x="43558" y="11263"/>
                    </a:lnTo>
                    <a:lnTo>
                      <a:pt x="43707" y="11454"/>
                    </a:lnTo>
                    <a:lnTo>
                      <a:pt x="43792" y="11603"/>
                    </a:lnTo>
                    <a:lnTo>
                      <a:pt x="43835" y="11752"/>
                    </a:lnTo>
                    <a:lnTo>
                      <a:pt x="43899" y="12157"/>
                    </a:lnTo>
                    <a:lnTo>
                      <a:pt x="43941" y="12604"/>
                    </a:lnTo>
                    <a:lnTo>
                      <a:pt x="43899" y="13008"/>
                    </a:lnTo>
                    <a:lnTo>
                      <a:pt x="43835" y="13370"/>
                    </a:lnTo>
                    <a:lnTo>
                      <a:pt x="43750" y="13626"/>
                    </a:lnTo>
                    <a:lnTo>
                      <a:pt x="43643" y="13902"/>
                    </a:lnTo>
                    <a:lnTo>
                      <a:pt x="43516" y="14158"/>
                    </a:lnTo>
                    <a:lnTo>
                      <a:pt x="43367" y="14435"/>
                    </a:lnTo>
                    <a:lnTo>
                      <a:pt x="43090" y="14839"/>
                    </a:lnTo>
                    <a:lnTo>
                      <a:pt x="43068" y="14882"/>
                    </a:lnTo>
                    <a:lnTo>
                      <a:pt x="42941" y="15052"/>
                    </a:lnTo>
                    <a:lnTo>
                      <a:pt x="42707" y="15393"/>
                    </a:lnTo>
                    <a:lnTo>
                      <a:pt x="42600" y="15542"/>
                    </a:lnTo>
                    <a:lnTo>
                      <a:pt x="42472" y="15691"/>
                    </a:lnTo>
                    <a:lnTo>
                      <a:pt x="42281" y="15861"/>
                    </a:lnTo>
                    <a:lnTo>
                      <a:pt x="42238" y="15882"/>
                    </a:lnTo>
                    <a:lnTo>
                      <a:pt x="42110" y="15989"/>
                    </a:lnTo>
                    <a:lnTo>
                      <a:pt x="41876" y="16202"/>
                    </a:lnTo>
                    <a:lnTo>
                      <a:pt x="41706" y="16351"/>
                    </a:lnTo>
                    <a:lnTo>
                      <a:pt x="41323" y="16649"/>
                    </a:lnTo>
                    <a:lnTo>
                      <a:pt x="40961" y="16883"/>
                    </a:lnTo>
                    <a:lnTo>
                      <a:pt x="40578" y="17096"/>
                    </a:lnTo>
                    <a:lnTo>
                      <a:pt x="40386" y="17181"/>
                    </a:lnTo>
                    <a:lnTo>
                      <a:pt x="40173" y="17245"/>
                    </a:lnTo>
                    <a:lnTo>
                      <a:pt x="39705" y="17351"/>
                    </a:lnTo>
                    <a:lnTo>
                      <a:pt x="39236" y="17415"/>
                    </a:lnTo>
                    <a:lnTo>
                      <a:pt x="38811" y="17458"/>
                    </a:lnTo>
                    <a:lnTo>
                      <a:pt x="38427" y="17479"/>
                    </a:lnTo>
                    <a:lnTo>
                      <a:pt x="38236" y="17458"/>
                    </a:lnTo>
                    <a:lnTo>
                      <a:pt x="37725" y="17415"/>
                    </a:lnTo>
                    <a:lnTo>
                      <a:pt x="37257" y="17330"/>
                    </a:lnTo>
                    <a:lnTo>
                      <a:pt x="36767" y="17224"/>
                    </a:lnTo>
                    <a:lnTo>
                      <a:pt x="36277" y="17096"/>
                    </a:lnTo>
                    <a:lnTo>
                      <a:pt x="35894" y="16947"/>
                    </a:lnTo>
                    <a:lnTo>
                      <a:pt x="35788" y="16904"/>
                    </a:lnTo>
                    <a:lnTo>
                      <a:pt x="35532" y="16777"/>
                    </a:lnTo>
                    <a:lnTo>
                      <a:pt x="35447" y="16755"/>
                    </a:lnTo>
                    <a:lnTo>
                      <a:pt x="35277" y="16649"/>
                    </a:lnTo>
                    <a:lnTo>
                      <a:pt x="35106" y="16521"/>
                    </a:lnTo>
                    <a:lnTo>
                      <a:pt x="34936" y="16372"/>
                    </a:lnTo>
                    <a:lnTo>
                      <a:pt x="34595" y="16031"/>
                    </a:lnTo>
                    <a:lnTo>
                      <a:pt x="34446" y="15840"/>
                    </a:lnTo>
                    <a:lnTo>
                      <a:pt x="34276" y="15563"/>
                    </a:lnTo>
                    <a:lnTo>
                      <a:pt x="34191" y="15393"/>
                    </a:lnTo>
                    <a:lnTo>
                      <a:pt x="34170" y="15329"/>
                    </a:lnTo>
                    <a:lnTo>
                      <a:pt x="34084" y="15116"/>
                    </a:lnTo>
                    <a:lnTo>
                      <a:pt x="34084" y="15073"/>
                    </a:lnTo>
                    <a:lnTo>
                      <a:pt x="34042" y="14903"/>
                    </a:lnTo>
                    <a:lnTo>
                      <a:pt x="34021" y="14733"/>
                    </a:lnTo>
                    <a:lnTo>
                      <a:pt x="34021" y="14541"/>
                    </a:lnTo>
                    <a:lnTo>
                      <a:pt x="34021" y="14371"/>
                    </a:lnTo>
                    <a:lnTo>
                      <a:pt x="34063" y="14115"/>
                    </a:lnTo>
                    <a:lnTo>
                      <a:pt x="34063" y="14051"/>
                    </a:lnTo>
                    <a:lnTo>
                      <a:pt x="34084" y="13966"/>
                    </a:lnTo>
                    <a:lnTo>
                      <a:pt x="34106" y="13860"/>
                    </a:lnTo>
                    <a:lnTo>
                      <a:pt x="34191" y="13562"/>
                    </a:lnTo>
                    <a:lnTo>
                      <a:pt x="34276" y="13328"/>
                    </a:lnTo>
                    <a:lnTo>
                      <a:pt x="34425" y="13093"/>
                    </a:lnTo>
                    <a:lnTo>
                      <a:pt x="34574" y="12838"/>
                    </a:lnTo>
                    <a:lnTo>
                      <a:pt x="34681" y="12668"/>
                    </a:lnTo>
                    <a:lnTo>
                      <a:pt x="34851" y="12434"/>
                    </a:lnTo>
                    <a:lnTo>
                      <a:pt x="34957" y="12284"/>
                    </a:lnTo>
                    <a:lnTo>
                      <a:pt x="34979" y="12242"/>
                    </a:lnTo>
                    <a:lnTo>
                      <a:pt x="35000" y="12199"/>
                    </a:lnTo>
                    <a:lnTo>
                      <a:pt x="35085" y="12135"/>
                    </a:lnTo>
                    <a:lnTo>
                      <a:pt x="35745" y="11880"/>
                    </a:lnTo>
                    <a:lnTo>
                      <a:pt x="36341" y="11667"/>
                    </a:lnTo>
                    <a:lnTo>
                      <a:pt x="36703" y="11539"/>
                    </a:lnTo>
                    <a:lnTo>
                      <a:pt x="37065" y="11412"/>
                    </a:lnTo>
                    <a:lnTo>
                      <a:pt x="37342" y="11326"/>
                    </a:lnTo>
                    <a:lnTo>
                      <a:pt x="37704" y="11199"/>
                    </a:lnTo>
                    <a:lnTo>
                      <a:pt x="38491" y="10943"/>
                    </a:lnTo>
                    <a:lnTo>
                      <a:pt x="38555" y="10922"/>
                    </a:lnTo>
                    <a:lnTo>
                      <a:pt x="39087" y="10773"/>
                    </a:lnTo>
                    <a:lnTo>
                      <a:pt x="39726" y="10539"/>
                    </a:lnTo>
                    <a:lnTo>
                      <a:pt x="39854" y="10496"/>
                    </a:lnTo>
                    <a:lnTo>
                      <a:pt x="40450" y="10283"/>
                    </a:lnTo>
                    <a:lnTo>
                      <a:pt x="40854" y="10156"/>
                    </a:lnTo>
                    <a:lnTo>
                      <a:pt x="41174" y="10049"/>
                    </a:lnTo>
                    <a:lnTo>
                      <a:pt x="41812" y="9836"/>
                    </a:lnTo>
                    <a:lnTo>
                      <a:pt x="42089" y="9751"/>
                    </a:lnTo>
                    <a:lnTo>
                      <a:pt x="42238" y="9708"/>
                    </a:lnTo>
                    <a:close/>
                    <a:moveTo>
                      <a:pt x="45687" y="8197"/>
                    </a:moveTo>
                    <a:lnTo>
                      <a:pt x="45708" y="8261"/>
                    </a:lnTo>
                    <a:lnTo>
                      <a:pt x="45730" y="8346"/>
                    </a:lnTo>
                    <a:lnTo>
                      <a:pt x="45793" y="8623"/>
                    </a:lnTo>
                    <a:lnTo>
                      <a:pt x="45900" y="8878"/>
                    </a:lnTo>
                    <a:lnTo>
                      <a:pt x="45943" y="8985"/>
                    </a:lnTo>
                    <a:lnTo>
                      <a:pt x="46155" y="9623"/>
                    </a:lnTo>
                    <a:lnTo>
                      <a:pt x="46262" y="9964"/>
                    </a:lnTo>
                    <a:lnTo>
                      <a:pt x="46368" y="10262"/>
                    </a:lnTo>
                    <a:lnTo>
                      <a:pt x="46475" y="10603"/>
                    </a:lnTo>
                    <a:lnTo>
                      <a:pt x="46539" y="10752"/>
                    </a:lnTo>
                    <a:lnTo>
                      <a:pt x="46602" y="10943"/>
                    </a:lnTo>
                    <a:lnTo>
                      <a:pt x="46624" y="11007"/>
                    </a:lnTo>
                    <a:lnTo>
                      <a:pt x="46645" y="11071"/>
                    </a:lnTo>
                    <a:lnTo>
                      <a:pt x="46688" y="11199"/>
                    </a:lnTo>
                    <a:lnTo>
                      <a:pt x="46794" y="11518"/>
                    </a:lnTo>
                    <a:lnTo>
                      <a:pt x="46943" y="11880"/>
                    </a:lnTo>
                    <a:lnTo>
                      <a:pt x="47071" y="12242"/>
                    </a:lnTo>
                    <a:lnTo>
                      <a:pt x="47199" y="12604"/>
                    </a:lnTo>
                    <a:lnTo>
                      <a:pt x="47348" y="12987"/>
                    </a:lnTo>
                    <a:lnTo>
                      <a:pt x="47688" y="13732"/>
                    </a:lnTo>
                    <a:lnTo>
                      <a:pt x="47922" y="14264"/>
                    </a:lnTo>
                    <a:lnTo>
                      <a:pt x="48306" y="15180"/>
                    </a:lnTo>
                    <a:lnTo>
                      <a:pt x="48369" y="15329"/>
                    </a:lnTo>
                    <a:lnTo>
                      <a:pt x="48391" y="15371"/>
                    </a:lnTo>
                    <a:lnTo>
                      <a:pt x="48625" y="15925"/>
                    </a:lnTo>
                    <a:lnTo>
                      <a:pt x="48710" y="16095"/>
                    </a:lnTo>
                    <a:lnTo>
                      <a:pt x="48838" y="16372"/>
                    </a:lnTo>
                    <a:lnTo>
                      <a:pt x="48944" y="16649"/>
                    </a:lnTo>
                    <a:lnTo>
                      <a:pt x="49157" y="17245"/>
                    </a:lnTo>
                    <a:lnTo>
                      <a:pt x="49221" y="17436"/>
                    </a:lnTo>
                    <a:lnTo>
                      <a:pt x="49349" y="17820"/>
                    </a:lnTo>
                    <a:lnTo>
                      <a:pt x="49477" y="18203"/>
                    </a:lnTo>
                    <a:lnTo>
                      <a:pt x="49732" y="18969"/>
                    </a:lnTo>
                    <a:lnTo>
                      <a:pt x="49924" y="19608"/>
                    </a:lnTo>
                    <a:lnTo>
                      <a:pt x="50009" y="19821"/>
                    </a:lnTo>
                    <a:lnTo>
                      <a:pt x="50158" y="20311"/>
                    </a:lnTo>
                    <a:lnTo>
                      <a:pt x="50286" y="20800"/>
                    </a:lnTo>
                    <a:lnTo>
                      <a:pt x="50392" y="21418"/>
                    </a:lnTo>
                    <a:lnTo>
                      <a:pt x="50456" y="22056"/>
                    </a:lnTo>
                    <a:lnTo>
                      <a:pt x="50498" y="22397"/>
                    </a:lnTo>
                    <a:lnTo>
                      <a:pt x="50605" y="23185"/>
                    </a:lnTo>
                    <a:lnTo>
                      <a:pt x="50690" y="23632"/>
                    </a:lnTo>
                    <a:lnTo>
                      <a:pt x="50775" y="24057"/>
                    </a:lnTo>
                    <a:lnTo>
                      <a:pt x="50945" y="24824"/>
                    </a:lnTo>
                    <a:lnTo>
                      <a:pt x="51137" y="25633"/>
                    </a:lnTo>
                    <a:lnTo>
                      <a:pt x="51350" y="26335"/>
                    </a:lnTo>
                    <a:lnTo>
                      <a:pt x="51605" y="27123"/>
                    </a:lnTo>
                    <a:lnTo>
                      <a:pt x="51818" y="27740"/>
                    </a:lnTo>
                    <a:lnTo>
                      <a:pt x="52074" y="28315"/>
                    </a:lnTo>
                    <a:lnTo>
                      <a:pt x="52372" y="28954"/>
                    </a:lnTo>
                    <a:lnTo>
                      <a:pt x="52691" y="29571"/>
                    </a:lnTo>
                    <a:lnTo>
                      <a:pt x="53138" y="30508"/>
                    </a:lnTo>
                    <a:lnTo>
                      <a:pt x="53330" y="30934"/>
                    </a:lnTo>
                    <a:lnTo>
                      <a:pt x="53521" y="31381"/>
                    </a:lnTo>
                    <a:lnTo>
                      <a:pt x="53564" y="31509"/>
                    </a:lnTo>
                    <a:lnTo>
                      <a:pt x="53777" y="32062"/>
                    </a:lnTo>
                    <a:lnTo>
                      <a:pt x="53947" y="32573"/>
                    </a:lnTo>
                    <a:lnTo>
                      <a:pt x="53990" y="32743"/>
                    </a:lnTo>
                    <a:lnTo>
                      <a:pt x="54118" y="33169"/>
                    </a:lnTo>
                    <a:lnTo>
                      <a:pt x="54224" y="33638"/>
                    </a:lnTo>
                    <a:lnTo>
                      <a:pt x="54245" y="33552"/>
                    </a:lnTo>
                    <a:lnTo>
                      <a:pt x="54267" y="33787"/>
                    </a:lnTo>
                    <a:lnTo>
                      <a:pt x="54394" y="34468"/>
                    </a:lnTo>
                    <a:lnTo>
                      <a:pt x="54501" y="35107"/>
                    </a:lnTo>
                    <a:lnTo>
                      <a:pt x="54607" y="36022"/>
                    </a:lnTo>
                    <a:lnTo>
                      <a:pt x="54671" y="36810"/>
                    </a:lnTo>
                    <a:lnTo>
                      <a:pt x="54692" y="37299"/>
                    </a:lnTo>
                    <a:lnTo>
                      <a:pt x="54735" y="37746"/>
                    </a:lnTo>
                    <a:lnTo>
                      <a:pt x="54820" y="38151"/>
                    </a:lnTo>
                    <a:lnTo>
                      <a:pt x="54905" y="38513"/>
                    </a:lnTo>
                    <a:lnTo>
                      <a:pt x="55012" y="38896"/>
                    </a:lnTo>
                    <a:lnTo>
                      <a:pt x="55139" y="39237"/>
                    </a:lnTo>
                    <a:lnTo>
                      <a:pt x="55288" y="39577"/>
                    </a:lnTo>
                    <a:lnTo>
                      <a:pt x="55459" y="39918"/>
                    </a:lnTo>
                    <a:lnTo>
                      <a:pt x="55757" y="40514"/>
                    </a:lnTo>
                    <a:lnTo>
                      <a:pt x="55799" y="40620"/>
                    </a:lnTo>
                    <a:lnTo>
                      <a:pt x="55799" y="40557"/>
                    </a:lnTo>
                    <a:lnTo>
                      <a:pt x="56097" y="41195"/>
                    </a:lnTo>
                    <a:lnTo>
                      <a:pt x="56289" y="41557"/>
                    </a:lnTo>
                    <a:lnTo>
                      <a:pt x="56523" y="42089"/>
                    </a:lnTo>
                    <a:lnTo>
                      <a:pt x="56694" y="42451"/>
                    </a:lnTo>
                    <a:lnTo>
                      <a:pt x="56821" y="42813"/>
                    </a:lnTo>
                    <a:lnTo>
                      <a:pt x="56928" y="43196"/>
                    </a:lnTo>
                    <a:lnTo>
                      <a:pt x="57013" y="43537"/>
                    </a:lnTo>
                    <a:lnTo>
                      <a:pt x="57055" y="43750"/>
                    </a:lnTo>
                    <a:lnTo>
                      <a:pt x="57205" y="44346"/>
                    </a:lnTo>
                    <a:lnTo>
                      <a:pt x="57290" y="44644"/>
                    </a:lnTo>
                    <a:lnTo>
                      <a:pt x="57439" y="45134"/>
                    </a:lnTo>
                    <a:lnTo>
                      <a:pt x="57460" y="45240"/>
                    </a:lnTo>
                    <a:lnTo>
                      <a:pt x="57652" y="45900"/>
                    </a:lnTo>
                    <a:lnTo>
                      <a:pt x="57758" y="46241"/>
                    </a:lnTo>
                    <a:lnTo>
                      <a:pt x="57886" y="46560"/>
                    </a:lnTo>
                    <a:lnTo>
                      <a:pt x="57907" y="46603"/>
                    </a:lnTo>
                    <a:lnTo>
                      <a:pt x="57928" y="46688"/>
                    </a:lnTo>
                    <a:lnTo>
                      <a:pt x="58354" y="47838"/>
                    </a:lnTo>
                    <a:lnTo>
                      <a:pt x="58546" y="48285"/>
                    </a:lnTo>
                    <a:lnTo>
                      <a:pt x="58610" y="48412"/>
                    </a:lnTo>
                    <a:lnTo>
                      <a:pt x="58844" y="48966"/>
                    </a:lnTo>
                    <a:lnTo>
                      <a:pt x="58865" y="49051"/>
                    </a:lnTo>
                    <a:lnTo>
                      <a:pt x="59078" y="49562"/>
                    </a:lnTo>
                    <a:lnTo>
                      <a:pt x="59270" y="50158"/>
                    </a:lnTo>
                    <a:lnTo>
                      <a:pt x="59376" y="50605"/>
                    </a:lnTo>
                    <a:lnTo>
                      <a:pt x="59419" y="50775"/>
                    </a:lnTo>
                    <a:lnTo>
                      <a:pt x="59440" y="50882"/>
                    </a:lnTo>
                    <a:lnTo>
                      <a:pt x="59546" y="51435"/>
                    </a:lnTo>
                    <a:lnTo>
                      <a:pt x="59610" y="51733"/>
                    </a:lnTo>
                    <a:lnTo>
                      <a:pt x="59631" y="51882"/>
                    </a:lnTo>
                    <a:lnTo>
                      <a:pt x="59781" y="52606"/>
                    </a:lnTo>
                    <a:lnTo>
                      <a:pt x="59866" y="52904"/>
                    </a:lnTo>
                    <a:lnTo>
                      <a:pt x="59972" y="53160"/>
                    </a:lnTo>
                    <a:lnTo>
                      <a:pt x="60142" y="53522"/>
                    </a:lnTo>
                    <a:lnTo>
                      <a:pt x="60206" y="53671"/>
                    </a:lnTo>
                    <a:lnTo>
                      <a:pt x="60334" y="53948"/>
                    </a:lnTo>
                    <a:lnTo>
                      <a:pt x="60568" y="54395"/>
                    </a:lnTo>
                    <a:lnTo>
                      <a:pt x="60781" y="54842"/>
                    </a:lnTo>
                    <a:lnTo>
                      <a:pt x="61079" y="55374"/>
                    </a:lnTo>
                    <a:lnTo>
                      <a:pt x="61100" y="55416"/>
                    </a:lnTo>
                    <a:lnTo>
                      <a:pt x="61356" y="55864"/>
                    </a:lnTo>
                    <a:lnTo>
                      <a:pt x="61505" y="56204"/>
                    </a:lnTo>
                    <a:lnTo>
                      <a:pt x="61654" y="56566"/>
                    </a:lnTo>
                    <a:lnTo>
                      <a:pt x="61697" y="56694"/>
                    </a:lnTo>
                    <a:lnTo>
                      <a:pt x="61739" y="56758"/>
                    </a:lnTo>
                    <a:lnTo>
                      <a:pt x="61888" y="57183"/>
                    </a:lnTo>
                    <a:lnTo>
                      <a:pt x="61973" y="57439"/>
                    </a:lnTo>
                    <a:lnTo>
                      <a:pt x="62037" y="57716"/>
                    </a:lnTo>
                    <a:lnTo>
                      <a:pt x="62122" y="58291"/>
                    </a:lnTo>
                    <a:lnTo>
                      <a:pt x="62165" y="58567"/>
                    </a:lnTo>
                    <a:lnTo>
                      <a:pt x="62165" y="58865"/>
                    </a:lnTo>
                    <a:lnTo>
                      <a:pt x="62144" y="59185"/>
                    </a:lnTo>
                    <a:lnTo>
                      <a:pt x="62101" y="59483"/>
                    </a:lnTo>
                    <a:lnTo>
                      <a:pt x="61973" y="60100"/>
                    </a:lnTo>
                    <a:lnTo>
                      <a:pt x="61888" y="60568"/>
                    </a:lnTo>
                    <a:lnTo>
                      <a:pt x="61824" y="60930"/>
                    </a:lnTo>
                    <a:lnTo>
                      <a:pt x="61803" y="61037"/>
                    </a:lnTo>
                    <a:lnTo>
                      <a:pt x="61718" y="61399"/>
                    </a:lnTo>
                    <a:lnTo>
                      <a:pt x="61675" y="61590"/>
                    </a:lnTo>
                    <a:lnTo>
                      <a:pt x="61654" y="61782"/>
                    </a:lnTo>
                    <a:lnTo>
                      <a:pt x="61633" y="61888"/>
                    </a:lnTo>
                    <a:lnTo>
                      <a:pt x="61611" y="61952"/>
                    </a:lnTo>
                    <a:lnTo>
                      <a:pt x="61590" y="62123"/>
                    </a:lnTo>
                    <a:lnTo>
                      <a:pt x="61484" y="62314"/>
                    </a:lnTo>
                    <a:lnTo>
                      <a:pt x="61398" y="62421"/>
                    </a:lnTo>
                    <a:lnTo>
                      <a:pt x="61271" y="62527"/>
                    </a:lnTo>
                    <a:lnTo>
                      <a:pt x="61186" y="62548"/>
                    </a:lnTo>
                    <a:lnTo>
                      <a:pt x="61058" y="62506"/>
                    </a:lnTo>
                    <a:lnTo>
                      <a:pt x="60951" y="62463"/>
                    </a:lnTo>
                    <a:lnTo>
                      <a:pt x="60739" y="62314"/>
                    </a:lnTo>
                    <a:lnTo>
                      <a:pt x="60377" y="62080"/>
                    </a:lnTo>
                    <a:lnTo>
                      <a:pt x="60185" y="61974"/>
                    </a:lnTo>
                    <a:lnTo>
                      <a:pt x="59972" y="61888"/>
                    </a:lnTo>
                    <a:lnTo>
                      <a:pt x="59631" y="61803"/>
                    </a:lnTo>
                    <a:lnTo>
                      <a:pt x="59270" y="61718"/>
                    </a:lnTo>
                    <a:lnTo>
                      <a:pt x="59057" y="61676"/>
                    </a:lnTo>
                    <a:lnTo>
                      <a:pt x="58972" y="61676"/>
                    </a:lnTo>
                    <a:lnTo>
                      <a:pt x="58759" y="61633"/>
                    </a:lnTo>
                    <a:lnTo>
                      <a:pt x="58546" y="61590"/>
                    </a:lnTo>
                    <a:lnTo>
                      <a:pt x="58226" y="61463"/>
                    </a:lnTo>
                    <a:lnTo>
                      <a:pt x="58184" y="61441"/>
                    </a:lnTo>
                    <a:lnTo>
                      <a:pt x="58035" y="61356"/>
                    </a:lnTo>
                    <a:lnTo>
                      <a:pt x="57864" y="61292"/>
                    </a:lnTo>
                    <a:lnTo>
                      <a:pt x="57694" y="61207"/>
                    </a:lnTo>
                    <a:lnTo>
                      <a:pt x="57332" y="61037"/>
                    </a:lnTo>
                    <a:lnTo>
                      <a:pt x="57098" y="60930"/>
                    </a:lnTo>
                    <a:lnTo>
                      <a:pt x="56864" y="60824"/>
                    </a:lnTo>
                    <a:lnTo>
                      <a:pt x="56800" y="60781"/>
                    </a:lnTo>
                    <a:lnTo>
                      <a:pt x="56417" y="60632"/>
                    </a:lnTo>
                    <a:lnTo>
                      <a:pt x="56097" y="60526"/>
                    </a:lnTo>
                    <a:lnTo>
                      <a:pt x="55991" y="60483"/>
                    </a:lnTo>
                    <a:lnTo>
                      <a:pt x="55672" y="60377"/>
                    </a:lnTo>
                    <a:lnTo>
                      <a:pt x="55459" y="60313"/>
                    </a:lnTo>
                    <a:lnTo>
                      <a:pt x="55288" y="60270"/>
                    </a:lnTo>
                    <a:lnTo>
                      <a:pt x="54905" y="60164"/>
                    </a:lnTo>
                    <a:lnTo>
                      <a:pt x="54437" y="59972"/>
                    </a:lnTo>
                    <a:lnTo>
                      <a:pt x="54032" y="59781"/>
                    </a:lnTo>
                    <a:lnTo>
                      <a:pt x="53756" y="59674"/>
                    </a:lnTo>
                    <a:lnTo>
                      <a:pt x="53670" y="59653"/>
                    </a:lnTo>
                    <a:lnTo>
                      <a:pt x="53458" y="59568"/>
                    </a:lnTo>
                    <a:lnTo>
                      <a:pt x="53394" y="59547"/>
                    </a:lnTo>
                    <a:lnTo>
                      <a:pt x="53053" y="59355"/>
                    </a:lnTo>
                    <a:lnTo>
                      <a:pt x="52670" y="59121"/>
                    </a:lnTo>
                    <a:lnTo>
                      <a:pt x="52372" y="58929"/>
                    </a:lnTo>
                    <a:lnTo>
                      <a:pt x="51691" y="58546"/>
                    </a:lnTo>
                    <a:lnTo>
                      <a:pt x="50903" y="58163"/>
                    </a:lnTo>
                    <a:lnTo>
                      <a:pt x="50839" y="58120"/>
                    </a:lnTo>
                    <a:lnTo>
                      <a:pt x="50286" y="57737"/>
                    </a:lnTo>
                    <a:lnTo>
                      <a:pt x="49987" y="57567"/>
                    </a:lnTo>
                    <a:lnTo>
                      <a:pt x="49711" y="57396"/>
                    </a:lnTo>
                    <a:lnTo>
                      <a:pt x="49391" y="57247"/>
                    </a:lnTo>
                    <a:lnTo>
                      <a:pt x="49072" y="57098"/>
                    </a:lnTo>
                    <a:lnTo>
                      <a:pt x="48880" y="57013"/>
                    </a:lnTo>
                    <a:lnTo>
                      <a:pt x="48689" y="56949"/>
                    </a:lnTo>
                    <a:lnTo>
                      <a:pt x="48582" y="56928"/>
                    </a:lnTo>
                    <a:lnTo>
                      <a:pt x="48284" y="56822"/>
                    </a:lnTo>
                    <a:lnTo>
                      <a:pt x="48071" y="56715"/>
                    </a:lnTo>
                    <a:lnTo>
                      <a:pt x="47859" y="56587"/>
                    </a:lnTo>
                    <a:lnTo>
                      <a:pt x="47773" y="56524"/>
                    </a:lnTo>
                    <a:lnTo>
                      <a:pt x="47262" y="56225"/>
                    </a:lnTo>
                    <a:lnTo>
                      <a:pt x="46794" y="55927"/>
                    </a:lnTo>
                    <a:lnTo>
                      <a:pt x="46517" y="55757"/>
                    </a:lnTo>
                    <a:lnTo>
                      <a:pt x="46241" y="55587"/>
                    </a:lnTo>
                    <a:lnTo>
                      <a:pt x="45815" y="55331"/>
                    </a:lnTo>
                    <a:lnTo>
                      <a:pt x="45708" y="55267"/>
                    </a:lnTo>
                    <a:lnTo>
                      <a:pt x="45027" y="54906"/>
                    </a:lnTo>
                    <a:lnTo>
                      <a:pt x="44750" y="54778"/>
                    </a:lnTo>
                    <a:lnTo>
                      <a:pt x="44452" y="54650"/>
                    </a:lnTo>
                    <a:lnTo>
                      <a:pt x="43856" y="54416"/>
                    </a:lnTo>
                    <a:lnTo>
                      <a:pt x="43643" y="54331"/>
                    </a:lnTo>
                    <a:lnTo>
                      <a:pt x="43281" y="54203"/>
                    </a:lnTo>
                    <a:lnTo>
                      <a:pt x="42919" y="54054"/>
                    </a:lnTo>
                    <a:lnTo>
                      <a:pt x="42558" y="53862"/>
                    </a:lnTo>
                    <a:lnTo>
                      <a:pt x="42408" y="53798"/>
                    </a:lnTo>
                    <a:lnTo>
                      <a:pt x="42238" y="53713"/>
                    </a:lnTo>
                    <a:lnTo>
                      <a:pt x="41940" y="53564"/>
                    </a:lnTo>
                    <a:lnTo>
                      <a:pt x="41578" y="53351"/>
                    </a:lnTo>
                    <a:lnTo>
                      <a:pt x="41536" y="53330"/>
                    </a:lnTo>
                    <a:lnTo>
                      <a:pt x="41387" y="53245"/>
                    </a:lnTo>
                    <a:lnTo>
                      <a:pt x="41323" y="53202"/>
                    </a:lnTo>
                    <a:lnTo>
                      <a:pt x="41067" y="53053"/>
                    </a:lnTo>
                    <a:lnTo>
                      <a:pt x="40620" y="52777"/>
                    </a:lnTo>
                    <a:lnTo>
                      <a:pt x="40173" y="52479"/>
                    </a:lnTo>
                    <a:lnTo>
                      <a:pt x="39769" y="52181"/>
                    </a:lnTo>
                    <a:lnTo>
                      <a:pt x="39343" y="51840"/>
                    </a:lnTo>
                    <a:lnTo>
                      <a:pt x="38896" y="51478"/>
                    </a:lnTo>
                    <a:lnTo>
                      <a:pt x="38683" y="51286"/>
                    </a:lnTo>
                    <a:lnTo>
                      <a:pt x="38321" y="50967"/>
                    </a:lnTo>
                    <a:lnTo>
                      <a:pt x="37853" y="50584"/>
                    </a:lnTo>
                    <a:lnTo>
                      <a:pt x="37746" y="50499"/>
                    </a:lnTo>
                    <a:lnTo>
                      <a:pt x="37107" y="49945"/>
                    </a:lnTo>
                    <a:lnTo>
                      <a:pt x="37001" y="49860"/>
                    </a:lnTo>
                    <a:lnTo>
                      <a:pt x="36937" y="49796"/>
                    </a:lnTo>
                    <a:lnTo>
                      <a:pt x="36277" y="49243"/>
                    </a:lnTo>
                    <a:lnTo>
                      <a:pt x="35894" y="48966"/>
                    </a:lnTo>
                    <a:lnTo>
                      <a:pt x="35277" y="48476"/>
                    </a:lnTo>
                    <a:lnTo>
                      <a:pt x="35128" y="48348"/>
                    </a:lnTo>
                    <a:lnTo>
                      <a:pt x="34957" y="48221"/>
                    </a:lnTo>
                    <a:lnTo>
                      <a:pt x="35000" y="48285"/>
                    </a:lnTo>
                    <a:lnTo>
                      <a:pt x="34830" y="48114"/>
                    </a:lnTo>
                    <a:lnTo>
                      <a:pt x="34446" y="47795"/>
                    </a:lnTo>
                    <a:lnTo>
                      <a:pt x="34084" y="47497"/>
                    </a:lnTo>
                    <a:lnTo>
                      <a:pt x="33978" y="47412"/>
                    </a:lnTo>
                    <a:lnTo>
                      <a:pt x="33829" y="47305"/>
                    </a:lnTo>
                    <a:lnTo>
                      <a:pt x="33382" y="46943"/>
                    </a:lnTo>
                    <a:lnTo>
                      <a:pt x="32913" y="46581"/>
                    </a:lnTo>
                    <a:lnTo>
                      <a:pt x="32424" y="46241"/>
                    </a:lnTo>
                    <a:lnTo>
                      <a:pt x="32168" y="46092"/>
                    </a:lnTo>
                    <a:lnTo>
                      <a:pt x="31913" y="45964"/>
                    </a:lnTo>
                    <a:lnTo>
                      <a:pt x="31572" y="45815"/>
                    </a:lnTo>
                    <a:lnTo>
                      <a:pt x="31253" y="45687"/>
                    </a:lnTo>
                    <a:lnTo>
                      <a:pt x="30572" y="45432"/>
                    </a:lnTo>
                    <a:lnTo>
                      <a:pt x="30380" y="45368"/>
                    </a:lnTo>
                    <a:lnTo>
                      <a:pt x="30316" y="45347"/>
                    </a:lnTo>
                    <a:lnTo>
                      <a:pt x="29912" y="45219"/>
                    </a:lnTo>
                    <a:lnTo>
                      <a:pt x="29848" y="45198"/>
                    </a:lnTo>
                    <a:lnTo>
                      <a:pt x="29741" y="45134"/>
                    </a:lnTo>
                    <a:lnTo>
                      <a:pt x="29039" y="44793"/>
                    </a:lnTo>
                    <a:lnTo>
                      <a:pt x="28975" y="44751"/>
                    </a:lnTo>
                    <a:lnTo>
                      <a:pt x="28294" y="44410"/>
                    </a:lnTo>
                    <a:lnTo>
                      <a:pt x="27549" y="44005"/>
                    </a:lnTo>
                    <a:lnTo>
                      <a:pt x="26867" y="43622"/>
                    </a:lnTo>
                    <a:lnTo>
                      <a:pt x="26527" y="43409"/>
                    </a:lnTo>
                    <a:lnTo>
                      <a:pt x="26165" y="43196"/>
                    </a:lnTo>
                    <a:lnTo>
                      <a:pt x="25824" y="43005"/>
                    </a:lnTo>
                    <a:lnTo>
                      <a:pt x="25462" y="42835"/>
                    </a:lnTo>
                    <a:lnTo>
                      <a:pt x="25015" y="42622"/>
                    </a:lnTo>
                    <a:lnTo>
                      <a:pt x="24440" y="42366"/>
                    </a:lnTo>
                    <a:lnTo>
                      <a:pt x="24185" y="42238"/>
                    </a:lnTo>
                    <a:lnTo>
                      <a:pt x="23929" y="42089"/>
                    </a:lnTo>
                    <a:lnTo>
                      <a:pt x="23653" y="41898"/>
                    </a:lnTo>
                    <a:lnTo>
                      <a:pt x="23397" y="41706"/>
                    </a:lnTo>
                    <a:lnTo>
                      <a:pt x="22908" y="41302"/>
                    </a:lnTo>
                    <a:lnTo>
                      <a:pt x="22397" y="40876"/>
                    </a:lnTo>
                    <a:lnTo>
                      <a:pt x="22099" y="40663"/>
                    </a:lnTo>
                    <a:lnTo>
                      <a:pt x="21801" y="40450"/>
                    </a:lnTo>
                    <a:lnTo>
                      <a:pt x="21502" y="40301"/>
                    </a:lnTo>
                    <a:lnTo>
                      <a:pt x="21204" y="40195"/>
                    </a:lnTo>
                    <a:lnTo>
                      <a:pt x="20885" y="40088"/>
                    </a:lnTo>
                    <a:lnTo>
                      <a:pt x="20587" y="40024"/>
                    </a:lnTo>
                    <a:lnTo>
                      <a:pt x="20310" y="40024"/>
                    </a:lnTo>
                    <a:lnTo>
                      <a:pt x="20161" y="40046"/>
                    </a:lnTo>
                    <a:lnTo>
                      <a:pt x="20012" y="40088"/>
                    </a:lnTo>
                    <a:lnTo>
                      <a:pt x="19863" y="40152"/>
                    </a:lnTo>
                    <a:lnTo>
                      <a:pt x="19714" y="40237"/>
                    </a:lnTo>
                    <a:lnTo>
                      <a:pt x="19565" y="40322"/>
                    </a:lnTo>
                    <a:lnTo>
                      <a:pt x="19352" y="40450"/>
                    </a:lnTo>
                    <a:lnTo>
                      <a:pt x="19054" y="40578"/>
                    </a:lnTo>
                    <a:lnTo>
                      <a:pt x="18756" y="40663"/>
                    </a:lnTo>
                    <a:lnTo>
                      <a:pt x="18586" y="40684"/>
                    </a:lnTo>
                    <a:lnTo>
                      <a:pt x="18394" y="40663"/>
                    </a:lnTo>
                    <a:lnTo>
                      <a:pt x="18245" y="40599"/>
                    </a:lnTo>
                    <a:lnTo>
                      <a:pt x="18096" y="40514"/>
                    </a:lnTo>
                    <a:lnTo>
                      <a:pt x="17947" y="40386"/>
                    </a:lnTo>
                    <a:lnTo>
                      <a:pt x="17798" y="40259"/>
                    </a:lnTo>
                    <a:lnTo>
                      <a:pt x="17692" y="40110"/>
                    </a:lnTo>
                    <a:lnTo>
                      <a:pt x="17585" y="39939"/>
                    </a:lnTo>
                    <a:lnTo>
                      <a:pt x="17394" y="39577"/>
                    </a:lnTo>
                    <a:lnTo>
                      <a:pt x="17223" y="39258"/>
                    </a:lnTo>
                    <a:lnTo>
                      <a:pt x="17053" y="38981"/>
                    </a:lnTo>
                    <a:lnTo>
                      <a:pt x="16861" y="38704"/>
                    </a:lnTo>
                    <a:lnTo>
                      <a:pt x="16649" y="38449"/>
                    </a:lnTo>
                    <a:lnTo>
                      <a:pt x="16606" y="38406"/>
                    </a:lnTo>
                    <a:lnTo>
                      <a:pt x="16138" y="37832"/>
                    </a:lnTo>
                    <a:lnTo>
                      <a:pt x="15627" y="37257"/>
                    </a:lnTo>
                    <a:lnTo>
                      <a:pt x="15329" y="36959"/>
                    </a:lnTo>
                    <a:lnTo>
                      <a:pt x="15052" y="36703"/>
                    </a:lnTo>
                    <a:lnTo>
                      <a:pt x="14754" y="36469"/>
                    </a:lnTo>
                    <a:lnTo>
                      <a:pt x="14413" y="36235"/>
                    </a:lnTo>
                    <a:lnTo>
                      <a:pt x="14158" y="36107"/>
                    </a:lnTo>
                    <a:lnTo>
                      <a:pt x="13902" y="35958"/>
                    </a:lnTo>
                    <a:lnTo>
                      <a:pt x="13732" y="35873"/>
                    </a:lnTo>
                    <a:lnTo>
                      <a:pt x="13264" y="35617"/>
                    </a:lnTo>
                    <a:lnTo>
                      <a:pt x="12838" y="35383"/>
                    </a:lnTo>
                    <a:lnTo>
                      <a:pt x="12455" y="35128"/>
                    </a:lnTo>
                    <a:lnTo>
                      <a:pt x="12050" y="34830"/>
                    </a:lnTo>
                    <a:lnTo>
                      <a:pt x="11667" y="34510"/>
                    </a:lnTo>
                    <a:lnTo>
                      <a:pt x="11348" y="34234"/>
                    </a:lnTo>
                    <a:lnTo>
                      <a:pt x="11198" y="34042"/>
                    </a:lnTo>
                    <a:lnTo>
                      <a:pt x="11049" y="33829"/>
                    </a:lnTo>
                    <a:lnTo>
                      <a:pt x="10879" y="33595"/>
                    </a:lnTo>
                    <a:lnTo>
                      <a:pt x="10730" y="33340"/>
                    </a:lnTo>
                    <a:lnTo>
                      <a:pt x="10645" y="33148"/>
                    </a:lnTo>
                    <a:lnTo>
                      <a:pt x="10581" y="32935"/>
                    </a:lnTo>
                    <a:lnTo>
                      <a:pt x="10517" y="32722"/>
                    </a:lnTo>
                    <a:lnTo>
                      <a:pt x="10624" y="32552"/>
                    </a:lnTo>
                    <a:lnTo>
                      <a:pt x="10815" y="32254"/>
                    </a:lnTo>
                    <a:lnTo>
                      <a:pt x="11028" y="32020"/>
                    </a:lnTo>
                    <a:lnTo>
                      <a:pt x="11220" y="31871"/>
                    </a:lnTo>
                    <a:lnTo>
                      <a:pt x="11390" y="31722"/>
                    </a:lnTo>
                    <a:lnTo>
                      <a:pt x="11646" y="31551"/>
                    </a:lnTo>
                    <a:lnTo>
                      <a:pt x="11880" y="31381"/>
                    </a:lnTo>
                    <a:lnTo>
                      <a:pt x="12455" y="30955"/>
                    </a:lnTo>
                    <a:lnTo>
                      <a:pt x="12965" y="30572"/>
                    </a:lnTo>
                    <a:lnTo>
                      <a:pt x="13562" y="30082"/>
                    </a:lnTo>
                    <a:lnTo>
                      <a:pt x="13966" y="29763"/>
                    </a:lnTo>
                    <a:lnTo>
                      <a:pt x="14882" y="29018"/>
                    </a:lnTo>
                    <a:lnTo>
                      <a:pt x="15478" y="28549"/>
                    </a:lnTo>
                    <a:lnTo>
                      <a:pt x="15989" y="28102"/>
                    </a:lnTo>
                    <a:lnTo>
                      <a:pt x="16542" y="27613"/>
                    </a:lnTo>
                    <a:lnTo>
                      <a:pt x="17053" y="27102"/>
                    </a:lnTo>
                    <a:lnTo>
                      <a:pt x="17096" y="27059"/>
                    </a:lnTo>
                    <a:lnTo>
                      <a:pt x="17607" y="26506"/>
                    </a:lnTo>
                    <a:lnTo>
                      <a:pt x="18054" y="26059"/>
                    </a:lnTo>
                    <a:lnTo>
                      <a:pt x="18330" y="25761"/>
                    </a:lnTo>
                    <a:lnTo>
                      <a:pt x="19097" y="24994"/>
                    </a:lnTo>
                    <a:lnTo>
                      <a:pt x="19416" y="24675"/>
                    </a:lnTo>
                    <a:lnTo>
                      <a:pt x="20268" y="23866"/>
                    </a:lnTo>
                    <a:lnTo>
                      <a:pt x="20353" y="23759"/>
                    </a:lnTo>
                    <a:lnTo>
                      <a:pt x="20417" y="23696"/>
                    </a:lnTo>
                    <a:lnTo>
                      <a:pt x="21034" y="23099"/>
                    </a:lnTo>
                    <a:lnTo>
                      <a:pt x="21439" y="22652"/>
                    </a:lnTo>
                    <a:lnTo>
                      <a:pt x="21481" y="22588"/>
                    </a:lnTo>
                    <a:lnTo>
                      <a:pt x="21971" y="22078"/>
                    </a:lnTo>
                    <a:lnTo>
                      <a:pt x="22482" y="21567"/>
                    </a:lnTo>
                    <a:lnTo>
                      <a:pt x="22418" y="21588"/>
                    </a:lnTo>
                    <a:lnTo>
                      <a:pt x="22631" y="21418"/>
                    </a:lnTo>
                    <a:lnTo>
                      <a:pt x="22971" y="21120"/>
                    </a:lnTo>
                    <a:lnTo>
                      <a:pt x="23312" y="20843"/>
                    </a:lnTo>
                    <a:lnTo>
                      <a:pt x="23397" y="20779"/>
                    </a:lnTo>
                    <a:lnTo>
                      <a:pt x="23546" y="20651"/>
                    </a:lnTo>
                    <a:lnTo>
                      <a:pt x="24100" y="20183"/>
                    </a:lnTo>
                    <a:lnTo>
                      <a:pt x="24377" y="19949"/>
                    </a:lnTo>
                    <a:lnTo>
                      <a:pt x="24611" y="19672"/>
                    </a:lnTo>
                    <a:lnTo>
                      <a:pt x="24845" y="19395"/>
                    </a:lnTo>
                    <a:lnTo>
                      <a:pt x="25079" y="19118"/>
                    </a:lnTo>
                    <a:lnTo>
                      <a:pt x="25547" y="18522"/>
                    </a:lnTo>
                    <a:lnTo>
                      <a:pt x="25718" y="18309"/>
                    </a:lnTo>
                    <a:lnTo>
                      <a:pt x="25739" y="18267"/>
                    </a:lnTo>
                    <a:lnTo>
                      <a:pt x="26080" y="17841"/>
                    </a:lnTo>
                    <a:lnTo>
                      <a:pt x="26271" y="17649"/>
                    </a:lnTo>
                    <a:lnTo>
                      <a:pt x="26463" y="17458"/>
                    </a:lnTo>
                    <a:lnTo>
                      <a:pt x="26505" y="17415"/>
                    </a:lnTo>
                    <a:lnTo>
                      <a:pt x="26718" y="17202"/>
                    </a:lnTo>
                    <a:lnTo>
                      <a:pt x="26974" y="17011"/>
                    </a:lnTo>
                    <a:lnTo>
                      <a:pt x="27570" y="16585"/>
                    </a:lnTo>
                    <a:lnTo>
                      <a:pt x="28230" y="16159"/>
                    </a:lnTo>
                    <a:lnTo>
                      <a:pt x="28762" y="15818"/>
                    </a:lnTo>
                    <a:lnTo>
                      <a:pt x="29316" y="15478"/>
                    </a:lnTo>
                    <a:lnTo>
                      <a:pt x="29890" y="15073"/>
                    </a:lnTo>
                    <a:lnTo>
                      <a:pt x="29976" y="15009"/>
                    </a:lnTo>
                    <a:lnTo>
                      <a:pt x="31168" y="14179"/>
                    </a:lnTo>
                    <a:lnTo>
                      <a:pt x="31849" y="13732"/>
                    </a:lnTo>
                    <a:lnTo>
                      <a:pt x="32381" y="13434"/>
                    </a:lnTo>
                    <a:lnTo>
                      <a:pt x="32424" y="13413"/>
                    </a:lnTo>
                    <a:lnTo>
                      <a:pt x="32488" y="13370"/>
                    </a:lnTo>
                    <a:lnTo>
                      <a:pt x="33424" y="12902"/>
                    </a:lnTo>
                    <a:lnTo>
                      <a:pt x="34404" y="12434"/>
                    </a:lnTo>
                    <a:lnTo>
                      <a:pt x="34404" y="12434"/>
                    </a:lnTo>
                    <a:lnTo>
                      <a:pt x="34297" y="12583"/>
                    </a:lnTo>
                    <a:lnTo>
                      <a:pt x="34191" y="12753"/>
                    </a:lnTo>
                    <a:lnTo>
                      <a:pt x="34021" y="13051"/>
                    </a:lnTo>
                    <a:lnTo>
                      <a:pt x="33872" y="13349"/>
                    </a:lnTo>
                    <a:lnTo>
                      <a:pt x="33744" y="13647"/>
                    </a:lnTo>
                    <a:lnTo>
                      <a:pt x="33637" y="14009"/>
                    </a:lnTo>
                    <a:lnTo>
                      <a:pt x="33616" y="14158"/>
                    </a:lnTo>
                    <a:lnTo>
                      <a:pt x="33595" y="14328"/>
                    </a:lnTo>
                    <a:lnTo>
                      <a:pt x="33595" y="14669"/>
                    </a:lnTo>
                    <a:lnTo>
                      <a:pt x="33637" y="15031"/>
                    </a:lnTo>
                    <a:lnTo>
                      <a:pt x="33659" y="15222"/>
                    </a:lnTo>
                    <a:lnTo>
                      <a:pt x="33701" y="15393"/>
                    </a:lnTo>
                    <a:lnTo>
                      <a:pt x="33829" y="15733"/>
                    </a:lnTo>
                    <a:lnTo>
                      <a:pt x="33978" y="16095"/>
                    </a:lnTo>
                    <a:lnTo>
                      <a:pt x="34063" y="16266"/>
                    </a:lnTo>
                    <a:lnTo>
                      <a:pt x="34170" y="16436"/>
                    </a:lnTo>
                    <a:lnTo>
                      <a:pt x="34233" y="16542"/>
                    </a:lnTo>
                    <a:lnTo>
                      <a:pt x="34319" y="16627"/>
                    </a:lnTo>
                    <a:lnTo>
                      <a:pt x="34468" y="16777"/>
                    </a:lnTo>
                    <a:lnTo>
                      <a:pt x="34766" y="16989"/>
                    </a:lnTo>
                    <a:lnTo>
                      <a:pt x="35064" y="17202"/>
                    </a:lnTo>
                    <a:lnTo>
                      <a:pt x="35362" y="17373"/>
                    </a:lnTo>
                    <a:lnTo>
                      <a:pt x="35681" y="17500"/>
                    </a:lnTo>
                    <a:lnTo>
                      <a:pt x="36022" y="17628"/>
                    </a:lnTo>
                    <a:lnTo>
                      <a:pt x="36362" y="17735"/>
                    </a:lnTo>
                    <a:lnTo>
                      <a:pt x="36703" y="17841"/>
                    </a:lnTo>
                    <a:lnTo>
                      <a:pt x="37044" y="17905"/>
                    </a:lnTo>
                    <a:lnTo>
                      <a:pt x="37725" y="18011"/>
                    </a:lnTo>
                    <a:lnTo>
                      <a:pt x="38108" y="18033"/>
                    </a:lnTo>
                    <a:lnTo>
                      <a:pt x="38427" y="18054"/>
                    </a:lnTo>
                    <a:lnTo>
                      <a:pt x="38725" y="18033"/>
                    </a:lnTo>
                    <a:lnTo>
                      <a:pt x="39109" y="17990"/>
                    </a:lnTo>
                    <a:lnTo>
                      <a:pt x="39449" y="17926"/>
                    </a:lnTo>
                    <a:lnTo>
                      <a:pt x="39769" y="17820"/>
                    </a:lnTo>
                    <a:lnTo>
                      <a:pt x="40003" y="17756"/>
                    </a:lnTo>
                    <a:lnTo>
                      <a:pt x="40450" y="17607"/>
                    </a:lnTo>
                    <a:lnTo>
                      <a:pt x="40769" y="17479"/>
                    </a:lnTo>
                    <a:lnTo>
                      <a:pt x="41089" y="17309"/>
                    </a:lnTo>
                    <a:lnTo>
                      <a:pt x="41387" y="17117"/>
                    </a:lnTo>
                    <a:lnTo>
                      <a:pt x="41663" y="16947"/>
                    </a:lnTo>
                    <a:lnTo>
                      <a:pt x="41898" y="16755"/>
                    </a:lnTo>
                    <a:lnTo>
                      <a:pt x="42110" y="16564"/>
                    </a:lnTo>
                    <a:lnTo>
                      <a:pt x="42323" y="16393"/>
                    </a:lnTo>
                    <a:lnTo>
                      <a:pt x="42707" y="16053"/>
                    </a:lnTo>
                    <a:lnTo>
                      <a:pt x="42941" y="15797"/>
                    </a:lnTo>
                    <a:lnTo>
                      <a:pt x="43154" y="15542"/>
                    </a:lnTo>
                    <a:lnTo>
                      <a:pt x="43516" y="15031"/>
                    </a:lnTo>
                    <a:lnTo>
                      <a:pt x="43686" y="14775"/>
                    </a:lnTo>
                    <a:lnTo>
                      <a:pt x="43835" y="14520"/>
                    </a:lnTo>
                    <a:lnTo>
                      <a:pt x="43984" y="14243"/>
                    </a:lnTo>
                    <a:lnTo>
                      <a:pt x="44133" y="13966"/>
                    </a:lnTo>
                    <a:lnTo>
                      <a:pt x="44261" y="13604"/>
                    </a:lnTo>
                    <a:lnTo>
                      <a:pt x="44367" y="13264"/>
                    </a:lnTo>
                    <a:lnTo>
                      <a:pt x="44410" y="12944"/>
                    </a:lnTo>
                    <a:lnTo>
                      <a:pt x="44452" y="12604"/>
                    </a:lnTo>
                    <a:lnTo>
                      <a:pt x="44452" y="12263"/>
                    </a:lnTo>
                    <a:lnTo>
                      <a:pt x="44410" y="11923"/>
                    </a:lnTo>
                    <a:lnTo>
                      <a:pt x="44346" y="11667"/>
                    </a:lnTo>
                    <a:lnTo>
                      <a:pt x="44303" y="11454"/>
                    </a:lnTo>
                    <a:lnTo>
                      <a:pt x="44218" y="11284"/>
                    </a:lnTo>
                    <a:lnTo>
                      <a:pt x="44133" y="11114"/>
                    </a:lnTo>
                    <a:lnTo>
                      <a:pt x="44048" y="10965"/>
                    </a:lnTo>
                    <a:lnTo>
                      <a:pt x="43941" y="10858"/>
                    </a:lnTo>
                    <a:lnTo>
                      <a:pt x="43835" y="10752"/>
                    </a:lnTo>
                    <a:lnTo>
                      <a:pt x="43686" y="10624"/>
                    </a:lnTo>
                    <a:lnTo>
                      <a:pt x="43622" y="10560"/>
                    </a:lnTo>
                    <a:lnTo>
                      <a:pt x="43516" y="10475"/>
                    </a:lnTo>
                    <a:lnTo>
                      <a:pt x="43430" y="10390"/>
                    </a:lnTo>
                    <a:lnTo>
                      <a:pt x="43111" y="10113"/>
                    </a:lnTo>
                    <a:lnTo>
                      <a:pt x="42941" y="9921"/>
                    </a:lnTo>
                    <a:lnTo>
                      <a:pt x="42770" y="9730"/>
                    </a:lnTo>
                    <a:lnTo>
                      <a:pt x="42707" y="9581"/>
                    </a:lnTo>
                    <a:lnTo>
                      <a:pt x="42919" y="9496"/>
                    </a:lnTo>
                    <a:lnTo>
                      <a:pt x="43175" y="9432"/>
                    </a:lnTo>
                    <a:lnTo>
                      <a:pt x="43239" y="9410"/>
                    </a:lnTo>
                    <a:lnTo>
                      <a:pt x="43856" y="9240"/>
                    </a:lnTo>
                    <a:lnTo>
                      <a:pt x="44154" y="9134"/>
                    </a:lnTo>
                    <a:lnTo>
                      <a:pt x="44452" y="9006"/>
                    </a:lnTo>
                    <a:lnTo>
                      <a:pt x="44729" y="8857"/>
                    </a:lnTo>
                    <a:lnTo>
                      <a:pt x="45006" y="8665"/>
                    </a:lnTo>
                    <a:lnTo>
                      <a:pt x="45432" y="8346"/>
                    </a:lnTo>
                    <a:lnTo>
                      <a:pt x="45581" y="8261"/>
                    </a:lnTo>
                    <a:lnTo>
                      <a:pt x="45687" y="8197"/>
                    </a:lnTo>
                    <a:close/>
                    <a:moveTo>
                      <a:pt x="38917" y="533"/>
                    </a:moveTo>
                    <a:lnTo>
                      <a:pt x="39322" y="554"/>
                    </a:lnTo>
                    <a:lnTo>
                      <a:pt x="40876" y="554"/>
                    </a:lnTo>
                    <a:lnTo>
                      <a:pt x="41536" y="597"/>
                    </a:lnTo>
                    <a:lnTo>
                      <a:pt x="42217" y="639"/>
                    </a:lnTo>
                    <a:lnTo>
                      <a:pt x="42898" y="703"/>
                    </a:lnTo>
                    <a:lnTo>
                      <a:pt x="43239" y="767"/>
                    </a:lnTo>
                    <a:lnTo>
                      <a:pt x="43579" y="831"/>
                    </a:lnTo>
                    <a:lnTo>
                      <a:pt x="43856" y="937"/>
                    </a:lnTo>
                    <a:lnTo>
                      <a:pt x="44112" y="1065"/>
                    </a:lnTo>
                    <a:lnTo>
                      <a:pt x="44346" y="1257"/>
                    </a:lnTo>
                    <a:lnTo>
                      <a:pt x="44474" y="1406"/>
                    </a:lnTo>
                    <a:lnTo>
                      <a:pt x="44580" y="1597"/>
                    </a:lnTo>
                    <a:lnTo>
                      <a:pt x="44814" y="2087"/>
                    </a:lnTo>
                    <a:lnTo>
                      <a:pt x="44686" y="2066"/>
                    </a:lnTo>
                    <a:lnTo>
                      <a:pt x="44325" y="2066"/>
                    </a:lnTo>
                    <a:lnTo>
                      <a:pt x="43984" y="2087"/>
                    </a:lnTo>
                    <a:lnTo>
                      <a:pt x="43686" y="2130"/>
                    </a:lnTo>
                    <a:lnTo>
                      <a:pt x="43367" y="2193"/>
                    </a:lnTo>
                    <a:lnTo>
                      <a:pt x="43047" y="2300"/>
                    </a:lnTo>
                    <a:lnTo>
                      <a:pt x="42770" y="2385"/>
                    </a:lnTo>
                    <a:lnTo>
                      <a:pt x="42430" y="2555"/>
                    </a:lnTo>
                    <a:lnTo>
                      <a:pt x="42110" y="2704"/>
                    </a:lnTo>
                    <a:lnTo>
                      <a:pt x="41983" y="2768"/>
                    </a:lnTo>
                    <a:lnTo>
                      <a:pt x="41855" y="2789"/>
                    </a:lnTo>
                    <a:lnTo>
                      <a:pt x="41621" y="2832"/>
                    </a:lnTo>
                    <a:lnTo>
                      <a:pt x="41408" y="2875"/>
                    </a:lnTo>
                    <a:lnTo>
                      <a:pt x="41216" y="2896"/>
                    </a:lnTo>
                    <a:lnTo>
                      <a:pt x="40641" y="2981"/>
                    </a:lnTo>
                    <a:lnTo>
                      <a:pt x="40258" y="3066"/>
                    </a:lnTo>
                    <a:lnTo>
                      <a:pt x="39939" y="3130"/>
                    </a:lnTo>
                    <a:lnTo>
                      <a:pt x="39322" y="3300"/>
                    </a:lnTo>
                    <a:lnTo>
                      <a:pt x="38725" y="3471"/>
                    </a:lnTo>
                    <a:lnTo>
                      <a:pt x="38065" y="3684"/>
                    </a:lnTo>
                    <a:lnTo>
                      <a:pt x="37363" y="3918"/>
                    </a:lnTo>
                    <a:lnTo>
                      <a:pt x="36724" y="4152"/>
                    </a:lnTo>
                    <a:lnTo>
                      <a:pt x="36213" y="4301"/>
                    </a:lnTo>
                    <a:lnTo>
                      <a:pt x="35724" y="4450"/>
                    </a:lnTo>
                    <a:lnTo>
                      <a:pt x="35489" y="4514"/>
                    </a:lnTo>
                    <a:lnTo>
                      <a:pt x="35234" y="4599"/>
                    </a:lnTo>
                    <a:lnTo>
                      <a:pt x="35000" y="4706"/>
                    </a:lnTo>
                    <a:lnTo>
                      <a:pt x="34595" y="4876"/>
                    </a:lnTo>
                    <a:lnTo>
                      <a:pt x="34553" y="4897"/>
                    </a:lnTo>
                    <a:lnTo>
                      <a:pt x="34531" y="4940"/>
                    </a:lnTo>
                    <a:lnTo>
                      <a:pt x="34510" y="4982"/>
                    </a:lnTo>
                    <a:lnTo>
                      <a:pt x="34531" y="5046"/>
                    </a:lnTo>
                    <a:lnTo>
                      <a:pt x="34574" y="5089"/>
                    </a:lnTo>
                    <a:lnTo>
                      <a:pt x="34659" y="5131"/>
                    </a:lnTo>
                    <a:lnTo>
                      <a:pt x="34957" y="5004"/>
                    </a:lnTo>
                    <a:lnTo>
                      <a:pt x="35042" y="4982"/>
                    </a:lnTo>
                    <a:lnTo>
                      <a:pt x="35489" y="4791"/>
                    </a:lnTo>
                    <a:lnTo>
                      <a:pt x="36000" y="4642"/>
                    </a:lnTo>
                    <a:lnTo>
                      <a:pt x="36128" y="4599"/>
                    </a:lnTo>
                    <a:lnTo>
                      <a:pt x="36767" y="4407"/>
                    </a:lnTo>
                    <a:lnTo>
                      <a:pt x="37448" y="4173"/>
                    </a:lnTo>
                    <a:lnTo>
                      <a:pt x="37512" y="4152"/>
                    </a:lnTo>
                    <a:lnTo>
                      <a:pt x="38129" y="3939"/>
                    </a:lnTo>
                    <a:lnTo>
                      <a:pt x="38768" y="3747"/>
                    </a:lnTo>
                    <a:lnTo>
                      <a:pt x="39087" y="3662"/>
                    </a:lnTo>
                    <a:lnTo>
                      <a:pt x="39407" y="3577"/>
                    </a:lnTo>
                    <a:lnTo>
                      <a:pt x="40024" y="3407"/>
                    </a:lnTo>
                    <a:lnTo>
                      <a:pt x="40429" y="3343"/>
                    </a:lnTo>
                    <a:lnTo>
                      <a:pt x="40876" y="3279"/>
                    </a:lnTo>
                    <a:lnTo>
                      <a:pt x="41067" y="3258"/>
                    </a:lnTo>
                    <a:lnTo>
                      <a:pt x="41259" y="3237"/>
                    </a:lnTo>
                    <a:lnTo>
                      <a:pt x="41450" y="3215"/>
                    </a:lnTo>
                    <a:lnTo>
                      <a:pt x="41706" y="3194"/>
                    </a:lnTo>
                    <a:lnTo>
                      <a:pt x="41919" y="3151"/>
                    </a:lnTo>
                    <a:lnTo>
                      <a:pt x="42174" y="3109"/>
                    </a:lnTo>
                    <a:lnTo>
                      <a:pt x="42408" y="3024"/>
                    </a:lnTo>
                    <a:lnTo>
                      <a:pt x="42621" y="2917"/>
                    </a:lnTo>
                    <a:lnTo>
                      <a:pt x="42856" y="2811"/>
                    </a:lnTo>
                    <a:lnTo>
                      <a:pt x="43068" y="2747"/>
                    </a:lnTo>
                    <a:lnTo>
                      <a:pt x="43367" y="2662"/>
                    </a:lnTo>
                    <a:lnTo>
                      <a:pt x="43473" y="2640"/>
                    </a:lnTo>
                    <a:lnTo>
                      <a:pt x="43899" y="2555"/>
                    </a:lnTo>
                    <a:lnTo>
                      <a:pt x="44325" y="2534"/>
                    </a:lnTo>
                    <a:lnTo>
                      <a:pt x="44431" y="2534"/>
                    </a:lnTo>
                    <a:lnTo>
                      <a:pt x="44963" y="2577"/>
                    </a:lnTo>
                    <a:lnTo>
                      <a:pt x="45027" y="2555"/>
                    </a:lnTo>
                    <a:lnTo>
                      <a:pt x="45368" y="3386"/>
                    </a:lnTo>
                    <a:lnTo>
                      <a:pt x="45474" y="3641"/>
                    </a:lnTo>
                    <a:lnTo>
                      <a:pt x="45517" y="3726"/>
                    </a:lnTo>
                    <a:lnTo>
                      <a:pt x="45644" y="4046"/>
                    </a:lnTo>
                    <a:lnTo>
                      <a:pt x="45751" y="4365"/>
                    </a:lnTo>
                    <a:lnTo>
                      <a:pt x="45857" y="4706"/>
                    </a:lnTo>
                    <a:lnTo>
                      <a:pt x="45943" y="5025"/>
                    </a:lnTo>
                    <a:lnTo>
                      <a:pt x="45964" y="5089"/>
                    </a:lnTo>
                    <a:lnTo>
                      <a:pt x="45943" y="5089"/>
                    </a:lnTo>
                    <a:lnTo>
                      <a:pt x="45985" y="5387"/>
                    </a:lnTo>
                    <a:lnTo>
                      <a:pt x="45985" y="5727"/>
                    </a:lnTo>
                    <a:lnTo>
                      <a:pt x="45964" y="6089"/>
                    </a:lnTo>
                    <a:lnTo>
                      <a:pt x="45921" y="6473"/>
                    </a:lnTo>
                    <a:lnTo>
                      <a:pt x="45857" y="6856"/>
                    </a:lnTo>
                    <a:lnTo>
                      <a:pt x="45772" y="7196"/>
                    </a:lnTo>
                    <a:lnTo>
                      <a:pt x="45708" y="7388"/>
                    </a:lnTo>
                    <a:lnTo>
                      <a:pt x="45644" y="7580"/>
                    </a:lnTo>
                    <a:lnTo>
                      <a:pt x="45538" y="7707"/>
                    </a:lnTo>
                    <a:lnTo>
                      <a:pt x="45155" y="7984"/>
                    </a:lnTo>
                    <a:lnTo>
                      <a:pt x="45048" y="8069"/>
                    </a:lnTo>
                    <a:lnTo>
                      <a:pt x="45006" y="8090"/>
                    </a:lnTo>
                    <a:lnTo>
                      <a:pt x="44686" y="8303"/>
                    </a:lnTo>
                    <a:lnTo>
                      <a:pt x="44410" y="8495"/>
                    </a:lnTo>
                    <a:lnTo>
                      <a:pt x="44112" y="8623"/>
                    </a:lnTo>
                    <a:lnTo>
                      <a:pt x="43856" y="8729"/>
                    </a:lnTo>
                    <a:lnTo>
                      <a:pt x="43494" y="8836"/>
                    </a:lnTo>
                    <a:lnTo>
                      <a:pt x="43154" y="8921"/>
                    </a:lnTo>
                    <a:lnTo>
                      <a:pt x="42472" y="9134"/>
                    </a:lnTo>
                    <a:lnTo>
                      <a:pt x="41791" y="9368"/>
                    </a:lnTo>
                    <a:lnTo>
                      <a:pt x="41025" y="9623"/>
                    </a:lnTo>
                    <a:lnTo>
                      <a:pt x="40492" y="9794"/>
                    </a:lnTo>
                    <a:lnTo>
                      <a:pt x="40322" y="9858"/>
                    </a:lnTo>
                    <a:lnTo>
                      <a:pt x="39790" y="10049"/>
                    </a:lnTo>
                    <a:lnTo>
                      <a:pt x="39513" y="10134"/>
                    </a:lnTo>
                    <a:lnTo>
                      <a:pt x="39066" y="10305"/>
                    </a:lnTo>
                    <a:lnTo>
                      <a:pt x="38342" y="10517"/>
                    </a:lnTo>
                    <a:lnTo>
                      <a:pt x="37704" y="10730"/>
                    </a:lnTo>
                    <a:lnTo>
                      <a:pt x="36958" y="10965"/>
                    </a:lnTo>
                    <a:lnTo>
                      <a:pt x="36341" y="11177"/>
                    </a:lnTo>
                    <a:lnTo>
                      <a:pt x="35681" y="11412"/>
                    </a:lnTo>
                    <a:lnTo>
                      <a:pt x="35021" y="11667"/>
                    </a:lnTo>
                    <a:lnTo>
                      <a:pt x="34340" y="11944"/>
                    </a:lnTo>
                    <a:lnTo>
                      <a:pt x="33659" y="12263"/>
                    </a:lnTo>
                    <a:lnTo>
                      <a:pt x="32956" y="12604"/>
                    </a:lnTo>
                    <a:lnTo>
                      <a:pt x="32317" y="12923"/>
                    </a:lnTo>
                    <a:lnTo>
                      <a:pt x="31743" y="13264"/>
                    </a:lnTo>
                    <a:lnTo>
                      <a:pt x="31210" y="13604"/>
                    </a:lnTo>
                    <a:lnTo>
                      <a:pt x="30593" y="14030"/>
                    </a:lnTo>
                    <a:lnTo>
                      <a:pt x="30018" y="14456"/>
                    </a:lnTo>
                    <a:lnTo>
                      <a:pt x="29741" y="14648"/>
                    </a:lnTo>
                    <a:lnTo>
                      <a:pt x="29294" y="14988"/>
                    </a:lnTo>
                    <a:lnTo>
                      <a:pt x="28847" y="15308"/>
                    </a:lnTo>
                    <a:lnTo>
                      <a:pt x="28549" y="15499"/>
                    </a:lnTo>
                    <a:lnTo>
                      <a:pt x="28251" y="15669"/>
                    </a:lnTo>
                    <a:lnTo>
                      <a:pt x="27612" y="16074"/>
                    </a:lnTo>
                    <a:lnTo>
                      <a:pt x="27059" y="16457"/>
                    </a:lnTo>
                    <a:lnTo>
                      <a:pt x="26527" y="16883"/>
                    </a:lnTo>
                    <a:lnTo>
                      <a:pt x="26293" y="17096"/>
                    </a:lnTo>
                    <a:lnTo>
                      <a:pt x="26058" y="17330"/>
                    </a:lnTo>
                    <a:lnTo>
                      <a:pt x="25824" y="17585"/>
                    </a:lnTo>
                    <a:lnTo>
                      <a:pt x="25569" y="17905"/>
                    </a:lnTo>
                    <a:lnTo>
                      <a:pt x="25249" y="18309"/>
                    </a:lnTo>
                    <a:lnTo>
                      <a:pt x="25100" y="18480"/>
                    </a:lnTo>
                    <a:lnTo>
                      <a:pt x="25015" y="18607"/>
                    </a:lnTo>
                    <a:lnTo>
                      <a:pt x="24653" y="19076"/>
                    </a:lnTo>
                    <a:lnTo>
                      <a:pt x="24377" y="19416"/>
                    </a:lnTo>
                    <a:lnTo>
                      <a:pt x="24078" y="19714"/>
                    </a:lnTo>
                    <a:lnTo>
                      <a:pt x="23844" y="19927"/>
                    </a:lnTo>
                    <a:lnTo>
                      <a:pt x="23589" y="20140"/>
                    </a:lnTo>
                    <a:lnTo>
                      <a:pt x="23014" y="20609"/>
                    </a:lnTo>
                    <a:lnTo>
                      <a:pt x="22929" y="20672"/>
                    </a:lnTo>
                    <a:lnTo>
                      <a:pt x="22822" y="20758"/>
                    </a:lnTo>
                    <a:lnTo>
                      <a:pt x="22460" y="21056"/>
                    </a:lnTo>
                    <a:lnTo>
                      <a:pt x="21928" y="21567"/>
                    </a:lnTo>
                    <a:lnTo>
                      <a:pt x="21481" y="21992"/>
                    </a:lnTo>
                    <a:lnTo>
                      <a:pt x="21098" y="22418"/>
                    </a:lnTo>
                    <a:lnTo>
                      <a:pt x="20949" y="22588"/>
                    </a:lnTo>
                    <a:lnTo>
                      <a:pt x="20438" y="23121"/>
                    </a:lnTo>
                    <a:lnTo>
                      <a:pt x="20097" y="23461"/>
                    </a:lnTo>
                    <a:lnTo>
                      <a:pt x="20012" y="23546"/>
                    </a:lnTo>
                    <a:lnTo>
                      <a:pt x="19927" y="23632"/>
                    </a:lnTo>
                    <a:lnTo>
                      <a:pt x="19267" y="24270"/>
                    </a:lnTo>
                    <a:lnTo>
                      <a:pt x="18565" y="24952"/>
                    </a:lnTo>
                    <a:lnTo>
                      <a:pt x="18288" y="25228"/>
                    </a:lnTo>
                    <a:lnTo>
                      <a:pt x="18181" y="25335"/>
                    </a:lnTo>
                    <a:lnTo>
                      <a:pt x="17862" y="25675"/>
                    </a:lnTo>
                    <a:lnTo>
                      <a:pt x="17415" y="26101"/>
                    </a:lnTo>
                    <a:lnTo>
                      <a:pt x="17308" y="26229"/>
                    </a:lnTo>
                    <a:lnTo>
                      <a:pt x="17223" y="26314"/>
                    </a:lnTo>
                    <a:lnTo>
                      <a:pt x="16542" y="26974"/>
                    </a:lnTo>
                    <a:lnTo>
                      <a:pt x="16031" y="27464"/>
                    </a:lnTo>
                    <a:lnTo>
                      <a:pt x="15435" y="27975"/>
                    </a:lnTo>
                    <a:lnTo>
                      <a:pt x="14860" y="28443"/>
                    </a:lnTo>
                    <a:lnTo>
                      <a:pt x="14562" y="28677"/>
                    </a:lnTo>
                    <a:lnTo>
                      <a:pt x="14371" y="28826"/>
                    </a:lnTo>
                    <a:lnTo>
                      <a:pt x="13774" y="29316"/>
                    </a:lnTo>
                    <a:lnTo>
                      <a:pt x="13583" y="29465"/>
                    </a:lnTo>
                    <a:lnTo>
                      <a:pt x="12987" y="29933"/>
                    </a:lnTo>
                    <a:lnTo>
                      <a:pt x="12412" y="30402"/>
                    </a:lnTo>
                    <a:lnTo>
                      <a:pt x="11901" y="30764"/>
                    </a:lnTo>
                    <a:lnTo>
                      <a:pt x="11560" y="31019"/>
                    </a:lnTo>
                    <a:lnTo>
                      <a:pt x="11475" y="31104"/>
                    </a:lnTo>
                    <a:lnTo>
                      <a:pt x="11411" y="31147"/>
                    </a:lnTo>
                    <a:lnTo>
                      <a:pt x="10858" y="31573"/>
                    </a:lnTo>
                    <a:lnTo>
                      <a:pt x="10688" y="31722"/>
                    </a:lnTo>
                    <a:lnTo>
                      <a:pt x="10560" y="31871"/>
                    </a:lnTo>
                    <a:lnTo>
                      <a:pt x="10411" y="32062"/>
                    </a:lnTo>
                    <a:lnTo>
                      <a:pt x="10262" y="32296"/>
                    </a:lnTo>
                    <a:lnTo>
                      <a:pt x="10198" y="32382"/>
                    </a:lnTo>
                    <a:lnTo>
                      <a:pt x="10177" y="32445"/>
                    </a:lnTo>
                    <a:lnTo>
                      <a:pt x="10070" y="32658"/>
                    </a:lnTo>
                    <a:lnTo>
                      <a:pt x="10006" y="32829"/>
                    </a:lnTo>
                    <a:lnTo>
                      <a:pt x="9942" y="32956"/>
                    </a:lnTo>
                    <a:lnTo>
                      <a:pt x="9793" y="33148"/>
                    </a:lnTo>
                    <a:lnTo>
                      <a:pt x="9602" y="33340"/>
                    </a:lnTo>
                    <a:lnTo>
                      <a:pt x="9176" y="33765"/>
                    </a:lnTo>
                    <a:lnTo>
                      <a:pt x="9006" y="33936"/>
                    </a:lnTo>
                    <a:lnTo>
                      <a:pt x="8793" y="34106"/>
                    </a:lnTo>
                    <a:lnTo>
                      <a:pt x="8686" y="34170"/>
                    </a:lnTo>
                    <a:lnTo>
                      <a:pt x="8516" y="34298"/>
                    </a:lnTo>
                    <a:lnTo>
                      <a:pt x="8346" y="34404"/>
                    </a:lnTo>
                    <a:lnTo>
                      <a:pt x="7984" y="34596"/>
                    </a:lnTo>
                    <a:lnTo>
                      <a:pt x="7813" y="34659"/>
                    </a:lnTo>
                    <a:lnTo>
                      <a:pt x="7643" y="34723"/>
                    </a:lnTo>
                    <a:lnTo>
                      <a:pt x="7409" y="34766"/>
                    </a:lnTo>
                    <a:lnTo>
                      <a:pt x="7005" y="34766"/>
                    </a:lnTo>
                    <a:lnTo>
                      <a:pt x="6834" y="34745"/>
                    </a:lnTo>
                    <a:lnTo>
                      <a:pt x="6643" y="34702"/>
                    </a:lnTo>
                    <a:lnTo>
                      <a:pt x="6557" y="34681"/>
                    </a:lnTo>
                    <a:lnTo>
                      <a:pt x="6366" y="34617"/>
                    </a:lnTo>
                    <a:lnTo>
                      <a:pt x="5940" y="34489"/>
                    </a:lnTo>
                    <a:lnTo>
                      <a:pt x="5706" y="34404"/>
                    </a:lnTo>
                    <a:lnTo>
                      <a:pt x="5429" y="34298"/>
                    </a:lnTo>
                    <a:lnTo>
                      <a:pt x="4982" y="34063"/>
                    </a:lnTo>
                    <a:lnTo>
                      <a:pt x="4897" y="34021"/>
                    </a:lnTo>
                    <a:lnTo>
                      <a:pt x="4790" y="33957"/>
                    </a:lnTo>
                    <a:lnTo>
                      <a:pt x="4599" y="33850"/>
                    </a:lnTo>
                    <a:lnTo>
                      <a:pt x="4130" y="33531"/>
                    </a:lnTo>
                    <a:lnTo>
                      <a:pt x="3896" y="33361"/>
                    </a:lnTo>
                    <a:lnTo>
                      <a:pt x="3662" y="33127"/>
                    </a:lnTo>
                    <a:lnTo>
                      <a:pt x="3449" y="32850"/>
                    </a:lnTo>
                    <a:lnTo>
                      <a:pt x="3215" y="32488"/>
                    </a:lnTo>
                    <a:lnTo>
                      <a:pt x="3087" y="32211"/>
                    </a:lnTo>
                    <a:lnTo>
                      <a:pt x="2960" y="31913"/>
                    </a:lnTo>
                    <a:lnTo>
                      <a:pt x="2768" y="31338"/>
                    </a:lnTo>
                    <a:lnTo>
                      <a:pt x="2555" y="30593"/>
                    </a:lnTo>
                    <a:lnTo>
                      <a:pt x="2406" y="29976"/>
                    </a:lnTo>
                    <a:lnTo>
                      <a:pt x="2321" y="29550"/>
                    </a:lnTo>
                    <a:lnTo>
                      <a:pt x="2278" y="29337"/>
                    </a:lnTo>
                    <a:lnTo>
                      <a:pt x="2278" y="29146"/>
                    </a:lnTo>
                    <a:lnTo>
                      <a:pt x="2300" y="28933"/>
                    </a:lnTo>
                    <a:lnTo>
                      <a:pt x="2342" y="28741"/>
                    </a:lnTo>
                    <a:lnTo>
                      <a:pt x="2406" y="28571"/>
                    </a:lnTo>
                    <a:lnTo>
                      <a:pt x="2470" y="28422"/>
                    </a:lnTo>
                    <a:lnTo>
                      <a:pt x="2555" y="28294"/>
                    </a:lnTo>
                    <a:lnTo>
                      <a:pt x="2662" y="28188"/>
                    </a:lnTo>
                    <a:lnTo>
                      <a:pt x="2725" y="28124"/>
                    </a:lnTo>
                    <a:lnTo>
                      <a:pt x="2917" y="28102"/>
                    </a:lnTo>
                    <a:lnTo>
                      <a:pt x="3045" y="28124"/>
                    </a:lnTo>
                    <a:lnTo>
                      <a:pt x="3172" y="28166"/>
                    </a:lnTo>
                    <a:lnTo>
                      <a:pt x="3300" y="28251"/>
                    </a:lnTo>
                    <a:lnTo>
                      <a:pt x="3598" y="28464"/>
                    </a:lnTo>
                    <a:lnTo>
                      <a:pt x="3705" y="28528"/>
                    </a:lnTo>
                    <a:lnTo>
                      <a:pt x="3939" y="28698"/>
                    </a:lnTo>
                    <a:lnTo>
                      <a:pt x="4173" y="28848"/>
                    </a:lnTo>
                    <a:lnTo>
                      <a:pt x="4386" y="28975"/>
                    </a:lnTo>
                    <a:lnTo>
                      <a:pt x="4620" y="29060"/>
                    </a:lnTo>
                    <a:lnTo>
                      <a:pt x="5067" y="29252"/>
                    </a:lnTo>
                    <a:lnTo>
                      <a:pt x="5238" y="29337"/>
                    </a:lnTo>
                    <a:lnTo>
                      <a:pt x="5727" y="29550"/>
                    </a:lnTo>
                    <a:lnTo>
                      <a:pt x="6217" y="29806"/>
                    </a:lnTo>
                    <a:lnTo>
                      <a:pt x="6685" y="30082"/>
                    </a:lnTo>
                    <a:lnTo>
                      <a:pt x="7175" y="30359"/>
                    </a:lnTo>
                    <a:lnTo>
                      <a:pt x="7324" y="30465"/>
                    </a:lnTo>
                    <a:lnTo>
                      <a:pt x="7473" y="30551"/>
                    </a:lnTo>
                    <a:lnTo>
                      <a:pt x="7579" y="30657"/>
                    </a:lnTo>
                    <a:lnTo>
                      <a:pt x="7707" y="30764"/>
                    </a:lnTo>
                    <a:lnTo>
                      <a:pt x="7813" y="30913"/>
                    </a:lnTo>
                    <a:lnTo>
                      <a:pt x="7920" y="31062"/>
                    </a:lnTo>
                    <a:lnTo>
                      <a:pt x="8005" y="31232"/>
                    </a:lnTo>
                    <a:lnTo>
                      <a:pt x="8048" y="31402"/>
                    </a:lnTo>
                    <a:lnTo>
                      <a:pt x="8069" y="31530"/>
                    </a:lnTo>
                    <a:lnTo>
                      <a:pt x="8069" y="31658"/>
                    </a:lnTo>
                    <a:lnTo>
                      <a:pt x="8048" y="31871"/>
                    </a:lnTo>
                    <a:lnTo>
                      <a:pt x="8005" y="31998"/>
                    </a:lnTo>
                    <a:lnTo>
                      <a:pt x="7941" y="32126"/>
                    </a:lnTo>
                    <a:lnTo>
                      <a:pt x="7813" y="32275"/>
                    </a:lnTo>
                    <a:lnTo>
                      <a:pt x="7664" y="32424"/>
                    </a:lnTo>
                    <a:lnTo>
                      <a:pt x="7515" y="32573"/>
                    </a:lnTo>
                    <a:lnTo>
                      <a:pt x="7366" y="32680"/>
                    </a:lnTo>
                    <a:lnTo>
                      <a:pt x="7196" y="32722"/>
                    </a:lnTo>
                    <a:lnTo>
                      <a:pt x="7005" y="32765"/>
                    </a:lnTo>
                    <a:lnTo>
                      <a:pt x="6813" y="32765"/>
                    </a:lnTo>
                    <a:lnTo>
                      <a:pt x="6600" y="32743"/>
                    </a:lnTo>
                    <a:lnTo>
                      <a:pt x="6408" y="32701"/>
                    </a:lnTo>
                    <a:lnTo>
                      <a:pt x="6068" y="32637"/>
                    </a:lnTo>
                    <a:lnTo>
                      <a:pt x="5919" y="32573"/>
                    </a:lnTo>
                    <a:lnTo>
                      <a:pt x="5748" y="32488"/>
                    </a:lnTo>
                    <a:lnTo>
                      <a:pt x="5557" y="32360"/>
                    </a:lnTo>
                    <a:lnTo>
                      <a:pt x="5408" y="32232"/>
                    </a:lnTo>
                    <a:lnTo>
                      <a:pt x="5323" y="32105"/>
                    </a:lnTo>
                    <a:lnTo>
                      <a:pt x="5238" y="31977"/>
                    </a:lnTo>
                    <a:lnTo>
                      <a:pt x="5174" y="31828"/>
                    </a:lnTo>
                    <a:lnTo>
                      <a:pt x="5174" y="31764"/>
                    </a:lnTo>
                    <a:lnTo>
                      <a:pt x="5195" y="31722"/>
                    </a:lnTo>
                    <a:lnTo>
                      <a:pt x="5259" y="31636"/>
                    </a:lnTo>
                    <a:lnTo>
                      <a:pt x="5301" y="31551"/>
                    </a:lnTo>
                    <a:lnTo>
                      <a:pt x="5301" y="31466"/>
                    </a:lnTo>
                    <a:lnTo>
                      <a:pt x="5259" y="31381"/>
                    </a:lnTo>
                    <a:lnTo>
                      <a:pt x="5174" y="31317"/>
                    </a:lnTo>
                    <a:lnTo>
                      <a:pt x="5088" y="31296"/>
                    </a:lnTo>
                    <a:lnTo>
                      <a:pt x="5003" y="31296"/>
                    </a:lnTo>
                    <a:lnTo>
                      <a:pt x="4939" y="31338"/>
                    </a:lnTo>
                    <a:lnTo>
                      <a:pt x="4833" y="31445"/>
                    </a:lnTo>
                    <a:lnTo>
                      <a:pt x="4790" y="31487"/>
                    </a:lnTo>
                    <a:lnTo>
                      <a:pt x="4748" y="31573"/>
                    </a:lnTo>
                    <a:lnTo>
                      <a:pt x="4684" y="31700"/>
                    </a:lnTo>
                    <a:lnTo>
                      <a:pt x="4684" y="31785"/>
                    </a:lnTo>
                    <a:lnTo>
                      <a:pt x="4684" y="31913"/>
                    </a:lnTo>
                    <a:lnTo>
                      <a:pt x="4705" y="31998"/>
                    </a:lnTo>
                    <a:lnTo>
                      <a:pt x="4748" y="32105"/>
                    </a:lnTo>
                    <a:lnTo>
                      <a:pt x="4833" y="32296"/>
                    </a:lnTo>
                    <a:lnTo>
                      <a:pt x="4918" y="32424"/>
                    </a:lnTo>
                    <a:lnTo>
                      <a:pt x="5046" y="32573"/>
                    </a:lnTo>
                    <a:lnTo>
                      <a:pt x="5174" y="32701"/>
                    </a:lnTo>
                    <a:lnTo>
                      <a:pt x="5301" y="32807"/>
                    </a:lnTo>
                    <a:lnTo>
                      <a:pt x="5450" y="32914"/>
                    </a:lnTo>
                    <a:lnTo>
                      <a:pt x="5578" y="32978"/>
                    </a:lnTo>
                    <a:lnTo>
                      <a:pt x="5727" y="33063"/>
                    </a:lnTo>
                    <a:lnTo>
                      <a:pt x="5855" y="33105"/>
                    </a:lnTo>
                    <a:lnTo>
                      <a:pt x="6174" y="33191"/>
                    </a:lnTo>
                    <a:lnTo>
                      <a:pt x="6472" y="33233"/>
                    </a:lnTo>
                    <a:lnTo>
                      <a:pt x="6621" y="33254"/>
                    </a:lnTo>
                    <a:lnTo>
                      <a:pt x="7026" y="33254"/>
                    </a:lnTo>
                    <a:lnTo>
                      <a:pt x="7239" y="33212"/>
                    </a:lnTo>
                    <a:lnTo>
                      <a:pt x="7366" y="33169"/>
                    </a:lnTo>
                    <a:lnTo>
                      <a:pt x="7494" y="33105"/>
                    </a:lnTo>
                    <a:lnTo>
                      <a:pt x="7622" y="33041"/>
                    </a:lnTo>
                    <a:lnTo>
                      <a:pt x="7750" y="32935"/>
                    </a:lnTo>
                    <a:lnTo>
                      <a:pt x="7984" y="32701"/>
                    </a:lnTo>
                    <a:lnTo>
                      <a:pt x="8175" y="32445"/>
                    </a:lnTo>
                    <a:lnTo>
                      <a:pt x="8261" y="32339"/>
                    </a:lnTo>
                    <a:lnTo>
                      <a:pt x="8324" y="32190"/>
                    </a:lnTo>
                    <a:lnTo>
                      <a:pt x="8367" y="32062"/>
                    </a:lnTo>
                    <a:lnTo>
                      <a:pt x="8410" y="31892"/>
                    </a:lnTo>
                    <a:lnTo>
                      <a:pt x="8431" y="31658"/>
                    </a:lnTo>
                    <a:lnTo>
                      <a:pt x="8410" y="31424"/>
                    </a:lnTo>
                    <a:lnTo>
                      <a:pt x="8346" y="31147"/>
                    </a:lnTo>
                    <a:lnTo>
                      <a:pt x="8282" y="30998"/>
                    </a:lnTo>
                    <a:lnTo>
                      <a:pt x="8197" y="30827"/>
                    </a:lnTo>
                    <a:lnTo>
                      <a:pt x="8112" y="30700"/>
                    </a:lnTo>
                    <a:lnTo>
                      <a:pt x="8005" y="30572"/>
                    </a:lnTo>
                    <a:lnTo>
                      <a:pt x="7750" y="30338"/>
                    </a:lnTo>
                    <a:lnTo>
                      <a:pt x="7537" y="30167"/>
                    </a:lnTo>
                    <a:lnTo>
                      <a:pt x="7303" y="30018"/>
                    </a:lnTo>
                    <a:lnTo>
                      <a:pt x="7217" y="29976"/>
                    </a:lnTo>
                    <a:lnTo>
                      <a:pt x="6643" y="29656"/>
                    </a:lnTo>
                    <a:lnTo>
                      <a:pt x="6089" y="29358"/>
                    </a:lnTo>
                    <a:lnTo>
                      <a:pt x="5450" y="29060"/>
                    </a:lnTo>
                    <a:lnTo>
                      <a:pt x="5152" y="28933"/>
                    </a:lnTo>
                    <a:lnTo>
                      <a:pt x="4812" y="28784"/>
                    </a:lnTo>
                    <a:lnTo>
                      <a:pt x="4279" y="28507"/>
                    </a:lnTo>
                    <a:lnTo>
                      <a:pt x="4024" y="28337"/>
                    </a:lnTo>
                    <a:lnTo>
                      <a:pt x="3790" y="28145"/>
                    </a:lnTo>
                    <a:lnTo>
                      <a:pt x="3513" y="27932"/>
                    </a:lnTo>
                    <a:lnTo>
                      <a:pt x="3364" y="27847"/>
                    </a:lnTo>
                    <a:lnTo>
                      <a:pt x="3194" y="27762"/>
                    </a:lnTo>
                    <a:lnTo>
                      <a:pt x="3066" y="27698"/>
                    </a:lnTo>
                    <a:lnTo>
                      <a:pt x="2896" y="27677"/>
                    </a:lnTo>
                    <a:lnTo>
                      <a:pt x="2768" y="27655"/>
                    </a:lnTo>
                    <a:lnTo>
                      <a:pt x="2619" y="27677"/>
                    </a:lnTo>
                    <a:lnTo>
                      <a:pt x="2491" y="27719"/>
                    </a:lnTo>
                    <a:lnTo>
                      <a:pt x="2342" y="27804"/>
                    </a:lnTo>
                    <a:lnTo>
                      <a:pt x="2214" y="27911"/>
                    </a:lnTo>
                    <a:lnTo>
                      <a:pt x="2065" y="28081"/>
                    </a:lnTo>
                    <a:lnTo>
                      <a:pt x="1959" y="28230"/>
                    </a:lnTo>
                    <a:lnTo>
                      <a:pt x="1853" y="28422"/>
                    </a:lnTo>
                    <a:lnTo>
                      <a:pt x="1810" y="28571"/>
                    </a:lnTo>
                    <a:lnTo>
                      <a:pt x="1746" y="28698"/>
                    </a:lnTo>
                    <a:lnTo>
                      <a:pt x="1703" y="28890"/>
                    </a:lnTo>
                    <a:lnTo>
                      <a:pt x="1661" y="29082"/>
                    </a:lnTo>
                    <a:lnTo>
                      <a:pt x="1661" y="29273"/>
                    </a:lnTo>
                    <a:lnTo>
                      <a:pt x="1682" y="29444"/>
                    </a:lnTo>
                    <a:lnTo>
                      <a:pt x="1725" y="29784"/>
                    </a:lnTo>
                    <a:lnTo>
                      <a:pt x="1810" y="30146"/>
                    </a:lnTo>
                    <a:lnTo>
                      <a:pt x="1916" y="30487"/>
                    </a:lnTo>
                    <a:lnTo>
                      <a:pt x="2129" y="31211"/>
                    </a:lnTo>
                    <a:lnTo>
                      <a:pt x="2363" y="31892"/>
                    </a:lnTo>
                    <a:lnTo>
                      <a:pt x="2470" y="32169"/>
                    </a:lnTo>
                    <a:lnTo>
                      <a:pt x="2598" y="32488"/>
                    </a:lnTo>
                    <a:lnTo>
                      <a:pt x="2789" y="32829"/>
                    </a:lnTo>
                    <a:lnTo>
                      <a:pt x="3002" y="33191"/>
                    </a:lnTo>
                    <a:lnTo>
                      <a:pt x="3109" y="33318"/>
                    </a:lnTo>
                    <a:lnTo>
                      <a:pt x="3236" y="33467"/>
                    </a:lnTo>
                    <a:lnTo>
                      <a:pt x="3534" y="33744"/>
                    </a:lnTo>
                    <a:lnTo>
                      <a:pt x="3705" y="33872"/>
                    </a:lnTo>
                    <a:lnTo>
                      <a:pt x="3896" y="34000"/>
                    </a:lnTo>
                    <a:lnTo>
                      <a:pt x="3960" y="34042"/>
                    </a:lnTo>
                    <a:lnTo>
                      <a:pt x="4216" y="34191"/>
                    </a:lnTo>
                    <a:lnTo>
                      <a:pt x="4492" y="34340"/>
                    </a:lnTo>
                    <a:lnTo>
                      <a:pt x="5152" y="34638"/>
                    </a:lnTo>
                    <a:lnTo>
                      <a:pt x="5472" y="34766"/>
                    </a:lnTo>
                    <a:lnTo>
                      <a:pt x="5876" y="34872"/>
                    </a:lnTo>
                    <a:lnTo>
                      <a:pt x="6004" y="34915"/>
                    </a:lnTo>
                    <a:lnTo>
                      <a:pt x="6557" y="35064"/>
                    </a:lnTo>
                    <a:lnTo>
                      <a:pt x="6643" y="35085"/>
                    </a:lnTo>
                    <a:lnTo>
                      <a:pt x="6834" y="35128"/>
                    </a:lnTo>
                    <a:lnTo>
                      <a:pt x="7047" y="35149"/>
                    </a:lnTo>
                    <a:lnTo>
                      <a:pt x="7154" y="35149"/>
                    </a:lnTo>
                    <a:lnTo>
                      <a:pt x="7409" y="35128"/>
                    </a:lnTo>
                    <a:lnTo>
                      <a:pt x="7664" y="35085"/>
                    </a:lnTo>
                    <a:lnTo>
                      <a:pt x="7920" y="35000"/>
                    </a:lnTo>
                    <a:lnTo>
                      <a:pt x="8197" y="34915"/>
                    </a:lnTo>
                    <a:lnTo>
                      <a:pt x="8431" y="34787"/>
                    </a:lnTo>
                    <a:lnTo>
                      <a:pt x="8665" y="34659"/>
                    </a:lnTo>
                    <a:lnTo>
                      <a:pt x="9091" y="34340"/>
                    </a:lnTo>
                    <a:lnTo>
                      <a:pt x="9453" y="34042"/>
                    </a:lnTo>
                    <a:lnTo>
                      <a:pt x="9495" y="34000"/>
                    </a:lnTo>
                    <a:lnTo>
                      <a:pt x="9921" y="33595"/>
                    </a:lnTo>
                    <a:lnTo>
                      <a:pt x="10155" y="33340"/>
                    </a:lnTo>
                    <a:lnTo>
                      <a:pt x="10262" y="33212"/>
                    </a:lnTo>
                    <a:lnTo>
                      <a:pt x="10347" y="33041"/>
                    </a:lnTo>
                    <a:lnTo>
                      <a:pt x="10368" y="33148"/>
                    </a:lnTo>
                    <a:lnTo>
                      <a:pt x="10496" y="33467"/>
                    </a:lnTo>
                    <a:lnTo>
                      <a:pt x="10666" y="33787"/>
                    </a:lnTo>
                    <a:lnTo>
                      <a:pt x="10837" y="34085"/>
                    </a:lnTo>
                    <a:lnTo>
                      <a:pt x="11071" y="34425"/>
                    </a:lnTo>
                    <a:lnTo>
                      <a:pt x="11284" y="34681"/>
                    </a:lnTo>
                    <a:lnTo>
                      <a:pt x="11560" y="34936"/>
                    </a:lnTo>
                    <a:lnTo>
                      <a:pt x="11816" y="35170"/>
                    </a:lnTo>
                    <a:lnTo>
                      <a:pt x="12114" y="35383"/>
                    </a:lnTo>
                    <a:lnTo>
                      <a:pt x="12433" y="35617"/>
                    </a:lnTo>
                    <a:lnTo>
                      <a:pt x="12753" y="35809"/>
                    </a:lnTo>
                    <a:lnTo>
                      <a:pt x="13136" y="36043"/>
                    </a:lnTo>
                    <a:lnTo>
                      <a:pt x="13519" y="36235"/>
                    </a:lnTo>
                    <a:lnTo>
                      <a:pt x="13668" y="36320"/>
                    </a:lnTo>
                    <a:lnTo>
                      <a:pt x="14115" y="36554"/>
                    </a:lnTo>
                    <a:lnTo>
                      <a:pt x="14498" y="36831"/>
                    </a:lnTo>
                    <a:lnTo>
                      <a:pt x="14860" y="37129"/>
                    </a:lnTo>
                    <a:lnTo>
                      <a:pt x="15116" y="37384"/>
                    </a:lnTo>
                    <a:lnTo>
                      <a:pt x="15350" y="37640"/>
                    </a:lnTo>
                    <a:lnTo>
                      <a:pt x="15414" y="37704"/>
                    </a:lnTo>
                    <a:lnTo>
                      <a:pt x="15499" y="37789"/>
                    </a:lnTo>
                    <a:lnTo>
                      <a:pt x="15967" y="38343"/>
                    </a:lnTo>
                    <a:lnTo>
                      <a:pt x="16436" y="38917"/>
                    </a:lnTo>
                    <a:lnTo>
                      <a:pt x="16649" y="39194"/>
                    </a:lnTo>
                    <a:lnTo>
                      <a:pt x="16798" y="39471"/>
                    </a:lnTo>
                    <a:lnTo>
                      <a:pt x="16989" y="39790"/>
                    </a:lnTo>
                    <a:lnTo>
                      <a:pt x="17032" y="39875"/>
                    </a:lnTo>
                    <a:lnTo>
                      <a:pt x="17181" y="40110"/>
                    </a:lnTo>
                    <a:lnTo>
                      <a:pt x="17266" y="40280"/>
                    </a:lnTo>
                    <a:lnTo>
                      <a:pt x="17394" y="40450"/>
                    </a:lnTo>
                    <a:lnTo>
                      <a:pt x="17543" y="40620"/>
                    </a:lnTo>
                    <a:lnTo>
                      <a:pt x="17692" y="40748"/>
                    </a:lnTo>
                    <a:lnTo>
                      <a:pt x="17841" y="40855"/>
                    </a:lnTo>
                    <a:lnTo>
                      <a:pt x="18011" y="40961"/>
                    </a:lnTo>
                    <a:lnTo>
                      <a:pt x="18181" y="41046"/>
                    </a:lnTo>
                    <a:lnTo>
                      <a:pt x="18394" y="41110"/>
                    </a:lnTo>
                    <a:lnTo>
                      <a:pt x="18501" y="41131"/>
                    </a:lnTo>
                    <a:lnTo>
                      <a:pt x="18650" y="41153"/>
                    </a:lnTo>
                    <a:lnTo>
                      <a:pt x="18841" y="41131"/>
                    </a:lnTo>
                    <a:lnTo>
                      <a:pt x="19033" y="41089"/>
                    </a:lnTo>
                    <a:lnTo>
                      <a:pt x="19395" y="40982"/>
                    </a:lnTo>
                    <a:lnTo>
                      <a:pt x="19672" y="40833"/>
                    </a:lnTo>
                    <a:lnTo>
                      <a:pt x="19970" y="40684"/>
                    </a:lnTo>
                    <a:lnTo>
                      <a:pt x="20012" y="40642"/>
                    </a:lnTo>
                    <a:lnTo>
                      <a:pt x="20161" y="40578"/>
                    </a:lnTo>
                    <a:lnTo>
                      <a:pt x="20289" y="40535"/>
                    </a:lnTo>
                    <a:lnTo>
                      <a:pt x="20459" y="40535"/>
                    </a:lnTo>
                    <a:lnTo>
                      <a:pt x="20630" y="40557"/>
                    </a:lnTo>
                    <a:lnTo>
                      <a:pt x="20779" y="40599"/>
                    </a:lnTo>
                    <a:lnTo>
                      <a:pt x="21162" y="40748"/>
                    </a:lnTo>
                    <a:lnTo>
                      <a:pt x="21481" y="40897"/>
                    </a:lnTo>
                    <a:lnTo>
                      <a:pt x="21779" y="41110"/>
                    </a:lnTo>
                    <a:lnTo>
                      <a:pt x="22056" y="41323"/>
                    </a:lnTo>
                    <a:lnTo>
                      <a:pt x="22546" y="41770"/>
                    </a:lnTo>
                    <a:lnTo>
                      <a:pt x="22631" y="41834"/>
                    </a:lnTo>
                    <a:lnTo>
                      <a:pt x="22929" y="42089"/>
                    </a:lnTo>
                    <a:lnTo>
                      <a:pt x="23248" y="42345"/>
                    </a:lnTo>
                    <a:lnTo>
                      <a:pt x="23589" y="42579"/>
                    </a:lnTo>
                    <a:lnTo>
                      <a:pt x="23951" y="42792"/>
                    </a:lnTo>
                    <a:lnTo>
                      <a:pt x="24206" y="42941"/>
                    </a:lnTo>
                    <a:lnTo>
                      <a:pt x="24483" y="43069"/>
                    </a:lnTo>
                    <a:lnTo>
                      <a:pt x="24696" y="43175"/>
                    </a:lnTo>
                    <a:lnTo>
                      <a:pt x="24951" y="43303"/>
                    </a:lnTo>
                    <a:lnTo>
                      <a:pt x="25973" y="43771"/>
                    </a:lnTo>
                    <a:lnTo>
                      <a:pt x="26144" y="43856"/>
                    </a:lnTo>
                    <a:lnTo>
                      <a:pt x="26314" y="43942"/>
                    </a:lnTo>
                    <a:lnTo>
                      <a:pt x="26676" y="44154"/>
                    </a:lnTo>
                    <a:lnTo>
                      <a:pt x="26846" y="44261"/>
                    </a:lnTo>
                    <a:lnTo>
                      <a:pt x="27463" y="44623"/>
                    </a:lnTo>
                    <a:lnTo>
                      <a:pt x="28081" y="44942"/>
                    </a:lnTo>
                    <a:lnTo>
                      <a:pt x="28570" y="45176"/>
                    </a:lnTo>
                    <a:lnTo>
                      <a:pt x="28634" y="45198"/>
                    </a:lnTo>
                    <a:lnTo>
                      <a:pt x="29188" y="45496"/>
                    </a:lnTo>
                    <a:lnTo>
                      <a:pt x="29571" y="45645"/>
                    </a:lnTo>
                    <a:lnTo>
                      <a:pt x="30039" y="45879"/>
                    </a:lnTo>
                    <a:lnTo>
                      <a:pt x="30614" y="46113"/>
                    </a:lnTo>
                    <a:lnTo>
                      <a:pt x="30721" y="46156"/>
                    </a:lnTo>
                    <a:lnTo>
                      <a:pt x="31423" y="46454"/>
                    </a:lnTo>
                    <a:lnTo>
                      <a:pt x="31721" y="46603"/>
                    </a:lnTo>
                    <a:lnTo>
                      <a:pt x="32041" y="46794"/>
                    </a:lnTo>
                    <a:lnTo>
                      <a:pt x="32424" y="47050"/>
                    </a:lnTo>
                    <a:lnTo>
                      <a:pt x="32722" y="47284"/>
                    </a:lnTo>
                    <a:lnTo>
                      <a:pt x="33041" y="47518"/>
                    </a:lnTo>
                    <a:lnTo>
                      <a:pt x="33126" y="47582"/>
                    </a:lnTo>
                    <a:lnTo>
                      <a:pt x="33339" y="47774"/>
                    </a:lnTo>
                    <a:lnTo>
                      <a:pt x="33701" y="48072"/>
                    </a:lnTo>
                    <a:lnTo>
                      <a:pt x="33872" y="48199"/>
                    </a:lnTo>
                    <a:lnTo>
                      <a:pt x="33808" y="48136"/>
                    </a:lnTo>
                    <a:lnTo>
                      <a:pt x="33808" y="48136"/>
                    </a:lnTo>
                    <a:lnTo>
                      <a:pt x="34766" y="49008"/>
                    </a:lnTo>
                    <a:lnTo>
                      <a:pt x="35149" y="49328"/>
                    </a:lnTo>
                    <a:lnTo>
                      <a:pt x="35532" y="49626"/>
                    </a:lnTo>
                    <a:lnTo>
                      <a:pt x="35894" y="49903"/>
                    </a:lnTo>
                    <a:lnTo>
                      <a:pt x="35958" y="49966"/>
                    </a:lnTo>
                    <a:lnTo>
                      <a:pt x="36533" y="50477"/>
                    </a:lnTo>
                    <a:lnTo>
                      <a:pt x="36660" y="50584"/>
                    </a:lnTo>
                    <a:lnTo>
                      <a:pt x="36937" y="50818"/>
                    </a:lnTo>
                    <a:lnTo>
                      <a:pt x="37150" y="51010"/>
                    </a:lnTo>
                    <a:lnTo>
                      <a:pt x="37491" y="51308"/>
                    </a:lnTo>
                    <a:lnTo>
                      <a:pt x="37895" y="51648"/>
                    </a:lnTo>
                    <a:lnTo>
                      <a:pt x="38151" y="51840"/>
                    </a:lnTo>
                    <a:lnTo>
                      <a:pt x="38576" y="52202"/>
                    </a:lnTo>
                    <a:lnTo>
                      <a:pt x="39002" y="52521"/>
                    </a:lnTo>
                    <a:lnTo>
                      <a:pt x="39066" y="52564"/>
                    </a:lnTo>
                    <a:lnTo>
                      <a:pt x="39641" y="52947"/>
                    </a:lnTo>
                    <a:lnTo>
                      <a:pt x="40194" y="53266"/>
                    </a:lnTo>
                    <a:lnTo>
                      <a:pt x="40365" y="53373"/>
                    </a:lnTo>
                    <a:lnTo>
                      <a:pt x="40812" y="53628"/>
                    </a:lnTo>
                    <a:lnTo>
                      <a:pt x="40940" y="53713"/>
                    </a:lnTo>
                    <a:lnTo>
                      <a:pt x="41408" y="54033"/>
                    </a:lnTo>
                    <a:lnTo>
                      <a:pt x="41834" y="54309"/>
                    </a:lnTo>
                    <a:lnTo>
                      <a:pt x="42259" y="54544"/>
                    </a:lnTo>
                    <a:lnTo>
                      <a:pt x="42664" y="54735"/>
                    </a:lnTo>
                    <a:lnTo>
                      <a:pt x="43047" y="54906"/>
                    </a:lnTo>
                    <a:lnTo>
                      <a:pt x="43430" y="55033"/>
                    </a:lnTo>
                    <a:lnTo>
                      <a:pt x="44112" y="55289"/>
                    </a:lnTo>
                    <a:lnTo>
                      <a:pt x="44197" y="55331"/>
                    </a:lnTo>
                    <a:lnTo>
                      <a:pt x="44942" y="55651"/>
                    </a:lnTo>
                    <a:lnTo>
                      <a:pt x="45666" y="55991"/>
                    </a:lnTo>
                    <a:lnTo>
                      <a:pt x="46283" y="56353"/>
                    </a:lnTo>
                    <a:lnTo>
                      <a:pt x="47028" y="56779"/>
                    </a:lnTo>
                    <a:lnTo>
                      <a:pt x="47390" y="56992"/>
                    </a:lnTo>
                    <a:lnTo>
                      <a:pt x="47710" y="57162"/>
                    </a:lnTo>
                    <a:lnTo>
                      <a:pt x="48306" y="57418"/>
                    </a:lnTo>
                    <a:lnTo>
                      <a:pt x="48455" y="57482"/>
                    </a:lnTo>
                    <a:lnTo>
                      <a:pt x="48944" y="57694"/>
                    </a:lnTo>
                    <a:lnTo>
                      <a:pt x="49413" y="57929"/>
                    </a:lnTo>
                    <a:lnTo>
                      <a:pt x="49987" y="58227"/>
                    </a:lnTo>
                    <a:lnTo>
                      <a:pt x="50200" y="58333"/>
                    </a:lnTo>
                    <a:lnTo>
                      <a:pt x="50392" y="58440"/>
                    </a:lnTo>
                    <a:lnTo>
                      <a:pt x="50924" y="58695"/>
                    </a:lnTo>
                    <a:lnTo>
                      <a:pt x="51158" y="58823"/>
                    </a:lnTo>
                    <a:lnTo>
                      <a:pt x="51222" y="58844"/>
                    </a:lnTo>
                    <a:lnTo>
                      <a:pt x="51414" y="58972"/>
                    </a:lnTo>
                    <a:lnTo>
                      <a:pt x="51712" y="59163"/>
                    </a:lnTo>
                    <a:lnTo>
                      <a:pt x="52202" y="59440"/>
                    </a:lnTo>
                    <a:lnTo>
                      <a:pt x="52563" y="59610"/>
                    </a:lnTo>
                    <a:lnTo>
                      <a:pt x="53117" y="59951"/>
                    </a:lnTo>
                    <a:lnTo>
                      <a:pt x="53266" y="60036"/>
                    </a:lnTo>
                    <a:lnTo>
                      <a:pt x="53670" y="60270"/>
                    </a:lnTo>
                    <a:lnTo>
                      <a:pt x="54075" y="60462"/>
                    </a:lnTo>
                    <a:lnTo>
                      <a:pt x="54543" y="60675"/>
                    </a:lnTo>
                    <a:lnTo>
                      <a:pt x="54799" y="60760"/>
                    </a:lnTo>
                    <a:lnTo>
                      <a:pt x="55054" y="60845"/>
                    </a:lnTo>
                    <a:lnTo>
                      <a:pt x="55310" y="60909"/>
                    </a:lnTo>
                    <a:lnTo>
                      <a:pt x="55544" y="60973"/>
                    </a:lnTo>
                    <a:lnTo>
                      <a:pt x="55970" y="61079"/>
                    </a:lnTo>
                    <a:lnTo>
                      <a:pt x="56438" y="61250"/>
                    </a:lnTo>
                    <a:lnTo>
                      <a:pt x="56885" y="61420"/>
                    </a:lnTo>
                    <a:lnTo>
                      <a:pt x="57673" y="61782"/>
                    </a:lnTo>
                    <a:lnTo>
                      <a:pt x="57758" y="61825"/>
                    </a:lnTo>
                    <a:lnTo>
                      <a:pt x="58120" y="61974"/>
                    </a:lnTo>
                    <a:lnTo>
                      <a:pt x="58312" y="62037"/>
                    </a:lnTo>
                    <a:lnTo>
                      <a:pt x="58503" y="62101"/>
                    </a:lnTo>
                    <a:lnTo>
                      <a:pt x="58759" y="62144"/>
                    </a:lnTo>
                    <a:lnTo>
                      <a:pt x="58822" y="62165"/>
                    </a:lnTo>
                    <a:lnTo>
                      <a:pt x="59014" y="62208"/>
                    </a:lnTo>
                    <a:lnTo>
                      <a:pt x="59206" y="62250"/>
                    </a:lnTo>
                    <a:lnTo>
                      <a:pt x="59291" y="62272"/>
                    </a:lnTo>
                    <a:lnTo>
                      <a:pt x="59674" y="62399"/>
                    </a:lnTo>
                    <a:lnTo>
                      <a:pt x="59844" y="62463"/>
                    </a:lnTo>
                    <a:lnTo>
                      <a:pt x="59993" y="62527"/>
                    </a:lnTo>
                    <a:lnTo>
                      <a:pt x="60036" y="62570"/>
                    </a:lnTo>
                    <a:lnTo>
                      <a:pt x="60079" y="62591"/>
                    </a:lnTo>
                    <a:lnTo>
                      <a:pt x="59930" y="62591"/>
                    </a:lnTo>
                    <a:lnTo>
                      <a:pt x="59248" y="62527"/>
                    </a:lnTo>
                    <a:lnTo>
                      <a:pt x="58567" y="62442"/>
                    </a:lnTo>
                    <a:lnTo>
                      <a:pt x="58354" y="62421"/>
                    </a:lnTo>
                    <a:lnTo>
                      <a:pt x="57630" y="62314"/>
                    </a:lnTo>
                    <a:lnTo>
                      <a:pt x="56928" y="62208"/>
                    </a:lnTo>
                    <a:lnTo>
                      <a:pt x="56374" y="62080"/>
                    </a:lnTo>
                    <a:lnTo>
                      <a:pt x="55842" y="61931"/>
                    </a:lnTo>
                    <a:lnTo>
                      <a:pt x="55565" y="61867"/>
                    </a:lnTo>
                    <a:lnTo>
                      <a:pt x="55118" y="61739"/>
                    </a:lnTo>
                    <a:lnTo>
                      <a:pt x="54884" y="61676"/>
                    </a:lnTo>
                    <a:lnTo>
                      <a:pt x="54118" y="61463"/>
                    </a:lnTo>
                    <a:lnTo>
                      <a:pt x="54118" y="61463"/>
                    </a:lnTo>
                    <a:lnTo>
                      <a:pt x="54160" y="61505"/>
                    </a:lnTo>
                    <a:lnTo>
                      <a:pt x="54160" y="61505"/>
                    </a:lnTo>
                    <a:lnTo>
                      <a:pt x="54096" y="61463"/>
                    </a:lnTo>
                    <a:lnTo>
                      <a:pt x="52819" y="61037"/>
                    </a:lnTo>
                    <a:lnTo>
                      <a:pt x="52649" y="60973"/>
                    </a:lnTo>
                    <a:lnTo>
                      <a:pt x="52393" y="60888"/>
                    </a:lnTo>
                    <a:lnTo>
                      <a:pt x="52159" y="60803"/>
                    </a:lnTo>
                    <a:lnTo>
                      <a:pt x="51925" y="60717"/>
                    </a:lnTo>
                    <a:lnTo>
                      <a:pt x="51350" y="60505"/>
                    </a:lnTo>
                    <a:lnTo>
                      <a:pt x="51137" y="60419"/>
                    </a:lnTo>
                    <a:lnTo>
                      <a:pt x="50328" y="60079"/>
                    </a:lnTo>
                    <a:lnTo>
                      <a:pt x="50073" y="59994"/>
                    </a:lnTo>
                    <a:lnTo>
                      <a:pt x="49540" y="59759"/>
                    </a:lnTo>
                    <a:lnTo>
                      <a:pt x="48987" y="59568"/>
                    </a:lnTo>
                    <a:lnTo>
                      <a:pt x="48412" y="59376"/>
                    </a:lnTo>
                    <a:lnTo>
                      <a:pt x="47880" y="59206"/>
                    </a:lnTo>
                    <a:lnTo>
                      <a:pt x="47773" y="59163"/>
                    </a:lnTo>
                    <a:lnTo>
                      <a:pt x="46986" y="58887"/>
                    </a:lnTo>
                    <a:lnTo>
                      <a:pt x="46602" y="58738"/>
                    </a:lnTo>
                    <a:lnTo>
                      <a:pt x="46219" y="58589"/>
                    </a:lnTo>
                    <a:lnTo>
                      <a:pt x="45453" y="58205"/>
                    </a:lnTo>
                    <a:lnTo>
                      <a:pt x="44644" y="57801"/>
                    </a:lnTo>
                    <a:lnTo>
                      <a:pt x="43047" y="56928"/>
                    </a:lnTo>
                    <a:lnTo>
                      <a:pt x="42302" y="56502"/>
                    </a:lnTo>
                    <a:lnTo>
                      <a:pt x="41514" y="56034"/>
                    </a:lnTo>
                    <a:lnTo>
                      <a:pt x="41195" y="55842"/>
                    </a:lnTo>
                    <a:lnTo>
                      <a:pt x="40876" y="55651"/>
                    </a:lnTo>
                    <a:lnTo>
                      <a:pt x="40812" y="55587"/>
                    </a:lnTo>
                    <a:lnTo>
                      <a:pt x="40727" y="55544"/>
                    </a:lnTo>
                    <a:lnTo>
                      <a:pt x="40343" y="55289"/>
                    </a:lnTo>
                    <a:lnTo>
                      <a:pt x="40216" y="55204"/>
                    </a:lnTo>
                    <a:lnTo>
                      <a:pt x="39896" y="55012"/>
                    </a:lnTo>
                    <a:lnTo>
                      <a:pt x="39428" y="54714"/>
                    </a:lnTo>
                    <a:lnTo>
                      <a:pt x="38960" y="54437"/>
                    </a:lnTo>
                    <a:lnTo>
                      <a:pt x="37171" y="53351"/>
                    </a:lnTo>
                    <a:lnTo>
                      <a:pt x="36618" y="52990"/>
                    </a:lnTo>
                    <a:lnTo>
                      <a:pt x="36064" y="52606"/>
                    </a:lnTo>
                    <a:lnTo>
                      <a:pt x="35979" y="52542"/>
                    </a:lnTo>
                    <a:lnTo>
                      <a:pt x="35724" y="52372"/>
                    </a:lnTo>
                    <a:lnTo>
                      <a:pt x="34893" y="51819"/>
                    </a:lnTo>
                    <a:lnTo>
                      <a:pt x="34148" y="51329"/>
                    </a:lnTo>
                    <a:lnTo>
                      <a:pt x="33424" y="50903"/>
                    </a:lnTo>
                    <a:lnTo>
                      <a:pt x="32679" y="50477"/>
                    </a:lnTo>
                    <a:lnTo>
                      <a:pt x="32403" y="50328"/>
                    </a:lnTo>
                    <a:lnTo>
                      <a:pt x="32296" y="50264"/>
                    </a:lnTo>
                    <a:lnTo>
                      <a:pt x="32190" y="50201"/>
                    </a:lnTo>
                    <a:lnTo>
                      <a:pt x="31913" y="50052"/>
                    </a:lnTo>
                    <a:lnTo>
                      <a:pt x="31317" y="49690"/>
                    </a:lnTo>
                    <a:lnTo>
                      <a:pt x="31274" y="49668"/>
                    </a:lnTo>
                    <a:lnTo>
                      <a:pt x="31210" y="49626"/>
                    </a:lnTo>
                    <a:lnTo>
                      <a:pt x="30657" y="49285"/>
                    </a:lnTo>
                    <a:lnTo>
                      <a:pt x="30103" y="48945"/>
                    </a:lnTo>
                    <a:lnTo>
                      <a:pt x="30167" y="48987"/>
                    </a:lnTo>
                    <a:lnTo>
                      <a:pt x="29720" y="48710"/>
                    </a:lnTo>
                    <a:lnTo>
                      <a:pt x="29678" y="48668"/>
                    </a:lnTo>
                    <a:lnTo>
                      <a:pt x="29145" y="48327"/>
                    </a:lnTo>
                    <a:lnTo>
                      <a:pt x="28613" y="48008"/>
                    </a:lnTo>
                    <a:lnTo>
                      <a:pt x="28294" y="47859"/>
                    </a:lnTo>
                    <a:lnTo>
                      <a:pt x="27996" y="47688"/>
                    </a:lnTo>
                    <a:lnTo>
                      <a:pt x="27357" y="47412"/>
                    </a:lnTo>
                    <a:lnTo>
                      <a:pt x="27314" y="47390"/>
                    </a:lnTo>
                    <a:lnTo>
                      <a:pt x="27016" y="47263"/>
                    </a:lnTo>
                    <a:lnTo>
                      <a:pt x="26463" y="47007"/>
                    </a:lnTo>
                    <a:lnTo>
                      <a:pt x="25931" y="46730"/>
                    </a:lnTo>
                    <a:lnTo>
                      <a:pt x="25356" y="46432"/>
                    </a:lnTo>
                    <a:lnTo>
                      <a:pt x="24611" y="46071"/>
                    </a:lnTo>
                    <a:lnTo>
                      <a:pt x="23759" y="45709"/>
                    </a:lnTo>
                    <a:lnTo>
                      <a:pt x="23142" y="45474"/>
                    </a:lnTo>
                    <a:lnTo>
                      <a:pt x="22610" y="45283"/>
                    </a:lnTo>
                    <a:lnTo>
                      <a:pt x="22035" y="45049"/>
                    </a:lnTo>
                    <a:lnTo>
                      <a:pt x="21481" y="44772"/>
                    </a:lnTo>
                    <a:lnTo>
                      <a:pt x="20906" y="44453"/>
                    </a:lnTo>
                    <a:lnTo>
                      <a:pt x="20417" y="44197"/>
                    </a:lnTo>
                    <a:lnTo>
                      <a:pt x="19884" y="43920"/>
                    </a:lnTo>
                    <a:lnTo>
                      <a:pt x="19352" y="43665"/>
                    </a:lnTo>
                    <a:lnTo>
                      <a:pt x="18841" y="43409"/>
                    </a:lnTo>
                    <a:lnTo>
                      <a:pt x="18032" y="42984"/>
                    </a:lnTo>
                    <a:lnTo>
                      <a:pt x="17266" y="42579"/>
                    </a:lnTo>
                    <a:lnTo>
                      <a:pt x="16861" y="42324"/>
                    </a:lnTo>
                    <a:lnTo>
                      <a:pt x="16116" y="41834"/>
                    </a:lnTo>
                    <a:lnTo>
                      <a:pt x="16074" y="41813"/>
                    </a:lnTo>
                    <a:lnTo>
                      <a:pt x="15478" y="41408"/>
                    </a:lnTo>
                    <a:lnTo>
                      <a:pt x="14647" y="40897"/>
                    </a:lnTo>
                    <a:lnTo>
                      <a:pt x="13924" y="40471"/>
                    </a:lnTo>
                    <a:lnTo>
                      <a:pt x="13093" y="40003"/>
                    </a:lnTo>
                    <a:lnTo>
                      <a:pt x="12987" y="39960"/>
                    </a:lnTo>
                    <a:lnTo>
                      <a:pt x="12412" y="39641"/>
                    </a:lnTo>
                    <a:lnTo>
                      <a:pt x="11497" y="39088"/>
                    </a:lnTo>
                    <a:lnTo>
                      <a:pt x="10900" y="38726"/>
                    </a:lnTo>
                    <a:lnTo>
                      <a:pt x="10198" y="38321"/>
                    </a:lnTo>
                    <a:lnTo>
                      <a:pt x="9410" y="37895"/>
                    </a:lnTo>
                    <a:lnTo>
                      <a:pt x="8878" y="37640"/>
                    </a:lnTo>
                    <a:lnTo>
                      <a:pt x="8346" y="37427"/>
                    </a:lnTo>
                    <a:lnTo>
                      <a:pt x="8197" y="37363"/>
                    </a:lnTo>
                    <a:lnTo>
                      <a:pt x="7750" y="37172"/>
                    </a:lnTo>
                    <a:lnTo>
                      <a:pt x="7345" y="36980"/>
                    </a:lnTo>
                    <a:lnTo>
                      <a:pt x="6941" y="36788"/>
                    </a:lnTo>
                    <a:lnTo>
                      <a:pt x="6557" y="36597"/>
                    </a:lnTo>
                    <a:lnTo>
                      <a:pt x="6196" y="36405"/>
                    </a:lnTo>
                    <a:lnTo>
                      <a:pt x="5450" y="36001"/>
                    </a:lnTo>
                    <a:lnTo>
                      <a:pt x="5174" y="35852"/>
                    </a:lnTo>
                    <a:lnTo>
                      <a:pt x="5131" y="35830"/>
                    </a:lnTo>
                    <a:lnTo>
                      <a:pt x="4727" y="35596"/>
                    </a:lnTo>
                    <a:lnTo>
                      <a:pt x="4450" y="35468"/>
                    </a:lnTo>
                    <a:lnTo>
                      <a:pt x="4130" y="35319"/>
                    </a:lnTo>
                    <a:lnTo>
                      <a:pt x="3811" y="35149"/>
                    </a:lnTo>
                    <a:lnTo>
                      <a:pt x="3513" y="34958"/>
                    </a:lnTo>
                    <a:lnTo>
                      <a:pt x="3151" y="34702"/>
                    </a:lnTo>
                    <a:lnTo>
                      <a:pt x="2832" y="34447"/>
                    </a:lnTo>
                    <a:lnTo>
                      <a:pt x="2512" y="34149"/>
                    </a:lnTo>
                    <a:lnTo>
                      <a:pt x="2214" y="33850"/>
                    </a:lnTo>
                    <a:lnTo>
                      <a:pt x="2172" y="33808"/>
                    </a:lnTo>
                    <a:lnTo>
                      <a:pt x="1874" y="33467"/>
                    </a:lnTo>
                    <a:lnTo>
                      <a:pt x="1618" y="33127"/>
                    </a:lnTo>
                    <a:lnTo>
                      <a:pt x="1363" y="32722"/>
                    </a:lnTo>
                    <a:lnTo>
                      <a:pt x="1150" y="32339"/>
                    </a:lnTo>
                    <a:lnTo>
                      <a:pt x="980" y="31977"/>
                    </a:lnTo>
                    <a:lnTo>
                      <a:pt x="852" y="31636"/>
                    </a:lnTo>
                    <a:lnTo>
                      <a:pt x="745" y="31317"/>
                    </a:lnTo>
                    <a:lnTo>
                      <a:pt x="660" y="30955"/>
                    </a:lnTo>
                    <a:lnTo>
                      <a:pt x="596" y="30593"/>
                    </a:lnTo>
                    <a:lnTo>
                      <a:pt x="575" y="30253"/>
                    </a:lnTo>
                    <a:lnTo>
                      <a:pt x="596" y="29955"/>
                    </a:lnTo>
                    <a:lnTo>
                      <a:pt x="596" y="29869"/>
                    </a:lnTo>
                    <a:lnTo>
                      <a:pt x="618" y="29763"/>
                    </a:lnTo>
                    <a:lnTo>
                      <a:pt x="660" y="29507"/>
                    </a:lnTo>
                    <a:lnTo>
                      <a:pt x="703" y="29252"/>
                    </a:lnTo>
                    <a:lnTo>
                      <a:pt x="809" y="28826"/>
                    </a:lnTo>
                    <a:lnTo>
                      <a:pt x="916" y="28443"/>
                    </a:lnTo>
                    <a:lnTo>
                      <a:pt x="980" y="28230"/>
                    </a:lnTo>
                    <a:lnTo>
                      <a:pt x="1107" y="27804"/>
                    </a:lnTo>
                    <a:lnTo>
                      <a:pt x="1214" y="27379"/>
                    </a:lnTo>
                    <a:lnTo>
                      <a:pt x="1342" y="26868"/>
                    </a:lnTo>
                    <a:lnTo>
                      <a:pt x="1533" y="26314"/>
                    </a:lnTo>
                    <a:lnTo>
                      <a:pt x="1746" y="25782"/>
                    </a:lnTo>
                    <a:lnTo>
                      <a:pt x="1959" y="25271"/>
                    </a:lnTo>
                    <a:lnTo>
                      <a:pt x="2172" y="24760"/>
                    </a:lnTo>
                    <a:lnTo>
                      <a:pt x="2427" y="24249"/>
                    </a:lnTo>
                    <a:lnTo>
                      <a:pt x="2683" y="23738"/>
                    </a:lnTo>
                    <a:lnTo>
                      <a:pt x="2981" y="23206"/>
                    </a:lnTo>
                    <a:lnTo>
                      <a:pt x="3300" y="22652"/>
                    </a:lnTo>
                    <a:lnTo>
                      <a:pt x="3683" y="22056"/>
                    </a:lnTo>
                    <a:lnTo>
                      <a:pt x="4045" y="21545"/>
                    </a:lnTo>
                    <a:lnTo>
                      <a:pt x="4514" y="20970"/>
                    </a:lnTo>
                    <a:lnTo>
                      <a:pt x="4961" y="20417"/>
                    </a:lnTo>
                    <a:lnTo>
                      <a:pt x="5450" y="19842"/>
                    </a:lnTo>
                    <a:lnTo>
                      <a:pt x="5919" y="19331"/>
                    </a:lnTo>
                    <a:lnTo>
                      <a:pt x="6366" y="18884"/>
                    </a:lnTo>
                    <a:lnTo>
                      <a:pt x="6451" y="18799"/>
                    </a:lnTo>
                    <a:lnTo>
                      <a:pt x="6919" y="18331"/>
                    </a:lnTo>
                    <a:lnTo>
                      <a:pt x="7281" y="17947"/>
                    </a:lnTo>
                    <a:lnTo>
                      <a:pt x="7856" y="17351"/>
                    </a:lnTo>
                    <a:lnTo>
                      <a:pt x="8367" y="16904"/>
                    </a:lnTo>
                    <a:lnTo>
                      <a:pt x="8878" y="16478"/>
                    </a:lnTo>
                    <a:lnTo>
                      <a:pt x="9559" y="15946"/>
                    </a:lnTo>
                    <a:lnTo>
                      <a:pt x="9623" y="15904"/>
                    </a:lnTo>
                    <a:lnTo>
                      <a:pt x="9942" y="15669"/>
                    </a:lnTo>
                    <a:lnTo>
                      <a:pt x="10539" y="15180"/>
                    </a:lnTo>
                    <a:lnTo>
                      <a:pt x="11092" y="14690"/>
                    </a:lnTo>
                    <a:lnTo>
                      <a:pt x="11518" y="14243"/>
                    </a:lnTo>
                    <a:lnTo>
                      <a:pt x="11582" y="14179"/>
                    </a:lnTo>
                    <a:lnTo>
                      <a:pt x="12071" y="13647"/>
                    </a:lnTo>
                    <a:lnTo>
                      <a:pt x="12369" y="13349"/>
                    </a:lnTo>
                    <a:lnTo>
                      <a:pt x="12604" y="13157"/>
                    </a:lnTo>
                    <a:lnTo>
                      <a:pt x="12859" y="12966"/>
                    </a:lnTo>
                    <a:lnTo>
                      <a:pt x="13391" y="12583"/>
                    </a:lnTo>
                    <a:lnTo>
                      <a:pt x="13434" y="12540"/>
                    </a:lnTo>
                    <a:lnTo>
                      <a:pt x="14009" y="12199"/>
                    </a:lnTo>
                    <a:lnTo>
                      <a:pt x="14669" y="11795"/>
                    </a:lnTo>
                    <a:lnTo>
                      <a:pt x="15691" y="11199"/>
                    </a:lnTo>
                    <a:lnTo>
                      <a:pt x="16755" y="10539"/>
                    </a:lnTo>
                    <a:lnTo>
                      <a:pt x="17117" y="10305"/>
                    </a:lnTo>
                    <a:lnTo>
                      <a:pt x="17543" y="10049"/>
                    </a:lnTo>
                    <a:lnTo>
                      <a:pt x="17713" y="9943"/>
                    </a:lnTo>
                    <a:lnTo>
                      <a:pt x="18245" y="9602"/>
                    </a:lnTo>
                    <a:lnTo>
                      <a:pt x="18714" y="9304"/>
                    </a:lnTo>
                    <a:lnTo>
                      <a:pt x="18948" y="9155"/>
                    </a:lnTo>
                    <a:lnTo>
                      <a:pt x="19437" y="8836"/>
                    </a:lnTo>
                    <a:lnTo>
                      <a:pt x="20055" y="8452"/>
                    </a:lnTo>
                    <a:lnTo>
                      <a:pt x="20693" y="8090"/>
                    </a:lnTo>
                    <a:lnTo>
                      <a:pt x="21396" y="7686"/>
                    </a:lnTo>
                    <a:lnTo>
                      <a:pt x="21524" y="7601"/>
                    </a:lnTo>
                    <a:lnTo>
                      <a:pt x="21886" y="7388"/>
                    </a:lnTo>
                    <a:lnTo>
                      <a:pt x="22524" y="7005"/>
                    </a:lnTo>
                    <a:lnTo>
                      <a:pt x="23142" y="6643"/>
                    </a:lnTo>
                    <a:lnTo>
                      <a:pt x="23461" y="6473"/>
                    </a:lnTo>
                    <a:lnTo>
                      <a:pt x="23759" y="6281"/>
                    </a:lnTo>
                    <a:lnTo>
                      <a:pt x="24249" y="5983"/>
                    </a:lnTo>
                    <a:lnTo>
                      <a:pt x="24334" y="5919"/>
                    </a:lnTo>
                    <a:lnTo>
                      <a:pt x="24887" y="5578"/>
                    </a:lnTo>
                    <a:lnTo>
                      <a:pt x="25484" y="5216"/>
                    </a:lnTo>
                    <a:lnTo>
                      <a:pt x="26782" y="4493"/>
                    </a:lnTo>
                    <a:lnTo>
                      <a:pt x="27080" y="4344"/>
                    </a:lnTo>
                    <a:lnTo>
                      <a:pt x="27612" y="4067"/>
                    </a:lnTo>
                    <a:lnTo>
                      <a:pt x="28230" y="3726"/>
                    </a:lnTo>
                    <a:lnTo>
                      <a:pt x="28400" y="3641"/>
                    </a:lnTo>
                    <a:lnTo>
                      <a:pt x="28911" y="3386"/>
                    </a:lnTo>
                    <a:lnTo>
                      <a:pt x="29465" y="3130"/>
                    </a:lnTo>
                    <a:lnTo>
                      <a:pt x="30039" y="2917"/>
                    </a:lnTo>
                    <a:lnTo>
                      <a:pt x="30338" y="2811"/>
                    </a:lnTo>
                    <a:lnTo>
                      <a:pt x="30657" y="2726"/>
                    </a:lnTo>
                    <a:lnTo>
                      <a:pt x="31317" y="2598"/>
                    </a:lnTo>
                    <a:lnTo>
                      <a:pt x="31530" y="2555"/>
                    </a:lnTo>
                    <a:lnTo>
                      <a:pt x="31657" y="2555"/>
                    </a:lnTo>
                    <a:lnTo>
                      <a:pt x="32062" y="2491"/>
                    </a:lnTo>
                    <a:lnTo>
                      <a:pt x="32381" y="2406"/>
                    </a:lnTo>
                    <a:lnTo>
                      <a:pt x="32701" y="2321"/>
                    </a:lnTo>
                    <a:lnTo>
                      <a:pt x="33297" y="2130"/>
                    </a:lnTo>
                    <a:lnTo>
                      <a:pt x="33935" y="1874"/>
                    </a:lnTo>
                    <a:lnTo>
                      <a:pt x="34531" y="1619"/>
                    </a:lnTo>
                    <a:lnTo>
                      <a:pt x="34915" y="1427"/>
                    </a:lnTo>
                    <a:lnTo>
                      <a:pt x="35149" y="1321"/>
                    </a:lnTo>
                    <a:lnTo>
                      <a:pt x="35788" y="1044"/>
                    </a:lnTo>
                    <a:lnTo>
                      <a:pt x="36107" y="916"/>
                    </a:lnTo>
                    <a:lnTo>
                      <a:pt x="36426" y="831"/>
                    </a:lnTo>
                    <a:lnTo>
                      <a:pt x="37022" y="682"/>
                    </a:lnTo>
                    <a:lnTo>
                      <a:pt x="37469" y="597"/>
                    </a:lnTo>
                    <a:lnTo>
                      <a:pt x="37916" y="554"/>
                    </a:lnTo>
                    <a:lnTo>
                      <a:pt x="38449" y="533"/>
                    </a:lnTo>
                    <a:close/>
                    <a:moveTo>
                      <a:pt x="40386" y="1"/>
                    </a:moveTo>
                    <a:lnTo>
                      <a:pt x="40237" y="22"/>
                    </a:lnTo>
                    <a:lnTo>
                      <a:pt x="39300" y="22"/>
                    </a:lnTo>
                    <a:lnTo>
                      <a:pt x="38300" y="43"/>
                    </a:lnTo>
                    <a:lnTo>
                      <a:pt x="37916" y="64"/>
                    </a:lnTo>
                    <a:lnTo>
                      <a:pt x="37618" y="107"/>
                    </a:lnTo>
                    <a:lnTo>
                      <a:pt x="37278" y="150"/>
                    </a:lnTo>
                    <a:lnTo>
                      <a:pt x="36895" y="256"/>
                    </a:lnTo>
                    <a:lnTo>
                      <a:pt x="36362" y="405"/>
                    </a:lnTo>
                    <a:lnTo>
                      <a:pt x="36064" y="490"/>
                    </a:lnTo>
                    <a:lnTo>
                      <a:pt x="35788" y="618"/>
                    </a:lnTo>
                    <a:lnTo>
                      <a:pt x="35213" y="873"/>
                    </a:lnTo>
                    <a:lnTo>
                      <a:pt x="34681" y="1150"/>
                    </a:lnTo>
                    <a:lnTo>
                      <a:pt x="34170" y="1406"/>
                    </a:lnTo>
                    <a:lnTo>
                      <a:pt x="33552" y="1661"/>
                    </a:lnTo>
                    <a:lnTo>
                      <a:pt x="32999" y="1853"/>
                    </a:lnTo>
                    <a:lnTo>
                      <a:pt x="32488" y="2002"/>
                    </a:lnTo>
                    <a:lnTo>
                      <a:pt x="31913" y="2108"/>
                    </a:lnTo>
                    <a:lnTo>
                      <a:pt x="31359" y="2172"/>
                    </a:lnTo>
                    <a:lnTo>
                      <a:pt x="31040" y="2236"/>
                    </a:lnTo>
                    <a:lnTo>
                      <a:pt x="30721" y="2300"/>
                    </a:lnTo>
                    <a:lnTo>
                      <a:pt x="30401" y="2385"/>
                    </a:lnTo>
                    <a:lnTo>
                      <a:pt x="30082" y="2470"/>
                    </a:lnTo>
                    <a:lnTo>
                      <a:pt x="29805" y="2577"/>
                    </a:lnTo>
                    <a:lnTo>
                      <a:pt x="29529" y="2683"/>
                    </a:lnTo>
                    <a:lnTo>
                      <a:pt x="29465" y="2704"/>
                    </a:lnTo>
                    <a:lnTo>
                      <a:pt x="28890" y="2938"/>
                    </a:lnTo>
                    <a:lnTo>
                      <a:pt x="28400" y="3194"/>
                    </a:lnTo>
                    <a:lnTo>
                      <a:pt x="27932" y="3449"/>
                    </a:lnTo>
                    <a:lnTo>
                      <a:pt x="27804" y="3513"/>
                    </a:lnTo>
                    <a:lnTo>
                      <a:pt x="27038" y="3897"/>
                    </a:lnTo>
                    <a:lnTo>
                      <a:pt x="26505" y="4173"/>
                    </a:lnTo>
                    <a:lnTo>
                      <a:pt x="25867" y="4514"/>
                    </a:lnTo>
                    <a:lnTo>
                      <a:pt x="25228" y="4855"/>
                    </a:lnTo>
                    <a:lnTo>
                      <a:pt x="24611" y="5216"/>
                    </a:lnTo>
                    <a:lnTo>
                      <a:pt x="23972" y="5600"/>
                    </a:lnTo>
                    <a:lnTo>
                      <a:pt x="23312" y="6004"/>
                    </a:lnTo>
                    <a:lnTo>
                      <a:pt x="22780" y="6302"/>
                    </a:lnTo>
                    <a:lnTo>
                      <a:pt x="21715" y="6941"/>
                    </a:lnTo>
                    <a:lnTo>
                      <a:pt x="21502" y="7069"/>
                    </a:lnTo>
                    <a:lnTo>
                      <a:pt x="21311" y="7196"/>
                    </a:lnTo>
                    <a:lnTo>
                      <a:pt x="20906" y="7431"/>
                    </a:lnTo>
                    <a:lnTo>
                      <a:pt x="20417" y="7707"/>
                    </a:lnTo>
                    <a:lnTo>
                      <a:pt x="20353" y="7750"/>
                    </a:lnTo>
                    <a:lnTo>
                      <a:pt x="20289" y="7771"/>
                    </a:lnTo>
                    <a:lnTo>
                      <a:pt x="19672" y="8133"/>
                    </a:lnTo>
                    <a:lnTo>
                      <a:pt x="19012" y="8516"/>
                    </a:lnTo>
                    <a:lnTo>
                      <a:pt x="18479" y="8857"/>
                    </a:lnTo>
                    <a:lnTo>
                      <a:pt x="17841" y="9240"/>
                    </a:lnTo>
                    <a:lnTo>
                      <a:pt x="17500" y="9432"/>
                    </a:lnTo>
                    <a:lnTo>
                      <a:pt x="17032" y="9730"/>
                    </a:lnTo>
                    <a:lnTo>
                      <a:pt x="16798" y="9858"/>
                    </a:lnTo>
                    <a:lnTo>
                      <a:pt x="16201" y="10219"/>
                    </a:lnTo>
                    <a:lnTo>
                      <a:pt x="15882" y="10411"/>
                    </a:lnTo>
                    <a:lnTo>
                      <a:pt x="15754" y="10496"/>
                    </a:lnTo>
                    <a:lnTo>
                      <a:pt x="15371" y="10709"/>
                    </a:lnTo>
                    <a:lnTo>
                      <a:pt x="14945" y="10965"/>
                    </a:lnTo>
                    <a:lnTo>
                      <a:pt x="14520" y="11199"/>
                    </a:lnTo>
                    <a:lnTo>
                      <a:pt x="13987" y="11497"/>
                    </a:lnTo>
                    <a:lnTo>
                      <a:pt x="13476" y="11795"/>
                    </a:lnTo>
                    <a:lnTo>
                      <a:pt x="12987" y="12093"/>
                    </a:lnTo>
                    <a:lnTo>
                      <a:pt x="12433" y="12476"/>
                    </a:lnTo>
                    <a:lnTo>
                      <a:pt x="12114" y="12732"/>
                    </a:lnTo>
                    <a:lnTo>
                      <a:pt x="11816" y="13008"/>
                    </a:lnTo>
                    <a:lnTo>
                      <a:pt x="11539" y="13285"/>
                    </a:lnTo>
                    <a:lnTo>
                      <a:pt x="11284" y="13583"/>
                    </a:lnTo>
                    <a:lnTo>
                      <a:pt x="11007" y="13881"/>
                    </a:lnTo>
                    <a:lnTo>
                      <a:pt x="10709" y="14179"/>
                    </a:lnTo>
                    <a:lnTo>
                      <a:pt x="10219" y="14626"/>
                    </a:lnTo>
                    <a:lnTo>
                      <a:pt x="9623" y="15073"/>
                    </a:lnTo>
                    <a:lnTo>
                      <a:pt x="9325" y="15308"/>
                    </a:lnTo>
                    <a:lnTo>
                      <a:pt x="8537" y="15904"/>
                    </a:lnTo>
                    <a:lnTo>
                      <a:pt x="7984" y="16372"/>
                    </a:lnTo>
                    <a:lnTo>
                      <a:pt x="7473" y="16862"/>
                    </a:lnTo>
                    <a:lnTo>
                      <a:pt x="7196" y="17138"/>
                    </a:lnTo>
                    <a:lnTo>
                      <a:pt x="6919" y="17415"/>
                    </a:lnTo>
                    <a:lnTo>
                      <a:pt x="6557" y="17841"/>
                    </a:lnTo>
                    <a:lnTo>
                      <a:pt x="5940" y="18437"/>
                    </a:lnTo>
                    <a:lnTo>
                      <a:pt x="5536" y="18820"/>
                    </a:lnTo>
                    <a:lnTo>
                      <a:pt x="5067" y="19310"/>
                    </a:lnTo>
                    <a:lnTo>
                      <a:pt x="4556" y="19863"/>
                    </a:lnTo>
                    <a:lnTo>
                      <a:pt x="4067" y="20438"/>
                    </a:lnTo>
                    <a:lnTo>
                      <a:pt x="3620" y="20992"/>
                    </a:lnTo>
                    <a:lnTo>
                      <a:pt x="3172" y="21567"/>
                    </a:lnTo>
                    <a:lnTo>
                      <a:pt x="2789" y="22141"/>
                    </a:lnTo>
                    <a:lnTo>
                      <a:pt x="2449" y="22716"/>
                    </a:lnTo>
                    <a:lnTo>
                      <a:pt x="2108" y="23334"/>
                    </a:lnTo>
                    <a:lnTo>
                      <a:pt x="1789" y="23972"/>
                    </a:lnTo>
                    <a:lnTo>
                      <a:pt x="1491" y="24675"/>
                    </a:lnTo>
                    <a:lnTo>
                      <a:pt x="1256" y="25292"/>
                    </a:lnTo>
                    <a:lnTo>
                      <a:pt x="1022" y="25910"/>
                    </a:lnTo>
                    <a:lnTo>
                      <a:pt x="895" y="26293"/>
                    </a:lnTo>
                    <a:lnTo>
                      <a:pt x="788" y="26676"/>
                    </a:lnTo>
                    <a:lnTo>
                      <a:pt x="724" y="26974"/>
                    </a:lnTo>
                    <a:lnTo>
                      <a:pt x="639" y="27293"/>
                    </a:lnTo>
                    <a:lnTo>
                      <a:pt x="618" y="27336"/>
                    </a:lnTo>
                    <a:lnTo>
                      <a:pt x="554" y="27570"/>
                    </a:lnTo>
                    <a:lnTo>
                      <a:pt x="469" y="27804"/>
                    </a:lnTo>
                    <a:lnTo>
                      <a:pt x="405" y="27953"/>
                    </a:lnTo>
                    <a:lnTo>
                      <a:pt x="320" y="28166"/>
                    </a:lnTo>
                    <a:lnTo>
                      <a:pt x="277" y="28337"/>
                    </a:lnTo>
                    <a:lnTo>
                      <a:pt x="235" y="28507"/>
                    </a:lnTo>
                    <a:lnTo>
                      <a:pt x="213" y="28571"/>
                    </a:lnTo>
                    <a:lnTo>
                      <a:pt x="213" y="28635"/>
                    </a:lnTo>
                    <a:lnTo>
                      <a:pt x="192" y="28720"/>
                    </a:lnTo>
                    <a:lnTo>
                      <a:pt x="171" y="28911"/>
                    </a:lnTo>
                    <a:lnTo>
                      <a:pt x="149" y="29018"/>
                    </a:lnTo>
                    <a:lnTo>
                      <a:pt x="107" y="29273"/>
                    </a:lnTo>
                    <a:lnTo>
                      <a:pt x="107" y="29337"/>
                    </a:lnTo>
                    <a:lnTo>
                      <a:pt x="86" y="29401"/>
                    </a:lnTo>
                    <a:lnTo>
                      <a:pt x="86" y="29507"/>
                    </a:lnTo>
                    <a:lnTo>
                      <a:pt x="64" y="29656"/>
                    </a:lnTo>
                    <a:lnTo>
                      <a:pt x="22" y="29955"/>
                    </a:lnTo>
                    <a:lnTo>
                      <a:pt x="0" y="30295"/>
                    </a:lnTo>
                    <a:lnTo>
                      <a:pt x="22" y="30700"/>
                    </a:lnTo>
                    <a:lnTo>
                      <a:pt x="86" y="31104"/>
                    </a:lnTo>
                    <a:lnTo>
                      <a:pt x="171" y="31615"/>
                    </a:lnTo>
                    <a:lnTo>
                      <a:pt x="298" y="32041"/>
                    </a:lnTo>
                    <a:lnTo>
                      <a:pt x="384" y="32254"/>
                    </a:lnTo>
                    <a:lnTo>
                      <a:pt x="469" y="32467"/>
                    </a:lnTo>
                    <a:lnTo>
                      <a:pt x="575" y="32680"/>
                    </a:lnTo>
                    <a:lnTo>
                      <a:pt x="703" y="32914"/>
                    </a:lnTo>
                    <a:lnTo>
                      <a:pt x="873" y="33212"/>
                    </a:lnTo>
                    <a:lnTo>
                      <a:pt x="1086" y="33489"/>
                    </a:lnTo>
                    <a:lnTo>
                      <a:pt x="1150" y="33574"/>
                    </a:lnTo>
                    <a:lnTo>
                      <a:pt x="1427" y="33936"/>
                    </a:lnTo>
                    <a:lnTo>
                      <a:pt x="1746" y="34255"/>
                    </a:lnTo>
                    <a:lnTo>
                      <a:pt x="2087" y="34553"/>
                    </a:lnTo>
                    <a:lnTo>
                      <a:pt x="2406" y="34830"/>
                    </a:lnTo>
                    <a:lnTo>
                      <a:pt x="2789" y="35128"/>
                    </a:lnTo>
                    <a:lnTo>
                      <a:pt x="3194" y="35383"/>
                    </a:lnTo>
                    <a:lnTo>
                      <a:pt x="3556" y="35596"/>
                    </a:lnTo>
                    <a:lnTo>
                      <a:pt x="3918" y="35788"/>
                    </a:lnTo>
                    <a:lnTo>
                      <a:pt x="4194" y="35894"/>
                    </a:lnTo>
                    <a:lnTo>
                      <a:pt x="4237" y="35916"/>
                    </a:lnTo>
                    <a:lnTo>
                      <a:pt x="4599" y="36086"/>
                    </a:lnTo>
                    <a:lnTo>
                      <a:pt x="4876" y="36214"/>
                    </a:lnTo>
                    <a:lnTo>
                      <a:pt x="5131" y="36384"/>
                    </a:lnTo>
                    <a:lnTo>
                      <a:pt x="5344" y="36490"/>
                    </a:lnTo>
                    <a:lnTo>
                      <a:pt x="6068" y="36874"/>
                    </a:lnTo>
                    <a:lnTo>
                      <a:pt x="6472" y="37086"/>
                    </a:lnTo>
                    <a:lnTo>
                      <a:pt x="6813" y="37278"/>
                    </a:lnTo>
                    <a:lnTo>
                      <a:pt x="7430" y="37576"/>
                    </a:lnTo>
                    <a:lnTo>
                      <a:pt x="8069" y="37853"/>
                    </a:lnTo>
                    <a:lnTo>
                      <a:pt x="8495" y="38044"/>
                    </a:lnTo>
                    <a:lnTo>
                      <a:pt x="9048" y="38300"/>
                    </a:lnTo>
                    <a:lnTo>
                      <a:pt x="9602" y="38598"/>
                    </a:lnTo>
                    <a:lnTo>
                      <a:pt x="10602" y="39194"/>
                    </a:lnTo>
                    <a:lnTo>
                      <a:pt x="11135" y="39513"/>
                    </a:lnTo>
                    <a:lnTo>
                      <a:pt x="11667" y="39854"/>
                    </a:lnTo>
                    <a:lnTo>
                      <a:pt x="12199" y="40195"/>
                    </a:lnTo>
                    <a:lnTo>
                      <a:pt x="12838" y="40557"/>
                    </a:lnTo>
                    <a:lnTo>
                      <a:pt x="12880" y="40599"/>
                    </a:lnTo>
                    <a:lnTo>
                      <a:pt x="13391" y="40876"/>
                    </a:lnTo>
                    <a:lnTo>
                      <a:pt x="13881" y="41174"/>
                    </a:lnTo>
                    <a:lnTo>
                      <a:pt x="14179" y="41366"/>
                    </a:lnTo>
                    <a:lnTo>
                      <a:pt x="14328" y="41451"/>
                    </a:lnTo>
                    <a:lnTo>
                      <a:pt x="15286" y="42068"/>
                    </a:lnTo>
                    <a:lnTo>
                      <a:pt x="15541" y="42260"/>
                    </a:lnTo>
                    <a:lnTo>
                      <a:pt x="16159" y="42664"/>
                    </a:lnTo>
                    <a:lnTo>
                      <a:pt x="16798" y="43069"/>
                    </a:lnTo>
                    <a:lnTo>
                      <a:pt x="17351" y="43388"/>
                    </a:lnTo>
                    <a:lnTo>
                      <a:pt x="17926" y="43686"/>
                    </a:lnTo>
                    <a:lnTo>
                      <a:pt x="19054" y="44261"/>
                    </a:lnTo>
                    <a:lnTo>
                      <a:pt x="19182" y="44325"/>
                    </a:lnTo>
                    <a:lnTo>
                      <a:pt x="19948" y="44708"/>
                    </a:lnTo>
                    <a:lnTo>
                      <a:pt x="20693" y="45112"/>
                    </a:lnTo>
                    <a:lnTo>
                      <a:pt x="21545" y="45560"/>
                    </a:lnTo>
                    <a:lnTo>
                      <a:pt x="21907" y="45730"/>
                    </a:lnTo>
                    <a:lnTo>
                      <a:pt x="22290" y="45879"/>
                    </a:lnTo>
                    <a:lnTo>
                      <a:pt x="23035" y="46156"/>
                    </a:lnTo>
                    <a:lnTo>
                      <a:pt x="23269" y="46262"/>
                    </a:lnTo>
                    <a:lnTo>
                      <a:pt x="24100" y="46581"/>
                    </a:lnTo>
                    <a:lnTo>
                      <a:pt x="24909" y="46922"/>
                    </a:lnTo>
                    <a:lnTo>
                      <a:pt x="25335" y="47135"/>
                    </a:lnTo>
                    <a:lnTo>
                      <a:pt x="25739" y="47348"/>
                    </a:lnTo>
                    <a:lnTo>
                      <a:pt x="26144" y="47561"/>
                    </a:lnTo>
                    <a:lnTo>
                      <a:pt x="26527" y="47752"/>
                    </a:lnTo>
                    <a:lnTo>
                      <a:pt x="26974" y="47944"/>
                    </a:lnTo>
                    <a:lnTo>
                      <a:pt x="27038" y="47987"/>
                    </a:lnTo>
                    <a:lnTo>
                      <a:pt x="27612" y="48242"/>
                    </a:lnTo>
                    <a:lnTo>
                      <a:pt x="28123" y="48497"/>
                    </a:lnTo>
                    <a:lnTo>
                      <a:pt x="28613" y="48796"/>
                    </a:lnTo>
                    <a:lnTo>
                      <a:pt x="29252" y="49200"/>
                    </a:lnTo>
                    <a:lnTo>
                      <a:pt x="29976" y="49690"/>
                    </a:lnTo>
                    <a:lnTo>
                      <a:pt x="30295" y="49881"/>
                    </a:lnTo>
                    <a:lnTo>
                      <a:pt x="31466" y="50626"/>
                    </a:lnTo>
                    <a:lnTo>
                      <a:pt x="32062" y="50967"/>
                    </a:lnTo>
                    <a:lnTo>
                      <a:pt x="32190" y="51031"/>
                    </a:lnTo>
                    <a:lnTo>
                      <a:pt x="32913" y="51435"/>
                    </a:lnTo>
                    <a:lnTo>
                      <a:pt x="33063" y="51499"/>
                    </a:lnTo>
                    <a:lnTo>
                      <a:pt x="33722" y="51882"/>
                    </a:lnTo>
                    <a:lnTo>
                      <a:pt x="34361" y="52266"/>
                    </a:lnTo>
                    <a:lnTo>
                      <a:pt x="35085" y="52755"/>
                    </a:lnTo>
                    <a:lnTo>
                      <a:pt x="35788" y="53245"/>
                    </a:lnTo>
                    <a:lnTo>
                      <a:pt x="35894" y="53309"/>
                    </a:lnTo>
                    <a:lnTo>
                      <a:pt x="36639" y="53777"/>
                    </a:lnTo>
                    <a:lnTo>
                      <a:pt x="37512" y="54331"/>
                    </a:lnTo>
                    <a:lnTo>
                      <a:pt x="38449" y="54863"/>
                    </a:lnTo>
                    <a:lnTo>
                      <a:pt x="39066" y="55225"/>
                    </a:lnTo>
                    <a:lnTo>
                      <a:pt x="39832" y="55693"/>
                    </a:lnTo>
                    <a:lnTo>
                      <a:pt x="39918" y="55736"/>
                    </a:lnTo>
                    <a:lnTo>
                      <a:pt x="40578" y="56140"/>
                    </a:lnTo>
                    <a:lnTo>
                      <a:pt x="40769" y="56268"/>
                    </a:lnTo>
                    <a:lnTo>
                      <a:pt x="40961" y="56374"/>
                    </a:lnTo>
                    <a:lnTo>
                      <a:pt x="41514" y="56715"/>
                    </a:lnTo>
                    <a:lnTo>
                      <a:pt x="42068" y="57034"/>
                    </a:lnTo>
                    <a:lnTo>
                      <a:pt x="42536" y="57269"/>
                    </a:lnTo>
                    <a:lnTo>
                      <a:pt x="42728" y="57396"/>
                    </a:lnTo>
                    <a:lnTo>
                      <a:pt x="43622" y="57886"/>
                    </a:lnTo>
                    <a:lnTo>
                      <a:pt x="44410" y="58333"/>
                    </a:lnTo>
                    <a:lnTo>
                      <a:pt x="45240" y="58759"/>
                    </a:lnTo>
                    <a:lnTo>
                      <a:pt x="45985" y="59121"/>
                    </a:lnTo>
                    <a:lnTo>
                      <a:pt x="46390" y="59291"/>
                    </a:lnTo>
                    <a:lnTo>
                      <a:pt x="46815" y="59461"/>
                    </a:lnTo>
                    <a:lnTo>
                      <a:pt x="47433" y="59674"/>
                    </a:lnTo>
                    <a:lnTo>
                      <a:pt x="48050" y="59866"/>
                    </a:lnTo>
                    <a:lnTo>
                      <a:pt x="48519" y="60015"/>
                    </a:lnTo>
                    <a:lnTo>
                      <a:pt x="49327" y="60313"/>
                    </a:lnTo>
                    <a:lnTo>
                      <a:pt x="49732" y="60483"/>
                    </a:lnTo>
                    <a:lnTo>
                      <a:pt x="49881" y="60547"/>
                    </a:lnTo>
                    <a:lnTo>
                      <a:pt x="50115" y="60632"/>
                    </a:lnTo>
                    <a:lnTo>
                      <a:pt x="50924" y="60952"/>
                    </a:lnTo>
                    <a:lnTo>
                      <a:pt x="51158" y="61058"/>
                    </a:lnTo>
                    <a:lnTo>
                      <a:pt x="51265" y="61101"/>
                    </a:lnTo>
                    <a:lnTo>
                      <a:pt x="51712" y="61271"/>
                    </a:lnTo>
                    <a:lnTo>
                      <a:pt x="53011" y="61718"/>
                    </a:lnTo>
                    <a:lnTo>
                      <a:pt x="53202" y="61782"/>
                    </a:lnTo>
                    <a:lnTo>
                      <a:pt x="54011" y="62037"/>
                    </a:lnTo>
                    <a:lnTo>
                      <a:pt x="54820" y="62272"/>
                    </a:lnTo>
                    <a:lnTo>
                      <a:pt x="56353" y="62655"/>
                    </a:lnTo>
                    <a:lnTo>
                      <a:pt x="56417" y="62676"/>
                    </a:lnTo>
                    <a:lnTo>
                      <a:pt x="57141" y="62846"/>
                    </a:lnTo>
                    <a:lnTo>
                      <a:pt x="57588" y="62910"/>
                    </a:lnTo>
                    <a:lnTo>
                      <a:pt x="58013" y="62974"/>
                    </a:lnTo>
                    <a:lnTo>
                      <a:pt x="58077" y="62974"/>
                    </a:lnTo>
                    <a:lnTo>
                      <a:pt x="59014" y="63081"/>
                    </a:lnTo>
                    <a:lnTo>
                      <a:pt x="59717" y="63144"/>
                    </a:lnTo>
                    <a:lnTo>
                      <a:pt x="60057" y="63144"/>
                    </a:lnTo>
                    <a:lnTo>
                      <a:pt x="60249" y="63123"/>
                    </a:lnTo>
                    <a:lnTo>
                      <a:pt x="60377" y="63123"/>
                    </a:lnTo>
                    <a:lnTo>
                      <a:pt x="60632" y="63081"/>
                    </a:lnTo>
                    <a:lnTo>
                      <a:pt x="60717" y="63081"/>
                    </a:lnTo>
                    <a:lnTo>
                      <a:pt x="60802" y="63123"/>
                    </a:lnTo>
                    <a:lnTo>
                      <a:pt x="60951" y="63208"/>
                    </a:lnTo>
                    <a:lnTo>
                      <a:pt x="61037" y="63251"/>
                    </a:lnTo>
                    <a:lnTo>
                      <a:pt x="61122" y="63251"/>
                    </a:lnTo>
                    <a:lnTo>
                      <a:pt x="61207" y="63272"/>
                    </a:lnTo>
                    <a:lnTo>
                      <a:pt x="61356" y="63251"/>
                    </a:lnTo>
                    <a:lnTo>
                      <a:pt x="61526" y="63230"/>
                    </a:lnTo>
                    <a:lnTo>
                      <a:pt x="61611" y="63187"/>
                    </a:lnTo>
                    <a:lnTo>
                      <a:pt x="61697" y="63166"/>
                    </a:lnTo>
                    <a:lnTo>
                      <a:pt x="61824" y="63059"/>
                    </a:lnTo>
                    <a:lnTo>
                      <a:pt x="61973" y="62953"/>
                    </a:lnTo>
                    <a:lnTo>
                      <a:pt x="62080" y="62846"/>
                    </a:lnTo>
                    <a:lnTo>
                      <a:pt x="62186" y="62719"/>
                    </a:lnTo>
                    <a:lnTo>
                      <a:pt x="62271" y="62570"/>
                    </a:lnTo>
                    <a:lnTo>
                      <a:pt x="62356" y="62399"/>
                    </a:lnTo>
                    <a:lnTo>
                      <a:pt x="62420" y="62186"/>
                    </a:lnTo>
                    <a:lnTo>
                      <a:pt x="62484" y="61974"/>
                    </a:lnTo>
                    <a:lnTo>
                      <a:pt x="62548" y="61590"/>
                    </a:lnTo>
                    <a:lnTo>
                      <a:pt x="62569" y="61484"/>
                    </a:lnTo>
                    <a:lnTo>
                      <a:pt x="62612" y="61250"/>
                    </a:lnTo>
                    <a:lnTo>
                      <a:pt x="62718" y="60717"/>
                    </a:lnTo>
                    <a:lnTo>
                      <a:pt x="62740" y="60632"/>
                    </a:lnTo>
                    <a:lnTo>
                      <a:pt x="62761" y="60547"/>
                    </a:lnTo>
                    <a:lnTo>
                      <a:pt x="62804" y="60270"/>
                    </a:lnTo>
                    <a:lnTo>
                      <a:pt x="62825" y="60185"/>
                    </a:lnTo>
                    <a:lnTo>
                      <a:pt x="62889" y="59845"/>
                    </a:lnTo>
                    <a:lnTo>
                      <a:pt x="62931" y="59483"/>
                    </a:lnTo>
                    <a:lnTo>
                      <a:pt x="62974" y="59100"/>
                    </a:lnTo>
                    <a:lnTo>
                      <a:pt x="62974" y="58674"/>
                    </a:lnTo>
                    <a:lnTo>
                      <a:pt x="62953" y="58269"/>
                    </a:lnTo>
                    <a:lnTo>
                      <a:pt x="62889" y="57886"/>
                    </a:lnTo>
                    <a:lnTo>
                      <a:pt x="62825" y="57567"/>
                    </a:lnTo>
                    <a:lnTo>
                      <a:pt x="62740" y="57162"/>
                    </a:lnTo>
                    <a:lnTo>
                      <a:pt x="62612" y="56736"/>
                    </a:lnTo>
                    <a:lnTo>
                      <a:pt x="62506" y="56396"/>
                    </a:lnTo>
                    <a:lnTo>
                      <a:pt x="62463" y="56268"/>
                    </a:lnTo>
                    <a:lnTo>
                      <a:pt x="62356" y="56013"/>
                    </a:lnTo>
                    <a:lnTo>
                      <a:pt x="62229" y="55715"/>
                    </a:lnTo>
                    <a:lnTo>
                      <a:pt x="62101" y="55416"/>
                    </a:lnTo>
                    <a:lnTo>
                      <a:pt x="61782" y="54735"/>
                    </a:lnTo>
                    <a:lnTo>
                      <a:pt x="61739" y="54671"/>
                    </a:lnTo>
                    <a:lnTo>
                      <a:pt x="61462" y="54075"/>
                    </a:lnTo>
                    <a:lnTo>
                      <a:pt x="61186" y="53415"/>
                    </a:lnTo>
                    <a:lnTo>
                      <a:pt x="61100" y="53224"/>
                    </a:lnTo>
                    <a:lnTo>
                      <a:pt x="61058" y="53096"/>
                    </a:lnTo>
                    <a:lnTo>
                      <a:pt x="60930" y="52798"/>
                    </a:lnTo>
                    <a:lnTo>
                      <a:pt x="60824" y="52500"/>
                    </a:lnTo>
                    <a:lnTo>
                      <a:pt x="60739" y="52202"/>
                    </a:lnTo>
                    <a:lnTo>
                      <a:pt x="60696" y="51989"/>
                    </a:lnTo>
                    <a:lnTo>
                      <a:pt x="60653" y="51712"/>
                    </a:lnTo>
                    <a:lnTo>
                      <a:pt x="60483" y="50924"/>
                    </a:lnTo>
                    <a:lnTo>
                      <a:pt x="60462" y="50797"/>
                    </a:lnTo>
                    <a:lnTo>
                      <a:pt x="60419" y="50541"/>
                    </a:lnTo>
                    <a:lnTo>
                      <a:pt x="60355" y="50243"/>
                    </a:lnTo>
                    <a:lnTo>
                      <a:pt x="60334" y="50179"/>
                    </a:lnTo>
                    <a:lnTo>
                      <a:pt x="60249" y="49775"/>
                    </a:lnTo>
                    <a:lnTo>
                      <a:pt x="60121" y="49370"/>
                    </a:lnTo>
                    <a:lnTo>
                      <a:pt x="59993" y="49008"/>
                    </a:lnTo>
                    <a:lnTo>
                      <a:pt x="59844" y="48625"/>
                    </a:lnTo>
                    <a:lnTo>
                      <a:pt x="59759" y="48391"/>
                    </a:lnTo>
                    <a:lnTo>
                      <a:pt x="59653" y="48157"/>
                    </a:lnTo>
                    <a:lnTo>
                      <a:pt x="59610" y="48050"/>
                    </a:lnTo>
                    <a:lnTo>
                      <a:pt x="59546" y="47923"/>
                    </a:lnTo>
                    <a:lnTo>
                      <a:pt x="59270" y="47241"/>
                    </a:lnTo>
                    <a:lnTo>
                      <a:pt x="59014" y="46560"/>
                    </a:lnTo>
                    <a:lnTo>
                      <a:pt x="58993" y="46475"/>
                    </a:lnTo>
                    <a:lnTo>
                      <a:pt x="58865" y="46177"/>
                    </a:lnTo>
                    <a:lnTo>
                      <a:pt x="58822" y="46071"/>
                    </a:lnTo>
                    <a:lnTo>
                      <a:pt x="58695" y="45730"/>
                    </a:lnTo>
                    <a:lnTo>
                      <a:pt x="58439" y="44921"/>
                    </a:lnTo>
                    <a:lnTo>
                      <a:pt x="58290" y="44431"/>
                    </a:lnTo>
                    <a:lnTo>
                      <a:pt x="58269" y="44367"/>
                    </a:lnTo>
                    <a:lnTo>
                      <a:pt x="58205" y="44218"/>
                    </a:lnTo>
                    <a:lnTo>
                      <a:pt x="58077" y="43814"/>
                    </a:lnTo>
                    <a:lnTo>
                      <a:pt x="57971" y="43409"/>
                    </a:lnTo>
                    <a:lnTo>
                      <a:pt x="57886" y="43047"/>
                    </a:lnTo>
                    <a:lnTo>
                      <a:pt x="57758" y="42664"/>
                    </a:lnTo>
                    <a:lnTo>
                      <a:pt x="57630" y="42302"/>
                    </a:lnTo>
                    <a:lnTo>
                      <a:pt x="57460" y="41940"/>
                    </a:lnTo>
                    <a:lnTo>
                      <a:pt x="57290" y="41600"/>
                    </a:lnTo>
                    <a:lnTo>
                      <a:pt x="57098" y="41280"/>
                    </a:lnTo>
                    <a:lnTo>
                      <a:pt x="56715" y="40642"/>
                    </a:lnTo>
                    <a:lnTo>
                      <a:pt x="56608" y="40450"/>
                    </a:lnTo>
                    <a:lnTo>
                      <a:pt x="56396" y="40131"/>
                    </a:lnTo>
                    <a:lnTo>
                      <a:pt x="56097" y="39620"/>
                    </a:lnTo>
                    <a:lnTo>
                      <a:pt x="55821" y="39130"/>
                    </a:lnTo>
                    <a:lnTo>
                      <a:pt x="55672" y="38832"/>
                    </a:lnTo>
                    <a:lnTo>
                      <a:pt x="55565" y="38534"/>
                    </a:lnTo>
                    <a:lnTo>
                      <a:pt x="55459" y="38215"/>
                    </a:lnTo>
                    <a:lnTo>
                      <a:pt x="55374" y="37917"/>
                    </a:lnTo>
                    <a:lnTo>
                      <a:pt x="55310" y="37512"/>
                    </a:lnTo>
                    <a:lnTo>
                      <a:pt x="55267" y="37129"/>
                    </a:lnTo>
                    <a:lnTo>
                      <a:pt x="55246" y="36618"/>
                    </a:lnTo>
                    <a:lnTo>
                      <a:pt x="55225" y="36299"/>
                    </a:lnTo>
                    <a:lnTo>
                      <a:pt x="55182" y="35447"/>
                    </a:lnTo>
                    <a:lnTo>
                      <a:pt x="55139" y="35021"/>
                    </a:lnTo>
                    <a:lnTo>
                      <a:pt x="55076" y="34596"/>
                    </a:lnTo>
                    <a:lnTo>
                      <a:pt x="54969" y="33850"/>
                    </a:lnTo>
                    <a:lnTo>
                      <a:pt x="54927" y="33701"/>
                    </a:lnTo>
                    <a:lnTo>
                      <a:pt x="54884" y="33361"/>
                    </a:lnTo>
                    <a:lnTo>
                      <a:pt x="54799" y="33020"/>
                    </a:lnTo>
                    <a:lnTo>
                      <a:pt x="54692" y="32616"/>
                    </a:lnTo>
                    <a:lnTo>
                      <a:pt x="54586" y="32232"/>
                    </a:lnTo>
                    <a:lnTo>
                      <a:pt x="54458" y="31849"/>
                    </a:lnTo>
                    <a:lnTo>
                      <a:pt x="54330" y="31487"/>
                    </a:lnTo>
                    <a:lnTo>
                      <a:pt x="54011" y="30700"/>
                    </a:lnTo>
                    <a:lnTo>
                      <a:pt x="53692" y="29997"/>
                    </a:lnTo>
                    <a:lnTo>
                      <a:pt x="53351" y="29316"/>
                    </a:lnTo>
                    <a:lnTo>
                      <a:pt x="52947" y="28528"/>
                    </a:lnTo>
                    <a:lnTo>
                      <a:pt x="52627" y="27783"/>
                    </a:lnTo>
                    <a:lnTo>
                      <a:pt x="52329" y="27017"/>
                    </a:lnTo>
                    <a:lnTo>
                      <a:pt x="52095" y="26335"/>
                    </a:lnTo>
                    <a:lnTo>
                      <a:pt x="51840" y="25548"/>
                    </a:lnTo>
                    <a:lnTo>
                      <a:pt x="51691" y="25015"/>
                    </a:lnTo>
                    <a:lnTo>
                      <a:pt x="51563" y="24504"/>
                    </a:lnTo>
                    <a:lnTo>
                      <a:pt x="51350" y="23568"/>
                    </a:lnTo>
                    <a:lnTo>
                      <a:pt x="51265" y="23206"/>
                    </a:lnTo>
                    <a:lnTo>
                      <a:pt x="51222" y="22823"/>
                    </a:lnTo>
                    <a:lnTo>
                      <a:pt x="51116" y="21971"/>
                    </a:lnTo>
                    <a:lnTo>
                      <a:pt x="51031" y="21098"/>
                    </a:lnTo>
                    <a:lnTo>
                      <a:pt x="50988" y="20736"/>
                    </a:lnTo>
                    <a:lnTo>
                      <a:pt x="50903" y="20374"/>
                    </a:lnTo>
                    <a:lnTo>
                      <a:pt x="50818" y="19949"/>
                    </a:lnTo>
                    <a:lnTo>
                      <a:pt x="50711" y="19544"/>
                    </a:lnTo>
                    <a:lnTo>
                      <a:pt x="50584" y="19182"/>
                    </a:lnTo>
                    <a:lnTo>
                      <a:pt x="50541" y="19033"/>
                    </a:lnTo>
                    <a:lnTo>
                      <a:pt x="50477" y="18820"/>
                    </a:lnTo>
                    <a:lnTo>
                      <a:pt x="50349" y="18373"/>
                    </a:lnTo>
                    <a:lnTo>
                      <a:pt x="50264" y="18096"/>
                    </a:lnTo>
                    <a:lnTo>
                      <a:pt x="50073" y="17436"/>
                    </a:lnTo>
                    <a:lnTo>
                      <a:pt x="50030" y="17309"/>
                    </a:lnTo>
                    <a:lnTo>
                      <a:pt x="49966" y="17138"/>
                    </a:lnTo>
                    <a:lnTo>
                      <a:pt x="49775" y="16585"/>
                    </a:lnTo>
                    <a:lnTo>
                      <a:pt x="49647" y="16202"/>
                    </a:lnTo>
                    <a:lnTo>
                      <a:pt x="49477" y="15818"/>
                    </a:lnTo>
                    <a:lnTo>
                      <a:pt x="49136" y="15052"/>
                    </a:lnTo>
                    <a:lnTo>
                      <a:pt x="48838" y="14328"/>
                    </a:lnTo>
                    <a:lnTo>
                      <a:pt x="48540" y="13626"/>
                    </a:lnTo>
                    <a:lnTo>
                      <a:pt x="48412" y="13306"/>
                    </a:lnTo>
                    <a:lnTo>
                      <a:pt x="48242" y="12881"/>
                    </a:lnTo>
                    <a:lnTo>
                      <a:pt x="48071" y="12519"/>
                    </a:lnTo>
                    <a:lnTo>
                      <a:pt x="47922" y="12135"/>
                    </a:lnTo>
                    <a:lnTo>
                      <a:pt x="47837" y="11880"/>
                    </a:lnTo>
                    <a:lnTo>
                      <a:pt x="47795" y="11752"/>
                    </a:lnTo>
                    <a:lnTo>
                      <a:pt x="47667" y="11390"/>
                    </a:lnTo>
                    <a:lnTo>
                      <a:pt x="47475" y="10943"/>
                    </a:lnTo>
                    <a:lnTo>
                      <a:pt x="47369" y="10730"/>
                    </a:lnTo>
                    <a:lnTo>
                      <a:pt x="47284" y="10517"/>
                    </a:lnTo>
                    <a:lnTo>
                      <a:pt x="47092" y="10049"/>
                    </a:lnTo>
                    <a:lnTo>
                      <a:pt x="47071" y="9964"/>
                    </a:lnTo>
                    <a:lnTo>
                      <a:pt x="47007" y="9815"/>
                    </a:lnTo>
                    <a:lnTo>
                      <a:pt x="46901" y="9559"/>
                    </a:lnTo>
                    <a:lnTo>
                      <a:pt x="46773" y="9198"/>
                    </a:lnTo>
                    <a:lnTo>
                      <a:pt x="46539" y="8601"/>
                    </a:lnTo>
                    <a:lnTo>
                      <a:pt x="46517" y="8495"/>
                    </a:lnTo>
                    <a:lnTo>
                      <a:pt x="46390" y="8133"/>
                    </a:lnTo>
                    <a:lnTo>
                      <a:pt x="46304" y="7899"/>
                    </a:lnTo>
                    <a:lnTo>
                      <a:pt x="46219" y="7729"/>
                    </a:lnTo>
                    <a:lnTo>
                      <a:pt x="46326" y="7580"/>
                    </a:lnTo>
                    <a:lnTo>
                      <a:pt x="46347" y="7516"/>
                    </a:lnTo>
                    <a:lnTo>
                      <a:pt x="46517" y="7154"/>
                    </a:lnTo>
                    <a:lnTo>
                      <a:pt x="46602" y="6941"/>
                    </a:lnTo>
                    <a:lnTo>
                      <a:pt x="46666" y="6707"/>
                    </a:lnTo>
                    <a:lnTo>
                      <a:pt x="46751" y="6430"/>
                    </a:lnTo>
                    <a:lnTo>
                      <a:pt x="46751" y="6366"/>
                    </a:lnTo>
                    <a:lnTo>
                      <a:pt x="46794" y="6217"/>
                    </a:lnTo>
                    <a:lnTo>
                      <a:pt x="46837" y="6025"/>
                    </a:lnTo>
                    <a:lnTo>
                      <a:pt x="46879" y="5813"/>
                    </a:lnTo>
                    <a:lnTo>
                      <a:pt x="46901" y="5493"/>
                    </a:lnTo>
                    <a:lnTo>
                      <a:pt x="46879" y="5131"/>
                    </a:lnTo>
                    <a:lnTo>
                      <a:pt x="46837" y="4897"/>
                    </a:lnTo>
                    <a:lnTo>
                      <a:pt x="46773" y="4663"/>
                    </a:lnTo>
                    <a:lnTo>
                      <a:pt x="46730" y="4514"/>
                    </a:lnTo>
                    <a:lnTo>
                      <a:pt x="46666" y="4216"/>
                    </a:lnTo>
                    <a:lnTo>
                      <a:pt x="46581" y="3939"/>
                    </a:lnTo>
                    <a:lnTo>
                      <a:pt x="46475" y="3662"/>
                    </a:lnTo>
                    <a:lnTo>
                      <a:pt x="46368" y="3407"/>
                    </a:lnTo>
                    <a:lnTo>
                      <a:pt x="46304" y="3237"/>
                    </a:lnTo>
                    <a:lnTo>
                      <a:pt x="46283" y="3194"/>
                    </a:lnTo>
                    <a:lnTo>
                      <a:pt x="46262" y="3130"/>
                    </a:lnTo>
                    <a:lnTo>
                      <a:pt x="46070" y="2726"/>
                    </a:lnTo>
                    <a:lnTo>
                      <a:pt x="45879" y="2300"/>
                    </a:lnTo>
                    <a:lnTo>
                      <a:pt x="45793" y="2108"/>
                    </a:lnTo>
                    <a:lnTo>
                      <a:pt x="45730" y="1959"/>
                    </a:lnTo>
                    <a:lnTo>
                      <a:pt x="45495" y="1470"/>
                    </a:lnTo>
                    <a:lnTo>
                      <a:pt x="45389" y="1278"/>
                    </a:lnTo>
                    <a:lnTo>
                      <a:pt x="45261" y="1086"/>
                    </a:lnTo>
                    <a:lnTo>
                      <a:pt x="45112" y="916"/>
                    </a:lnTo>
                    <a:lnTo>
                      <a:pt x="44963" y="746"/>
                    </a:lnTo>
                    <a:lnTo>
                      <a:pt x="44857" y="639"/>
                    </a:lnTo>
                    <a:lnTo>
                      <a:pt x="44708" y="554"/>
                    </a:lnTo>
                    <a:lnTo>
                      <a:pt x="44559" y="469"/>
                    </a:lnTo>
                    <a:lnTo>
                      <a:pt x="44367" y="384"/>
                    </a:lnTo>
                    <a:lnTo>
                      <a:pt x="44048" y="277"/>
                    </a:lnTo>
                    <a:lnTo>
                      <a:pt x="43750" y="192"/>
                    </a:lnTo>
                    <a:lnTo>
                      <a:pt x="43409" y="128"/>
                    </a:lnTo>
                    <a:lnTo>
                      <a:pt x="43068" y="86"/>
                    </a:lnTo>
                    <a:lnTo>
                      <a:pt x="42387" y="64"/>
                    </a:lnTo>
                    <a:lnTo>
                      <a:pt x="41834" y="43"/>
                    </a:lnTo>
                    <a:lnTo>
                      <a:pt x="41089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2920;p49">
                <a:extLst>
                  <a:ext uri="{FF2B5EF4-FFF2-40B4-BE49-F238E27FC236}">
                    <a16:creationId xmlns:a16="http://schemas.microsoft.com/office/drawing/2014/main" id="{FD8BACCA-3277-9884-D42E-8178ACF5E31C}"/>
                  </a:ext>
                </a:extLst>
              </p:cNvPr>
              <p:cNvSpPr/>
              <p:nvPr/>
            </p:nvSpPr>
            <p:spPr>
              <a:xfrm>
                <a:off x="4654044" y="3073151"/>
                <a:ext cx="584241" cy="587015"/>
              </a:xfrm>
              <a:custGeom>
                <a:avLst/>
                <a:gdLst/>
                <a:ahLst/>
                <a:cxnLst/>
                <a:rect l="l" t="t" r="r" b="b"/>
                <a:pathLst>
                  <a:path w="62974" h="63273" fill="none" extrusionOk="0">
                    <a:moveTo>
                      <a:pt x="40727" y="1"/>
                    </a:moveTo>
                    <a:lnTo>
                      <a:pt x="40727" y="1"/>
                    </a:lnTo>
                    <a:lnTo>
                      <a:pt x="40386" y="1"/>
                    </a:lnTo>
                    <a:lnTo>
                      <a:pt x="40237" y="22"/>
                    </a:lnTo>
                    <a:lnTo>
                      <a:pt x="40109" y="22"/>
                    </a:lnTo>
                    <a:lnTo>
                      <a:pt x="40109" y="22"/>
                    </a:lnTo>
                    <a:lnTo>
                      <a:pt x="39662" y="22"/>
                    </a:lnTo>
                    <a:lnTo>
                      <a:pt x="39300" y="22"/>
                    </a:lnTo>
                    <a:lnTo>
                      <a:pt x="39300" y="22"/>
                    </a:lnTo>
                    <a:lnTo>
                      <a:pt x="38300" y="43"/>
                    </a:lnTo>
                    <a:lnTo>
                      <a:pt x="38300" y="43"/>
                    </a:lnTo>
                    <a:lnTo>
                      <a:pt x="37916" y="64"/>
                    </a:lnTo>
                    <a:lnTo>
                      <a:pt x="37618" y="107"/>
                    </a:lnTo>
                    <a:lnTo>
                      <a:pt x="37618" y="107"/>
                    </a:lnTo>
                    <a:lnTo>
                      <a:pt x="37278" y="150"/>
                    </a:lnTo>
                    <a:lnTo>
                      <a:pt x="36895" y="256"/>
                    </a:lnTo>
                    <a:lnTo>
                      <a:pt x="36895" y="256"/>
                    </a:lnTo>
                    <a:lnTo>
                      <a:pt x="36362" y="405"/>
                    </a:lnTo>
                    <a:lnTo>
                      <a:pt x="36064" y="490"/>
                    </a:lnTo>
                    <a:lnTo>
                      <a:pt x="35788" y="618"/>
                    </a:lnTo>
                    <a:lnTo>
                      <a:pt x="35788" y="618"/>
                    </a:lnTo>
                    <a:lnTo>
                      <a:pt x="35213" y="873"/>
                    </a:lnTo>
                    <a:lnTo>
                      <a:pt x="34681" y="1150"/>
                    </a:lnTo>
                    <a:lnTo>
                      <a:pt x="34681" y="1150"/>
                    </a:lnTo>
                    <a:lnTo>
                      <a:pt x="34170" y="1406"/>
                    </a:lnTo>
                    <a:lnTo>
                      <a:pt x="33552" y="1661"/>
                    </a:lnTo>
                    <a:lnTo>
                      <a:pt x="33552" y="1661"/>
                    </a:lnTo>
                    <a:lnTo>
                      <a:pt x="32999" y="1853"/>
                    </a:lnTo>
                    <a:lnTo>
                      <a:pt x="32488" y="2002"/>
                    </a:lnTo>
                    <a:lnTo>
                      <a:pt x="32488" y="2002"/>
                    </a:lnTo>
                    <a:lnTo>
                      <a:pt x="31913" y="2108"/>
                    </a:lnTo>
                    <a:lnTo>
                      <a:pt x="31359" y="2172"/>
                    </a:lnTo>
                    <a:lnTo>
                      <a:pt x="31359" y="2172"/>
                    </a:lnTo>
                    <a:lnTo>
                      <a:pt x="31040" y="2236"/>
                    </a:lnTo>
                    <a:lnTo>
                      <a:pt x="30721" y="2300"/>
                    </a:lnTo>
                    <a:lnTo>
                      <a:pt x="30401" y="2385"/>
                    </a:lnTo>
                    <a:lnTo>
                      <a:pt x="30082" y="2470"/>
                    </a:lnTo>
                    <a:lnTo>
                      <a:pt x="30082" y="2470"/>
                    </a:lnTo>
                    <a:lnTo>
                      <a:pt x="29805" y="2577"/>
                    </a:lnTo>
                    <a:lnTo>
                      <a:pt x="29529" y="2683"/>
                    </a:lnTo>
                    <a:lnTo>
                      <a:pt x="29465" y="2704"/>
                    </a:lnTo>
                    <a:lnTo>
                      <a:pt x="29465" y="2704"/>
                    </a:lnTo>
                    <a:lnTo>
                      <a:pt x="28890" y="2938"/>
                    </a:lnTo>
                    <a:lnTo>
                      <a:pt x="28890" y="2938"/>
                    </a:lnTo>
                    <a:lnTo>
                      <a:pt x="28400" y="3194"/>
                    </a:lnTo>
                    <a:lnTo>
                      <a:pt x="27932" y="3449"/>
                    </a:lnTo>
                    <a:lnTo>
                      <a:pt x="27804" y="3513"/>
                    </a:lnTo>
                    <a:lnTo>
                      <a:pt x="27804" y="3513"/>
                    </a:lnTo>
                    <a:lnTo>
                      <a:pt x="27038" y="3897"/>
                    </a:lnTo>
                    <a:lnTo>
                      <a:pt x="27038" y="3897"/>
                    </a:lnTo>
                    <a:lnTo>
                      <a:pt x="26505" y="4173"/>
                    </a:lnTo>
                    <a:lnTo>
                      <a:pt x="26505" y="4173"/>
                    </a:lnTo>
                    <a:lnTo>
                      <a:pt x="25867" y="4514"/>
                    </a:lnTo>
                    <a:lnTo>
                      <a:pt x="25228" y="4855"/>
                    </a:lnTo>
                    <a:lnTo>
                      <a:pt x="25228" y="4855"/>
                    </a:lnTo>
                    <a:lnTo>
                      <a:pt x="24611" y="5216"/>
                    </a:lnTo>
                    <a:lnTo>
                      <a:pt x="23972" y="5600"/>
                    </a:lnTo>
                    <a:lnTo>
                      <a:pt x="23972" y="5600"/>
                    </a:lnTo>
                    <a:lnTo>
                      <a:pt x="23312" y="6004"/>
                    </a:lnTo>
                    <a:lnTo>
                      <a:pt x="23312" y="6004"/>
                    </a:lnTo>
                    <a:lnTo>
                      <a:pt x="22780" y="6302"/>
                    </a:lnTo>
                    <a:lnTo>
                      <a:pt x="22780" y="6302"/>
                    </a:lnTo>
                    <a:lnTo>
                      <a:pt x="21715" y="6941"/>
                    </a:lnTo>
                    <a:lnTo>
                      <a:pt x="21502" y="7069"/>
                    </a:lnTo>
                    <a:lnTo>
                      <a:pt x="21311" y="7196"/>
                    </a:lnTo>
                    <a:lnTo>
                      <a:pt x="21311" y="7196"/>
                    </a:lnTo>
                    <a:lnTo>
                      <a:pt x="20906" y="7431"/>
                    </a:lnTo>
                    <a:lnTo>
                      <a:pt x="20906" y="7431"/>
                    </a:lnTo>
                    <a:lnTo>
                      <a:pt x="20417" y="7707"/>
                    </a:lnTo>
                    <a:lnTo>
                      <a:pt x="20353" y="7750"/>
                    </a:lnTo>
                    <a:lnTo>
                      <a:pt x="20289" y="7771"/>
                    </a:lnTo>
                    <a:lnTo>
                      <a:pt x="20289" y="7771"/>
                    </a:lnTo>
                    <a:lnTo>
                      <a:pt x="19672" y="8133"/>
                    </a:lnTo>
                    <a:lnTo>
                      <a:pt x="19012" y="8516"/>
                    </a:lnTo>
                    <a:lnTo>
                      <a:pt x="19012" y="8516"/>
                    </a:lnTo>
                    <a:lnTo>
                      <a:pt x="18479" y="8857"/>
                    </a:lnTo>
                    <a:lnTo>
                      <a:pt x="18479" y="8857"/>
                    </a:lnTo>
                    <a:lnTo>
                      <a:pt x="17841" y="9240"/>
                    </a:lnTo>
                    <a:lnTo>
                      <a:pt x="17500" y="9432"/>
                    </a:lnTo>
                    <a:lnTo>
                      <a:pt x="17500" y="9432"/>
                    </a:lnTo>
                    <a:lnTo>
                      <a:pt x="17032" y="9730"/>
                    </a:lnTo>
                    <a:lnTo>
                      <a:pt x="16798" y="9858"/>
                    </a:lnTo>
                    <a:lnTo>
                      <a:pt x="16201" y="10219"/>
                    </a:lnTo>
                    <a:lnTo>
                      <a:pt x="15882" y="10411"/>
                    </a:lnTo>
                    <a:lnTo>
                      <a:pt x="15754" y="10496"/>
                    </a:lnTo>
                    <a:lnTo>
                      <a:pt x="15371" y="10709"/>
                    </a:lnTo>
                    <a:lnTo>
                      <a:pt x="15371" y="10709"/>
                    </a:lnTo>
                    <a:lnTo>
                      <a:pt x="14945" y="10965"/>
                    </a:lnTo>
                    <a:lnTo>
                      <a:pt x="14520" y="11199"/>
                    </a:lnTo>
                    <a:lnTo>
                      <a:pt x="14520" y="11199"/>
                    </a:lnTo>
                    <a:lnTo>
                      <a:pt x="13987" y="11497"/>
                    </a:lnTo>
                    <a:lnTo>
                      <a:pt x="13476" y="11795"/>
                    </a:lnTo>
                    <a:lnTo>
                      <a:pt x="13476" y="11795"/>
                    </a:lnTo>
                    <a:lnTo>
                      <a:pt x="12987" y="12093"/>
                    </a:lnTo>
                    <a:lnTo>
                      <a:pt x="12433" y="12476"/>
                    </a:lnTo>
                    <a:lnTo>
                      <a:pt x="12433" y="12476"/>
                    </a:lnTo>
                    <a:lnTo>
                      <a:pt x="12114" y="12732"/>
                    </a:lnTo>
                    <a:lnTo>
                      <a:pt x="11816" y="13008"/>
                    </a:lnTo>
                    <a:lnTo>
                      <a:pt x="11539" y="13285"/>
                    </a:lnTo>
                    <a:lnTo>
                      <a:pt x="11284" y="13583"/>
                    </a:lnTo>
                    <a:lnTo>
                      <a:pt x="11284" y="13583"/>
                    </a:lnTo>
                    <a:lnTo>
                      <a:pt x="11007" y="13881"/>
                    </a:lnTo>
                    <a:lnTo>
                      <a:pt x="10709" y="14179"/>
                    </a:lnTo>
                    <a:lnTo>
                      <a:pt x="10709" y="14179"/>
                    </a:lnTo>
                    <a:lnTo>
                      <a:pt x="10219" y="14626"/>
                    </a:lnTo>
                    <a:lnTo>
                      <a:pt x="9623" y="15073"/>
                    </a:lnTo>
                    <a:lnTo>
                      <a:pt x="9325" y="15308"/>
                    </a:lnTo>
                    <a:lnTo>
                      <a:pt x="9325" y="15308"/>
                    </a:lnTo>
                    <a:lnTo>
                      <a:pt x="8537" y="15904"/>
                    </a:lnTo>
                    <a:lnTo>
                      <a:pt x="8537" y="15904"/>
                    </a:lnTo>
                    <a:lnTo>
                      <a:pt x="7984" y="16372"/>
                    </a:lnTo>
                    <a:lnTo>
                      <a:pt x="7473" y="16862"/>
                    </a:lnTo>
                    <a:lnTo>
                      <a:pt x="7473" y="16862"/>
                    </a:lnTo>
                    <a:lnTo>
                      <a:pt x="7196" y="17138"/>
                    </a:lnTo>
                    <a:lnTo>
                      <a:pt x="6919" y="17415"/>
                    </a:lnTo>
                    <a:lnTo>
                      <a:pt x="6919" y="17415"/>
                    </a:lnTo>
                    <a:lnTo>
                      <a:pt x="6557" y="17841"/>
                    </a:lnTo>
                    <a:lnTo>
                      <a:pt x="6557" y="17841"/>
                    </a:lnTo>
                    <a:lnTo>
                      <a:pt x="5940" y="18437"/>
                    </a:lnTo>
                    <a:lnTo>
                      <a:pt x="5940" y="18437"/>
                    </a:lnTo>
                    <a:lnTo>
                      <a:pt x="5536" y="18820"/>
                    </a:lnTo>
                    <a:lnTo>
                      <a:pt x="5536" y="18820"/>
                    </a:lnTo>
                    <a:lnTo>
                      <a:pt x="5067" y="19310"/>
                    </a:lnTo>
                    <a:lnTo>
                      <a:pt x="4556" y="19863"/>
                    </a:lnTo>
                    <a:lnTo>
                      <a:pt x="4556" y="19863"/>
                    </a:lnTo>
                    <a:lnTo>
                      <a:pt x="4067" y="20438"/>
                    </a:lnTo>
                    <a:lnTo>
                      <a:pt x="3620" y="20992"/>
                    </a:lnTo>
                    <a:lnTo>
                      <a:pt x="3620" y="20992"/>
                    </a:lnTo>
                    <a:lnTo>
                      <a:pt x="3172" y="21567"/>
                    </a:lnTo>
                    <a:lnTo>
                      <a:pt x="3172" y="21567"/>
                    </a:lnTo>
                    <a:lnTo>
                      <a:pt x="2789" y="22141"/>
                    </a:lnTo>
                    <a:lnTo>
                      <a:pt x="2789" y="22141"/>
                    </a:lnTo>
                    <a:lnTo>
                      <a:pt x="2449" y="22716"/>
                    </a:lnTo>
                    <a:lnTo>
                      <a:pt x="2108" y="23334"/>
                    </a:lnTo>
                    <a:lnTo>
                      <a:pt x="1789" y="23972"/>
                    </a:lnTo>
                    <a:lnTo>
                      <a:pt x="1491" y="24675"/>
                    </a:lnTo>
                    <a:lnTo>
                      <a:pt x="1491" y="24675"/>
                    </a:lnTo>
                    <a:lnTo>
                      <a:pt x="1256" y="25292"/>
                    </a:lnTo>
                    <a:lnTo>
                      <a:pt x="1022" y="25910"/>
                    </a:lnTo>
                    <a:lnTo>
                      <a:pt x="1022" y="25910"/>
                    </a:lnTo>
                    <a:lnTo>
                      <a:pt x="895" y="26293"/>
                    </a:lnTo>
                    <a:lnTo>
                      <a:pt x="788" y="26676"/>
                    </a:lnTo>
                    <a:lnTo>
                      <a:pt x="788" y="26676"/>
                    </a:lnTo>
                    <a:lnTo>
                      <a:pt x="724" y="26974"/>
                    </a:lnTo>
                    <a:lnTo>
                      <a:pt x="724" y="26974"/>
                    </a:lnTo>
                    <a:lnTo>
                      <a:pt x="639" y="27293"/>
                    </a:lnTo>
                    <a:lnTo>
                      <a:pt x="618" y="27336"/>
                    </a:lnTo>
                    <a:lnTo>
                      <a:pt x="554" y="27570"/>
                    </a:lnTo>
                    <a:lnTo>
                      <a:pt x="469" y="27804"/>
                    </a:lnTo>
                    <a:lnTo>
                      <a:pt x="405" y="27953"/>
                    </a:lnTo>
                    <a:lnTo>
                      <a:pt x="405" y="27953"/>
                    </a:lnTo>
                    <a:lnTo>
                      <a:pt x="320" y="28166"/>
                    </a:lnTo>
                    <a:lnTo>
                      <a:pt x="320" y="28166"/>
                    </a:lnTo>
                    <a:lnTo>
                      <a:pt x="277" y="28337"/>
                    </a:lnTo>
                    <a:lnTo>
                      <a:pt x="235" y="28507"/>
                    </a:lnTo>
                    <a:lnTo>
                      <a:pt x="213" y="28571"/>
                    </a:lnTo>
                    <a:lnTo>
                      <a:pt x="213" y="28635"/>
                    </a:lnTo>
                    <a:lnTo>
                      <a:pt x="192" y="28720"/>
                    </a:lnTo>
                    <a:lnTo>
                      <a:pt x="171" y="28911"/>
                    </a:lnTo>
                    <a:lnTo>
                      <a:pt x="149" y="29018"/>
                    </a:lnTo>
                    <a:lnTo>
                      <a:pt x="149" y="29018"/>
                    </a:lnTo>
                    <a:lnTo>
                      <a:pt x="107" y="29273"/>
                    </a:lnTo>
                    <a:lnTo>
                      <a:pt x="107" y="29337"/>
                    </a:lnTo>
                    <a:lnTo>
                      <a:pt x="86" y="29401"/>
                    </a:lnTo>
                    <a:lnTo>
                      <a:pt x="86" y="29507"/>
                    </a:lnTo>
                    <a:lnTo>
                      <a:pt x="64" y="29656"/>
                    </a:lnTo>
                    <a:lnTo>
                      <a:pt x="64" y="29656"/>
                    </a:lnTo>
                    <a:lnTo>
                      <a:pt x="22" y="29955"/>
                    </a:lnTo>
                    <a:lnTo>
                      <a:pt x="0" y="30295"/>
                    </a:lnTo>
                    <a:lnTo>
                      <a:pt x="0" y="30295"/>
                    </a:lnTo>
                    <a:lnTo>
                      <a:pt x="22" y="30700"/>
                    </a:lnTo>
                    <a:lnTo>
                      <a:pt x="86" y="31104"/>
                    </a:lnTo>
                    <a:lnTo>
                      <a:pt x="86" y="31104"/>
                    </a:lnTo>
                    <a:lnTo>
                      <a:pt x="171" y="31615"/>
                    </a:lnTo>
                    <a:lnTo>
                      <a:pt x="298" y="32041"/>
                    </a:lnTo>
                    <a:lnTo>
                      <a:pt x="298" y="32041"/>
                    </a:lnTo>
                    <a:lnTo>
                      <a:pt x="384" y="32254"/>
                    </a:lnTo>
                    <a:lnTo>
                      <a:pt x="469" y="32467"/>
                    </a:lnTo>
                    <a:lnTo>
                      <a:pt x="575" y="32680"/>
                    </a:lnTo>
                    <a:lnTo>
                      <a:pt x="703" y="32914"/>
                    </a:lnTo>
                    <a:lnTo>
                      <a:pt x="703" y="32914"/>
                    </a:lnTo>
                    <a:lnTo>
                      <a:pt x="873" y="33212"/>
                    </a:lnTo>
                    <a:lnTo>
                      <a:pt x="1086" y="33489"/>
                    </a:lnTo>
                    <a:lnTo>
                      <a:pt x="1150" y="33574"/>
                    </a:lnTo>
                    <a:lnTo>
                      <a:pt x="1150" y="33574"/>
                    </a:lnTo>
                    <a:lnTo>
                      <a:pt x="1427" y="33936"/>
                    </a:lnTo>
                    <a:lnTo>
                      <a:pt x="1746" y="34255"/>
                    </a:lnTo>
                    <a:lnTo>
                      <a:pt x="2087" y="34553"/>
                    </a:lnTo>
                    <a:lnTo>
                      <a:pt x="2406" y="34830"/>
                    </a:lnTo>
                    <a:lnTo>
                      <a:pt x="2406" y="34830"/>
                    </a:lnTo>
                    <a:lnTo>
                      <a:pt x="2789" y="35128"/>
                    </a:lnTo>
                    <a:lnTo>
                      <a:pt x="3194" y="35383"/>
                    </a:lnTo>
                    <a:lnTo>
                      <a:pt x="3194" y="35383"/>
                    </a:lnTo>
                    <a:lnTo>
                      <a:pt x="3556" y="35596"/>
                    </a:lnTo>
                    <a:lnTo>
                      <a:pt x="3918" y="35788"/>
                    </a:lnTo>
                    <a:lnTo>
                      <a:pt x="3918" y="35788"/>
                    </a:lnTo>
                    <a:lnTo>
                      <a:pt x="4194" y="35894"/>
                    </a:lnTo>
                    <a:lnTo>
                      <a:pt x="4237" y="35916"/>
                    </a:lnTo>
                    <a:lnTo>
                      <a:pt x="4237" y="35916"/>
                    </a:lnTo>
                    <a:lnTo>
                      <a:pt x="4599" y="36086"/>
                    </a:lnTo>
                    <a:lnTo>
                      <a:pt x="4599" y="36086"/>
                    </a:lnTo>
                    <a:lnTo>
                      <a:pt x="4876" y="36214"/>
                    </a:lnTo>
                    <a:lnTo>
                      <a:pt x="5131" y="36384"/>
                    </a:lnTo>
                    <a:lnTo>
                      <a:pt x="5344" y="36490"/>
                    </a:lnTo>
                    <a:lnTo>
                      <a:pt x="5344" y="36490"/>
                    </a:lnTo>
                    <a:lnTo>
                      <a:pt x="6068" y="36874"/>
                    </a:lnTo>
                    <a:lnTo>
                      <a:pt x="6068" y="36874"/>
                    </a:lnTo>
                    <a:lnTo>
                      <a:pt x="6472" y="37086"/>
                    </a:lnTo>
                    <a:lnTo>
                      <a:pt x="6813" y="37278"/>
                    </a:lnTo>
                    <a:lnTo>
                      <a:pt x="6813" y="37278"/>
                    </a:lnTo>
                    <a:lnTo>
                      <a:pt x="7430" y="37576"/>
                    </a:lnTo>
                    <a:lnTo>
                      <a:pt x="8069" y="37853"/>
                    </a:lnTo>
                    <a:lnTo>
                      <a:pt x="8495" y="38044"/>
                    </a:lnTo>
                    <a:lnTo>
                      <a:pt x="8495" y="38044"/>
                    </a:lnTo>
                    <a:lnTo>
                      <a:pt x="9048" y="38300"/>
                    </a:lnTo>
                    <a:lnTo>
                      <a:pt x="9602" y="38598"/>
                    </a:lnTo>
                    <a:lnTo>
                      <a:pt x="9602" y="38598"/>
                    </a:lnTo>
                    <a:lnTo>
                      <a:pt x="10602" y="39194"/>
                    </a:lnTo>
                    <a:lnTo>
                      <a:pt x="11135" y="39513"/>
                    </a:lnTo>
                    <a:lnTo>
                      <a:pt x="11135" y="39513"/>
                    </a:lnTo>
                    <a:lnTo>
                      <a:pt x="11667" y="39854"/>
                    </a:lnTo>
                    <a:lnTo>
                      <a:pt x="12199" y="40195"/>
                    </a:lnTo>
                    <a:lnTo>
                      <a:pt x="12199" y="40195"/>
                    </a:lnTo>
                    <a:lnTo>
                      <a:pt x="12838" y="40557"/>
                    </a:lnTo>
                    <a:lnTo>
                      <a:pt x="12880" y="40599"/>
                    </a:lnTo>
                    <a:lnTo>
                      <a:pt x="12880" y="40599"/>
                    </a:lnTo>
                    <a:lnTo>
                      <a:pt x="13391" y="40876"/>
                    </a:lnTo>
                    <a:lnTo>
                      <a:pt x="13881" y="41174"/>
                    </a:lnTo>
                    <a:lnTo>
                      <a:pt x="14179" y="41366"/>
                    </a:lnTo>
                    <a:lnTo>
                      <a:pt x="14328" y="41451"/>
                    </a:lnTo>
                    <a:lnTo>
                      <a:pt x="14328" y="41451"/>
                    </a:lnTo>
                    <a:lnTo>
                      <a:pt x="15286" y="42068"/>
                    </a:lnTo>
                    <a:lnTo>
                      <a:pt x="15541" y="42260"/>
                    </a:lnTo>
                    <a:lnTo>
                      <a:pt x="15541" y="42260"/>
                    </a:lnTo>
                    <a:lnTo>
                      <a:pt x="16159" y="42664"/>
                    </a:lnTo>
                    <a:lnTo>
                      <a:pt x="16798" y="43069"/>
                    </a:lnTo>
                    <a:lnTo>
                      <a:pt x="16798" y="43069"/>
                    </a:lnTo>
                    <a:lnTo>
                      <a:pt x="17351" y="43388"/>
                    </a:lnTo>
                    <a:lnTo>
                      <a:pt x="17926" y="43686"/>
                    </a:lnTo>
                    <a:lnTo>
                      <a:pt x="19054" y="44261"/>
                    </a:lnTo>
                    <a:lnTo>
                      <a:pt x="19182" y="44325"/>
                    </a:lnTo>
                    <a:lnTo>
                      <a:pt x="19182" y="44325"/>
                    </a:lnTo>
                    <a:lnTo>
                      <a:pt x="19948" y="44708"/>
                    </a:lnTo>
                    <a:lnTo>
                      <a:pt x="19948" y="44708"/>
                    </a:lnTo>
                    <a:lnTo>
                      <a:pt x="20693" y="45112"/>
                    </a:lnTo>
                    <a:lnTo>
                      <a:pt x="20693" y="45112"/>
                    </a:lnTo>
                    <a:lnTo>
                      <a:pt x="21545" y="45560"/>
                    </a:lnTo>
                    <a:lnTo>
                      <a:pt x="21545" y="45560"/>
                    </a:lnTo>
                    <a:lnTo>
                      <a:pt x="21907" y="45730"/>
                    </a:lnTo>
                    <a:lnTo>
                      <a:pt x="22290" y="45879"/>
                    </a:lnTo>
                    <a:lnTo>
                      <a:pt x="23035" y="46156"/>
                    </a:lnTo>
                    <a:lnTo>
                      <a:pt x="23269" y="46262"/>
                    </a:lnTo>
                    <a:lnTo>
                      <a:pt x="23269" y="46262"/>
                    </a:lnTo>
                    <a:lnTo>
                      <a:pt x="24100" y="46581"/>
                    </a:lnTo>
                    <a:lnTo>
                      <a:pt x="24909" y="46922"/>
                    </a:lnTo>
                    <a:lnTo>
                      <a:pt x="24909" y="46922"/>
                    </a:lnTo>
                    <a:lnTo>
                      <a:pt x="25335" y="47135"/>
                    </a:lnTo>
                    <a:lnTo>
                      <a:pt x="25739" y="47348"/>
                    </a:lnTo>
                    <a:lnTo>
                      <a:pt x="25739" y="47348"/>
                    </a:lnTo>
                    <a:lnTo>
                      <a:pt x="26144" y="47561"/>
                    </a:lnTo>
                    <a:lnTo>
                      <a:pt x="26527" y="47752"/>
                    </a:lnTo>
                    <a:lnTo>
                      <a:pt x="26527" y="47752"/>
                    </a:lnTo>
                    <a:lnTo>
                      <a:pt x="26974" y="47944"/>
                    </a:lnTo>
                    <a:lnTo>
                      <a:pt x="27038" y="47987"/>
                    </a:lnTo>
                    <a:lnTo>
                      <a:pt x="27038" y="47987"/>
                    </a:lnTo>
                    <a:lnTo>
                      <a:pt x="27612" y="48242"/>
                    </a:lnTo>
                    <a:lnTo>
                      <a:pt x="27612" y="48242"/>
                    </a:lnTo>
                    <a:lnTo>
                      <a:pt x="28123" y="48497"/>
                    </a:lnTo>
                    <a:lnTo>
                      <a:pt x="28613" y="48796"/>
                    </a:lnTo>
                    <a:lnTo>
                      <a:pt x="28613" y="48796"/>
                    </a:lnTo>
                    <a:lnTo>
                      <a:pt x="29252" y="49200"/>
                    </a:lnTo>
                    <a:lnTo>
                      <a:pt x="29252" y="49200"/>
                    </a:lnTo>
                    <a:lnTo>
                      <a:pt x="29976" y="49690"/>
                    </a:lnTo>
                    <a:lnTo>
                      <a:pt x="30295" y="49881"/>
                    </a:lnTo>
                    <a:lnTo>
                      <a:pt x="30295" y="49881"/>
                    </a:lnTo>
                    <a:lnTo>
                      <a:pt x="31466" y="50626"/>
                    </a:lnTo>
                    <a:lnTo>
                      <a:pt x="31466" y="50626"/>
                    </a:lnTo>
                    <a:lnTo>
                      <a:pt x="32062" y="50967"/>
                    </a:lnTo>
                    <a:lnTo>
                      <a:pt x="32190" y="51031"/>
                    </a:lnTo>
                    <a:lnTo>
                      <a:pt x="32190" y="51031"/>
                    </a:lnTo>
                    <a:lnTo>
                      <a:pt x="32913" y="51435"/>
                    </a:lnTo>
                    <a:lnTo>
                      <a:pt x="33063" y="51499"/>
                    </a:lnTo>
                    <a:lnTo>
                      <a:pt x="33063" y="51499"/>
                    </a:lnTo>
                    <a:lnTo>
                      <a:pt x="33722" y="51882"/>
                    </a:lnTo>
                    <a:lnTo>
                      <a:pt x="34361" y="52266"/>
                    </a:lnTo>
                    <a:lnTo>
                      <a:pt x="34361" y="52266"/>
                    </a:lnTo>
                    <a:lnTo>
                      <a:pt x="35085" y="52755"/>
                    </a:lnTo>
                    <a:lnTo>
                      <a:pt x="35788" y="53245"/>
                    </a:lnTo>
                    <a:lnTo>
                      <a:pt x="35894" y="53309"/>
                    </a:lnTo>
                    <a:lnTo>
                      <a:pt x="35894" y="53309"/>
                    </a:lnTo>
                    <a:lnTo>
                      <a:pt x="36639" y="53777"/>
                    </a:lnTo>
                    <a:lnTo>
                      <a:pt x="37512" y="54331"/>
                    </a:lnTo>
                    <a:lnTo>
                      <a:pt x="37512" y="54331"/>
                    </a:lnTo>
                    <a:lnTo>
                      <a:pt x="38449" y="54863"/>
                    </a:lnTo>
                    <a:lnTo>
                      <a:pt x="38449" y="54863"/>
                    </a:lnTo>
                    <a:lnTo>
                      <a:pt x="39066" y="55225"/>
                    </a:lnTo>
                    <a:lnTo>
                      <a:pt x="39066" y="55225"/>
                    </a:lnTo>
                    <a:lnTo>
                      <a:pt x="39832" y="55693"/>
                    </a:lnTo>
                    <a:lnTo>
                      <a:pt x="39918" y="55736"/>
                    </a:lnTo>
                    <a:lnTo>
                      <a:pt x="39918" y="55736"/>
                    </a:lnTo>
                    <a:lnTo>
                      <a:pt x="40578" y="56140"/>
                    </a:lnTo>
                    <a:lnTo>
                      <a:pt x="40769" y="56268"/>
                    </a:lnTo>
                    <a:lnTo>
                      <a:pt x="40961" y="56374"/>
                    </a:lnTo>
                    <a:lnTo>
                      <a:pt x="40961" y="56374"/>
                    </a:lnTo>
                    <a:lnTo>
                      <a:pt x="41514" y="56715"/>
                    </a:lnTo>
                    <a:lnTo>
                      <a:pt x="42068" y="57034"/>
                    </a:lnTo>
                    <a:lnTo>
                      <a:pt x="42536" y="57269"/>
                    </a:lnTo>
                    <a:lnTo>
                      <a:pt x="42728" y="57396"/>
                    </a:lnTo>
                    <a:lnTo>
                      <a:pt x="42728" y="57396"/>
                    </a:lnTo>
                    <a:lnTo>
                      <a:pt x="43622" y="57886"/>
                    </a:lnTo>
                    <a:lnTo>
                      <a:pt x="43622" y="57886"/>
                    </a:lnTo>
                    <a:lnTo>
                      <a:pt x="44410" y="58333"/>
                    </a:lnTo>
                    <a:lnTo>
                      <a:pt x="45240" y="58759"/>
                    </a:lnTo>
                    <a:lnTo>
                      <a:pt x="45240" y="58759"/>
                    </a:lnTo>
                    <a:lnTo>
                      <a:pt x="45985" y="59121"/>
                    </a:lnTo>
                    <a:lnTo>
                      <a:pt x="46390" y="59291"/>
                    </a:lnTo>
                    <a:lnTo>
                      <a:pt x="46815" y="59461"/>
                    </a:lnTo>
                    <a:lnTo>
                      <a:pt x="46815" y="59461"/>
                    </a:lnTo>
                    <a:lnTo>
                      <a:pt x="47433" y="59674"/>
                    </a:lnTo>
                    <a:lnTo>
                      <a:pt x="48050" y="59866"/>
                    </a:lnTo>
                    <a:lnTo>
                      <a:pt x="48519" y="60015"/>
                    </a:lnTo>
                    <a:lnTo>
                      <a:pt x="48519" y="60015"/>
                    </a:lnTo>
                    <a:lnTo>
                      <a:pt x="49327" y="60313"/>
                    </a:lnTo>
                    <a:lnTo>
                      <a:pt x="49327" y="60313"/>
                    </a:lnTo>
                    <a:lnTo>
                      <a:pt x="49732" y="60483"/>
                    </a:lnTo>
                    <a:lnTo>
                      <a:pt x="49881" y="60547"/>
                    </a:lnTo>
                    <a:lnTo>
                      <a:pt x="50115" y="60632"/>
                    </a:lnTo>
                    <a:lnTo>
                      <a:pt x="50115" y="60632"/>
                    </a:lnTo>
                    <a:lnTo>
                      <a:pt x="50924" y="60952"/>
                    </a:lnTo>
                    <a:lnTo>
                      <a:pt x="51158" y="61058"/>
                    </a:lnTo>
                    <a:lnTo>
                      <a:pt x="51265" y="61101"/>
                    </a:lnTo>
                    <a:lnTo>
                      <a:pt x="51265" y="61101"/>
                    </a:lnTo>
                    <a:lnTo>
                      <a:pt x="51712" y="61271"/>
                    </a:lnTo>
                    <a:lnTo>
                      <a:pt x="51712" y="61271"/>
                    </a:lnTo>
                    <a:lnTo>
                      <a:pt x="53011" y="61718"/>
                    </a:lnTo>
                    <a:lnTo>
                      <a:pt x="53202" y="61782"/>
                    </a:lnTo>
                    <a:lnTo>
                      <a:pt x="53202" y="61782"/>
                    </a:lnTo>
                    <a:lnTo>
                      <a:pt x="54011" y="62037"/>
                    </a:lnTo>
                    <a:lnTo>
                      <a:pt x="54820" y="62272"/>
                    </a:lnTo>
                    <a:lnTo>
                      <a:pt x="54820" y="62272"/>
                    </a:lnTo>
                    <a:lnTo>
                      <a:pt x="56353" y="62655"/>
                    </a:lnTo>
                    <a:lnTo>
                      <a:pt x="56417" y="62676"/>
                    </a:lnTo>
                    <a:lnTo>
                      <a:pt x="56417" y="62676"/>
                    </a:lnTo>
                    <a:lnTo>
                      <a:pt x="57141" y="62846"/>
                    </a:lnTo>
                    <a:lnTo>
                      <a:pt x="57141" y="62846"/>
                    </a:lnTo>
                    <a:lnTo>
                      <a:pt x="57588" y="62910"/>
                    </a:lnTo>
                    <a:lnTo>
                      <a:pt x="58013" y="62974"/>
                    </a:lnTo>
                    <a:lnTo>
                      <a:pt x="58077" y="62974"/>
                    </a:lnTo>
                    <a:lnTo>
                      <a:pt x="58077" y="62974"/>
                    </a:lnTo>
                    <a:lnTo>
                      <a:pt x="59014" y="63081"/>
                    </a:lnTo>
                    <a:lnTo>
                      <a:pt x="59014" y="63081"/>
                    </a:lnTo>
                    <a:lnTo>
                      <a:pt x="59717" y="63144"/>
                    </a:lnTo>
                    <a:lnTo>
                      <a:pt x="59717" y="63144"/>
                    </a:lnTo>
                    <a:lnTo>
                      <a:pt x="59972" y="63144"/>
                    </a:lnTo>
                    <a:lnTo>
                      <a:pt x="59972" y="63144"/>
                    </a:lnTo>
                    <a:lnTo>
                      <a:pt x="60057" y="63144"/>
                    </a:lnTo>
                    <a:lnTo>
                      <a:pt x="60057" y="63144"/>
                    </a:lnTo>
                    <a:lnTo>
                      <a:pt x="60249" y="63123"/>
                    </a:lnTo>
                    <a:lnTo>
                      <a:pt x="60377" y="63123"/>
                    </a:lnTo>
                    <a:lnTo>
                      <a:pt x="60377" y="63123"/>
                    </a:lnTo>
                    <a:lnTo>
                      <a:pt x="60632" y="63081"/>
                    </a:lnTo>
                    <a:lnTo>
                      <a:pt x="60717" y="63081"/>
                    </a:lnTo>
                    <a:lnTo>
                      <a:pt x="60802" y="63123"/>
                    </a:lnTo>
                    <a:lnTo>
                      <a:pt x="60802" y="63123"/>
                    </a:lnTo>
                    <a:lnTo>
                      <a:pt x="60951" y="63208"/>
                    </a:lnTo>
                    <a:lnTo>
                      <a:pt x="61037" y="63251"/>
                    </a:lnTo>
                    <a:lnTo>
                      <a:pt x="61122" y="63251"/>
                    </a:lnTo>
                    <a:lnTo>
                      <a:pt x="61122" y="63251"/>
                    </a:lnTo>
                    <a:lnTo>
                      <a:pt x="61207" y="63272"/>
                    </a:lnTo>
                    <a:lnTo>
                      <a:pt x="61207" y="63272"/>
                    </a:lnTo>
                    <a:lnTo>
                      <a:pt x="61356" y="63251"/>
                    </a:lnTo>
                    <a:lnTo>
                      <a:pt x="61356" y="63251"/>
                    </a:lnTo>
                    <a:lnTo>
                      <a:pt x="61526" y="63230"/>
                    </a:lnTo>
                    <a:lnTo>
                      <a:pt x="61526" y="63230"/>
                    </a:lnTo>
                    <a:lnTo>
                      <a:pt x="61611" y="63187"/>
                    </a:lnTo>
                    <a:lnTo>
                      <a:pt x="61697" y="63166"/>
                    </a:lnTo>
                    <a:lnTo>
                      <a:pt x="61697" y="63166"/>
                    </a:lnTo>
                    <a:lnTo>
                      <a:pt x="61824" y="63059"/>
                    </a:lnTo>
                    <a:lnTo>
                      <a:pt x="61973" y="62953"/>
                    </a:lnTo>
                    <a:lnTo>
                      <a:pt x="62080" y="62846"/>
                    </a:lnTo>
                    <a:lnTo>
                      <a:pt x="62186" y="62719"/>
                    </a:lnTo>
                    <a:lnTo>
                      <a:pt x="62186" y="62719"/>
                    </a:lnTo>
                    <a:lnTo>
                      <a:pt x="62271" y="62570"/>
                    </a:lnTo>
                    <a:lnTo>
                      <a:pt x="62356" y="62399"/>
                    </a:lnTo>
                    <a:lnTo>
                      <a:pt x="62356" y="62399"/>
                    </a:lnTo>
                    <a:lnTo>
                      <a:pt x="62420" y="62186"/>
                    </a:lnTo>
                    <a:lnTo>
                      <a:pt x="62484" y="61974"/>
                    </a:lnTo>
                    <a:lnTo>
                      <a:pt x="62484" y="61974"/>
                    </a:lnTo>
                    <a:lnTo>
                      <a:pt x="62548" y="61590"/>
                    </a:lnTo>
                    <a:lnTo>
                      <a:pt x="62569" y="61484"/>
                    </a:lnTo>
                    <a:lnTo>
                      <a:pt x="62569" y="61484"/>
                    </a:lnTo>
                    <a:lnTo>
                      <a:pt x="62612" y="61250"/>
                    </a:lnTo>
                    <a:lnTo>
                      <a:pt x="62612" y="61250"/>
                    </a:lnTo>
                    <a:lnTo>
                      <a:pt x="62718" y="60717"/>
                    </a:lnTo>
                    <a:lnTo>
                      <a:pt x="62740" y="60632"/>
                    </a:lnTo>
                    <a:lnTo>
                      <a:pt x="62761" y="60547"/>
                    </a:lnTo>
                    <a:lnTo>
                      <a:pt x="62804" y="60270"/>
                    </a:lnTo>
                    <a:lnTo>
                      <a:pt x="62825" y="60185"/>
                    </a:lnTo>
                    <a:lnTo>
                      <a:pt x="62825" y="60185"/>
                    </a:lnTo>
                    <a:lnTo>
                      <a:pt x="62889" y="59845"/>
                    </a:lnTo>
                    <a:lnTo>
                      <a:pt x="62889" y="59845"/>
                    </a:lnTo>
                    <a:lnTo>
                      <a:pt x="62931" y="59483"/>
                    </a:lnTo>
                    <a:lnTo>
                      <a:pt x="62974" y="59100"/>
                    </a:lnTo>
                    <a:lnTo>
                      <a:pt x="62974" y="59100"/>
                    </a:lnTo>
                    <a:lnTo>
                      <a:pt x="62974" y="58674"/>
                    </a:lnTo>
                    <a:lnTo>
                      <a:pt x="62953" y="58269"/>
                    </a:lnTo>
                    <a:lnTo>
                      <a:pt x="62889" y="57886"/>
                    </a:lnTo>
                    <a:lnTo>
                      <a:pt x="62825" y="57567"/>
                    </a:lnTo>
                    <a:lnTo>
                      <a:pt x="62825" y="57567"/>
                    </a:lnTo>
                    <a:lnTo>
                      <a:pt x="62740" y="57162"/>
                    </a:lnTo>
                    <a:lnTo>
                      <a:pt x="62612" y="56736"/>
                    </a:lnTo>
                    <a:lnTo>
                      <a:pt x="62612" y="56736"/>
                    </a:lnTo>
                    <a:lnTo>
                      <a:pt x="62506" y="56396"/>
                    </a:lnTo>
                    <a:lnTo>
                      <a:pt x="62463" y="56268"/>
                    </a:lnTo>
                    <a:lnTo>
                      <a:pt x="62356" y="56013"/>
                    </a:lnTo>
                    <a:lnTo>
                      <a:pt x="62356" y="56013"/>
                    </a:lnTo>
                    <a:lnTo>
                      <a:pt x="62229" y="55715"/>
                    </a:lnTo>
                    <a:lnTo>
                      <a:pt x="62101" y="55416"/>
                    </a:lnTo>
                    <a:lnTo>
                      <a:pt x="62101" y="55416"/>
                    </a:lnTo>
                    <a:lnTo>
                      <a:pt x="61782" y="54735"/>
                    </a:lnTo>
                    <a:lnTo>
                      <a:pt x="61739" y="54671"/>
                    </a:lnTo>
                    <a:lnTo>
                      <a:pt x="61739" y="54671"/>
                    </a:lnTo>
                    <a:lnTo>
                      <a:pt x="61462" y="54075"/>
                    </a:lnTo>
                    <a:lnTo>
                      <a:pt x="61186" y="53415"/>
                    </a:lnTo>
                    <a:lnTo>
                      <a:pt x="61100" y="53224"/>
                    </a:lnTo>
                    <a:lnTo>
                      <a:pt x="61058" y="53096"/>
                    </a:lnTo>
                    <a:lnTo>
                      <a:pt x="61058" y="53096"/>
                    </a:lnTo>
                    <a:lnTo>
                      <a:pt x="60930" y="52798"/>
                    </a:lnTo>
                    <a:lnTo>
                      <a:pt x="60930" y="52798"/>
                    </a:lnTo>
                    <a:lnTo>
                      <a:pt x="60824" y="52500"/>
                    </a:lnTo>
                    <a:lnTo>
                      <a:pt x="60739" y="52202"/>
                    </a:lnTo>
                    <a:lnTo>
                      <a:pt x="60696" y="51989"/>
                    </a:lnTo>
                    <a:lnTo>
                      <a:pt x="60696" y="51989"/>
                    </a:lnTo>
                    <a:lnTo>
                      <a:pt x="60653" y="51712"/>
                    </a:lnTo>
                    <a:lnTo>
                      <a:pt x="60653" y="51712"/>
                    </a:lnTo>
                    <a:lnTo>
                      <a:pt x="60483" y="50924"/>
                    </a:lnTo>
                    <a:lnTo>
                      <a:pt x="60504" y="51052"/>
                    </a:lnTo>
                    <a:lnTo>
                      <a:pt x="60504" y="51052"/>
                    </a:lnTo>
                    <a:lnTo>
                      <a:pt x="60462" y="50797"/>
                    </a:lnTo>
                    <a:lnTo>
                      <a:pt x="60419" y="50541"/>
                    </a:lnTo>
                    <a:lnTo>
                      <a:pt x="60355" y="50243"/>
                    </a:lnTo>
                    <a:lnTo>
                      <a:pt x="60334" y="50179"/>
                    </a:lnTo>
                    <a:lnTo>
                      <a:pt x="60334" y="50179"/>
                    </a:lnTo>
                    <a:lnTo>
                      <a:pt x="60249" y="49775"/>
                    </a:lnTo>
                    <a:lnTo>
                      <a:pt x="60249" y="49775"/>
                    </a:lnTo>
                    <a:lnTo>
                      <a:pt x="60121" y="49370"/>
                    </a:lnTo>
                    <a:lnTo>
                      <a:pt x="59993" y="49008"/>
                    </a:lnTo>
                    <a:lnTo>
                      <a:pt x="59844" y="48625"/>
                    </a:lnTo>
                    <a:lnTo>
                      <a:pt x="59844" y="48625"/>
                    </a:lnTo>
                    <a:lnTo>
                      <a:pt x="59759" y="48391"/>
                    </a:lnTo>
                    <a:lnTo>
                      <a:pt x="59653" y="48157"/>
                    </a:lnTo>
                    <a:lnTo>
                      <a:pt x="59610" y="48050"/>
                    </a:lnTo>
                    <a:lnTo>
                      <a:pt x="59546" y="47923"/>
                    </a:lnTo>
                    <a:lnTo>
                      <a:pt x="59546" y="47923"/>
                    </a:lnTo>
                    <a:lnTo>
                      <a:pt x="59270" y="47241"/>
                    </a:lnTo>
                    <a:lnTo>
                      <a:pt x="59014" y="46560"/>
                    </a:lnTo>
                    <a:lnTo>
                      <a:pt x="58993" y="46475"/>
                    </a:lnTo>
                    <a:lnTo>
                      <a:pt x="58865" y="46177"/>
                    </a:lnTo>
                    <a:lnTo>
                      <a:pt x="58822" y="46071"/>
                    </a:lnTo>
                    <a:lnTo>
                      <a:pt x="58695" y="45730"/>
                    </a:lnTo>
                    <a:lnTo>
                      <a:pt x="58695" y="45730"/>
                    </a:lnTo>
                    <a:lnTo>
                      <a:pt x="58439" y="44921"/>
                    </a:lnTo>
                    <a:lnTo>
                      <a:pt x="58439" y="44921"/>
                    </a:lnTo>
                    <a:lnTo>
                      <a:pt x="58290" y="44431"/>
                    </a:lnTo>
                    <a:lnTo>
                      <a:pt x="58269" y="44367"/>
                    </a:lnTo>
                    <a:lnTo>
                      <a:pt x="58205" y="44218"/>
                    </a:lnTo>
                    <a:lnTo>
                      <a:pt x="58205" y="44218"/>
                    </a:lnTo>
                    <a:lnTo>
                      <a:pt x="58077" y="43814"/>
                    </a:lnTo>
                    <a:lnTo>
                      <a:pt x="57971" y="43409"/>
                    </a:lnTo>
                    <a:lnTo>
                      <a:pt x="57971" y="43409"/>
                    </a:lnTo>
                    <a:lnTo>
                      <a:pt x="57886" y="43047"/>
                    </a:lnTo>
                    <a:lnTo>
                      <a:pt x="57758" y="42664"/>
                    </a:lnTo>
                    <a:lnTo>
                      <a:pt x="57630" y="42302"/>
                    </a:lnTo>
                    <a:lnTo>
                      <a:pt x="57460" y="41940"/>
                    </a:lnTo>
                    <a:lnTo>
                      <a:pt x="57460" y="41940"/>
                    </a:lnTo>
                    <a:lnTo>
                      <a:pt x="57290" y="41600"/>
                    </a:lnTo>
                    <a:lnTo>
                      <a:pt x="57098" y="41280"/>
                    </a:lnTo>
                    <a:lnTo>
                      <a:pt x="56715" y="40642"/>
                    </a:lnTo>
                    <a:lnTo>
                      <a:pt x="56608" y="40450"/>
                    </a:lnTo>
                    <a:lnTo>
                      <a:pt x="56396" y="40131"/>
                    </a:lnTo>
                    <a:lnTo>
                      <a:pt x="56396" y="40131"/>
                    </a:lnTo>
                    <a:lnTo>
                      <a:pt x="56097" y="39620"/>
                    </a:lnTo>
                    <a:lnTo>
                      <a:pt x="55821" y="39130"/>
                    </a:lnTo>
                    <a:lnTo>
                      <a:pt x="55821" y="39130"/>
                    </a:lnTo>
                    <a:lnTo>
                      <a:pt x="55672" y="38832"/>
                    </a:lnTo>
                    <a:lnTo>
                      <a:pt x="55565" y="38534"/>
                    </a:lnTo>
                    <a:lnTo>
                      <a:pt x="55459" y="38215"/>
                    </a:lnTo>
                    <a:lnTo>
                      <a:pt x="55374" y="37917"/>
                    </a:lnTo>
                    <a:lnTo>
                      <a:pt x="55374" y="37917"/>
                    </a:lnTo>
                    <a:lnTo>
                      <a:pt x="55310" y="37512"/>
                    </a:lnTo>
                    <a:lnTo>
                      <a:pt x="55267" y="37129"/>
                    </a:lnTo>
                    <a:lnTo>
                      <a:pt x="55267" y="37129"/>
                    </a:lnTo>
                    <a:lnTo>
                      <a:pt x="55246" y="36618"/>
                    </a:lnTo>
                    <a:lnTo>
                      <a:pt x="55246" y="36618"/>
                    </a:lnTo>
                    <a:lnTo>
                      <a:pt x="55225" y="36299"/>
                    </a:lnTo>
                    <a:lnTo>
                      <a:pt x="55225" y="36299"/>
                    </a:lnTo>
                    <a:lnTo>
                      <a:pt x="55182" y="35447"/>
                    </a:lnTo>
                    <a:lnTo>
                      <a:pt x="55182" y="35447"/>
                    </a:lnTo>
                    <a:lnTo>
                      <a:pt x="55139" y="35021"/>
                    </a:lnTo>
                    <a:lnTo>
                      <a:pt x="55076" y="34596"/>
                    </a:lnTo>
                    <a:lnTo>
                      <a:pt x="55076" y="34596"/>
                    </a:lnTo>
                    <a:lnTo>
                      <a:pt x="54969" y="33850"/>
                    </a:lnTo>
                    <a:lnTo>
                      <a:pt x="54927" y="33701"/>
                    </a:lnTo>
                    <a:lnTo>
                      <a:pt x="54927" y="33701"/>
                    </a:lnTo>
                    <a:lnTo>
                      <a:pt x="54884" y="33361"/>
                    </a:lnTo>
                    <a:lnTo>
                      <a:pt x="54799" y="33020"/>
                    </a:lnTo>
                    <a:lnTo>
                      <a:pt x="54799" y="33020"/>
                    </a:lnTo>
                    <a:lnTo>
                      <a:pt x="54692" y="32616"/>
                    </a:lnTo>
                    <a:lnTo>
                      <a:pt x="54586" y="32232"/>
                    </a:lnTo>
                    <a:lnTo>
                      <a:pt x="54586" y="32232"/>
                    </a:lnTo>
                    <a:lnTo>
                      <a:pt x="54458" y="31849"/>
                    </a:lnTo>
                    <a:lnTo>
                      <a:pt x="54330" y="31487"/>
                    </a:lnTo>
                    <a:lnTo>
                      <a:pt x="54330" y="31487"/>
                    </a:lnTo>
                    <a:lnTo>
                      <a:pt x="54011" y="30700"/>
                    </a:lnTo>
                    <a:lnTo>
                      <a:pt x="53692" y="29997"/>
                    </a:lnTo>
                    <a:lnTo>
                      <a:pt x="53692" y="29997"/>
                    </a:lnTo>
                    <a:lnTo>
                      <a:pt x="53351" y="29316"/>
                    </a:lnTo>
                    <a:lnTo>
                      <a:pt x="53351" y="29316"/>
                    </a:lnTo>
                    <a:lnTo>
                      <a:pt x="52947" y="28528"/>
                    </a:lnTo>
                    <a:lnTo>
                      <a:pt x="52947" y="28528"/>
                    </a:lnTo>
                    <a:lnTo>
                      <a:pt x="52627" y="27783"/>
                    </a:lnTo>
                    <a:lnTo>
                      <a:pt x="52329" y="27017"/>
                    </a:lnTo>
                    <a:lnTo>
                      <a:pt x="52329" y="27017"/>
                    </a:lnTo>
                    <a:lnTo>
                      <a:pt x="52095" y="26335"/>
                    </a:lnTo>
                    <a:lnTo>
                      <a:pt x="51840" y="25548"/>
                    </a:lnTo>
                    <a:lnTo>
                      <a:pt x="51840" y="25548"/>
                    </a:lnTo>
                    <a:lnTo>
                      <a:pt x="51691" y="25015"/>
                    </a:lnTo>
                    <a:lnTo>
                      <a:pt x="51563" y="24504"/>
                    </a:lnTo>
                    <a:lnTo>
                      <a:pt x="51563" y="24504"/>
                    </a:lnTo>
                    <a:lnTo>
                      <a:pt x="51350" y="23568"/>
                    </a:lnTo>
                    <a:lnTo>
                      <a:pt x="51350" y="23568"/>
                    </a:lnTo>
                    <a:lnTo>
                      <a:pt x="51265" y="23206"/>
                    </a:lnTo>
                    <a:lnTo>
                      <a:pt x="51222" y="22823"/>
                    </a:lnTo>
                    <a:lnTo>
                      <a:pt x="51116" y="21971"/>
                    </a:lnTo>
                    <a:lnTo>
                      <a:pt x="51116" y="21971"/>
                    </a:lnTo>
                    <a:lnTo>
                      <a:pt x="51031" y="21098"/>
                    </a:lnTo>
                    <a:lnTo>
                      <a:pt x="50988" y="20736"/>
                    </a:lnTo>
                    <a:lnTo>
                      <a:pt x="50903" y="20374"/>
                    </a:lnTo>
                    <a:lnTo>
                      <a:pt x="50903" y="20374"/>
                    </a:lnTo>
                    <a:lnTo>
                      <a:pt x="50818" y="19949"/>
                    </a:lnTo>
                    <a:lnTo>
                      <a:pt x="50711" y="19544"/>
                    </a:lnTo>
                    <a:lnTo>
                      <a:pt x="50711" y="19544"/>
                    </a:lnTo>
                    <a:lnTo>
                      <a:pt x="50584" y="19182"/>
                    </a:lnTo>
                    <a:lnTo>
                      <a:pt x="50541" y="19033"/>
                    </a:lnTo>
                    <a:lnTo>
                      <a:pt x="50477" y="18820"/>
                    </a:lnTo>
                    <a:lnTo>
                      <a:pt x="50349" y="18373"/>
                    </a:lnTo>
                    <a:lnTo>
                      <a:pt x="50264" y="18096"/>
                    </a:lnTo>
                    <a:lnTo>
                      <a:pt x="50264" y="18096"/>
                    </a:lnTo>
                    <a:lnTo>
                      <a:pt x="50073" y="17436"/>
                    </a:lnTo>
                    <a:lnTo>
                      <a:pt x="50030" y="17309"/>
                    </a:lnTo>
                    <a:lnTo>
                      <a:pt x="49966" y="17138"/>
                    </a:lnTo>
                    <a:lnTo>
                      <a:pt x="49966" y="17138"/>
                    </a:lnTo>
                    <a:lnTo>
                      <a:pt x="49775" y="16585"/>
                    </a:lnTo>
                    <a:lnTo>
                      <a:pt x="49775" y="16585"/>
                    </a:lnTo>
                    <a:lnTo>
                      <a:pt x="49647" y="16202"/>
                    </a:lnTo>
                    <a:lnTo>
                      <a:pt x="49477" y="15818"/>
                    </a:lnTo>
                    <a:lnTo>
                      <a:pt x="49477" y="15818"/>
                    </a:lnTo>
                    <a:lnTo>
                      <a:pt x="49136" y="15052"/>
                    </a:lnTo>
                    <a:lnTo>
                      <a:pt x="48838" y="14328"/>
                    </a:lnTo>
                    <a:lnTo>
                      <a:pt x="48838" y="14328"/>
                    </a:lnTo>
                    <a:lnTo>
                      <a:pt x="48540" y="13626"/>
                    </a:lnTo>
                    <a:lnTo>
                      <a:pt x="48412" y="13306"/>
                    </a:lnTo>
                    <a:lnTo>
                      <a:pt x="48412" y="13306"/>
                    </a:lnTo>
                    <a:lnTo>
                      <a:pt x="48242" y="12881"/>
                    </a:lnTo>
                    <a:lnTo>
                      <a:pt x="48242" y="12881"/>
                    </a:lnTo>
                    <a:lnTo>
                      <a:pt x="48071" y="12519"/>
                    </a:lnTo>
                    <a:lnTo>
                      <a:pt x="47922" y="12135"/>
                    </a:lnTo>
                    <a:lnTo>
                      <a:pt x="47922" y="12135"/>
                    </a:lnTo>
                    <a:lnTo>
                      <a:pt x="47837" y="11880"/>
                    </a:lnTo>
                    <a:lnTo>
                      <a:pt x="47795" y="11752"/>
                    </a:lnTo>
                    <a:lnTo>
                      <a:pt x="47795" y="11752"/>
                    </a:lnTo>
                    <a:lnTo>
                      <a:pt x="47667" y="11390"/>
                    </a:lnTo>
                    <a:lnTo>
                      <a:pt x="47667" y="11390"/>
                    </a:lnTo>
                    <a:lnTo>
                      <a:pt x="47475" y="10943"/>
                    </a:lnTo>
                    <a:lnTo>
                      <a:pt x="47475" y="10943"/>
                    </a:lnTo>
                    <a:lnTo>
                      <a:pt x="47369" y="10730"/>
                    </a:lnTo>
                    <a:lnTo>
                      <a:pt x="47369" y="10730"/>
                    </a:lnTo>
                    <a:lnTo>
                      <a:pt x="47284" y="10517"/>
                    </a:lnTo>
                    <a:lnTo>
                      <a:pt x="47284" y="10517"/>
                    </a:lnTo>
                    <a:lnTo>
                      <a:pt x="47092" y="10049"/>
                    </a:lnTo>
                    <a:lnTo>
                      <a:pt x="47071" y="9964"/>
                    </a:lnTo>
                    <a:lnTo>
                      <a:pt x="47007" y="9815"/>
                    </a:lnTo>
                    <a:lnTo>
                      <a:pt x="46901" y="9559"/>
                    </a:lnTo>
                    <a:lnTo>
                      <a:pt x="46773" y="9198"/>
                    </a:lnTo>
                    <a:lnTo>
                      <a:pt x="46773" y="9198"/>
                    </a:lnTo>
                    <a:lnTo>
                      <a:pt x="46539" y="8601"/>
                    </a:lnTo>
                    <a:lnTo>
                      <a:pt x="46517" y="8495"/>
                    </a:lnTo>
                    <a:lnTo>
                      <a:pt x="46517" y="8495"/>
                    </a:lnTo>
                    <a:lnTo>
                      <a:pt x="46390" y="8133"/>
                    </a:lnTo>
                    <a:lnTo>
                      <a:pt x="46304" y="7899"/>
                    </a:lnTo>
                    <a:lnTo>
                      <a:pt x="46304" y="7899"/>
                    </a:lnTo>
                    <a:lnTo>
                      <a:pt x="46219" y="7729"/>
                    </a:lnTo>
                    <a:lnTo>
                      <a:pt x="46219" y="7729"/>
                    </a:lnTo>
                    <a:lnTo>
                      <a:pt x="46326" y="7580"/>
                    </a:lnTo>
                    <a:lnTo>
                      <a:pt x="46347" y="7516"/>
                    </a:lnTo>
                    <a:lnTo>
                      <a:pt x="46347" y="7516"/>
                    </a:lnTo>
                    <a:lnTo>
                      <a:pt x="46517" y="7154"/>
                    </a:lnTo>
                    <a:lnTo>
                      <a:pt x="46517" y="7154"/>
                    </a:lnTo>
                    <a:lnTo>
                      <a:pt x="46602" y="6941"/>
                    </a:lnTo>
                    <a:lnTo>
                      <a:pt x="46666" y="6707"/>
                    </a:lnTo>
                    <a:lnTo>
                      <a:pt x="46666" y="6707"/>
                    </a:lnTo>
                    <a:lnTo>
                      <a:pt x="46751" y="6430"/>
                    </a:lnTo>
                    <a:lnTo>
                      <a:pt x="46751" y="6366"/>
                    </a:lnTo>
                    <a:lnTo>
                      <a:pt x="46794" y="6217"/>
                    </a:lnTo>
                    <a:lnTo>
                      <a:pt x="46794" y="6217"/>
                    </a:lnTo>
                    <a:lnTo>
                      <a:pt x="46837" y="6025"/>
                    </a:lnTo>
                    <a:lnTo>
                      <a:pt x="46879" y="5813"/>
                    </a:lnTo>
                    <a:lnTo>
                      <a:pt x="46879" y="5813"/>
                    </a:lnTo>
                    <a:lnTo>
                      <a:pt x="46901" y="5493"/>
                    </a:lnTo>
                    <a:lnTo>
                      <a:pt x="46879" y="5131"/>
                    </a:lnTo>
                    <a:lnTo>
                      <a:pt x="46879" y="5131"/>
                    </a:lnTo>
                    <a:lnTo>
                      <a:pt x="46837" y="4897"/>
                    </a:lnTo>
                    <a:lnTo>
                      <a:pt x="46773" y="4663"/>
                    </a:lnTo>
                    <a:lnTo>
                      <a:pt x="46730" y="4514"/>
                    </a:lnTo>
                    <a:lnTo>
                      <a:pt x="46730" y="4514"/>
                    </a:lnTo>
                    <a:lnTo>
                      <a:pt x="46666" y="4216"/>
                    </a:lnTo>
                    <a:lnTo>
                      <a:pt x="46581" y="3939"/>
                    </a:lnTo>
                    <a:lnTo>
                      <a:pt x="46581" y="3939"/>
                    </a:lnTo>
                    <a:lnTo>
                      <a:pt x="46475" y="3662"/>
                    </a:lnTo>
                    <a:lnTo>
                      <a:pt x="46368" y="3407"/>
                    </a:lnTo>
                    <a:lnTo>
                      <a:pt x="46304" y="3237"/>
                    </a:lnTo>
                    <a:lnTo>
                      <a:pt x="46283" y="3194"/>
                    </a:lnTo>
                    <a:lnTo>
                      <a:pt x="46262" y="3130"/>
                    </a:lnTo>
                    <a:lnTo>
                      <a:pt x="46262" y="3130"/>
                    </a:lnTo>
                    <a:lnTo>
                      <a:pt x="46070" y="2726"/>
                    </a:lnTo>
                    <a:lnTo>
                      <a:pt x="46070" y="2726"/>
                    </a:lnTo>
                    <a:lnTo>
                      <a:pt x="45879" y="2300"/>
                    </a:lnTo>
                    <a:lnTo>
                      <a:pt x="45793" y="2108"/>
                    </a:lnTo>
                    <a:lnTo>
                      <a:pt x="45730" y="1959"/>
                    </a:lnTo>
                    <a:lnTo>
                      <a:pt x="45730" y="1959"/>
                    </a:lnTo>
                    <a:lnTo>
                      <a:pt x="45495" y="1470"/>
                    </a:lnTo>
                    <a:lnTo>
                      <a:pt x="45495" y="1470"/>
                    </a:lnTo>
                    <a:lnTo>
                      <a:pt x="45389" y="1278"/>
                    </a:lnTo>
                    <a:lnTo>
                      <a:pt x="45261" y="1086"/>
                    </a:lnTo>
                    <a:lnTo>
                      <a:pt x="45112" y="916"/>
                    </a:lnTo>
                    <a:lnTo>
                      <a:pt x="44963" y="746"/>
                    </a:lnTo>
                    <a:lnTo>
                      <a:pt x="44963" y="746"/>
                    </a:lnTo>
                    <a:lnTo>
                      <a:pt x="44857" y="639"/>
                    </a:lnTo>
                    <a:lnTo>
                      <a:pt x="44708" y="554"/>
                    </a:lnTo>
                    <a:lnTo>
                      <a:pt x="44559" y="469"/>
                    </a:lnTo>
                    <a:lnTo>
                      <a:pt x="44367" y="384"/>
                    </a:lnTo>
                    <a:lnTo>
                      <a:pt x="44367" y="384"/>
                    </a:lnTo>
                    <a:lnTo>
                      <a:pt x="44048" y="277"/>
                    </a:lnTo>
                    <a:lnTo>
                      <a:pt x="43750" y="192"/>
                    </a:lnTo>
                    <a:lnTo>
                      <a:pt x="43750" y="192"/>
                    </a:lnTo>
                    <a:lnTo>
                      <a:pt x="43409" y="128"/>
                    </a:lnTo>
                    <a:lnTo>
                      <a:pt x="43068" y="86"/>
                    </a:lnTo>
                    <a:lnTo>
                      <a:pt x="42387" y="64"/>
                    </a:lnTo>
                    <a:lnTo>
                      <a:pt x="42387" y="64"/>
                    </a:lnTo>
                    <a:lnTo>
                      <a:pt x="41834" y="43"/>
                    </a:lnTo>
                    <a:lnTo>
                      <a:pt x="41834" y="43"/>
                    </a:lnTo>
                    <a:lnTo>
                      <a:pt x="41089" y="1"/>
                    </a:lnTo>
                    <a:lnTo>
                      <a:pt x="41089" y="1"/>
                    </a:lnTo>
                    <a:lnTo>
                      <a:pt x="4072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2921;p49">
                <a:extLst>
                  <a:ext uri="{FF2B5EF4-FFF2-40B4-BE49-F238E27FC236}">
                    <a16:creationId xmlns:a16="http://schemas.microsoft.com/office/drawing/2014/main" id="{C45190FE-1AB8-646A-6D07-6E17A4E86741}"/>
                  </a:ext>
                </a:extLst>
              </p:cNvPr>
              <p:cNvSpPr/>
              <p:nvPr/>
            </p:nvSpPr>
            <p:spPr>
              <a:xfrm>
                <a:off x="4659378" y="3078086"/>
                <a:ext cx="552048" cy="575752"/>
              </a:xfrm>
              <a:custGeom>
                <a:avLst/>
                <a:gdLst/>
                <a:ahLst/>
                <a:cxnLst/>
                <a:rect l="l" t="t" r="r" b="b"/>
                <a:pathLst>
                  <a:path w="59504" h="62059" fill="none" extrusionOk="0">
                    <a:moveTo>
                      <a:pt x="36447" y="150"/>
                    </a:moveTo>
                    <a:lnTo>
                      <a:pt x="36447" y="150"/>
                    </a:lnTo>
                    <a:lnTo>
                      <a:pt x="36447" y="150"/>
                    </a:lnTo>
                    <a:lnTo>
                      <a:pt x="36894" y="65"/>
                    </a:lnTo>
                    <a:lnTo>
                      <a:pt x="37341" y="22"/>
                    </a:lnTo>
                    <a:lnTo>
                      <a:pt x="37341" y="22"/>
                    </a:lnTo>
                    <a:lnTo>
                      <a:pt x="37874" y="1"/>
                    </a:lnTo>
                    <a:lnTo>
                      <a:pt x="38236" y="1"/>
                    </a:lnTo>
                    <a:lnTo>
                      <a:pt x="38342" y="1"/>
                    </a:lnTo>
                    <a:lnTo>
                      <a:pt x="38747" y="22"/>
                    </a:lnTo>
                    <a:lnTo>
                      <a:pt x="38747" y="22"/>
                    </a:lnTo>
                    <a:lnTo>
                      <a:pt x="39300" y="22"/>
                    </a:lnTo>
                    <a:lnTo>
                      <a:pt x="39513" y="22"/>
                    </a:lnTo>
                    <a:lnTo>
                      <a:pt x="39726" y="22"/>
                    </a:lnTo>
                    <a:lnTo>
                      <a:pt x="39726" y="22"/>
                    </a:lnTo>
                    <a:lnTo>
                      <a:pt x="40301" y="22"/>
                    </a:lnTo>
                    <a:lnTo>
                      <a:pt x="40301" y="22"/>
                    </a:lnTo>
                    <a:lnTo>
                      <a:pt x="40961" y="65"/>
                    </a:lnTo>
                    <a:lnTo>
                      <a:pt x="41642" y="107"/>
                    </a:lnTo>
                    <a:lnTo>
                      <a:pt x="41642" y="107"/>
                    </a:lnTo>
                    <a:lnTo>
                      <a:pt x="42323" y="171"/>
                    </a:lnTo>
                    <a:lnTo>
                      <a:pt x="42664" y="235"/>
                    </a:lnTo>
                    <a:lnTo>
                      <a:pt x="43004" y="299"/>
                    </a:lnTo>
                    <a:lnTo>
                      <a:pt x="43004" y="299"/>
                    </a:lnTo>
                    <a:lnTo>
                      <a:pt x="43281" y="405"/>
                    </a:lnTo>
                    <a:lnTo>
                      <a:pt x="43537" y="533"/>
                    </a:lnTo>
                    <a:lnTo>
                      <a:pt x="43537" y="533"/>
                    </a:lnTo>
                    <a:lnTo>
                      <a:pt x="43771" y="725"/>
                    </a:lnTo>
                    <a:lnTo>
                      <a:pt x="43771" y="725"/>
                    </a:lnTo>
                    <a:lnTo>
                      <a:pt x="43899" y="874"/>
                    </a:lnTo>
                    <a:lnTo>
                      <a:pt x="44005" y="1065"/>
                    </a:lnTo>
                    <a:lnTo>
                      <a:pt x="44005" y="1065"/>
                    </a:lnTo>
                    <a:lnTo>
                      <a:pt x="44239" y="1555"/>
                    </a:lnTo>
                    <a:lnTo>
                      <a:pt x="44111" y="1534"/>
                    </a:lnTo>
                    <a:lnTo>
                      <a:pt x="44026" y="1534"/>
                    </a:lnTo>
                    <a:lnTo>
                      <a:pt x="43962" y="1534"/>
                    </a:lnTo>
                    <a:lnTo>
                      <a:pt x="43962" y="1534"/>
                    </a:lnTo>
                    <a:lnTo>
                      <a:pt x="43750" y="1534"/>
                    </a:lnTo>
                    <a:lnTo>
                      <a:pt x="43750" y="1534"/>
                    </a:lnTo>
                    <a:lnTo>
                      <a:pt x="43409" y="1555"/>
                    </a:lnTo>
                    <a:lnTo>
                      <a:pt x="43111" y="1598"/>
                    </a:lnTo>
                    <a:lnTo>
                      <a:pt x="43111" y="1598"/>
                    </a:lnTo>
                    <a:lnTo>
                      <a:pt x="42792" y="1661"/>
                    </a:lnTo>
                    <a:lnTo>
                      <a:pt x="42472" y="1768"/>
                    </a:lnTo>
                    <a:lnTo>
                      <a:pt x="42472" y="1768"/>
                    </a:lnTo>
                    <a:lnTo>
                      <a:pt x="42195" y="1853"/>
                    </a:lnTo>
                    <a:lnTo>
                      <a:pt x="42195" y="1853"/>
                    </a:lnTo>
                    <a:lnTo>
                      <a:pt x="41855" y="2023"/>
                    </a:lnTo>
                    <a:lnTo>
                      <a:pt x="41855" y="2023"/>
                    </a:lnTo>
                    <a:lnTo>
                      <a:pt x="41535" y="2172"/>
                    </a:lnTo>
                    <a:lnTo>
                      <a:pt x="41535" y="2172"/>
                    </a:lnTo>
                    <a:lnTo>
                      <a:pt x="41408" y="2236"/>
                    </a:lnTo>
                    <a:lnTo>
                      <a:pt x="41280" y="2257"/>
                    </a:lnTo>
                    <a:lnTo>
                      <a:pt x="41280" y="2257"/>
                    </a:lnTo>
                    <a:lnTo>
                      <a:pt x="41046" y="2300"/>
                    </a:lnTo>
                    <a:lnTo>
                      <a:pt x="40833" y="2343"/>
                    </a:lnTo>
                    <a:lnTo>
                      <a:pt x="40641" y="2364"/>
                    </a:lnTo>
                    <a:lnTo>
                      <a:pt x="40641" y="2364"/>
                    </a:lnTo>
                    <a:lnTo>
                      <a:pt x="40066" y="2449"/>
                    </a:lnTo>
                    <a:lnTo>
                      <a:pt x="40066" y="2449"/>
                    </a:lnTo>
                    <a:lnTo>
                      <a:pt x="39683" y="2534"/>
                    </a:lnTo>
                    <a:lnTo>
                      <a:pt x="39364" y="2598"/>
                    </a:lnTo>
                    <a:lnTo>
                      <a:pt x="39364" y="2598"/>
                    </a:lnTo>
                    <a:lnTo>
                      <a:pt x="38747" y="2768"/>
                    </a:lnTo>
                    <a:lnTo>
                      <a:pt x="38747" y="2768"/>
                    </a:lnTo>
                    <a:lnTo>
                      <a:pt x="38150" y="2939"/>
                    </a:lnTo>
                    <a:lnTo>
                      <a:pt x="38150" y="2939"/>
                    </a:lnTo>
                    <a:lnTo>
                      <a:pt x="37490" y="3152"/>
                    </a:lnTo>
                    <a:lnTo>
                      <a:pt x="37490" y="3152"/>
                    </a:lnTo>
                    <a:lnTo>
                      <a:pt x="36788" y="3386"/>
                    </a:lnTo>
                    <a:lnTo>
                      <a:pt x="36788" y="3386"/>
                    </a:lnTo>
                    <a:lnTo>
                      <a:pt x="36149" y="3620"/>
                    </a:lnTo>
                    <a:lnTo>
                      <a:pt x="36149" y="3620"/>
                    </a:lnTo>
                    <a:lnTo>
                      <a:pt x="35638" y="3769"/>
                    </a:lnTo>
                    <a:lnTo>
                      <a:pt x="35149" y="3918"/>
                    </a:lnTo>
                    <a:lnTo>
                      <a:pt x="35149" y="3918"/>
                    </a:lnTo>
                    <a:lnTo>
                      <a:pt x="34914" y="3982"/>
                    </a:lnTo>
                    <a:lnTo>
                      <a:pt x="34659" y="4067"/>
                    </a:lnTo>
                    <a:lnTo>
                      <a:pt x="34659" y="4067"/>
                    </a:lnTo>
                    <a:lnTo>
                      <a:pt x="34425" y="4174"/>
                    </a:lnTo>
                    <a:lnTo>
                      <a:pt x="34425" y="4174"/>
                    </a:lnTo>
                    <a:lnTo>
                      <a:pt x="34020" y="4344"/>
                    </a:lnTo>
                    <a:lnTo>
                      <a:pt x="34020" y="4344"/>
                    </a:lnTo>
                    <a:lnTo>
                      <a:pt x="33978" y="4365"/>
                    </a:lnTo>
                    <a:lnTo>
                      <a:pt x="33956" y="4408"/>
                    </a:lnTo>
                    <a:lnTo>
                      <a:pt x="33935" y="4450"/>
                    </a:lnTo>
                    <a:lnTo>
                      <a:pt x="33956" y="4514"/>
                    </a:lnTo>
                    <a:lnTo>
                      <a:pt x="33956" y="4514"/>
                    </a:lnTo>
                    <a:lnTo>
                      <a:pt x="33999" y="4557"/>
                    </a:lnTo>
                    <a:lnTo>
                      <a:pt x="34084" y="4599"/>
                    </a:lnTo>
                    <a:lnTo>
                      <a:pt x="34382" y="4472"/>
                    </a:lnTo>
                    <a:lnTo>
                      <a:pt x="34467" y="4450"/>
                    </a:lnTo>
                    <a:lnTo>
                      <a:pt x="34467" y="4450"/>
                    </a:lnTo>
                    <a:lnTo>
                      <a:pt x="34914" y="4259"/>
                    </a:lnTo>
                    <a:lnTo>
                      <a:pt x="34914" y="4259"/>
                    </a:lnTo>
                    <a:lnTo>
                      <a:pt x="35425" y="4110"/>
                    </a:lnTo>
                    <a:lnTo>
                      <a:pt x="35553" y="4067"/>
                    </a:lnTo>
                    <a:lnTo>
                      <a:pt x="35553" y="4067"/>
                    </a:lnTo>
                    <a:lnTo>
                      <a:pt x="36192" y="3875"/>
                    </a:lnTo>
                    <a:lnTo>
                      <a:pt x="36873" y="3641"/>
                    </a:lnTo>
                    <a:lnTo>
                      <a:pt x="36937" y="3620"/>
                    </a:lnTo>
                    <a:lnTo>
                      <a:pt x="36937" y="3620"/>
                    </a:lnTo>
                    <a:lnTo>
                      <a:pt x="37554" y="3407"/>
                    </a:lnTo>
                    <a:lnTo>
                      <a:pt x="38193" y="3215"/>
                    </a:lnTo>
                    <a:lnTo>
                      <a:pt x="38512" y="3130"/>
                    </a:lnTo>
                    <a:lnTo>
                      <a:pt x="38832" y="3045"/>
                    </a:lnTo>
                    <a:lnTo>
                      <a:pt x="38832" y="3045"/>
                    </a:lnTo>
                    <a:lnTo>
                      <a:pt x="39449" y="2875"/>
                    </a:lnTo>
                    <a:lnTo>
                      <a:pt x="39449" y="2875"/>
                    </a:lnTo>
                    <a:lnTo>
                      <a:pt x="39854" y="2811"/>
                    </a:lnTo>
                    <a:lnTo>
                      <a:pt x="40301" y="2747"/>
                    </a:lnTo>
                    <a:lnTo>
                      <a:pt x="40492" y="2726"/>
                    </a:lnTo>
                    <a:lnTo>
                      <a:pt x="40684" y="2705"/>
                    </a:lnTo>
                    <a:lnTo>
                      <a:pt x="40875" y="2683"/>
                    </a:lnTo>
                    <a:lnTo>
                      <a:pt x="40875" y="2683"/>
                    </a:lnTo>
                    <a:lnTo>
                      <a:pt x="41131" y="2662"/>
                    </a:lnTo>
                    <a:lnTo>
                      <a:pt x="41131" y="2662"/>
                    </a:lnTo>
                    <a:lnTo>
                      <a:pt x="41344" y="2619"/>
                    </a:lnTo>
                    <a:lnTo>
                      <a:pt x="41599" y="2577"/>
                    </a:lnTo>
                    <a:lnTo>
                      <a:pt x="41599" y="2577"/>
                    </a:lnTo>
                    <a:lnTo>
                      <a:pt x="41833" y="2492"/>
                    </a:lnTo>
                    <a:lnTo>
                      <a:pt x="42046" y="2385"/>
                    </a:lnTo>
                    <a:lnTo>
                      <a:pt x="42046" y="2385"/>
                    </a:lnTo>
                    <a:lnTo>
                      <a:pt x="42281" y="2279"/>
                    </a:lnTo>
                    <a:lnTo>
                      <a:pt x="42493" y="2215"/>
                    </a:lnTo>
                    <a:lnTo>
                      <a:pt x="42493" y="2215"/>
                    </a:lnTo>
                    <a:lnTo>
                      <a:pt x="42792" y="2130"/>
                    </a:lnTo>
                    <a:lnTo>
                      <a:pt x="42898" y="2108"/>
                    </a:lnTo>
                    <a:lnTo>
                      <a:pt x="42898" y="2108"/>
                    </a:lnTo>
                    <a:lnTo>
                      <a:pt x="43324" y="2023"/>
                    </a:lnTo>
                    <a:lnTo>
                      <a:pt x="43750" y="2002"/>
                    </a:lnTo>
                    <a:lnTo>
                      <a:pt x="43856" y="2002"/>
                    </a:lnTo>
                    <a:lnTo>
                      <a:pt x="43856" y="2002"/>
                    </a:lnTo>
                    <a:lnTo>
                      <a:pt x="44388" y="2045"/>
                    </a:lnTo>
                    <a:lnTo>
                      <a:pt x="44452" y="2023"/>
                    </a:lnTo>
                    <a:lnTo>
                      <a:pt x="44452" y="2023"/>
                    </a:lnTo>
                    <a:lnTo>
                      <a:pt x="44793" y="2854"/>
                    </a:lnTo>
                    <a:lnTo>
                      <a:pt x="44793" y="2854"/>
                    </a:lnTo>
                    <a:lnTo>
                      <a:pt x="44899" y="3109"/>
                    </a:lnTo>
                    <a:lnTo>
                      <a:pt x="44942" y="3194"/>
                    </a:lnTo>
                    <a:lnTo>
                      <a:pt x="44942" y="3194"/>
                    </a:lnTo>
                    <a:lnTo>
                      <a:pt x="45069" y="3514"/>
                    </a:lnTo>
                    <a:lnTo>
                      <a:pt x="45176" y="3833"/>
                    </a:lnTo>
                    <a:lnTo>
                      <a:pt x="45176" y="3833"/>
                    </a:lnTo>
                    <a:lnTo>
                      <a:pt x="45282" y="4174"/>
                    </a:lnTo>
                    <a:lnTo>
                      <a:pt x="45368" y="4493"/>
                    </a:lnTo>
                    <a:lnTo>
                      <a:pt x="45389" y="4557"/>
                    </a:lnTo>
                    <a:lnTo>
                      <a:pt x="45368" y="4557"/>
                    </a:lnTo>
                    <a:lnTo>
                      <a:pt x="45368" y="4557"/>
                    </a:lnTo>
                    <a:lnTo>
                      <a:pt x="45410" y="4855"/>
                    </a:lnTo>
                    <a:lnTo>
                      <a:pt x="45410" y="5195"/>
                    </a:lnTo>
                    <a:lnTo>
                      <a:pt x="45410" y="5195"/>
                    </a:lnTo>
                    <a:lnTo>
                      <a:pt x="45389" y="5557"/>
                    </a:lnTo>
                    <a:lnTo>
                      <a:pt x="45346" y="5941"/>
                    </a:lnTo>
                    <a:lnTo>
                      <a:pt x="45346" y="5941"/>
                    </a:lnTo>
                    <a:lnTo>
                      <a:pt x="45282" y="6324"/>
                    </a:lnTo>
                    <a:lnTo>
                      <a:pt x="45197" y="6664"/>
                    </a:lnTo>
                    <a:lnTo>
                      <a:pt x="45197" y="6664"/>
                    </a:lnTo>
                    <a:lnTo>
                      <a:pt x="45133" y="6856"/>
                    </a:lnTo>
                    <a:lnTo>
                      <a:pt x="45069" y="7048"/>
                    </a:lnTo>
                    <a:lnTo>
                      <a:pt x="45069" y="7048"/>
                    </a:lnTo>
                    <a:lnTo>
                      <a:pt x="44963" y="7175"/>
                    </a:lnTo>
                    <a:lnTo>
                      <a:pt x="44963" y="7175"/>
                    </a:lnTo>
                    <a:lnTo>
                      <a:pt x="44580" y="7452"/>
                    </a:lnTo>
                    <a:lnTo>
                      <a:pt x="44473" y="7537"/>
                    </a:lnTo>
                    <a:lnTo>
                      <a:pt x="44431" y="7558"/>
                    </a:lnTo>
                    <a:lnTo>
                      <a:pt x="44431" y="7558"/>
                    </a:lnTo>
                    <a:lnTo>
                      <a:pt x="44111" y="7771"/>
                    </a:lnTo>
                    <a:lnTo>
                      <a:pt x="43835" y="7963"/>
                    </a:lnTo>
                    <a:lnTo>
                      <a:pt x="43835" y="7963"/>
                    </a:lnTo>
                    <a:lnTo>
                      <a:pt x="43537" y="8091"/>
                    </a:lnTo>
                    <a:lnTo>
                      <a:pt x="43281" y="8197"/>
                    </a:lnTo>
                    <a:lnTo>
                      <a:pt x="43281" y="8197"/>
                    </a:lnTo>
                    <a:lnTo>
                      <a:pt x="42919" y="8304"/>
                    </a:lnTo>
                    <a:lnTo>
                      <a:pt x="42579" y="8389"/>
                    </a:lnTo>
                    <a:lnTo>
                      <a:pt x="42579" y="8389"/>
                    </a:lnTo>
                    <a:lnTo>
                      <a:pt x="41897" y="8602"/>
                    </a:lnTo>
                    <a:lnTo>
                      <a:pt x="41897" y="8602"/>
                    </a:lnTo>
                    <a:lnTo>
                      <a:pt x="41216" y="8836"/>
                    </a:lnTo>
                    <a:lnTo>
                      <a:pt x="41216" y="8836"/>
                    </a:lnTo>
                    <a:lnTo>
                      <a:pt x="40450" y="9091"/>
                    </a:lnTo>
                    <a:lnTo>
                      <a:pt x="39917" y="9262"/>
                    </a:lnTo>
                    <a:lnTo>
                      <a:pt x="39747" y="9326"/>
                    </a:lnTo>
                    <a:lnTo>
                      <a:pt x="39747" y="9326"/>
                    </a:lnTo>
                    <a:lnTo>
                      <a:pt x="39215" y="9517"/>
                    </a:lnTo>
                    <a:lnTo>
                      <a:pt x="38938" y="9602"/>
                    </a:lnTo>
                    <a:lnTo>
                      <a:pt x="38938" y="9602"/>
                    </a:lnTo>
                    <a:lnTo>
                      <a:pt x="38491" y="9773"/>
                    </a:lnTo>
                    <a:lnTo>
                      <a:pt x="38491" y="9773"/>
                    </a:lnTo>
                    <a:lnTo>
                      <a:pt x="37767" y="9985"/>
                    </a:lnTo>
                    <a:lnTo>
                      <a:pt x="37767" y="9985"/>
                    </a:lnTo>
                    <a:lnTo>
                      <a:pt x="37129" y="10198"/>
                    </a:lnTo>
                    <a:lnTo>
                      <a:pt x="37129" y="10198"/>
                    </a:lnTo>
                    <a:lnTo>
                      <a:pt x="36383" y="10433"/>
                    </a:lnTo>
                    <a:lnTo>
                      <a:pt x="36383" y="10433"/>
                    </a:lnTo>
                    <a:lnTo>
                      <a:pt x="35766" y="10645"/>
                    </a:lnTo>
                    <a:lnTo>
                      <a:pt x="35766" y="10645"/>
                    </a:lnTo>
                    <a:lnTo>
                      <a:pt x="35106" y="10880"/>
                    </a:lnTo>
                    <a:lnTo>
                      <a:pt x="34446" y="11135"/>
                    </a:lnTo>
                    <a:lnTo>
                      <a:pt x="33765" y="11412"/>
                    </a:lnTo>
                    <a:lnTo>
                      <a:pt x="33084" y="11731"/>
                    </a:lnTo>
                    <a:lnTo>
                      <a:pt x="33084" y="11731"/>
                    </a:lnTo>
                    <a:lnTo>
                      <a:pt x="32381" y="12072"/>
                    </a:lnTo>
                    <a:lnTo>
                      <a:pt x="31742" y="12391"/>
                    </a:lnTo>
                    <a:lnTo>
                      <a:pt x="31168" y="12732"/>
                    </a:lnTo>
                    <a:lnTo>
                      <a:pt x="30635" y="13072"/>
                    </a:lnTo>
                    <a:lnTo>
                      <a:pt x="30635" y="13072"/>
                    </a:lnTo>
                    <a:lnTo>
                      <a:pt x="30018" y="13498"/>
                    </a:lnTo>
                    <a:lnTo>
                      <a:pt x="29443" y="13924"/>
                    </a:lnTo>
                    <a:lnTo>
                      <a:pt x="29166" y="14116"/>
                    </a:lnTo>
                    <a:lnTo>
                      <a:pt x="29166" y="14116"/>
                    </a:lnTo>
                    <a:lnTo>
                      <a:pt x="28719" y="14456"/>
                    </a:lnTo>
                    <a:lnTo>
                      <a:pt x="28272" y="14776"/>
                    </a:lnTo>
                    <a:lnTo>
                      <a:pt x="28272" y="14776"/>
                    </a:lnTo>
                    <a:lnTo>
                      <a:pt x="27974" y="14967"/>
                    </a:lnTo>
                    <a:lnTo>
                      <a:pt x="27676" y="15137"/>
                    </a:lnTo>
                    <a:lnTo>
                      <a:pt x="27676" y="15137"/>
                    </a:lnTo>
                    <a:lnTo>
                      <a:pt x="27037" y="15542"/>
                    </a:lnTo>
                    <a:lnTo>
                      <a:pt x="27037" y="15542"/>
                    </a:lnTo>
                    <a:lnTo>
                      <a:pt x="26484" y="15925"/>
                    </a:lnTo>
                    <a:lnTo>
                      <a:pt x="25952" y="16351"/>
                    </a:lnTo>
                    <a:lnTo>
                      <a:pt x="25952" y="16351"/>
                    </a:lnTo>
                    <a:lnTo>
                      <a:pt x="25718" y="16564"/>
                    </a:lnTo>
                    <a:lnTo>
                      <a:pt x="25483" y="16798"/>
                    </a:lnTo>
                    <a:lnTo>
                      <a:pt x="25249" y="17053"/>
                    </a:lnTo>
                    <a:lnTo>
                      <a:pt x="24994" y="17373"/>
                    </a:lnTo>
                    <a:lnTo>
                      <a:pt x="24674" y="17777"/>
                    </a:lnTo>
                    <a:lnTo>
                      <a:pt x="24525" y="17948"/>
                    </a:lnTo>
                    <a:lnTo>
                      <a:pt x="24440" y="18075"/>
                    </a:lnTo>
                    <a:lnTo>
                      <a:pt x="24078" y="18544"/>
                    </a:lnTo>
                    <a:lnTo>
                      <a:pt x="24078" y="18544"/>
                    </a:lnTo>
                    <a:lnTo>
                      <a:pt x="23802" y="18884"/>
                    </a:lnTo>
                    <a:lnTo>
                      <a:pt x="23503" y="19182"/>
                    </a:lnTo>
                    <a:lnTo>
                      <a:pt x="23503" y="19182"/>
                    </a:lnTo>
                    <a:lnTo>
                      <a:pt x="23269" y="19395"/>
                    </a:lnTo>
                    <a:lnTo>
                      <a:pt x="23014" y="19608"/>
                    </a:lnTo>
                    <a:lnTo>
                      <a:pt x="22439" y="20077"/>
                    </a:lnTo>
                    <a:lnTo>
                      <a:pt x="22354" y="20140"/>
                    </a:lnTo>
                    <a:lnTo>
                      <a:pt x="22247" y="20226"/>
                    </a:lnTo>
                    <a:lnTo>
                      <a:pt x="22247" y="20226"/>
                    </a:lnTo>
                    <a:lnTo>
                      <a:pt x="21885" y="20524"/>
                    </a:lnTo>
                    <a:lnTo>
                      <a:pt x="21885" y="20524"/>
                    </a:lnTo>
                    <a:lnTo>
                      <a:pt x="21353" y="21035"/>
                    </a:lnTo>
                    <a:lnTo>
                      <a:pt x="21353" y="21035"/>
                    </a:lnTo>
                    <a:lnTo>
                      <a:pt x="20906" y="21460"/>
                    </a:lnTo>
                    <a:lnTo>
                      <a:pt x="20523" y="21886"/>
                    </a:lnTo>
                    <a:lnTo>
                      <a:pt x="20374" y="22056"/>
                    </a:lnTo>
                    <a:lnTo>
                      <a:pt x="20374" y="22056"/>
                    </a:lnTo>
                    <a:lnTo>
                      <a:pt x="19863" y="22589"/>
                    </a:lnTo>
                    <a:lnTo>
                      <a:pt x="19863" y="22589"/>
                    </a:lnTo>
                    <a:lnTo>
                      <a:pt x="19522" y="22929"/>
                    </a:lnTo>
                    <a:lnTo>
                      <a:pt x="19437" y="23014"/>
                    </a:lnTo>
                    <a:lnTo>
                      <a:pt x="19352" y="23100"/>
                    </a:lnTo>
                    <a:lnTo>
                      <a:pt x="19352" y="23100"/>
                    </a:lnTo>
                    <a:lnTo>
                      <a:pt x="18692" y="23738"/>
                    </a:lnTo>
                    <a:lnTo>
                      <a:pt x="18692" y="23738"/>
                    </a:lnTo>
                    <a:lnTo>
                      <a:pt x="17990" y="24420"/>
                    </a:lnTo>
                    <a:lnTo>
                      <a:pt x="17990" y="24420"/>
                    </a:lnTo>
                    <a:lnTo>
                      <a:pt x="17713" y="24696"/>
                    </a:lnTo>
                    <a:lnTo>
                      <a:pt x="17606" y="24803"/>
                    </a:lnTo>
                    <a:lnTo>
                      <a:pt x="17287" y="25143"/>
                    </a:lnTo>
                    <a:lnTo>
                      <a:pt x="17287" y="25143"/>
                    </a:lnTo>
                    <a:lnTo>
                      <a:pt x="16840" y="25569"/>
                    </a:lnTo>
                    <a:lnTo>
                      <a:pt x="16733" y="25697"/>
                    </a:lnTo>
                    <a:lnTo>
                      <a:pt x="16648" y="25782"/>
                    </a:lnTo>
                    <a:lnTo>
                      <a:pt x="16648" y="25782"/>
                    </a:lnTo>
                    <a:lnTo>
                      <a:pt x="15967" y="26442"/>
                    </a:lnTo>
                    <a:lnTo>
                      <a:pt x="15967" y="26442"/>
                    </a:lnTo>
                    <a:lnTo>
                      <a:pt x="15456" y="26932"/>
                    </a:lnTo>
                    <a:lnTo>
                      <a:pt x="14860" y="27443"/>
                    </a:lnTo>
                    <a:lnTo>
                      <a:pt x="14860" y="27443"/>
                    </a:lnTo>
                    <a:lnTo>
                      <a:pt x="14285" y="27911"/>
                    </a:lnTo>
                    <a:lnTo>
                      <a:pt x="13987" y="28145"/>
                    </a:lnTo>
                    <a:lnTo>
                      <a:pt x="13796" y="28294"/>
                    </a:lnTo>
                    <a:lnTo>
                      <a:pt x="13796" y="28294"/>
                    </a:lnTo>
                    <a:lnTo>
                      <a:pt x="13199" y="28784"/>
                    </a:lnTo>
                    <a:lnTo>
                      <a:pt x="13008" y="28933"/>
                    </a:lnTo>
                    <a:lnTo>
                      <a:pt x="13008" y="28933"/>
                    </a:lnTo>
                    <a:lnTo>
                      <a:pt x="12412" y="29401"/>
                    </a:lnTo>
                    <a:lnTo>
                      <a:pt x="11837" y="29870"/>
                    </a:lnTo>
                    <a:lnTo>
                      <a:pt x="11326" y="30232"/>
                    </a:lnTo>
                    <a:lnTo>
                      <a:pt x="10985" y="30487"/>
                    </a:lnTo>
                    <a:lnTo>
                      <a:pt x="10900" y="30572"/>
                    </a:lnTo>
                    <a:lnTo>
                      <a:pt x="10836" y="30615"/>
                    </a:lnTo>
                    <a:lnTo>
                      <a:pt x="10836" y="30615"/>
                    </a:lnTo>
                    <a:lnTo>
                      <a:pt x="10283" y="31041"/>
                    </a:lnTo>
                    <a:lnTo>
                      <a:pt x="10283" y="31041"/>
                    </a:lnTo>
                    <a:lnTo>
                      <a:pt x="10113" y="31190"/>
                    </a:lnTo>
                    <a:lnTo>
                      <a:pt x="9985" y="31339"/>
                    </a:lnTo>
                    <a:lnTo>
                      <a:pt x="9985" y="31339"/>
                    </a:lnTo>
                    <a:lnTo>
                      <a:pt x="9836" y="31530"/>
                    </a:lnTo>
                    <a:lnTo>
                      <a:pt x="9687" y="31764"/>
                    </a:lnTo>
                    <a:lnTo>
                      <a:pt x="9687" y="31764"/>
                    </a:lnTo>
                    <a:lnTo>
                      <a:pt x="9623" y="31850"/>
                    </a:lnTo>
                    <a:lnTo>
                      <a:pt x="9602" y="31913"/>
                    </a:lnTo>
                    <a:lnTo>
                      <a:pt x="9602" y="31913"/>
                    </a:lnTo>
                    <a:lnTo>
                      <a:pt x="9495" y="32126"/>
                    </a:lnTo>
                    <a:lnTo>
                      <a:pt x="9495" y="32126"/>
                    </a:lnTo>
                    <a:lnTo>
                      <a:pt x="9431" y="32297"/>
                    </a:lnTo>
                    <a:lnTo>
                      <a:pt x="9367" y="32424"/>
                    </a:lnTo>
                    <a:lnTo>
                      <a:pt x="9367" y="32424"/>
                    </a:lnTo>
                    <a:lnTo>
                      <a:pt x="9218" y="32616"/>
                    </a:lnTo>
                    <a:lnTo>
                      <a:pt x="9027" y="32808"/>
                    </a:lnTo>
                    <a:lnTo>
                      <a:pt x="9027" y="32808"/>
                    </a:lnTo>
                    <a:lnTo>
                      <a:pt x="8601" y="33233"/>
                    </a:lnTo>
                    <a:lnTo>
                      <a:pt x="8601" y="33233"/>
                    </a:lnTo>
                    <a:lnTo>
                      <a:pt x="8431" y="33404"/>
                    </a:lnTo>
                    <a:lnTo>
                      <a:pt x="8218" y="33574"/>
                    </a:lnTo>
                    <a:lnTo>
                      <a:pt x="8111" y="33638"/>
                    </a:lnTo>
                    <a:lnTo>
                      <a:pt x="8111" y="33638"/>
                    </a:lnTo>
                    <a:lnTo>
                      <a:pt x="7941" y="33766"/>
                    </a:lnTo>
                    <a:lnTo>
                      <a:pt x="7771" y="33872"/>
                    </a:lnTo>
                    <a:lnTo>
                      <a:pt x="7771" y="33872"/>
                    </a:lnTo>
                    <a:lnTo>
                      <a:pt x="7409" y="34064"/>
                    </a:lnTo>
                    <a:lnTo>
                      <a:pt x="7238" y="34127"/>
                    </a:lnTo>
                    <a:lnTo>
                      <a:pt x="7068" y="34191"/>
                    </a:lnTo>
                    <a:lnTo>
                      <a:pt x="7068" y="34191"/>
                    </a:lnTo>
                    <a:lnTo>
                      <a:pt x="6834" y="34234"/>
                    </a:lnTo>
                    <a:lnTo>
                      <a:pt x="6621" y="34234"/>
                    </a:lnTo>
                    <a:lnTo>
                      <a:pt x="6621" y="34234"/>
                    </a:lnTo>
                    <a:lnTo>
                      <a:pt x="6430" y="34234"/>
                    </a:lnTo>
                    <a:lnTo>
                      <a:pt x="6259" y="34213"/>
                    </a:lnTo>
                    <a:lnTo>
                      <a:pt x="6259" y="34213"/>
                    </a:lnTo>
                    <a:lnTo>
                      <a:pt x="6068" y="34170"/>
                    </a:lnTo>
                    <a:lnTo>
                      <a:pt x="5982" y="34149"/>
                    </a:lnTo>
                    <a:lnTo>
                      <a:pt x="5982" y="34149"/>
                    </a:lnTo>
                    <a:lnTo>
                      <a:pt x="5791" y="34085"/>
                    </a:lnTo>
                    <a:lnTo>
                      <a:pt x="5791" y="34085"/>
                    </a:lnTo>
                    <a:lnTo>
                      <a:pt x="5365" y="33957"/>
                    </a:lnTo>
                    <a:lnTo>
                      <a:pt x="5365" y="33957"/>
                    </a:lnTo>
                    <a:lnTo>
                      <a:pt x="5131" y="33872"/>
                    </a:lnTo>
                    <a:lnTo>
                      <a:pt x="4854" y="33766"/>
                    </a:lnTo>
                    <a:lnTo>
                      <a:pt x="4854" y="33766"/>
                    </a:lnTo>
                    <a:lnTo>
                      <a:pt x="4407" y="33531"/>
                    </a:lnTo>
                    <a:lnTo>
                      <a:pt x="4322" y="33489"/>
                    </a:lnTo>
                    <a:lnTo>
                      <a:pt x="4215" y="33425"/>
                    </a:lnTo>
                    <a:lnTo>
                      <a:pt x="4215" y="33425"/>
                    </a:lnTo>
                    <a:lnTo>
                      <a:pt x="4024" y="33318"/>
                    </a:lnTo>
                    <a:lnTo>
                      <a:pt x="4024" y="33318"/>
                    </a:lnTo>
                    <a:lnTo>
                      <a:pt x="3555" y="32999"/>
                    </a:lnTo>
                    <a:lnTo>
                      <a:pt x="3555" y="32999"/>
                    </a:lnTo>
                    <a:lnTo>
                      <a:pt x="3321" y="32829"/>
                    </a:lnTo>
                    <a:lnTo>
                      <a:pt x="3087" y="32595"/>
                    </a:lnTo>
                    <a:lnTo>
                      <a:pt x="3087" y="32595"/>
                    </a:lnTo>
                    <a:lnTo>
                      <a:pt x="2874" y="32318"/>
                    </a:lnTo>
                    <a:lnTo>
                      <a:pt x="2640" y="31956"/>
                    </a:lnTo>
                    <a:lnTo>
                      <a:pt x="2640" y="31956"/>
                    </a:lnTo>
                    <a:lnTo>
                      <a:pt x="2512" y="31679"/>
                    </a:lnTo>
                    <a:lnTo>
                      <a:pt x="2385" y="31381"/>
                    </a:lnTo>
                    <a:lnTo>
                      <a:pt x="2193" y="30806"/>
                    </a:lnTo>
                    <a:lnTo>
                      <a:pt x="2193" y="30806"/>
                    </a:lnTo>
                    <a:lnTo>
                      <a:pt x="1980" y="30061"/>
                    </a:lnTo>
                    <a:lnTo>
                      <a:pt x="1831" y="29444"/>
                    </a:lnTo>
                    <a:lnTo>
                      <a:pt x="1831" y="29444"/>
                    </a:lnTo>
                    <a:lnTo>
                      <a:pt x="1746" y="29018"/>
                    </a:lnTo>
                    <a:lnTo>
                      <a:pt x="1703" y="28805"/>
                    </a:lnTo>
                    <a:lnTo>
                      <a:pt x="1703" y="28614"/>
                    </a:lnTo>
                    <a:lnTo>
                      <a:pt x="1703" y="28614"/>
                    </a:lnTo>
                    <a:lnTo>
                      <a:pt x="1725" y="28401"/>
                    </a:lnTo>
                    <a:lnTo>
                      <a:pt x="1767" y="28209"/>
                    </a:lnTo>
                    <a:lnTo>
                      <a:pt x="1767" y="28209"/>
                    </a:lnTo>
                    <a:lnTo>
                      <a:pt x="1831" y="28039"/>
                    </a:lnTo>
                    <a:lnTo>
                      <a:pt x="1895" y="27890"/>
                    </a:lnTo>
                    <a:lnTo>
                      <a:pt x="1895" y="27890"/>
                    </a:lnTo>
                    <a:lnTo>
                      <a:pt x="1980" y="27762"/>
                    </a:lnTo>
                    <a:lnTo>
                      <a:pt x="2087" y="27656"/>
                    </a:lnTo>
                    <a:lnTo>
                      <a:pt x="2087" y="27656"/>
                    </a:lnTo>
                    <a:lnTo>
                      <a:pt x="2150" y="27592"/>
                    </a:lnTo>
                    <a:lnTo>
                      <a:pt x="2150" y="27592"/>
                    </a:lnTo>
                    <a:lnTo>
                      <a:pt x="2342" y="27570"/>
                    </a:lnTo>
                    <a:lnTo>
                      <a:pt x="2342" y="27570"/>
                    </a:lnTo>
                    <a:lnTo>
                      <a:pt x="2470" y="27592"/>
                    </a:lnTo>
                    <a:lnTo>
                      <a:pt x="2470" y="27592"/>
                    </a:lnTo>
                    <a:lnTo>
                      <a:pt x="2597" y="27634"/>
                    </a:lnTo>
                    <a:lnTo>
                      <a:pt x="2725" y="27719"/>
                    </a:lnTo>
                    <a:lnTo>
                      <a:pt x="2725" y="27719"/>
                    </a:lnTo>
                    <a:lnTo>
                      <a:pt x="3023" y="27932"/>
                    </a:lnTo>
                    <a:lnTo>
                      <a:pt x="3130" y="27996"/>
                    </a:lnTo>
                    <a:lnTo>
                      <a:pt x="3130" y="27996"/>
                    </a:lnTo>
                    <a:lnTo>
                      <a:pt x="3364" y="28166"/>
                    </a:lnTo>
                    <a:lnTo>
                      <a:pt x="3598" y="28316"/>
                    </a:lnTo>
                    <a:lnTo>
                      <a:pt x="3598" y="28316"/>
                    </a:lnTo>
                    <a:lnTo>
                      <a:pt x="3811" y="28443"/>
                    </a:lnTo>
                    <a:lnTo>
                      <a:pt x="4045" y="28528"/>
                    </a:lnTo>
                    <a:lnTo>
                      <a:pt x="4492" y="28720"/>
                    </a:lnTo>
                    <a:lnTo>
                      <a:pt x="4663" y="28805"/>
                    </a:lnTo>
                    <a:lnTo>
                      <a:pt x="4663" y="28805"/>
                    </a:lnTo>
                    <a:lnTo>
                      <a:pt x="5152" y="29018"/>
                    </a:lnTo>
                    <a:lnTo>
                      <a:pt x="5642" y="29274"/>
                    </a:lnTo>
                    <a:lnTo>
                      <a:pt x="6110" y="29550"/>
                    </a:lnTo>
                    <a:lnTo>
                      <a:pt x="6600" y="29827"/>
                    </a:lnTo>
                    <a:lnTo>
                      <a:pt x="6600" y="29827"/>
                    </a:lnTo>
                    <a:lnTo>
                      <a:pt x="6749" y="29933"/>
                    </a:lnTo>
                    <a:lnTo>
                      <a:pt x="6898" y="30019"/>
                    </a:lnTo>
                    <a:lnTo>
                      <a:pt x="6898" y="30019"/>
                    </a:lnTo>
                    <a:lnTo>
                      <a:pt x="7004" y="30125"/>
                    </a:lnTo>
                    <a:lnTo>
                      <a:pt x="7132" y="30232"/>
                    </a:lnTo>
                    <a:lnTo>
                      <a:pt x="7132" y="30232"/>
                    </a:lnTo>
                    <a:lnTo>
                      <a:pt x="7238" y="30381"/>
                    </a:lnTo>
                    <a:lnTo>
                      <a:pt x="7345" y="30530"/>
                    </a:lnTo>
                    <a:lnTo>
                      <a:pt x="7345" y="30530"/>
                    </a:lnTo>
                    <a:lnTo>
                      <a:pt x="7430" y="30700"/>
                    </a:lnTo>
                    <a:lnTo>
                      <a:pt x="7473" y="30870"/>
                    </a:lnTo>
                    <a:lnTo>
                      <a:pt x="7473" y="30870"/>
                    </a:lnTo>
                    <a:lnTo>
                      <a:pt x="7494" y="30998"/>
                    </a:lnTo>
                    <a:lnTo>
                      <a:pt x="7494" y="31126"/>
                    </a:lnTo>
                    <a:lnTo>
                      <a:pt x="7494" y="31126"/>
                    </a:lnTo>
                    <a:lnTo>
                      <a:pt x="7473" y="31339"/>
                    </a:lnTo>
                    <a:lnTo>
                      <a:pt x="7473" y="31339"/>
                    </a:lnTo>
                    <a:lnTo>
                      <a:pt x="7430" y="31466"/>
                    </a:lnTo>
                    <a:lnTo>
                      <a:pt x="7366" y="31594"/>
                    </a:lnTo>
                    <a:lnTo>
                      <a:pt x="7366" y="31594"/>
                    </a:lnTo>
                    <a:lnTo>
                      <a:pt x="7238" y="31743"/>
                    </a:lnTo>
                    <a:lnTo>
                      <a:pt x="7089" y="31892"/>
                    </a:lnTo>
                    <a:lnTo>
                      <a:pt x="7089" y="31892"/>
                    </a:lnTo>
                    <a:lnTo>
                      <a:pt x="6940" y="32041"/>
                    </a:lnTo>
                    <a:lnTo>
                      <a:pt x="6791" y="32148"/>
                    </a:lnTo>
                    <a:lnTo>
                      <a:pt x="6791" y="32148"/>
                    </a:lnTo>
                    <a:lnTo>
                      <a:pt x="6621" y="32190"/>
                    </a:lnTo>
                    <a:lnTo>
                      <a:pt x="6621" y="32190"/>
                    </a:lnTo>
                    <a:lnTo>
                      <a:pt x="6430" y="32233"/>
                    </a:lnTo>
                    <a:lnTo>
                      <a:pt x="6238" y="32233"/>
                    </a:lnTo>
                    <a:lnTo>
                      <a:pt x="6238" y="32233"/>
                    </a:lnTo>
                    <a:lnTo>
                      <a:pt x="6025" y="32211"/>
                    </a:lnTo>
                    <a:lnTo>
                      <a:pt x="5833" y="32169"/>
                    </a:lnTo>
                    <a:lnTo>
                      <a:pt x="5833" y="32169"/>
                    </a:lnTo>
                    <a:lnTo>
                      <a:pt x="5493" y="32105"/>
                    </a:lnTo>
                    <a:lnTo>
                      <a:pt x="5493" y="32105"/>
                    </a:lnTo>
                    <a:lnTo>
                      <a:pt x="5344" y="32041"/>
                    </a:lnTo>
                    <a:lnTo>
                      <a:pt x="5173" y="31956"/>
                    </a:lnTo>
                    <a:lnTo>
                      <a:pt x="5173" y="31956"/>
                    </a:lnTo>
                    <a:lnTo>
                      <a:pt x="4982" y="31828"/>
                    </a:lnTo>
                    <a:lnTo>
                      <a:pt x="4833" y="31700"/>
                    </a:lnTo>
                    <a:lnTo>
                      <a:pt x="4833" y="31700"/>
                    </a:lnTo>
                    <a:lnTo>
                      <a:pt x="4748" y="31573"/>
                    </a:lnTo>
                    <a:lnTo>
                      <a:pt x="4663" y="31445"/>
                    </a:lnTo>
                    <a:lnTo>
                      <a:pt x="4663" y="31445"/>
                    </a:lnTo>
                    <a:lnTo>
                      <a:pt x="4599" y="31296"/>
                    </a:lnTo>
                    <a:lnTo>
                      <a:pt x="4599" y="31232"/>
                    </a:lnTo>
                    <a:lnTo>
                      <a:pt x="4620" y="31190"/>
                    </a:lnTo>
                    <a:lnTo>
                      <a:pt x="4620" y="31190"/>
                    </a:lnTo>
                    <a:lnTo>
                      <a:pt x="4684" y="31104"/>
                    </a:lnTo>
                    <a:lnTo>
                      <a:pt x="4726" y="31019"/>
                    </a:lnTo>
                    <a:lnTo>
                      <a:pt x="4726" y="31019"/>
                    </a:lnTo>
                    <a:lnTo>
                      <a:pt x="4726" y="30934"/>
                    </a:lnTo>
                    <a:lnTo>
                      <a:pt x="4684" y="30849"/>
                    </a:lnTo>
                    <a:lnTo>
                      <a:pt x="4684" y="30849"/>
                    </a:lnTo>
                    <a:lnTo>
                      <a:pt x="4599" y="30785"/>
                    </a:lnTo>
                    <a:lnTo>
                      <a:pt x="4513" y="30764"/>
                    </a:lnTo>
                    <a:lnTo>
                      <a:pt x="4513" y="30764"/>
                    </a:lnTo>
                    <a:lnTo>
                      <a:pt x="4428" y="30764"/>
                    </a:lnTo>
                    <a:lnTo>
                      <a:pt x="4364" y="30806"/>
                    </a:lnTo>
                    <a:lnTo>
                      <a:pt x="4364" y="30806"/>
                    </a:lnTo>
                    <a:lnTo>
                      <a:pt x="4258" y="30913"/>
                    </a:lnTo>
                    <a:lnTo>
                      <a:pt x="4215" y="30955"/>
                    </a:lnTo>
                    <a:lnTo>
                      <a:pt x="4173" y="31041"/>
                    </a:lnTo>
                    <a:lnTo>
                      <a:pt x="4173" y="31041"/>
                    </a:lnTo>
                    <a:lnTo>
                      <a:pt x="4109" y="31168"/>
                    </a:lnTo>
                    <a:lnTo>
                      <a:pt x="4109" y="31168"/>
                    </a:lnTo>
                    <a:lnTo>
                      <a:pt x="4109" y="31253"/>
                    </a:lnTo>
                    <a:lnTo>
                      <a:pt x="4109" y="31253"/>
                    </a:lnTo>
                    <a:lnTo>
                      <a:pt x="4109" y="31381"/>
                    </a:lnTo>
                    <a:lnTo>
                      <a:pt x="4130" y="31466"/>
                    </a:lnTo>
                    <a:lnTo>
                      <a:pt x="4173" y="31573"/>
                    </a:lnTo>
                    <a:lnTo>
                      <a:pt x="4173" y="31573"/>
                    </a:lnTo>
                    <a:lnTo>
                      <a:pt x="4258" y="31764"/>
                    </a:lnTo>
                    <a:lnTo>
                      <a:pt x="4258" y="31764"/>
                    </a:lnTo>
                    <a:lnTo>
                      <a:pt x="4343" y="31892"/>
                    </a:lnTo>
                    <a:lnTo>
                      <a:pt x="4471" y="32041"/>
                    </a:lnTo>
                    <a:lnTo>
                      <a:pt x="4599" y="32169"/>
                    </a:lnTo>
                    <a:lnTo>
                      <a:pt x="4726" y="32275"/>
                    </a:lnTo>
                    <a:lnTo>
                      <a:pt x="4726" y="32275"/>
                    </a:lnTo>
                    <a:lnTo>
                      <a:pt x="4875" y="32382"/>
                    </a:lnTo>
                    <a:lnTo>
                      <a:pt x="5003" y="32446"/>
                    </a:lnTo>
                    <a:lnTo>
                      <a:pt x="5152" y="32531"/>
                    </a:lnTo>
                    <a:lnTo>
                      <a:pt x="5280" y="32573"/>
                    </a:lnTo>
                    <a:lnTo>
                      <a:pt x="5280" y="32573"/>
                    </a:lnTo>
                    <a:lnTo>
                      <a:pt x="5599" y="32659"/>
                    </a:lnTo>
                    <a:lnTo>
                      <a:pt x="5897" y="32701"/>
                    </a:lnTo>
                    <a:lnTo>
                      <a:pt x="5897" y="32701"/>
                    </a:lnTo>
                    <a:lnTo>
                      <a:pt x="6046" y="32722"/>
                    </a:lnTo>
                    <a:lnTo>
                      <a:pt x="6217" y="32722"/>
                    </a:lnTo>
                    <a:lnTo>
                      <a:pt x="6217" y="32722"/>
                    </a:lnTo>
                    <a:lnTo>
                      <a:pt x="6451" y="32722"/>
                    </a:lnTo>
                    <a:lnTo>
                      <a:pt x="6664" y="32680"/>
                    </a:lnTo>
                    <a:lnTo>
                      <a:pt x="6664" y="32680"/>
                    </a:lnTo>
                    <a:lnTo>
                      <a:pt x="6791" y="32637"/>
                    </a:lnTo>
                    <a:lnTo>
                      <a:pt x="6919" y="32573"/>
                    </a:lnTo>
                    <a:lnTo>
                      <a:pt x="6919" y="32573"/>
                    </a:lnTo>
                    <a:lnTo>
                      <a:pt x="7047" y="32509"/>
                    </a:lnTo>
                    <a:lnTo>
                      <a:pt x="7175" y="32403"/>
                    </a:lnTo>
                    <a:lnTo>
                      <a:pt x="7175" y="32403"/>
                    </a:lnTo>
                    <a:lnTo>
                      <a:pt x="7409" y="32169"/>
                    </a:lnTo>
                    <a:lnTo>
                      <a:pt x="7600" y="31913"/>
                    </a:lnTo>
                    <a:lnTo>
                      <a:pt x="7600" y="31913"/>
                    </a:lnTo>
                    <a:lnTo>
                      <a:pt x="7686" y="31807"/>
                    </a:lnTo>
                    <a:lnTo>
                      <a:pt x="7749" y="31658"/>
                    </a:lnTo>
                    <a:lnTo>
                      <a:pt x="7792" y="31530"/>
                    </a:lnTo>
                    <a:lnTo>
                      <a:pt x="7835" y="31360"/>
                    </a:lnTo>
                    <a:lnTo>
                      <a:pt x="7835" y="31360"/>
                    </a:lnTo>
                    <a:lnTo>
                      <a:pt x="7856" y="31126"/>
                    </a:lnTo>
                    <a:lnTo>
                      <a:pt x="7835" y="30892"/>
                    </a:lnTo>
                    <a:lnTo>
                      <a:pt x="7835" y="30892"/>
                    </a:lnTo>
                    <a:lnTo>
                      <a:pt x="7771" y="30615"/>
                    </a:lnTo>
                    <a:lnTo>
                      <a:pt x="7771" y="30615"/>
                    </a:lnTo>
                    <a:lnTo>
                      <a:pt x="7707" y="30466"/>
                    </a:lnTo>
                    <a:lnTo>
                      <a:pt x="7622" y="30295"/>
                    </a:lnTo>
                    <a:lnTo>
                      <a:pt x="7622" y="30295"/>
                    </a:lnTo>
                    <a:lnTo>
                      <a:pt x="7537" y="30168"/>
                    </a:lnTo>
                    <a:lnTo>
                      <a:pt x="7430" y="30040"/>
                    </a:lnTo>
                    <a:lnTo>
                      <a:pt x="7430" y="30040"/>
                    </a:lnTo>
                    <a:lnTo>
                      <a:pt x="7175" y="29806"/>
                    </a:lnTo>
                    <a:lnTo>
                      <a:pt x="7175" y="29806"/>
                    </a:lnTo>
                    <a:lnTo>
                      <a:pt x="6962" y="29635"/>
                    </a:lnTo>
                    <a:lnTo>
                      <a:pt x="6728" y="29486"/>
                    </a:lnTo>
                    <a:lnTo>
                      <a:pt x="6642" y="29444"/>
                    </a:lnTo>
                    <a:lnTo>
                      <a:pt x="6642" y="29444"/>
                    </a:lnTo>
                    <a:lnTo>
                      <a:pt x="6068" y="29124"/>
                    </a:lnTo>
                    <a:lnTo>
                      <a:pt x="5514" y="28826"/>
                    </a:lnTo>
                    <a:lnTo>
                      <a:pt x="5514" y="28826"/>
                    </a:lnTo>
                    <a:lnTo>
                      <a:pt x="4875" y="28528"/>
                    </a:lnTo>
                    <a:lnTo>
                      <a:pt x="4875" y="28528"/>
                    </a:lnTo>
                    <a:lnTo>
                      <a:pt x="4577" y="28401"/>
                    </a:lnTo>
                    <a:lnTo>
                      <a:pt x="4577" y="28401"/>
                    </a:lnTo>
                    <a:lnTo>
                      <a:pt x="4237" y="28252"/>
                    </a:lnTo>
                    <a:lnTo>
                      <a:pt x="4237" y="28252"/>
                    </a:lnTo>
                    <a:lnTo>
                      <a:pt x="3704" y="27975"/>
                    </a:lnTo>
                    <a:lnTo>
                      <a:pt x="3704" y="27975"/>
                    </a:lnTo>
                    <a:lnTo>
                      <a:pt x="3449" y="27805"/>
                    </a:lnTo>
                    <a:lnTo>
                      <a:pt x="3215" y="27613"/>
                    </a:lnTo>
                    <a:lnTo>
                      <a:pt x="3215" y="27613"/>
                    </a:lnTo>
                    <a:lnTo>
                      <a:pt x="2938" y="27400"/>
                    </a:lnTo>
                    <a:lnTo>
                      <a:pt x="2789" y="27315"/>
                    </a:lnTo>
                    <a:lnTo>
                      <a:pt x="2619" y="27230"/>
                    </a:lnTo>
                    <a:lnTo>
                      <a:pt x="2619" y="27230"/>
                    </a:lnTo>
                    <a:lnTo>
                      <a:pt x="2491" y="27166"/>
                    </a:lnTo>
                    <a:lnTo>
                      <a:pt x="2321" y="27145"/>
                    </a:lnTo>
                    <a:lnTo>
                      <a:pt x="2321" y="27145"/>
                    </a:lnTo>
                    <a:lnTo>
                      <a:pt x="2193" y="27123"/>
                    </a:lnTo>
                    <a:lnTo>
                      <a:pt x="2193" y="27123"/>
                    </a:lnTo>
                    <a:lnTo>
                      <a:pt x="2044" y="27145"/>
                    </a:lnTo>
                    <a:lnTo>
                      <a:pt x="2044" y="27145"/>
                    </a:lnTo>
                    <a:lnTo>
                      <a:pt x="1916" y="27187"/>
                    </a:lnTo>
                    <a:lnTo>
                      <a:pt x="1767" y="27272"/>
                    </a:lnTo>
                    <a:lnTo>
                      <a:pt x="1767" y="27272"/>
                    </a:lnTo>
                    <a:lnTo>
                      <a:pt x="1639" y="27379"/>
                    </a:lnTo>
                    <a:lnTo>
                      <a:pt x="1639" y="27379"/>
                    </a:lnTo>
                    <a:lnTo>
                      <a:pt x="1490" y="27549"/>
                    </a:lnTo>
                    <a:lnTo>
                      <a:pt x="1490" y="27549"/>
                    </a:lnTo>
                    <a:lnTo>
                      <a:pt x="1384" y="27698"/>
                    </a:lnTo>
                    <a:lnTo>
                      <a:pt x="1278" y="27890"/>
                    </a:lnTo>
                    <a:lnTo>
                      <a:pt x="1278" y="27890"/>
                    </a:lnTo>
                    <a:lnTo>
                      <a:pt x="1235" y="28039"/>
                    </a:lnTo>
                    <a:lnTo>
                      <a:pt x="1171" y="28166"/>
                    </a:lnTo>
                    <a:lnTo>
                      <a:pt x="1171" y="28166"/>
                    </a:lnTo>
                    <a:lnTo>
                      <a:pt x="1128" y="28358"/>
                    </a:lnTo>
                    <a:lnTo>
                      <a:pt x="1086" y="28550"/>
                    </a:lnTo>
                    <a:lnTo>
                      <a:pt x="1086" y="28550"/>
                    </a:lnTo>
                    <a:lnTo>
                      <a:pt x="1086" y="28741"/>
                    </a:lnTo>
                    <a:lnTo>
                      <a:pt x="1107" y="28912"/>
                    </a:lnTo>
                    <a:lnTo>
                      <a:pt x="1150" y="29252"/>
                    </a:lnTo>
                    <a:lnTo>
                      <a:pt x="1150" y="29252"/>
                    </a:lnTo>
                    <a:lnTo>
                      <a:pt x="1235" y="29614"/>
                    </a:lnTo>
                    <a:lnTo>
                      <a:pt x="1341" y="29955"/>
                    </a:lnTo>
                    <a:lnTo>
                      <a:pt x="1554" y="30679"/>
                    </a:lnTo>
                    <a:lnTo>
                      <a:pt x="1788" y="31360"/>
                    </a:lnTo>
                    <a:lnTo>
                      <a:pt x="1788" y="31360"/>
                    </a:lnTo>
                    <a:lnTo>
                      <a:pt x="1895" y="31637"/>
                    </a:lnTo>
                    <a:lnTo>
                      <a:pt x="2023" y="31956"/>
                    </a:lnTo>
                    <a:lnTo>
                      <a:pt x="2023" y="31956"/>
                    </a:lnTo>
                    <a:lnTo>
                      <a:pt x="2214" y="32297"/>
                    </a:lnTo>
                    <a:lnTo>
                      <a:pt x="2427" y="32659"/>
                    </a:lnTo>
                    <a:lnTo>
                      <a:pt x="2427" y="32659"/>
                    </a:lnTo>
                    <a:lnTo>
                      <a:pt x="2534" y="32786"/>
                    </a:lnTo>
                    <a:lnTo>
                      <a:pt x="2661" y="32935"/>
                    </a:lnTo>
                    <a:lnTo>
                      <a:pt x="2959" y="33212"/>
                    </a:lnTo>
                    <a:lnTo>
                      <a:pt x="2959" y="33212"/>
                    </a:lnTo>
                    <a:lnTo>
                      <a:pt x="3130" y="33340"/>
                    </a:lnTo>
                    <a:lnTo>
                      <a:pt x="3321" y="33468"/>
                    </a:lnTo>
                    <a:lnTo>
                      <a:pt x="3385" y="33510"/>
                    </a:lnTo>
                    <a:lnTo>
                      <a:pt x="3385" y="33510"/>
                    </a:lnTo>
                    <a:lnTo>
                      <a:pt x="3641" y="33659"/>
                    </a:lnTo>
                    <a:lnTo>
                      <a:pt x="3917" y="33808"/>
                    </a:lnTo>
                    <a:lnTo>
                      <a:pt x="3917" y="33808"/>
                    </a:lnTo>
                    <a:lnTo>
                      <a:pt x="4577" y="34106"/>
                    </a:lnTo>
                    <a:lnTo>
                      <a:pt x="4577" y="34106"/>
                    </a:lnTo>
                    <a:lnTo>
                      <a:pt x="4897" y="34234"/>
                    </a:lnTo>
                    <a:lnTo>
                      <a:pt x="5301" y="34340"/>
                    </a:lnTo>
                    <a:lnTo>
                      <a:pt x="5429" y="34383"/>
                    </a:lnTo>
                    <a:lnTo>
                      <a:pt x="5982" y="34532"/>
                    </a:lnTo>
                    <a:lnTo>
                      <a:pt x="6068" y="34553"/>
                    </a:lnTo>
                    <a:lnTo>
                      <a:pt x="6068" y="34553"/>
                    </a:lnTo>
                    <a:lnTo>
                      <a:pt x="6259" y="34596"/>
                    </a:lnTo>
                    <a:lnTo>
                      <a:pt x="6259" y="34596"/>
                    </a:lnTo>
                    <a:lnTo>
                      <a:pt x="6472" y="34617"/>
                    </a:lnTo>
                    <a:lnTo>
                      <a:pt x="6579" y="34617"/>
                    </a:lnTo>
                    <a:lnTo>
                      <a:pt x="6579" y="34617"/>
                    </a:lnTo>
                    <a:lnTo>
                      <a:pt x="6834" y="34596"/>
                    </a:lnTo>
                    <a:lnTo>
                      <a:pt x="7089" y="34553"/>
                    </a:lnTo>
                    <a:lnTo>
                      <a:pt x="7345" y="34468"/>
                    </a:lnTo>
                    <a:lnTo>
                      <a:pt x="7622" y="34383"/>
                    </a:lnTo>
                    <a:lnTo>
                      <a:pt x="7622" y="34383"/>
                    </a:lnTo>
                    <a:lnTo>
                      <a:pt x="7856" y="34255"/>
                    </a:lnTo>
                    <a:lnTo>
                      <a:pt x="8090" y="34127"/>
                    </a:lnTo>
                    <a:lnTo>
                      <a:pt x="8090" y="34127"/>
                    </a:lnTo>
                    <a:lnTo>
                      <a:pt x="8516" y="33808"/>
                    </a:lnTo>
                    <a:lnTo>
                      <a:pt x="8516" y="33808"/>
                    </a:lnTo>
                    <a:lnTo>
                      <a:pt x="8878" y="33510"/>
                    </a:lnTo>
                    <a:lnTo>
                      <a:pt x="8920" y="33468"/>
                    </a:lnTo>
                    <a:lnTo>
                      <a:pt x="8920" y="33468"/>
                    </a:lnTo>
                    <a:lnTo>
                      <a:pt x="9346" y="33063"/>
                    </a:lnTo>
                    <a:lnTo>
                      <a:pt x="9346" y="33063"/>
                    </a:lnTo>
                    <a:lnTo>
                      <a:pt x="9580" y="32808"/>
                    </a:lnTo>
                    <a:lnTo>
                      <a:pt x="9687" y="32680"/>
                    </a:lnTo>
                    <a:lnTo>
                      <a:pt x="9772" y="32509"/>
                    </a:lnTo>
                    <a:lnTo>
                      <a:pt x="9793" y="32616"/>
                    </a:lnTo>
                    <a:lnTo>
                      <a:pt x="9793" y="32616"/>
                    </a:lnTo>
                    <a:lnTo>
                      <a:pt x="9921" y="32935"/>
                    </a:lnTo>
                    <a:lnTo>
                      <a:pt x="10091" y="33255"/>
                    </a:lnTo>
                    <a:lnTo>
                      <a:pt x="10091" y="33255"/>
                    </a:lnTo>
                    <a:lnTo>
                      <a:pt x="10262" y="33553"/>
                    </a:lnTo>
                    <a:lnTo>
                      <a:pt x="10496" y="33893"/>
                    </a:lnTo>
                    <a:lnTo>
                      <a:pt x="10496" y="33893"/>
                    </a:lnTo>
                    <a:lnTo>
                      <a:pt x="10709" y="34149"/>
                    </a:lnTo>
                    <a:lnTo>
                      <a:pt x="10985" y="34404"/>
                    </a:lnTo>
                    <a:lnTo>
                      <a:pt x="10985" y="34404"/>
                    </a:lnTo>
                    <a:lnTo>
                      <a:pt x="11241" y="34638"/>
                    </a:lnTo>
                    <a:lnTo>
                      <a:pt x="11539" y="34851"/>
                    </a:lnTo>
                    <a:lnTo>
                      <a:pt x="11858" y="35085"/>
                    </a:lnTo>
                    <a:lnTo>
                      <a:pt x="12178" y="35277"/>
                    </a:lnTo>
                    <a:lnTo>
                      <a:pt x="12178" y="35277"/>
                    </a:lnTo>
                    <a:lnTo>
                      <a:pt x="12561" y="35511"/>
                    </a:lnTo>
                    <a:lnTo>
                      <a:pt x="12944" y="35703"/>
                    </a:lnTo>
                    <a:lnTo>
                      <a:pt x="13093" y="35788"/>
                    </a:lnTo>
                    <a:lnTo>
                      <a:pt x="13093" y="35788"/>
                    </a:lnTo>
                    <a:lnTo>
                      <a:pt x="13540" y="36022"/>
                    </a:lnTo>
                    <a:lnTo>
                      <a:pt x="13540" y="36022"/>
                    </a:lnTo>
                    <a:lnTo>
                      <a:pt x="13923" y="36299"/>
                    </a:lnTo>
                    <a:lnTo>
                      <a:pt x="14285" y="36597"/>
                    </a:lnTo>
                    <a:lnTo>
                      <a:pt x="14285" y="36597"/>
                    </a:lnTo>
                    <a:lnTo>
                      <a:pt x="14541" y="36852"/>
                    </a:lnTo>
                    <a:lnTo>
                      <a:pt x="14775" y="37108"/>
                    </a:lnTo>
                    <a:lnTo>
                      <a:pt x="14839" y="37172"/>
                    </a:lnTo>
                    <a:lnTo>
                      <a:pt x="14924" y="37257"/>
                    </a:lnTo>
                    <a:lnTo>
                      <a:pt x="14924" y="37257"/>
                    </a:lnTo>
                    <a:lnTo>
                      <a:pt x="15392" y="37811"/>
                    </a:lnTo>
                    <a:lnTo>
                      <a:pt x="15861" y="38385"/>
                    </a:lnTo>
                    <a:lnTo>
                      <a:pt x="15861" y="38385"/>
                    </a:lnTo>
                    <a:lnTo>
                      <a:pt x="16074" y="38662"/>
                    </a:lnTo>
                    <a:lnTo>
                      <a:pt x="16223" y="38939"/>
                    </a:lnTo>
                    <a:lnTo>
                      <a:pt x="16223" y="38939"/>
                    </a:lnTo>
                    <a:lnTo>
                      <a:pt x="16414" y="39258"/>
                    </a:lnTo>
                    <a:lnTo>
                      <a:pt x="16457" y="39343"/>
                    </a:lnTo>
                    <a:lnTo>
                      <a:pt x="16457" y="39343"/>
                    </a:lnTo>
                    <a:lnTo>
                      <a:pt x="16606" y="39578"/>
                    </a:lnTo>
                    <a:lnTo>
                      <a:pt x="16606" y="39578"/>
                    </a:lnTo>
                    <a:lnTo>
                      <a:pt x="16691" y="39748"/>
                    </a:lnTo>
                    <a:lnTo>
                      <a:pt x="16819" y="39918"/>
                    </a:lnTo>
                    <a:lnTo>
                      <a:pt x="16819" y="39918"/>
                    </a:lnTo>
                    <a:lnTo>
                      <a:pt x="16968" y="40088"/>
                    </a:lnTo>
                    <a:lnTo>
                      <a:pt x="17117" y="40216"/>
                    </a:lnTo>
                    <a:lnTo>
                      <a:pt x="17117" y="40216"/>
                    </a:lnTo>
                    <a:lnTo>
                      <a:pt x="17266" y="40323"/>
                    </a:lnTo>
                    <a:lnTo>
                      <a:pt x="17436" y="40429"/>
                    </a:lnTo>
                    <a:lnTo>
                      <a:pt x="17436" y="40429"/>
                    </a:lnTo>
                    <a:lnTo>
                      <a:pt x="17606" y="40514"/>
                    </a:lnTo>
                    <a:lnTo>
                      <a:pt x="17819" y="40578"/>
                    </a:lnTo>
                    <a:lnTo>
                      <a:pt x="17819" y="40578"/>
                    </a:lnTo>
                    <a:lnTo>
                      <a:pt x="17926" y="40599"/>
                    </a:lnTo>
                    <a:lnTo>
                      <a:pt x="18075" y="40621"/>
                    </a:lnTo>
                    <a:lnTo>
                      <a:pt x="18075" y="40621"/>
                    </a:lnTo>
                    <a:lnTo>
                      <a:pt x="18266" y="40599"/>
                    </a:lnTo>
                    <a:lnTo>
                      <a:pt x="18458" y="40557"/>
                    </a:lnTo>
                    <a:lnTo>
                      <a:pt x="18820" y="40450"/>
                    </a:lnTo>
                    <a:lnTo>
                      <a:pt x="18820" y="40450"/>
                    </a:lnTo>
                    <a:lnTo>
                      <a:pt x="19097" y="40301"/>
                    </a:lnTo>
                    <a:lnTo>
                      <a:pt x="19395" y="40152"/>
                    </a:lnTo>
                    <a:lnTo>
                      <a:pt x="19437" y="40110"/>
                    </a:lnTo>
                    <a:lnTo>
                      <a:pt x="19437" y="40110"/>
                    </a:lnTo>
                    <a:lnTo>
                      <a:pt x="19586" y="40046"/>
                    </a:lnTo>
                    <a:lnTo>
                      <a:pt x="19714" y="40003"/>
                    </a:lnTo>
                    <a:lnTo>
                      <a:pt x="19714" y="40003"/>
                    </a:lnTo>
                    <a:lnTo>
                      <a:pt x="19884" y="40003"/>
                    </a:lnTo>
                    <a:lnTo>
                      <a:pt x="19884" y="40003"/>
                    </a:lnTo>
                    <a:lnTo>
                      <a:pt x="20055" y="40025"/>
                    </a:lnTo>
                    <a:lnTo>
                      <a:pt x="20204" y="40067"/>
                    </a:lnTo>
                    <a:lnTo>
                      <a:pt x="20204" y="40067"/>
                    </a:lnTo>
                    <a:lnTo>
                      <a:pt x="20587" y="40216"/>
                    </a:lnTo>
                    <a:lnTo>
                      <a:pt x="20906" y="40365"/>
                    </a:lnTo>
                    <a:lnTo>
                      <a:pt x="20906" y="40365"/>
                    </a:lnTo>
                    <a:lnTo>
                      <a:pt x="21204" y="40578"/>
                    </a:lnTo>
                    <a:lnTo>
                      <a:pt x="21481" y="40791"/>
                    </a:lnTo>
                    <a:lnTo>
                      <a:pt x="21971" y="41238"/>
                    </a:lnTo>
                    <a:lnTo>
                      <a:pt x="22056" y="41302"/>
                    </a:lnTo>
                    <a:lnTo>
                      <a:pt x="22056" y="41302"/>
                    </a:lnTo>
                    <a:lnTo>
                      <a:pt x="22354" y="41557"/>
                    </a:lnTo>
                    <a:lnTo>
                      <a:pt x="22673" y="41813"/>
                    </a:lnTo>
                    <a:lnTo>
                      <a:pt x="23014" y="42047"/>
                    </a:lnTo>
                    <a:lnTo>
                      <a:pt x="23376" y="42260"/>
                    </a:lnTo>
                    <a:lnTo>
                      <a:pt x="23376" y="42260"/>
                    </a:lnTo>
                    <a:lnTo>
                      <a:pt x="23631" y="42409"/>
                    </a:lnTo>
                    <a:lnTo>
                      <a:pt x="23908" y="42537"/>
                    </a:lnTo>
                    <a:lnTo>
                      <a:pt x="23908" y="42537"/>
                    </a:lnTo>
                    <a:lnTo>
                      <a:pt x="24121" y="42643"/>
                    </a:lnTo>
                    <a:lnTo>
                      <a:pt x="24121" y="42643"/>
                    </a:lnTo>
                    <a:lnTo>
                      <a:pt x="24376" y="42771"/>
                    </a:lnTo>
                    <a:lnTo>
                      <a:pt x="24376" y="42771"/>
                    </a:lnTo>
                    <a:lnTo>
                      <a:pt x="25398" y="43239"/>
                    </a:lnTo>
                    <a:lnTo>
                      <a:pt x="25569" y="43324"/>
                    </a:lnTo>
                    <a:lnTo>
                      <a:pt x="25739" y="43410"/>
                    </a:lnTo>
                    <a:lnTo>
                      <a:pt x="26101" y="43622"/>
                    </a:lnTo>
                    <a:lnTo>
                      <a:pt x="26271" y="43729"/>
                    </a:lnTo>
                    <a:lnTo>
                      <a:pt x="26271" y="43729"/>
                    </a:lnTo>
                    <a:lnTo>
                      <a:pt x="26888" y="44091"/>
                    </a:lnTo>
                    <a:lnTo>
                      <a:pt x="27506" y="44410"/>
                    </a:lnTo>
                    <a:lnTo>
                      <a:pt x="27506" y="44410"/>
                    </a:lnTo>
                    <a:lnTo>
                      <a:pt x="27995" y="44644"/>
                    </a:lnTo>
                    <a:lnTo>
                      <a:pt x="28059" y="44666"/>
                    </a:lnTo>
                    <a:lnTo>
                      <a:pt x="28059" y="44666"/>
                    </a:lnTo>
                    <a:lnTo>
                      <a:pt x="28613" y="44964"/>
                    </a:lnTo>
                    <a:lnTo>
                      <a:pt x="28613" y="44964"/>
                    </a:lnTo>
                    <a:lnTo>
                      <a:pt x="28996" y="45113"/>
                    </a:lnTo>
                    <a:lnTo>
                      <a:pt x="28996" y="45113"/>
                    </a:lnTo>
                    <a:lnTo>
                      <a:pt x="29464" y="45347"/>
                    </a:lnTo>
                    <a:lnTo>
                      <a:pt x="29464" y="45347"/>
                    </a:lnTo>
                    <a:lnTo>
                      <a:pt x="30039" y="45581"/>
                    </a:lnTo>
                    <a:lnTo>
                      <a:pt x="30146" y="45624"/>
                    </a:lnTo>
                    <a:lnTo>
                      <a:pt x="30146" y="45624"/>
                    </a:lnTo>
                    <a:lnTo>
                      <a:pt x="30848" y="45922"/>
                    </a:lnTo>
                    <a:lnTo>
                      <a:pt x="30848" y="45922"/>
                    </a:lnTo>
                    <a:lnTo>
                      <a:pt x="31146" y="46071"/>
                    </a:lnTo>
                    <a:lnTo>
                      <a:pt x="31466" y="46262"/>
                    </a:lnTo>
                    <a:lnTo>
                      <a:pt x="31466" y="46262"/>
                    </a:lnTo>
                    <a:lnTo>
                      <a:pt x="31849" y="46518"/>
                    </a:lnTo>
                    <a:lnTo>
                      <a:pt x="32147" y="46752"/>
                    </a:lnTo>
                    <a:lnTo>
                      <a:pt x="32147" y="46752"/>
                    </a:lnTo>
                    <a:lnTo>
                      <a:pt x="32466" y="46986"/>
                    </a:lnTo>
                    <a:lnTo>
                      <a:pt x="32551" y="47050"/>
                    </a:lnTo>
                    <a:lnTo>
                      <a:pt x="32764" y="47242"/>
                    </a:lnTo>
                    <a:lnTo>
                      <a:pt x="33126" y="47540"/>
                    </a:lnTo>
                    <a:lnTo>
                      <a:pt x="33297" y="47667"/>
                    </a:lnTo>
                    <a:lnTo>
                      <a:pt x="33233" y="47604"/>
                    </a:lnTo>
                    <a:lnTo>
                      <a:pt x="33233" y="47604"/>
                    </a:lnTo>
                    <a:lnTo>
                      <a:pt x="34191" y="48476"/>
                    </a:lnTo>
                    <a:lnTo>
                      <a:pt x="34191" y="48476"/>
                    </a:lnTo>
                    <a:lnTo>
                      <a:pt x="34574" y="48796"/>
                    </a:lnTo>
                    <a:lnTo>
                      <a:pt x="34957" y="49094"/>
                    </a:lnTo>
                    <a:lnTo>
                      <a:pt x="34957" y="49094"/>
                    </a:lnTo>
                    <a:lnTo>
                      <a:pt x="35319" y="49371"/>
                    </a:lnTo>
                    <a:lnTo>
                      <a:pt x="35383" y="49434"/>
                    </a:lnTo>
                    <a:lnTo>
                      <a:pt x="35383" y="49434"/>
                    </a:lnTo>
                    <a:lnTo>
                      <a:pt x="35958" y="49945"/>
                    </a:lnTo>
                    <a:lnTo>
                      <a:pt x="36085" y="50052"/>
                    </a:lnTo>
                    <a:lnTo>
                      <a:pt x="36362" y="50286"/>
                    </a:lnTo>
                    <a:lnTo>
                      <a:pt x="36575" y="50478"/>
                    </a:lnTo>
                    <a:lnTo>
                      <a:pt x="36575" y="50478"/>
                    </a:lnTo>
                    <a:lnTo>
                      <a:pt x="36916" y="50776"/>
                    </a:lnTo>
                    <a:lnTo>
                      <a:pt x="36916" y="50776"/>
                    </a:lnTo>
                    <a:lnTo>
                      <a:pt x="37320" y="51116"/>
                    </a:lnTo>
                    <a:lnTo>
                      <a:pt x="37576" y="51308"/>
                    </a:lnTo>
                    <a:lnTo>
                      <a:pt x="37576" y="51308"/>
                    </a:lnTo>
                    <a:lnTo>
                      <a:pt x="38001" y="51670"/>
                    </a:lnTo>
                    <a:lnTo>
                      <a:pt x="38001" y="51670"/>
                    </a:lnTo>
                    <a:lnTo>
                      <a:pt x="38427" y="51989"/>
                    </a:lnTo>
                    <a:lnTo>
                      <a:pt x="38491" y="52032"/>
                    </a:lnTo>
                    <a:lnTo>
                      <a:pt x="38491" y="52032"/>
                    </a:lnTo>
                    <a:lnTo>
                      <a:pt x="39066" y="52415"/>
                    </a:lnTo>
                    <a:lnTo>
                      <a:pt x="39619" y="52734"/>
                    </a:lnTo>
                    <a:lnTo>
                      <a:pt x="39790" y="52841"/>
                    </a:lnTo>
                    <a:lnTo>
                      <a:pt x="39790" y="52841"/>
                    </a:lnTo>
                    <a:lnTo>
                      <a:pt x="40237" y="53096"/>
                    </a:lnTo>
                    <a:lnTo>
                      <a:pt x="40365" y="53181"/>
                    </a:lnTo>
                    <a:lnTo>
                      <a:pt x="40365" y="53181"/>
                    </a:lnTo>
                    <a:lnTo>
                      <a:pt x="40833" y="53501"/>
                    </a:lnTo>
                    <a:lnTo>
                      <a:pt x="41259" y="53777"/>
                    </a:lnTo>
                    <a:lnTo>
                      <a:pt x="41684" y="54012"/>
                    </a:lnTo>
                    <a:lnTo>
                      <a:pt x="42089" y="54203"/>
                    </a:lnTo>
                    <a:lnTo>
                      <a:pt x="42089" y="54203"/>
                    </a:lnTo>
                    <a:lnTo>
                      <a:pt x="42472" y="54374"/>
                    </a:lnTo>
                    <a:lnTo>
                      <a:pt x="42855" y="54501"/>
                    </a:lnTo>
                    <a:lnTo>
                      <a:pt x="42855" y="54501"/>
                    </a:lnTo>
                    <a:lnTo>
                      <a:pt x="43537" y="54757"/>
                    </a:lnTo>
                    <a:lnTo>
                      <a:pt x="43622" y="54799"/>
                    </a:lnTo>
                    <a:lnTo>
                      <a:pt x="43622" y="54799"/>
                    </a:lnTo>
                    <a:lnTo>
                      <a:pt x="44367" y="55119"/>
                    </a:lnTo>
                    <a:lnTo>
                      <a:pt x="45091" y="55459"/>
                    </a:lnTo>
                    <a:lnTo>
                      <a:pt x="45091" y="55459"/>
                    </a:lnTo>
                    <a:lnTo>
                      <a:pt x="45708" y="55821"/>
                    </a:lnTo>
                    <a:lnTo>
                      <a:pt x="46453" y="56247"/>
                    </a:lnTo>
                    <a:lnTo>
                      <a:pt x="46453" y="56247"/>
                    </a:lnTo>
                    <a:lnTo>
                      <a:pt x="46815" y="56460"/>
                    </a:lnTo>
                    <a:lnTo>
                      <a:pt x="47135" y="56630"/>
                    </a:lnTo>
                    <a:lnTo>
                      <a:pt x="47135" y="56630"/>
                    </a:lnTo>
                    <a:lnTo>
                      <a:pt x="47731" y="56886"/>
                    </a:lnTo>
                    <a:lnTo>
                      <a:pt x="47880" y="56950"/>
                    </a:lnTo>
                    <a:lnTo>
                      <a:pt x="47880" y="56950"/>
                    </a:lnTo>
                    <a:lnTo>
                      <a:pt x="48369" y="57162"/>
                    </a:lnTo>
                    <a:lnTo>
                      <a:pt x="48838" y="57397"/>
                    </a:lnTo>
                    <a:lnTo>
                      <a:pt x="48838" y="57397"/>
                    </a:lnTo>
                    <a:lnTo>
                      <a:pt x="49412" y="57695"/>
                    </a:lnTo>
                    <a:lnTo>
                      <a:pt x="49625" y="57801"/>
                    </a:lnTo>
                    <a:lnTo>
                      <a:pt x="49817" y="57908"/>
                    </a:lnTo>
                    <a:lnTo>
                      <a:pt x="49817" y="57908"/>
                    </a:lnTo>
                    <a:lnTo>
                      <a:pt x="50349" y="58163"/>
                    </a:lnTo>
                    <a:lnTo>
                      <a:pt x="50583" y="58291"/>
                    </a:lnTo>
                    <a:lnTo>
                      <a:pt x="50647" y="58312"/>
                    </a:lnTo>
                    <a:lnTo>
                      <a:pt x="50839" y="58440"/>
                    </a:lnTo>
                    <a:lnTo>
                      <a:pt x="50839" y="58440"/>
                    </a:lnTo>
                    <a:lnTo>
                      <a:pt x="51137" y="58631"/>
                    </a:lnTo>
                    <a:lnTo>
                      <a:pt x="51137" y="58631"/>
                    </a:lnTo>
                    <a:lnTo>
                      <a:pt x="51627" y="58908"/>
                    </a:lnTo>
                    <a:lnTo>
                      <a:pt x="51627" y="58908"/>
                    </a:lnTo>
                    <a:lnTo>
                      <a:pt x="51988" y="59078"/>
                    </a:lnTo>
                    <a:lnTo>
                      <a:pt x="51988" y="59078"/>
                    </a:lnTo>
                    <a:lnTo>
                      <a:pt x="52542" y="59419"/>
                    </a:lnTo>
                    <a:lnTo>
                      <a:pt x="52691" y="59504"/>
                    </a:lnTo>
                    <a:lnTo>
                      <a:pt x="52691" y="59504"/>
                    </a:lnTo>
                    <a:lnTo>
                      <a:pt x="53095" y="59738"/>
                    </a:lnTo>
                    <a:lnTo>
                      <a:pt x="53500" y="59930"/>
                    </a:lnTo>
                    <a:lnTo>
                      <a:pt x="53500" y="59930"/>
                    </a:lnTo>
                    <a:lnTo>
                      <a:pt x="53968" y="60143"/>
                    </a:lnTo>
                    <a:lnTo>
                      <a:pt x="54224" y="60228"/>
                    </a:lnTo>
                    <a:lnTo>
                      <a:pt x="54479" y="60313"/>
                    </a:lnTo>
                    <a:lnTo>
                      <a:pt x="54479" y="60313"/>
                    </a:lnTo>
                    <a:lnTo>
                      <a:pt x="54735" y="60377"/>
                    </a:lnTo>
                    <a:lnTo>
                      <a:pt x="54969" y="60441"/>
                    </a:lnTo>
                    <a:lnTo>
                      <a:pt x="54969" y="60441"/>
                    </a:lnTo>
                    <a:lnTo>
                      <a:pt x="55395" y="60547"/>
                    </a:lnTo>
                    <a:lnTo>
                      <a:pt x="55395" y="60547"/>
                    </a:lnTo>
                    <a:lnTo>
                      <a:pt x="55863" y="60718"/>
                    </a:lnTo>
                    <a:lnTo>
                      <a:pt x="56310" y="60888"/>
                    </a:lnTo>
                    <a:lnTo>
                      <a:pt x="57098" y="61250"/>
                    </a:lnTo>
                    <a:lnTo>
                      <a:pt x="57183" y="61293"/>
                    </a:lnTo>
                    <a:lnTo>
                      <a:pt x="57183" y="61293"/>
                    </a:lnTo>
                    <a:lnTo>
                      <a:pt x="57545" y="61442"/>
                    </a:lnTo>
                    <a:lnTo>
                      <a:pt x="57737" y="61505"/>
                    </a:lnTo>
                    <a:lnTo>
                      <a:pt x="57928" y="61569"/>
                    </a:lnTo>
                    <a:lnTo>
                      <a:pt x="57928" y="61569"/>
                    </a:lnTo>
                    <a:lnTo>
                      <a:pt x="58184" y="61612"/>
                    </a:lnTo>
                    <a:lnTo>
                      <a:pt x="58247" y="61633"/>
                    </a:lnTo>
                    <a:lnTo>
                      <a:pt x="58247" y="61633"/>
                    </a:lnTo>
                    <a:lnTo>
                      <a:pt x="58439" y="61676"/>
                    </a:lnTo>
                    <a:lnTo>
                      <a:pt x="58631" y="61718"/>
                    </a:lnTo>
                    <a:lnTo>
                      <a:pt x="58716" y="61740"/>
                    </a:lnTo>
                    <a:lnTo>
                      <a:pt x="58716" y="61740"/>
                    </a:lnTo>
                    <a:lnTo>
                      <a:pt x="59099" y="61867"/>
                    </a:lnTo>
                    <a:lnTo>
                      <a:pt x="59099" y="61867"/>
                    </a:lnTo>
                    <a:lnTo>
                      <a:pt x="59269" y="61931"/>
                    </a:lnTo>
                    <a:lnTo>
                      <a:pt x="59418" y="61995"/>
                    </a:lnTo>
                    <a:lnTo>
                      <a:pt x="59461" y="62038"/>
                    </a:lnTo>
                    <a:lnTo>
                      <a:pt x="59504" y="62059"/>
                    </a:lnTo>
                    <a:lnTo>
                      <a:pt x="59504" y="62059"/>
                    </a:lnTo>
                    <a:lnTo>
                      <a:pt x="59440" y="62059"/>
                    </a:lnTo>
                    <a:lnTo>
                      <a:pt x="59355" y="62059"/>
                    </a:lnTo>
                    <a:lnTo>
                      <a:pt x="59355" y="62059"/>
                    </a:lnTo>
                    <a:lnTo>
                      <a:pt x="59355" y="62059"/>
                    </a:lnTo>
                    <a:lnTo>
                      <a:pt x="58673" y="61995"/>
                    </a:lnTo>
                    <a:lnTo>
                      <a:pt x="57992" y="61910"/>
                    </a:lnTo>
                    <a:lnTo>
                      <a:pt x="57779" y="61889"/>
                    </a:lnTo>
                    <a:lnTo>
                      <a:pt x="57779" y="61889"/>
                    </a:lnTo>
                    <a:lnTo>
                      <a:pt x="57055" y="61782"/>
                    </a:lnTo>
                    <a:lnTo>
                      <a:pt x="56353" y="61676"/>
                    </a:lnTo>
                    <a:lnTo>
                      <a:pt x="56353" y="61676"/>
                    </a:lnTo>
                    <a:lnTo>
                      <a:pt x="55799" y="61548"/>
                    </a:lnTo>
                    <a:lnTo>
                      <a:pt x="55267" y="61399"/>
                    </a:lnTo>
                    <a:lnTo>
                      <a:pt x="54990" y="61335"/>
                    </a:lnTo>
                    <a:lnTo>
                      <a:pt x="54990" y="61335"/>
                    </a:lnTo>
                    <a:lnTo>
                      <a:pt x="54543" y="61207"/>
                    </a:lnTo>
                    <a:lnTo>
                      <a:pt x="54309" y="61144"/>
                    </a:lnTo>
                    <a:lnTo>
                      <a:pt x="54309" y="61144"/>
                    </a:lnTo>
                    <a:lnTo>
                      <a:pt x="53543" y="60931"/>
                    </a:lnTo>
                    <a:lnTo>
                      <a:pt x="53585" y="60973"/>
                    </a:lnTo>
                    <a:lnTo>
                      <a:pt x="53521" y="60931"/>
                    </a:lnTo>
                    <a:lnTo>
                      <a:pt x="53521" y="60931"/>
                    </a:lnTo>
                    <a:lnTo>
                      <a:pt x="52244" y="60505"/>
                    </a:lnTo>
                    <a:lnTo>
                      <a:pt x="52074" y="60441"/>
                    </a:lnTo>
                    <a:lnTo>
                      <a:pt x="51818" y="60356"/>
                    </a:lnTo>
                    <a:lnTo>
                      <a:pt x="51584" y="60271"/>
                    </a:lnTo>
                    <a:lnTo>
                      <a:pt x="51350" y="60185"/>
                    </a:lnTo>
                    <a:lnTo>
                      <a:pt x="51350" y="60185"/>
                    </a:lnTo>
                    <a:lnTo>
                      <a:pt x="50775" y="59973"/>
                    </a:lnTo>
                    <a:lnTo>
                      <a:pt x="50562" y="59887"/>
                    </a:lnTo>
                    <a:lnTo>
                      <a:pt x="50562" y="59887"/>
                    </a:lnTo>
                    <a:lnTo>
                      <a:pt x="49753" y="59547"/>
                    </a:lnTo>
                    <a:lnTo>
                      <a:pt x="49498" y="59462"/>
                    </a:lnTo>
                    <a:lnTo>
                      <a:pt x="49498" y="59462"/>
                    </a:lnTo>
                    <a:lnTo>
                      <a:pt x="48965" y="59227"/>
                    </a:lnTo>
                    <a:lnTo>
                      <a:pt x="48965" y="59227"/>
                    </a:lnTo>
                    <a:lnTo>
                      <a:pt x="48412" y="59036"/>
                    </a:lnTo>
                    <a:lnTo>
                      <a:pt x="47837" y="58844"/>
                    </a:lnTo>
                    <a:lnTo>
                      <a:pt x="47837" y="58844"/>
                    </a:lnTo>
                    <a:lnTo>
                      <a:pt x="47305" y="58674"/>
                    </a:lnTo>
                    <a:lnTo>
                      <a:pt x="47198" y="58631"/>
                    </a:lnTo>
                    <a:lnTo>
                      <a:pt x="47198" y="58631"/>
                    </a:lnTo>
                    <a:lnTo>
                      <a:pt x="46411" y="58355"/>
                    </a:lnTo>
                    <a:lnTo>
                      <a:pt x="46027" y="58206"/>
                    </a:lnTo>
                    <a:lnTo>
                      <a:pt x="45644" y="58057"/>
                    </a:lnTo>
                    <a:lnTo>
                      <a:pt x="45644" y="58057"/>
                    </a:lnTo>
                    <a:lnTo>
                      <a:pt x="44878" y="57673"/>
                    </a:lnTo>
                    <a:lnTo>
                      <a:pt x="44069" y="57269"/>
                    </a:lnTo>
                    <a:lnTo>
                      <a:pt x="44069" y="57269"/>
                    </a:lnTo>
                    <a:lnTo>
                      <a:pt x="42472" y="56396"/>
                    </a:lnTo>
                    <a:lnTo>
                      <a:pt x="42472" y="56396"/>
                    </a:lnTo>
                    <a:lnTo>
                      <a:pt x="41727" y="55970"/>
                    </a:lnTo>
                    <a:lnTo>
                      <a:pt x="40939" y="55502"/>
                    </a:lnTo>
                    <a:lnTo>
                      <a:pt x="40620" y="55310"/>
                    </a:lnTo>
                    <a:lnTo>
                      <a:pt x="40301" y="55119"/>
                    </a:lnTo>
                    <a:lnTo>
                      <a:pt x="40237" y="55055"/>
                    </a:lnTo>
                    <a:lnTo>
                      <a:pt x="40152" y="55012"/>
                    </a:lnTo>
                    <a:lnTo>
                      <a:pt x="39768" y="54757"/>
                    </a:lnTo>
                    <a:lnTo>
                      <a:pt x="39641" y="54672"/>
                    </a:lnTo>
                    <a:lnTo>
                      <a:pt x="39321" y="54480"/>
                    </a:lnTo>
                    <a:lnTo>
                      <a:pt x="39321" y="54480"/>
                    </a:lnTo>
                    <a:lnTo>
                      <a:pt x="38853" y="54182"/>
                    </a:lnTo>
                    <a:lnTo>
                      <a:pt x="38385" y="53905"/>
                    </a:lnTo>
                    <a:lnTo>
                      <a:pt x="38385" y="53905"/>
                    </a:lnTo>
                    <a:lnTo>
                      <a:pt x="36596" y="52819"/>
                    </a:lnTo>
                    <a:lnTo>
                      <a:pt x="36596" y="52819"/>
                    </a:lnTo>
                    <a:lnTo>
                      <a:pt x="36043" y="52458"/>
                    </a:lnTo>
                    <a:lnTo>
                      <a:pt x="35489" y="52074"/>
                    </a:lnTo>
                    <a:lnTo>
                      <a:pt x="35404" y="52010"/>
                    </a:lnTo>
                    <a:lnTo>
                      <a:pt x="35149" y="51840"/>
                    </a:lnTo>
                    <a:lnTo>
                      <a:pt x="35149" y="51840"/>
                    </a:lnTo>
                    <a:lnTo>
                      <a:pt x="34318" y="51287"/>
                    </a:lnTo>
                    <a:lnTo>
                      <a:pt x="33573" y="50797"/>
                    </a:lnTo>
                    <a:lnTo>
                      <a:pt x="33573" y="50797"/>
                    </a:lnTo>
                    <a:lnTo>
                      <a:pt x="32849" y="50371"/>
                    </a:lnTo>
                    <a:lnTo>
                      <a:pt x="32104" y="49945"/>
                    </a:lnTo>
                    <a:lnTo>
                      <a:pt x="31828" y="49796"/>
                    </a:lnTo>
                    <a:lnTo>
                      <a:pt x="31721" y="49732"/>
                    </a:lnTo>
                    <a:lnTo>
                      <a:pt x="31615" y="49669"/>
                    </a:lnTo>
                    <a:lnTo>
                      <a:pt x="31615" y="49669"/>
                    </a:lnTo>
                    <a:lnTo>
                      <a:pt x="31338" y="49520"/>
                    </a:lnTo>
                    <a:lnTo>
                      <a:pt x="31338" y="49520"/>
                    </a:lnTo>
                    <a:lnTo>
                      <a:pt x="30742" y="49158"/>
                    </a:lnTo>
                    <a:lnTo>
                      <a:pt x="30699" y="49136"/>
                    </a:lnTo>
                    <a:lnTo>
                      <a:pt x="30635" y="49094"/>
                    </a:lnTo>
                    <a:lnTo>
                      <a:pt x="30082" y="48753"/>
                    </a:lnTo>
                    <a:lnTo>
                      <a:pt x="29528" y="48413"/>
                    </a:lnTo>
                    <a:lnTo>
                      <a:pt x="29592" y="48455"/>
                    </a:lnTo>
                    <a:lnTo>
                      <a:pt x="29145" y="48178"/>
                    </a:lnTo>
                    <a:lnTo>
                      <a:pt x="29103" y="48136"/>
                    </a:lnTo>
                    <a:lnTo>
                      <a:pt x="29103" y="48136"/>
                    </a:lnTo>
                    <a:lnTo>
                      <a:pt x="28570" y="47795"/>
                    </a:lnTo>
                    <a:lnTo>
                      <a:pt x="28038" y="47476"/>
                    </a:lnTo>
                    <a:lnTo>
                      <a:pt x="28038" y="47476"/>
                    </a:lnTo>
                    <a:lnTo>
                      <a:pt x="27719" y="47327"/>
                    </a:lnTo>
                    <a:lnTo>
                      <a:pt x="27421" y="47156"/>
                    </a:lnTo>
                    <a:lnTo>
                      <a:pt x="26782" y="46880"/>
                    </a:lnTo>
                    <a:lnTo>
                      <a:pt x="26739" y="46858"/>
                    </a:lnTo>
                    <a:lnTo>
                      <a:pt x="26441" y="46731"/>
                    </a:lnTo>
                    <a:lnTo>
                      <a:pt x="26441" y="46731"/>
                    </a:lnTo>
                    <a:lnTo>
                      <a:pt x="25888" y="46475"/>
                    </a:lnTo>
                    <a:lnTo>
                      <a:pt x="25356" y="46198"/>
                    </a:lnTo>
                    <a:lnTo>
                      <a:pt x="25356" y="46198"/>
                    </a:lnTo>
                    <a:lnTo>
                      <a:pt x="24781" y="45900"/>
                    </a:lnTo>
                    <a:lnTo>
                      <a:pt x="24781" y="45900"/>
                    </a:lnTo>
                    <a:lnTo>
                      <a:pt x="24036" y="45539"/>
                    </a:lnTo>
                    <a:lnTo>
                      <a:pt x="23184" y="45177"/>
                    </a:lnTo>
                    <a:lnTo>
                      <a:pt x="23184" y="45177"/>
                    </a:lnTo>
                    <a:lnTo>
                      <a:pt x="22567" y="44942"/>
                    </a:lnTo>
                    <a:lnTo>
                      <a:pt x="22567" y="44942"/>
                    </a:lnTo>
                    <a:lnTo>
                      <a:pt x="22035" y="44751"/>
                    </a:lnTo>
                    <a:lnTo>
                      <a:pt x="21460" y="44517"/>
                    </a:lnTo>
                    <a:lnTo>
                      <a:pt x="21460" y="44517"/>
                    </a:lnTo>
                    <a:lnTo>
                      <a:pt x="20906" y="44240"/>
                    </a:lnTo>
                    <a:lnTo>
                      <a:pt x="20331" y="43921"/>
                    </a:lnTo>
                    <a:lnTo>
                      <a:pt x="20331" y="43921"/>
                    </a:lnTo>
                    <a:lnTo>
                      <a:pt x="19842" y="43665"/>
                    </a:lnTo>
                    <a:lnTo>
                      <a:pt x="19842" y="43665"/>
                    </a:lnTo>
                    <a:lnTo>
                      <a:pt x="19309" y="43388"/>
                    </a:lnTo>
                    <a:lnTo>
                      <a:pt x="18777" y="43133"/>
                    </a:lnTo>
                    <a:lnTo>
                      <a:pt x="18266" y="42877"/>
                    </a:lnTo>
                    <a:lnTo>
                      <a:pt x="18266" y="42877"/>
                    </a:lnTo>
                    <a:lnTo>
                      <a:pt x="17457" y="42452"/>
                    </a:lnTo>
                    <a:lnTo>
                      <a:pt x="16691" y="42047"/>
                    </a:lnTo>
                    <a:lnTo>
                      <a:pt x="16691" y="42047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5541" y="41302"/>
                    </a:lnTo>
                    <a:lnTo>
                      <a:pt x="15499" y="41281"/>
                    </a:lnTo>
                    <a:lnTo>
                      <a:pt x="15499" y="41281"/>
                    </a:lnTo>
                    <a:lnTo>
                      <a:pt x="14903" y="40876"/>
                    </a:lnTo>
                    <a:lnTo>
                      <a:pt x="14903" y="40876"/>
                    </a:lnTo>
                    <a:lnTo>
                      <a:pt x="14072" y="40365"/>
                    </a:lnTo>
                    <a:lnTo>
                      <a:pt x="13349" y="39939"/>
                    </a:lnTo>
                    <a:lnTo>
                      <a:pt x="13349" y="39939"/>
                    </a:lnTo>
                    <a:lnTo>
                      <a:pt x="12518" y="39471"/>
                    </a:lnTo>
                    <a:lnTo>
                      <a:pt x="12412" y="39428"/>
                    </a:lnTo>
                    <a:lnTo>
                      <a:pt x="12412" y="39428"/>
                    </a:lnTo>
                    <a:lnTo>
                      <a:pt x="11837" y="39109"/>
                    </a:lnTo>
                    <a:lnTo>
                      <a:pt x="11837" y="39109"/>
                    </a:lnTo>
                    <a:lnTo>
                      <a:pt x="10922" y="38556"/>
                    </a:lnTo>
                    <a:lnTo>
                      <a:pt x="10922" y="38556"/>
                    </a:lnTo>
                    <a:lnTo>
                      <a:pt x="10325" y="38194"/>
                    </a:lnTo>
                    <a:lnTo>
                      <a:pt x="10325" y="38194"/>
                    </a:lnTo>
                    <a:lnTo>
                      <a:pt x="9623" y="37789"/>
                    </a:lnTo>
                    <a:lnTo>
                      <a:pt x="8835" y="37363"/>
                    </a:lnTo>
                    <a:lnTo>
                      <a:pt x="8835" y="37363"/>
                    </a:lnTo>
                    <a:lnTo>
                      <a:pt x="8303" y="37108"/>
                    </a:lnTo>
                    <a:lnTo>
                      <a:pt x="7771" y="36895"/>
                    </a:lnTo>
                    <a:lnTo>
                      <a:pt x="7622" y="36831"/>
                    </a:lnTo>
                    <a:lnTo>
                      <a:pt x="7622" y="36831"/>
                    </a:lnTo>
                    <a:lnTo>
                      <a:pt x="7175" y="36640"/>
                    </a:lnTo>
                    <a:lnTo>
                      <a:pt x="7175" y="36640"/>
                    </a:lnTo>
                    <a:lnTo>
                      <a:pt x="6770" y="36448"/>
                    </a:lnTo>
                    <a:lnTo>
                      <a:pt x="6366" y="36256"/>
                    </a:lnTo>
                    <a:lnTo>
                      <a:pt x="5982" y="36065"/>
                    </a:lnTo>
                    <a:lnTo>
                      <a:pt x="5621" y="35873"/>
                    </a:lnTo>
                    <a:lnTo>
                      <a:pt x="5621" y="35873"/>
                    </a:lnTo>
                    <a:lnTo>
                      <a:pt x="4875" y="35469"/>
                    </a:lnTo>
                    <a:lnTo>
                      <a:pt x="4599" y="35320"/>
                    </a:lnTo>
                    <a:lnTo>
                      <a:pt x="4556" y="35298"/>
                    </a:lnTo>
                    <a:lnTo>
                      <a:pt x="4556" y="35298"/>
                    </a:lnTo>
                    <a:lnTo>
                      <a:pt x="4152" y="35064"/>
                    </a:lnTo>
                    <a:lnTo>
                      <a:pt x="4152" y="35064"/>
                    </a:lnTo>
                    <a:lnTo>
                      <a:pt x="3875" y="34936"/>
                    </a:lnTo>
                    <a:lnTo>
                      <a:pt x="3875" y="34936"/>
                    </a:lnTo>
                    <a:lnTo>
                      <a:pt x="3555" y="34787"/>
                    </a:lnTo>
                    <a:lnTo>
                      <a:pt x="3555" y="34787"/>
                    </a:lnTo>
                    <a:lnTo>
                      <a:pt x="3236" y="34617"/>
                    </a:lnTo>
                    <a:lnTo>
                      <a:pt x="2938" y="34426"/>
                    </a:lnTo>
                    <a:lnTo>
                      <a:pt x="2938" y="34426"/>
                    </a:lnTo>
                    <a:lnTo>
                      <a:pt x="2576" y="34170"/>
                    </a:lnTo>
                    <a:lnTo>
                      <a:pt x="2257" y="33915"/>
                    </a:lnTo>
                    <a:lnTo>
                      <a:pt x="2257" y="33915"/>
                    </a:lnTo>
                    <a:lnTo>
                      <a:pt x="1937" y="33617"/>
                    </a:lnTo>
                    <a:lnTo>
                      <a:pt x="1639" y="33318"/>
                    </a:lnTo>
                    <a:lnTo>
                      <a:pt x="1597" y="33276"/>
                    </a:lnTo>
                    <a:lnTo>
                      <a:pt x="1597" y="33276"/>
                    </a:lnTo>
                    <a:lnTo>
                      <a:pt x="1299" y="32935"/>
                    </a:lnTo>
                    <a:lnTo>
                      <a:pt x="1043" y="32595"/>
                    </a:lnTo>
                    <a:lnTo>
                      <a:pt x="1043" y="32595"/>
                    </a:lnTo>
                    <a:lnTo>
                      <a:pt x="788" y="32190"/>
                    </a:lnTo>
                    <a:lnTo>
                      <a:pt x="575" y="31807"/>
                    </a:lnTo>
                    <a:lnTo>
                      <a:pt x="575" y="31807"/>
                    </a:lnTo>
                    <a:lnTo>
                      <a:pt x="405" y="31445"/>
                    </a:lnTo>
                    <a:lnTo>
                      <a:pt x="277" y="31104"/>
                    </a:lnTo>
                    <a:lnTo>
                      <a:pt x="277" y="31104"/>
                    </a:lnTo>
                    <a:lnTo>
                      <a:pt x="170" y="30785"/>
                    </a:lnTo>
                    <a:lnTo>
                      <a:pt x="85" y="30423"/>
                    </a:lnTo>
                    <a:lnTo>
                      <a:pt x="85" y="30423"/>
                    </a:lnTo>
                    <a:lnTo>
                      <a:pt x="21" y="30061"/>
                    </a:lnTo>
                    <a:lnTo>
                      <a:pt x="0" y="29721"/>
                    </a:lnTo>
                    <a:lnTo>
                      <a:pt x="0" y="29721"/>
                    </a:lnTo>
                    <a:lnTo>
                      <a:pt x="21" y="29423"/>
                    </a:lnTo>
                    <a:lnTo>
                      <a:pt x="21" y="29337"/>
                    </a:lnTo>
                    <a:lnTo>
                      <a:pt x="43" y="29231"/>
                    </a:lnTo>
                    <a:lnTo>
                      <a:pt x="43" y="29231"/>
                    </a:lnTo>
                    <a:lnTo>
                      <a:pt x="85" y="28975"/>
                    </a:lnTo>
                    <a:lnTo>
                      <a:pt x="128" y="28720"/>
                    </a:lnTo>
                    <a:lnTo>
                      <a:pt x="128" y="28720"/>
                    </a:lnTo>
                    <a:lnTo>
                      <a:pt x="234" y="28294"/>
                    </a:lnTo>
                    <a:lnTo>
                      <a:pt x="341" y="27911"/>
                    </a:lnTo>
                    <a:lnTo>
                      <a:pt x="405" y="27698"/>
                    </a:lnTo>
                    <a:lnTo>
                      <a:pt x="405" y="27698"/>
                    </a:lnTo>
                    <a:lnTo>
                      <a:pt x="532" y="27272"/>
                    </a:lnTo>
                    <a:lnTo>
                      <a:pt x="532" y="27272"/>
                    </a:lnTo>
                    <a:lnTo>
                      <a:pt x="639" y="26847"/>
                    </a:lnTo>
                    <a:lnTo>
                      <a:pt x="639" y="26847"/>
                    </a:lnTo>
                    <a:lnTo>
                      <a:pt x="767" y="26336"/>
                    </a:lnTo>
                    <a:lnTo>
                      <a:pt x="767" y="26336"/>
                    </a:lnTo>
                    <a:lnTo>
                      <a:pt x="958" y="25782"/>
                    </a:lnTo>
                    <a:lnTo>
                      <a:pt x="1171" y="25250"/>
                    </a:lnTo>
                    <a:lnTo>
                      <a:pt x="1384" y="24739"/>
                    </a:lnTo>
                    <a:lnTo>
                      <a:pt x="1597" y="24228"/>
                    </a:lnTo>
                    <a:lnTo>
                      <a:pt x="1597" y="24228"/>
                    </a:lnTo>
                    <a:lnTo>
                      <a:pt x="1852" y="23717"/>
                    </a:lnTo>
                    <a:lnTo>
                      <a:pt x="2108" y="23206"/>
                    </a:lnTo>
                    <a:lnTo>
                      <a:pt x="2406" y="22674"/>
                    </a:lnTo>
                    <a:lnTo>
                      <a:pt x="2725" y="22120"/>
                    </a:lnTo>
                    <a:lnTo>
                      <a:pt x="2725" y="22120"/>
                    </a:lnTo>
                    <a:lnTo>
                      <a:pt x="3108" y="21524"/>
                    </a:lnTo>
                    <a:lnTo>
                      <a:pt x="3470" y="21013"/>
                    </a:lnTo>
                    <a:lnTo>
                      <a:pt x="3470" y="21013"/>
                    </a:lnTo>
                    <a:lnTo>
                      <a:pt x="3939" y="20438"/>
                    </a:lnTo>
                    <a:lnTo>
                      <a:pt x="4386" y="19885"/>
                    </a:lnTo>
                    <a:lnTo>
                      <a:pt x="4386" y="19885"/>
                    </a:lnTo>
                    <a:lnTo>
                      <a:pt x="4875" y="19310"/>
                    </a:lnTo>
                    <a:lnTo>
                      <a:pt x="5344" y="18799"/>
                    </a:lnTo>
                    <a:lnTo>
                      <a:pt x="5344" y="18799"/>
                    </a:lnTo>
                    <a:lnTo>
                      <a:pt x="5791" y="18352"/>
                    </a:lnTo>
                    <a:lnTo>
                      <a:pt x="5876" y="18267"/>
                    </a:lnTo>
                    <a:lnTo>
                      <a:pt x="5876" y="18267"/>
                    </a:lnTo>
                    <a:lnTo>
                      <a:pt x="6344" y="17799"/>
                    </a:lnTo>
                    <a:lnTo>
                      <a:pt x="6344" y="17799"/>
                    </a:lnTo>
                    <a:lnTo>
                      <a:pt x="6706" y="17415"/>
                    </a:lnTo>
                    <a:lnTo>
                      <a:pt x="6706" y="17415"/>
                    </a:lnTo>
                    <a:lnTo>
                      <a:pt x="7281" y="16819"/>
                    </a:lnTo>
                    <a:lnTo>
                      <a:pt x="7281" y="16819"/>
                    </a:lnTo>
                    <a:lnTo>
                      <a:pt x="7792" y="16372"/>
                    </a:lnTo>
                    <a:lnTo>
                      <a:pt x="8303" y="15946"/>
                    </a:lnTo>
                    <a:lnTo>
                      <a:pt x="8303" y="15946"/>
                    </a:lnTo>
                    <a:lnTo>
                      <a:pt x="8984" y="15414"/>
                    </a:lnTo>
                    <a:lnTo>
                      <a:pt x="9048" y="15372"/>
                    </a:lnTo>
                    <a:lnTo>
                      <a:pt x="9367" y="15137"/>
                    </a:lnTo>
                    <a:lnTo>
                      <a:pt x="9367" y="15137"/>
                    </a:lnTo>
                    <a:lnTo>
                      <a:pt x="9964" y="14648"/>
                    </a:lnTo>
                    <a:lnTo>
                      <a:pt x="10517" y="14158"/>
                    </a:lnTo>
                    <a:lnTo>
                      <a:pt x="10517" y="14158"/>
                    </a:lnTo>
                    <a:lnTo>
                      <a:pt x="10943" y="13711"/>
                    </a:lnTo>
                    <a:lnTo>
                      <a:pt x="11007" y="13647"/>
                    </a:lnTo>
                    <a:lnTo>
                      <a:pt x="11007" y="13647"/>
                    </a:lnTo>
                    <a:lnTo>
                      <a:pt x="11496" y="13115"/>
                    </a:lnTo>
                    <a:lnTo>
                      <a:pt x="11496" y="13115"/>
                    </a:lnTo>
                    <a:lnTo>
                      <a:pt x="11794" y="12817"/>
                    </a:lnTo>
                    <a:lnTo>
                      <a:pt x="11794" y="12817"/>
                    </a:lnTo>
                    <a:lnTo>
                      <a:pt x="12029" y="12625"/>
                    </a:lnTo>
                    <a:lnTo>
                      <a:pt x="12284" y="12434"/>
                    </a:lnTo>
                    <a:lnTo>
                      <a:pt x="12816" y="12051"/>
                    </a:lnTo>
                    <a:lnTo>
                      <a:pt x="12859" y="12008"/>
                    </a:lnTo>
                    <a:lnTo>
                      <a:pt x="12859" y="12008"/>
                    </a:lnTo>
                    <a:lnTo>
                      <a:pt x="13434" y="11667"/>
                    </a:lnTo>
                    <a:lnTo>
                      <a:pt x="14094" y="11263"/>
                    </a:lnTo>
                    <a:lnTo>
                      <a:pt x="14094" y="11263"/>
                    </a:lnTo>
                    <a:lnTo>
                      <a:pt x="15116" y="10667"/>
                    </a:lnTo>
                    <a:lnTo>
                      <a:pt x="16180" y="10007"/>
                    </a:lnTo>
                    <a:lnTo>
                      <a:pt x="16542" y="9773"/>
                    </a:lnTo>
                    <a:lnTo>
                      <a:pt x="16968" y="9517"/>
                    </a:lnTo>
                    <a:lnTo>
                      <a:pt x="17138" y="9411"/>
                    </a:lnTo>
                    <a:lnTo>
                      <a:pt x="17138" y="9411"/>
                    </a:lnTo>
                    <a:lnTo>
                      <a:pt x="17670" y="9070"/>
                    </a:lnTo>
                    <a:lnTo>
                      <a:pt x="18139" y="8772"/>
                    </a:lnTo>
                    <a:lnTo>
                      <a:pt x="18373" y="8623"/>
                    </a:lnTo>
                    <a:lnTo>
                      <a:pt x="18373" y="8623"/>
                    </a:lnTo>
                    <a:lnTo>
                      <a:pt x="18862" y="8304"/>
                    </a:lnTo>
                    <a:lnTo>
                      <a:pt x="18862" y="8304"/>
                    </a:lnTo>
                    <a:lnTo>
                      <a:pt x="19480" y="7920"/>
                    </a:lnTo>
                    <a:lnTo>
                      <a:pt x="20118" y="7558"/>
                    </a:lnTo>
                    <a:lnTo>
                      <a:pt x="20118" y="7558"/>
                    </a:lnTo>
                    <a:lnTo>
                      <a:pt x="20821" y="7154"/>
                    </a:lnTo>
                    <a:lnTo>
                      <a:pt x="20949" y="7069"/>
                    </a:lnTo>
                    <a:lnTo>
                      <a:pt x="21311" y="6856"/>
                    </a:lnTo>
                    <a:lnTo>
                      <a:pt x="21949" y="6473"/>
                    </a:lnTo>
                    <a:lnTo>
                      <a:pt x="22567" y="6111"/>
                    </a:lnTo>
                    <a:lnTo>
                      <a:pt x="22886" y="5941"/>
                    </a:lnTo>
                    <a:lnTo>
                      <a:pt x="23184" y="5749"/>
                    </a:lnTo>
                    <a:lnTo>
                      <a:pt x="23184" y="5749"/>
                    </a:lnTo>
                    <a:lnTo>
                      <a:pt x="23674" y="5451"/>
                    </a:lnTo>
                    <a:lnTo>
                      <a:pt x="23759" y="5387"/>
                    </a:lnTo>
                    <a:lnTo>
                      <a:pt x="23759" y="5387"/>
                    </a:lnTo>
                    <a:lnTo>
                      <a:pt x="24312" y="5046"/>
                    </a:lnTo>
                    <a:lnTo>
                      <a:pt x="24909" y="4684"/>
                    </a:lnTo>
                    <a:lnTo>
                      <a:pt x="26207" y="3961"/>
                    </a:lnTo>
                    <a:lnTo>
                      <a:pt x="26505" y="3812"/>
                    </a:lnTo>
                    <a:lnTo>
                      <a:pt x="26505" y="3812"/>
                    </a:lnTo>
                    <a:lnTo>
                      <a:pt x="27037" y="3535"/>
                    </a:lnTo>
                    <a:lnTo>
                      <a:pt x="27037" y="3535"/>
                    </a:lnTo>
                    <a:lnTo>
                      <a:pt x="27655" y="3194"/>
                    </a:lnTo>
                    <a:lnTo>
                      <a:pt x="27825" y="3109"/>
                    </a:lnTo>
                    <a:lnTo>
                      <a:pt x="27825" y="3109"/>
                    </a:lnTo>
                    <a:lnTo>
                      <a:pt x="28336" y="2854"/>
                    </a:lnTo>
                    <a:lnTo>
                      <a:pt x="28890" y="2598"/>
                    </a:lnTo>
                    <a:lnTo>
                      <a:pt x="28890" y="2598"/>
                    </a:lnTo>
                    <a:lnTo>
                      <a:pt x="29464" y="2385"/>
                    </a:lnTo>
                    <a:lnTo>
                      <a:pt x="29763" y="2279"/>
                    </a:lnTo>
                    <a:lnTo>
                      <a:pt x="30082" y="2194"/>
                    </a:lnTo>
                    <a:lnTo>
                      <a:pt x="30082" y="2194"/>
                    </a:lnTo>
                    <a:lnTo>
                      <a:pt x="30742" y="2066"/>
                    </a:lnTo>
                    <a:lnTo>
                      <a:pt x="30955" y="2023"/>
                    </a:lnTo>
                    <a:lnTo>
                      <a:pt x="31082" y="2023"/>
                    </a:lnTo>
                    <a:lnTo>
                      <a:pt x="31082" y="2023"/>
                    </a:lnTo>
                    <a:lnTo>
                      <a:pt x="31487" y="1959"/>
                    </a:lnTo>
                    <a:lnTo>
                      <a:pt x="31487" y="1959"/>
                    </a:lnTo>
                    <a:lnTo>
                      <a:pt x="31806" y="1874"/>
                    </a:lnTo>
                    <a:lnTo>
                      <a:pt x="32126" y="1789"/>
                    </a:lnTo>
                    <a:lnTo>
                      <a:pt x="32722" y="1598"/>
                    </a:lnTo>
                    <a:lnTo>
                      <a:pt x="32722" y="1598"/>
                    </a:lnTo>
                    <a:lnTo>
                      <a:pt x="33360" y="1342"/>
                    </a:lnTo>
                    <a:lnTo>
                      <a:pt x="33956" y="1087"/>
                    </a:lnTo>
                    <a:lnTo>
                      <a:pt x="33956" y="1087"/>
                    </a:lnTo>
                    <a:lnTo>
                      <a:pt x="34340" y="895"/>
                    </a:lnTo>
                    <a:lnTo>
                      <a:pt x="34574" y="789"/>
                    </a:lnTo>
                    <a:lnTo>
                      <a:pt x="34574" y="789"/>
                    </a:lnTo>
                    <a:lnTo>
                      <a:pt x="35213" y="512"/>
                    </a:lnTo>
                    <a:lnTo>
                      <a:pt x="35213" y="512"/>
                    </a:lnTo>
                    <a:lnTo>
                      <a:pt x="35532" y="384"/>
                    </a:lnTo>
                    <a:lnTo>
                      <a:pt x="35851" y="299"/>
                    </a:lnTo>
                    <a:lnTo>
                      <a:pt x="36447" y="150"/>
                    </a:lnTo>
                    <a:lnTo>
                      <a:pt x="36447" y="150"/>
                    </a:lnTo>
                    <a:lnTo>
                      <a:pt x="36447" y="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2922;p49">
                <a:extLst>
                  <a:ext uri="{FF2B5EF4-FFF2-40B4-BE49-F238E27FC236}">
                    <a16:creationId xmlns:a16="http://schemas.microsoft.com/office/drawing/2014/main" id="{5D71BE11-54CB-9045-FB01-2262E60804E8}"/>
                  </a:ext>
                </a:extLst>
              </p:cNvPr>
              <p:cNvSpPr/>
              <p:nvPr/>
            </p:nvSpPr>
            <p:spPr>
              <a:xfrm>
                <a:off x="4751607" y="3149182"/>
                <a:ext cx="479164" cy="504260"/>
              </a:xfrm>
              <a:custGeom>
                <a:avLst/>
                <a:gdLst/>
                <a:ahLst/>
                <a:cxnLst/>
                <a:rect l="l" t="t" r="r" b="b"/>
                <a:pathLst>
                  <a:path w="51648" h="54353" fill="none" extrusionOk="0">
                    <a:moveTo>
                      <a:pt x="27910" y="9858"/>
                    </a:moveTo>
                    <a:lnTo>
                      <a:pt x="27910" y="9858"/>
                    </a:lnTo>
                    <a:lnTo>
                      <a:pt x="28208" y="9837"/>
                    </a:lnTo>
                    <a:lnTo>
                      <a:pt x="28592" y="9794"/>
                    </a:lnTo>
                    <a:lnTo>
                      <a:pt x="28592" y="9794"/>
                    </a:lnTo>
                    <a:lnTo>
                      <a:pt x="28932" y="9730"/>
                    </a:lnTo>
                    <a:lnTo>
                      <a:pt x="29252" y="9624"/>
                    </a:lnTo>
                    <a:lnTo>
                      <a:pt x="29486" y="9560"/>
                    </a:lnTo>
                    <a:lnTo>
                      <a:pt x="29486" y="9560"/>
                    </a:lnTo>
                    <a:lnTo>
                      <a:pt x="29933" y="9411"/>
                    </a:lnTo>
                    <a:lnTo>
                      <a:pt x="29933" y="9411"/>
                    </a:lnTo>
                    <a:lnTo>
                      <a:pt x="30252" y="9283"/>
                    </a:lnTo>
                    <a:lnTo>
                      <a:pt x="30572" y="9113"/>
                    </a:lnTo>
                    <a:lnTo>
                      <a:pt x="30572" y="9113"/>
                    </a:lnTo>
                    <a:lnTo>
                      <a:pt x="30870" y="8921"/>
                    </a:lnTo>
                    <a:lnTo>
                      <a:pt x="31146" y="8751"/>
                    </a:lnTo>
                    <a:lnTo>
                      <a:pt x="31146" y="8751"/>
                    </a:lnTo>
                    <a:lnTo>
                      <a:pt x="31381" y="8559"/>
                    </a:lnTo>
                    <a:lnTo>
                      <a:pt x="31593" y="8368"/>
                    </a:lnTo>
                    <a:lnTo>
                      <a:pt x="31806" y="8197"/>
                    </a:lnTo>
                    <a:lnTo>
                      <a:pt x="31806" y="8197"/>
                    </a:lnTo>
                    <a:lnTo>
                      <a:pt x="32190" y="7857"/>
                    </a:lnTo>
                    <a:lnTo>
                      <a:pt x="32190" y="7857"/>
                    </a:lnTo>
                    <a:lnTo>
                      <a:pt x="32424" y="7601"/>
                    </a:lnTo>
                    <a:lnTo>
                      <a:pt x="32637" y="7346"/>
                    </a:lnTo>
                    <a:lnTo>
                      <a:pt x="32637" y="7346"/>
                    </a:lnTo>
                    <a:lnTo>
                      <a:pt x="32999" y="6835"/>
                    </a:lnTo>
                    <a:lnTo>
                      <a:pt x="33169" y="6579"/>
                    </a:lnTo>
                    <a:lnTo>
                      <a:pt x="33318" y="6324"/>
                    </a:lnTo>
                    <a:lnTo>
                      <a:pt x="33318" y="6324"/>
                    </a:lnTo>
                    <a:lnTo>
                      <a:pt x="33467" y="6047"/>
                    </a:lnTo>
                    <a:lnTo>
                      <a:pt x="33616" y="5770"/>
                    </a:lnTo>
                    <a:lnTo>
                      <a:pt x="33616" y="5770"/>
                    </a:lnTo>
                    <a:lnTo>
                      <a:pt x="33744" y="5408"/>
                    </a:lnTo>
                    <a:lnTo>
                      <a:pt x="33850" y="5068"/>
                    </a:lnTo>
                    <a:lnTo>
                      <a:pt x="33850" y="5068"/>
                    </a:lnTo>
                    <a:lnTo>
                      <a:pt x="33893" y="4748"/>
                    </a:lnTo>
                    <a:lnTo>
                      <a:pt x="33935" y="4408"/>
                    </a:lnTo>
                    <a:lnTo>
                      <a:pt x="33935" y="4067"/>
                    </a:lnTo>
                    <a:lnTo>
                      <a:pt x="33893" y="3727"/>
                    </a:lnTo>
                    <a:lnTo>
                      <a:pt x="33893" y="3727"/>
                    </a:lnTo>
                    <a:lnTo>
                      <a:pt x="33829" y="3471"/>
                    </a:lnTo>
                    <a:lnTo>
                      <a:pt x="33829" y="3471"/>
                    </a:lnTo>
                    <a:lnTo>
                      <a:pt x="33786" y="3258"/>
                    </a:lnTo>
                    <a:lnTo>
                      <a:pt x="33701" y="3088"/>
                    </a:lnTo>
                    <a:lnTo>
                      <a:pt x="33701" y="3088"/>
                    </a:lnTo>
                    <a:lnTo>
                      <a:pt x="33616" y="2918"/>
                    </a:lnTo>
                    <a:lnTo>
                      <a:pt x="33531" y="2769"/>
                    </a:lnTo>
                    <a:lnTo>
                      <a:pt x="33531" y="2769"/>
                    </a:lnTo>
                    <a:lnTo>
                      <a:pt x="33424" y="2662"/>
                    </a:lnTo>
                    <a:lnTo>
                      <a:pt x="33318" y="2556"/>
                    </a:lnTo>
                    <a:lnTo>
                      <a:pt x="33318" y="2556"/>
                    </a:lnTo>
                    <a:lnTo>
                      <a:pt x="33169" y="2428"/>
                    </a:lnTo>
                    <a:lnTo>
                      <a:pt x="33105" y="2364"/>
                    </a:lnTo>
                    <a:lnTo>
                      <a:pt x="32999" y="2279"/>
                    </a:lnTo>
                    <a:lnTo>
                      <a:pt x="32913" y="2194"/>
                    </a:lnTo>
                    <a:lnTo>
                      <a:pt x="32913" y="2194"/>
                    </a:lnTo>
                    <a:lnTo>
                      <a:pt x="32594" y="1917"/>
                    </a:lnTo>
                    <a:lnTo>
                      <a:pt x="32594" y="1917"/>
                    </a:lnTo>
                    <a:lnTo>
                      <a:pt x="32424" y="1725"/>
                    </a:lnTo>
                    <a:lnTo>
                      <a:pt x="32253" y="1534"/>
                    </a:lnTo>
                    <a:lnTo>
                      <a:pt x="32253" y="1534"/>
                    </a:lnTo>
                    <a:lnTo>
                      <a:pt x="32190" y="1385"/>
                    </a:lnTo>
                    <a:lnTo>
                      <a:pt x="32190" y="1385"/>
                    </a:lnTo>
                    <a:lnTo>
                      <a:pt x="32402" y="1300"/>
                    </a:lnTo>
                    <a:lnTo>
                      <a:pt x="32658" y="1236"/>
                    </a:lnTo>
                    <a:lnTo>
                      <a:pt x="32722" y="1214"/>
                    </a:lnTo>
                    <a:lnTo>
                      <a:pt x="32722" y="1214"/>
                    </a:lnTo>
                    <a:lnTo>
                      <a:pt x="33339" y="1044"/>
                    </a:lnTo>
                    <a:lnTo>
                      <a:pt x="33637" y="938"/>
                    </a:lnTo>
                    <a:lnTo>
                      <a:pt x="33935" y="810"/>
                    </a:lnTo>
                    <a:lnTo>
                      <a:pt x="33935" y="810"/>
                    </a:lnTo>
                    <a:lnTo>
                      <a:pt x="34212" y="661"/>
                    </a:lnTo>
                    <a:lnTo>
                      <a:pt x="34489" y="469"/>
                    </a:lnTo>
                    <a:lnTo>
                      <a:pt x="34489" y="469"/>
                    </a:lnTo>
                    <a:lnTo>
                      <a:pt x="34915" y="150"/>
                    </a:lnTo>
                    <a:lnTo>
                      <a:pt x="35064" y="65"/>
                    </a:lnTo>
                    <a:lnTo>
                      <a:pt x="35170" y="1"/>
                    </a:lnTo>
                    <a:lnTo>
                      <a:pt x="35170" y="1"/>
                    </a:lnTo>
                    <a:lnTo>
                      <a:pt x="35191" y="65"/>
                    </a:lnTo>
                    <a:lnTo>
                      <a:pt x="35213" y="150"/>
                    </a:lnTo>
                    <a:lnTo>
                      <a:pt x="35213" y="150"/>
                    </a:lnTo>
                    <a:lnTo>
                      <a:pt x="35276" y="427"/>
                    </a:lnTo>
                    <a:lnTo>
                      <a:pt x="35276" y="427"/>
                    </a:lnTo>
                    <a:lnTo>
                      <a:pt x="35383" y="682"/>
                    </a:lnTo>
                    <a:lnTo>
                      <a:pt x="35426" y="789"/>
                    </a:lnTo>
                    <a:lnTo>
                      <a:pt x="35426" y="789"/>
                    </a:lnTo>
                    <a:lnTo>
                      <a:pt x="35638" y="1427"/>
                    </a:lnTo>
                    <a:lnTo>
                      <a:pt x="35638" y="1427"/>
                    </a:lnTo>
                    <a:lnTo>
                      <a:pt x="35745" y="1768"/>
                    </a:lnTo>
                    <a:lnTo>
                      <a:pt x="35745" y="1768"/>
                    </a:lnTo>
                    <a:lnTo>
                      <a:pt x="35851" y="2066"/>
                    </a:lnTo>
                    <a:lnTo>
                      <a:pt x="35851" y="2066"/>
                    </a:lnTo>
                    <a:lnTo>
                      <a:pt x="35958" y="2407"/>
                    </a:lnTo>
                    <a:lnTo>
                      <a:pt x="35958" y="2407"/>
                    </a:lnTo>
                    <a:lnTo>
                      <a:pt x="36022" y="2556"/>
                    </a:lnTo>
                    <a:lnTo>
                      <a:pt x="36022" y="2556"/>
                    </a:lnTo>
                    <a:lnTo>
                      <a:pt x="36085" y="2747"/>
                    </a:lnTo>
                    <a:lnTo>
                      <a:pt x="36107" y="2811"/>
                    </a:lnTo>
                    <a:lnTo>
                      <a:pt x="36128" y="2875"/>
                    </a:lnTo>
                    <a:lnTo>
                      <a:pt x="36171" y="3003"/>
                    </a:lnTo>
                    <a:lnTo>
                      <a:pt x="36171" y="3003"/>
                    </a:lnTo>
                    <a:lnTo>
                      <a:pt x="36277" y="3322"/>
                    </a:lnTo>
                    <a:lnTo>
                      <a:pt x="36277" y="3322"/>
                    </a:lnTo>
                    <a:lnTo>
                      <a:pt x="36426" y="3684"/>
                    </a:lnTo>
                    <a:lnTo>
                      <a:pt x="36554" y="4046"/>
                    </a:lnTo>
                    <a:lnTo>
                      <a:pt x="36554" y="4046"/>
                    </a:lnTo>
                    <a:lnTo>
                      <a:pt x="36682" y="4408"/>
                    </a:lnTo>
                    <a:lnTo>
                      <a:pt x="36831" y="4791"/>
                    </a:lnTo>
                    <a:lnTo>
                      <a:pt x="36831" y="4791"/>
                    </a:lnTo>
                    <a:lnTo>
                      <a:pt x="37171" y="5536"/>
                    </a:lnTo>
                    <a:lnTo>
                      <a:pt x="37405" y="6068"/>
                    </a:lnTo>
                    <a:lnTo>
                      <a:pt x="37405" y="6068"/>
                    </a:lnTo>
                    <a:lnTo>
                      <a:pt x="37789" y="6984"/>
                    </a:lnTo>
                    <a:lnTo>
                      <a:pt x="37852" y="7133"/>
                    </a:lnTo>
                    <a:lnTo>
                      <a:pt x="37874" y="7175"/>
                    </a:lnTo>
                    <a:lnTo>
                      <a:pt x="37874" y="7175"/>
                    </a:lnTo>
                    <a:lnTo>
                      <a:pt x="38108" y="7729"/>
                    </a:lnTo>
                    <a:lnTo>
                      <a:pt x="38193" y="7899"/>
                    </a:lnTo>
                    <a:lnTo>
                      <a:pt x="38193" y="7899"/>
                    </a:lnTo>
                    <a:lnTo>
                      <a:pt x="38321" y="8176"/>
                    </a:lnTo>
                    <a:lnTo>
                      <a:pt x="38427" y="8453"/>
                    </a:lnTo>
                    <a:lnTo>
                      <a:pt x="38427" y="8453"/>
                    </a:lnTo>
                    <a:lnTo>
                      <a:pt x="38640" y="9049"/>
                    </a:lnTo>
                    <a:lnTo>
                      <a:pt x="38704" y="9240"/>
                    </a:lnTo>
                    <a:lnTo>
                      <a:pt x="38832" y="9624"/>
                    </a:lnTo>
                    <a:lnTo>
                      <a:pt x="38960" y="10007"/>
                    </a:lnTo>
                    <a:lnTo>
                      <a:pt x="38960" y="10007"/>
                    </a:lnTo>
                    <a:lnTo>
                      <a:pt x="39215" y="10773"/>
                    </a:lnTo>
                    <a:lnTo>
                      <a:pt x="39215" y="10773"/>
                    </a:lnTo>
                    <a:lnTo>
                      <a:pt x="39407" y="11412"/>
                    </a:lnTo>
                    <a:lnTo>
                      <a:pt x="39492" y="11625"/>
                    </a:lnTo>
                    <a:lnTo>
                      <a:pt x="39492" y="11625"/>
                    </a:lnTo>
                    <a:lnTo>
                      <a:pt x="39641" y="12115"/>
                    </a:lnTo>
                    <a:lnTo>
                      <a:pt x="39769" y="12604"/>
                    </a:lnTo>
                    <a:lnTo>
                      <a:pt x="39769" y="12604"/>
                    </a:lnTo>
                    <a:lnTo>
                      <a:pt x="39875" y="13222"/>
                    </a:lnTo>
                    <a:lnTo>
                      <a:pt x="39939" y="13860"/>
                    </a:lnTo>
                    <a:lnTo>
                      <a:pt x="39981" y="14201"/>
                    </a:lnTo>
                    <a:lnTo>
                      <a:pt x="39981" y="14201"/>
                    </a:lnTo>
                    <a:lnTo>
                      <a:pt x="40088" y="14989"/>
                    </a:lnTo>
                    <a:lnTo>
                      <a:pt x="40088" y="14989"/>
                    </a:lnTo>
                    <a:lnTo>
                      <a:pt x="40173" y="15436"/>
                    </a:lnTo>
                    <a:lnTo>
                      <a:pt x="40258" y="15861"/>
                    </a:lnTo>
                    <a:lnTo>
                      <a:pt x="40258" y="15861"/>
                    </a:lnTo>
                    <a:lnTo>
                      <a:pt x="40428" y="16628"/>
                    </a:lnTo>
                    <a:lnTo>
                      <a:pt x="40620" y="17437"/>
                    </a:lnTo>
                    <a:lnTo>
                      <a:pt x="40620" y="17437"/>
                    </a:lnTo>
                    <a:lnTo>
                      <a:pt x="40833" y="18139"/>
                    </a:lnTo>
                    <a:lnTo>
                      <a:pt x="41088" y="18927"/>
                    </a:lnTo>
                    <a:lnTo>
                      <a:pt x="41088" y="18927"/>
                    </a:lnTo>
                    <a:lnTo>
                      <a:pt x="41301" y="19544"/>
                    </a:lnTo>
                    <a:lnTo>
                      <a:pt x="41557" y="20119"/>
                    </a:lnTo>
                    <a:lnTo>
                      <a:pt x="41557" y="20119"/>
                    </a:lnTo>
                    <a:lnTo>
                      <a:pt x="41855" y="20758"/>
                    </a:lnTo>
                    <a:lnTo>
                      <a:pt x="42174" y="21375"/>
                    </a:lnTo>
                    <a:lnTo>
                      <a:pt x="42174" y="21375"/>
                    </a:lnTo>
                    <a:lnTo>
                      <a:pt x="42621" y="22312"/>
                    </a:lnTo>
                    <a:lnTo>
                      <a:pt x="42621" y="22312"/>
                    </a:lnTo>
                    <a:lnTo>
                      <a:pt x="42813" y="22738"/>
                    </a:lnTo>
                    <a:lnTo>
                      <a:pt x="43004" y="23185"/>
                    </a:lnTo>
                    <a:lnTo>
                      <a:pt x="43047" y="23313"/>
                    </a:lnTo>
                    <a:lnTo>
                      <a:pt x="43047" y="23313"/>
                    </a:lnTo>
                    <a:lnTo>
                      <a:pt x="43260" y="23866"/>
                    </a:lnTo>
                    <a:lnTo>
                      <a:pt x="43430" y="24377"/>
                    </a:lnTo>
                    <a:lnTo>
                      <a:pt x="43473" y="24547"/>
                    </a:lnTo>
                    <a:lnTo>
                      <a:pt x="43473" y="24547"/>
                    </a:lnTo>
                    <a:lnTo>
                      <a:pt x="43601" y="24973"/>
                    </a:lnTo>
                    <a:lnTo>
                      <a:pt x="43707" y="25442"/>
                    </a:lnTo>
                    <a:lnTo>
                      <a:pt x="43728" y="25356"/>
                    </a:lnTo>
                    <a:lnTo>
                      <a:pt x="43750" y="25591"/>
                    </a:lnTo>
                    <a:lnTo>
                      <a:pt x="43750" y="25591"/>
                    </a:lnTo>
                    <a:lnTo>
                      <a:pt x="43877" y="26272"/>
                    </a:lnTo>
                    <a:lnTo>
                      <a:pt x="43984" y="26911"/>
                    </a:lnTo>
                    <a:lnTo>
                      <a:pt x="43984" y="26911"/>
                    </a:lnTo>
                    <a:lnTo>
                      <a:pt x="44090" y="27826"/>
                    </a:lnTo>
                    <a:lnTo>
                      <a:pt x="44154" y="28614"/>
                    </a:lnTo>
                    <a:lnTo>
                      <a:pt x="44154" y="28614"/>
                    </a:lnTo>
                    <a:lnTo>
                      <a:pt x="44175" y="29103"/>
                    </a:lnTo>
                    <a:lnTo>
                      <a:pt x="44218" y="29550"/>
                    </a:lnTo>
                    <a:lnTo>
                      <a:pt x="44303" y="29955"/>
                    </a:lnTo>
                    <a:lnTo>
                      <a:pt x="44388" y="30317"/>
                    </a:lnTo>
                    <a:lnTo>
                      <a:pt x="44388" y="30317"/>
                    </a:lnTo>
                    <a:lnTo>
                      <a:pt x="44495" y="30700"/>
                    </a:lnTo>
                    <a:lnTo>
                      <a:pt x="44622" y="31041"/>
                    </a:lnTo>
                    <a:lnTo>
                      <a:pt x="44622" y="31041"/>
                    </a:lnTo>
                    <a:lnTo>
                      <a:pt x="44771" y="31381"/>
                    </a:lnTo>
                    <a:lnTo>
                      <a:pt x="44942" y="31722"/>
                    </a:lnTo>
                    <a:lnTo>
                      <a:pt x="44942" y="31722"/>
                    </a:lnTo>
                    <a:lnTo>
                      <a:pt x="45240" y="32318"/>
                    </a:lnTo>
                    <a:lnTo>
                      <a:pt x="45282" y="32424"/>
                    </a:lnTo>
                    <a:lnTo>
                      <a:pt x="45282" y="32361"/>
                    </a:lnTo>
                    <a:lnTo>
                      <a:pt x="45282" y="32361"/>
                    </a:lnTo>
                    <a:lnTo>
                      <a:pt x="45580" y="32999"/>
                    </a:lnTo>
                    <a:lnTo>
                      <a:pt x="45772" y="33361"/>
                    </a:lnTo>
                    <a:lnTo>
                      <a:pt x="46006" y="33893"/>
                    </a:lnTo>
                    <a:lnTo>
                      <a:pt x="46006" y="33893"/>
                    </a:lnTo>
                    <a:lnTo>
                      <a:pt x="46177" y="34255"/>
                    </a:lnTo>
                    <a:lnTo>
                      <a:pt x="46304" y="34617"/>
                    </a:lnTo>
                    <a:lnTo>
                      <a:pt x="46411" y="35000"/>
                    </a:lnTo>
                    <a:lnTo>
                      <a:pt x="46496" y="35341"/>
                    </a:lnTo>
                    <a:lnTo>
                      <a:pt x="46538" y="35554"/>
                    </a:lnTo>
                    <a:lnTo>
                      <a:pt x="46538" y="35554"/>
                    </a:lnTo>
                    <a:lnTo>
                      <a:pt x="46688" y="36150"/>
                    </a:lnTo>
                    <a:lnTo>
                      <a:pt x="46773" y="36448"/>
                    </a:lnTo>
                    <a:lnTo>
                      <a:pt x="46773" y="36448"/>
                    </a:lnTo>
                    <a:lnTo>
                      <a:pt x="46922" y="36938"/>
                    </a:lnTo>
                    <a:lnTo>
                      <a:pt x="46943" y="37044"/>
                    </a:lnTo>
                    <a:lnTo>
                      <a:pt x="46943" y="37044"/>
                    </a:lnTo>
                    <a:lnTo>
                      <a:pt x="47135" y="37704"/>
                    </a:lnTo>
                    <a:lnTo>
                      <a:pt x="47135" y="37704"/>
                    </a:lnTo>
                    <a:lnTo>
                      <a:pt x="47241" y="38045"/>
                    </a:lnTo>
                    <a:lnTo>
                      <a:pt x="47369" y="38364"/>
                    </a:lnTo>
                    <a:lnTo>
                      <a:pt x="47390" y="38407"/>
                    </a:lnTo>
                    <a:lnTo>
                      <a:pt x="47411" y="38492"/>
                    </a:lnTo>
                    <a:lnTo>
                      <a:pt x="47411" y="38492"/>
                    </a:lnTo>
                    <a:lnTo>
                      <a:pt x="47837" y="39642"/>
                    </a:lnTo>
                    <a:lnTo>
                      <a:pt x="47837" y="39642"/>
                    </a:lnTo>
                    <a:lnTo>
                      <a:pt x="48029" y="40089"/>
                    </a:lnTo>
                    <a:lnTo>
                      <a:pt x="48093" y="40216"/>
                    </a:lnTo>
                    <a:lnTo>
                      <a:pt x="48093" y="40216"/>
                    </a:lnTo>
                    <a:lnTo>
                      <a:pt x="48327" y="40770"/>
                    </a:lnTo>
                    <a:lnTo>
                      <a:pt x="48348" y="40855"/>
                    </a:lnTo>
                    <a:lnTo>
                      <a:pt x="48348" y="40855"/>
                    </a:lnTo>
                    <a:lnTo>
                      <a:pt x="48561" y="41366"/>
                    </a:lnTo>
                    <a:lnTo>
                      <a:pt x="48753" y="41962"/>
                    </a:lnTo>
                    <a:lnTo>
                      <a:pt x="48753" y="41962"/>
                    </a:lnTo>
                    <a:lnTo>
                      <a:pt x="48859" y="42409"/>
                    </a:lnTo>
                    <a:lnTo>
                      <a:pt x="48902" y="42579"/>
                    </a:lnTo>
                    <a:lnTo>
                      <a:pt x="48923" y="42686"/>
                    </a:lnTo>
                    <a:lnTo>
                      <a:pt x="49029" y="43239"/>
                    </a:lnTo>
                    <a:lnTo>
                      <a:pt x="49029" y="43239"/>
                    </a:lnTo>
                    <a:lnTo>
                      <a:pt x="49093" y="43537"/>
                    </a:lnTo>
                    <a:lnTo>
                      <a:pt x="49114" y="43686"/>
                    </a:lnTo>
                    <a:lnTo>
                      <a:pt x="49114" y="43686"/>
                    </a:lnTo>
                    <a:lnTo>
                      <a:pt x="49264" y="44410"/>
                    </a:lnTo>
                    <a:lnTo>
                      <a:pt x="49264" y="44410"/>
                    </a:lnTo>
                    <a:lnTo>
                      <a:pt x="49349" y="44708"/>
                    </a:lnTo>
                    <a:lnTo>
                      <a:pt x="49455" y="44964"/>
                    </a:lnTo>
                    <a:lnTo>
                      <a:pt x="49455" y="44964"/>
                    </a:lnTo>
                    <a:lnTo>
                      <a:pt x="49625" y="45326"/>
                    </a:lnTo>
                    <a:lnTo>
                      <a:pt x="49689" y="45475"/>
                    </a:lnTo>
                    <a:lnTo>
                      <a:pt x="49817" y="45752"/>
                    </a:lnTo>
                    <a:lnTo>
                      <a:pt x="49817" y="45752"/>
                    </a:lnTo>
                    <a:lnTo>
                      <a:pt x="50051" y="46199"/>
                    </a:lnTo>
                    <a:lnTo>
                      <a:pt x="50264" y="46646"/>
                    </a:lnTo>
                    <a:lnTo>
                      <a:pt x="50264" y="46646"/>
                    </a:lnTo>
                    <a:lnTo>
                      <a:pt x="50562" y="47178"/>
                    </a:lnTo>
                    <a:lnTo>
                      <a:pt x="50583" y="47220"/>
                    </a:lnTo>
                    <a:lnTo>
                      <a:pt x="50583" y="47220"/>
                    </a:lnTo>
                    <a:lnTo>
                      <a:pt x="50839" y="47668"/>
                    </a:lnTo>
                    <a:lnTo>
                      <a:pt x="50839" y="47668"/>
                    </a:lnTo>
                    <a:lnTo>
                      <a:pt x="50988" y="48008"/>
                    </a:lnTo>
                    <a:lnTo>
                      <a:pt x="51137" y="48370"/>
                    </a:lnTo>
                    <a:lnTo>
                      <a:pt x="51180" y="48498"/>
                    </a:lnTo>
                    <a:lnTo>
                      <a:pt x="51222" y="48562"/>
                    </a:lnTo>
                    <a:lnTo>
                      <a:pt x="51222" y="48562"/>
                    </a:lnTo>
                    <a:lnTo>
                      <a:pt x="51371" y="48987"/>
                    </a:lnTo>
                    <a:lnTo>
                      <a:pt x="51371" y="48987"/>
                    </a:lnTo>
                    <a:lnTo>
                      <a:pt x="51456" y="49243"/>
                    </a:lnTo>
                    <a:lnTo>
                      <a:pt x="51520" y="49520"/>
                    </a:lnTo>
                    <a:lnTo>
                      <a:pt x="51520" y="49520"/>
                    </a:lnTo>
                    <a:lnTo>
                      <a:pt x="51605" y="50095"/>
                    </a:lnTo>
                    <a:lnTo>
                      <a:pt x="51648" y="50371"/>
                    </a:lnTo>
                    <a:lnTo>
                      <a:pt x="51648" y="50669"/>
                    </a:lnTo>
                    <a:lnTo>
                      <a:pt x="51648" y="50669"/>
                    </a:lnTo>
                    <a:lnTo>
                      <a:pt x="51627" y="50989"/>
                    </a:lnTo>
                    <a:lnTo>
                      <a:pt x="51584" y="51287"/>
                    </a:lnTo>
                    <a:lnTo>
                      <a:pt x="51456" y="51904"/>
                    </a:lnTo>
                    <a:lnTo>
                      <a:pt x="51456" y="51904"/>
                    </a:lnTo>
                    <a:lnTo>
                      <a:pt x="51371" y="52372"/>
                    </a:lnTo>
                    <a:lnTo>
                      <a:pt x="51371" y="52372"/>
                    </a:lnTo>
                    <a:lnTo>
                      <a:pt x="51307" y="52734"/>
                    </a:lnTo>
                    <a:lnTo>
                      <a:pt x="51286" y="52841"/>
                    </a:lnTo>
                    <a:lnTo>
                      <a:pt x="51286" y="52841"/>
                    </a:lnTo>
                    <a:lnTo>
                      <a:pt x="51201" y="53203"/>
                    </a:lnTo>
                    <a:lnTo>
                      <a:pt x="51158" y="53394"/>
                    </a:lnTo>
                    <a:lnTo>
                      <a:pt x="51137" y="53586"/>
                    </a:lnTo>
                    <a:lnTo>
                      <a:pt x="51116" y="53692"/>
                    </a:lnTo>
                    <a:lnTo>
                      <a:pt x="51094" y="53756"/>
                    </a:lnTo>
                    <a:lnTo>
                      <a:pt x="51094" y="53756"/>
                    </a:lnTo>
                    <a:lnTo>
                      <a:pt x="51073" y="53927"/>
                    </a:lnTo>
                    <a:lnTo>
                      <a:pt x="51073" y="53927"/>
                    </a:lnTo>
                    <a:lnTo>
                      <a:pt x="50967" y="54118"/>
                    </a:lnTo>
                    <a:lnTo>
                      <a:pt x="50967" y="54118"/>
                    </a:lnTo>
                    <a:lnTo>
                      <a:pt x="50881" y="54225"/>
                    </a:lnTo>
                    <a:lnTo>
                      <a:pt x="50881" y="54225"/>
                    </a:lnTo>
                    <a:lnTo>
                      <a:pt x="50754" y="54331"/>
                    </a:lnTo>
                    <a:lnTo>
                      <a:pt x="50754" y="54331"/>
                    </a:lnTo>
                    <a:lnTo>
                      <a:pt x="50669" y="54352"/>
                    </a:lnTo>
                    <a:lnTo>
                      <a:pt x="50669" y="54352"/>
                    </a:lnTo>
                    <a:lnTo>
                      <a:pt x="50541" y="54310"/>
                    </a:lnTo>
                    <a:lnTo>
                      <a:pt x="50434" y="54267"/>
                    </a:lnTo>
                    <a:lnTo>
                      <a:pt x="50222" y="54118"/>
                    </a:lnTo>
                    <a:lnTo>
                      <a:pt x="50222" y="54118"/>
                    </a:lnTo>
                    <a:lnTo>
                      <a:pt x="49860" y="53884"/>
                    </a:lnTo>
                    <a:lnTo>
                      <a:pt x="49668" y="53778"/>
                    </a:lnTo>
                    <a:lnTo>
                      <a:pt x="49455" y="53692"/>
                    </a:lnTo>
                    <a:lnTo>
                      <a:pt x="49455" y="53692"/>
                    </a:lnTo>
                    <a:lnTo>
                      <a:pt x="49114" y="53607"/>
                    </a:lnTo>
                    <a:lnTo>
                      <a:pt x="48753" y="53522"/>
                    </a:lnTo>
                    <a:lnTo>
                      <a:pt x="48753" y="53522"/>
                    </a:lnTo>
                    <a:lnTo>
                      <a:pt x="48540" y="53480"/>
                    </a:lnTo>
                    <a:lnTo>
                      <a:pt x="48455" y="53480"/>
                    </a:lnTo>
                    <a:lnTo>
                      <a:pt x="48455" y="53480"/>
                    </a:lnTo>
                    <a:lnTo>
                      <a:pt x="48242" y="53437"/>
                    </a:lnTo>
                    <a:lnTo>
                      <a:pt x="48029" y="53394"/>
                    </a:lnTo>
                    <a:lnTo>
                      <a:pt x="48029" y="53394"/>
                    </a:lnTo>
                    <a:lnTo>
                      <a:pt x="47709" y="53267"/>
                    </a:lnTo>
                    <a:lnTo>
                      <a:pt x="47709" y="53267"/>
                    </a:lnTo>
                    <a:lnTo>
                      <a:pt x="47667" y="53245"/>
                    </a:lnTo>
                    <a:lnTo>
                      <a:pt x="47518" y="53160"/>
                    </a:lnTo>
                    <a:lnTo>
                      <a:pt x="47347" y="53096"/>
                    </a:lnTo>
                    <a:lnTo>
                      <a:pt x="47177" y="53011"/>
                    </a:lnTo>
                    <a:lnTo>
                      <a:pt x="46815" y="52841"/>
                    </a:lnTo>
                    <a:lnTo>
                      <a:pt x="46581" y="52734"/>
                    </a:lnTo>
                    <a:lnTo>
                      <a:pt x="46347" y="52628"/>
                    </a:lnTo>
                    <a:lnTo>
                      <a:pt x="46283" y="52585"/>
                    </a:lnTo>
                    <a:lnTo>
                      <a:pt x="46283" y="52585"/>
                    </a:lnTo>
                    <a:lnTo>
                      <a:pt x="45900" y="52436"/>
                    </a:lnTo>
                    <a:lnTo>
                      <a:pt x="45900" y="52436"/>
                    </a:lnTo>
                    <a:lnTo>
                      <a:pt x="45580" y="52330"/>
                    </a:lnTo>
                    <a:lnTo>
                      <a:pt x="45474" y="52287"/>
                    </a:lnTo>
                    <a:lnTo>
                      <a:pt x="45474" y="52287"/>
                    </a:lnTo>
                    <a:lnTo>
                      <a:pt x="45155" y="52181"/>
                    </a:lnTo>
                    <a:lnTo>
                      <a:pt x="45155" y="52181"/>
                    </a:lnTo>
                    <a:lnTo>
                      <a:pt x="44942" y="52117"/>
                    </a:lnTo>
                    <a:lnTo>
                      <a:pt x="44771" y="52074"/>
                    </a:lnTo>
                    <a:lnTo>
                      <a:pt x="44771" y="52074"/>
                    </a:lnTo>
                    <a:lnTo>
                      <a:pt x="44388" y="51968"/>
                    </a:lnTo>
                    <a:lnTo>
                      <a:pt x="44388" y="51968"/>
                    </a:lnTo>
                    <a:lnTo>
                      <a:pt x="43920" y="51776"/>
                    </a:lnTo>
                    <a:lnTo>
                      <a:pt x="43920" y="51776"/>
                    </a:lnTo>
                    <a:lnTo>
                      <a:pt x="43515" y="51585"/>
                    </a:lnTo>
                    <a:lnTo>
                      <a:pt x="43515" y="51585"/>
                    </a:lnTo>
                    <a:lnTo>
                      <a:pt x="43239" y="51478"/>
                    </a:lnTo>
                    <a:lnTo>
                      <a:pt x="43153" y="51457"/>
                    </a:lnTo>
                    <a:lnTo>
                      <a:pt x="42941" y="51372"/>
                    </a:lnTo>
                    <a:lnTo>
                      <a:pt x="42877" y="51351"/>
                    </a:lnTo>
                    <a:lnTo>
                      <a:pt x="42877" y="51351"/>
                    </a:lnTo>
                    <a:lnTo>
                      <a:pt x="42536" y="51159"/>
                    </a:lnTo>
                    <a:lnTo>
                      <a:pt x="42536" y="51159"/>
                    </a:lnTo>
                    <a:lnTo>
                      <a:pt x="42153" y="50925"/>
                    </a:lnTo>
                    <a:lnTo>
                      <a:pt x="41855" y="50733"/>
                    </a:lnTo>
                    <a:lnTo>
                      <a:pt x="41855" y="50733"/>
                    </a:lnTo>
                    <a:lnTo>
                      <a:pt x="41174" y="50350"/>
                    </a:lnTo>
                    <a:lnTo>
                      <a:pt x="40386" y="49967"/>
                    </a:lnTo>
                    <a:lnTo>
                      <a:pt x="40322" y="49924"/>
                    </a:lnTo>
                    <a:lnTo>
                      <a:pt x="40322" y="49924"/>
                    </a:lnTo>
                    <a:lnTo>
                      <a:pt x="39769" y="49541"/>
                    </a:lnTo>
                    <a:lnTo>
                      <a:pt x="39470" y="49371"/>
                    </a:lnTo>
                    <a:lnTo>
                      <a:pt x="39194" y="49200"/>
                    </a:lnTo>
                    <a:lnTo>
                      <a:pt x="39194" y="49200"/>
                    </a:lnTo>
                    <a:lnTo>
                      <a:pt x="38874" y="49051"/>
                    </a:lnTo>
                    <a:lnTo>
                      <a:pt x="38555" y="48902"/>
                    </a:lnTo>
                    <a:lnTo>
                      <a:pt x="38555" y="48902"/>
                    </a:lnTo>
                    <a:lnTo>
                      <a:pt x="38363" y="48817"/>
                    </a:lnTo>
                    <a:lnTo>
                      <a:pt x="38172" y="48753"/>
                    </a:lnTo>
                    <a:lnTo>
                      <a:pt x="38065" y="48732"/>
                    </a:lnTo>
                    <a:lnTo>
                      <a:pt x="38065" y="48732"/>
                    </a:lnTo>
                    <a:lnTo>
                      <a:pt x="37767" y="48626"/>
                    </a:lnTo>
                    <a:lnTo>
                      <a:pt x="37767" y="48626"/>
                    </a:lnTo>
                    <a:lnTo>
                      <a:pt x="37554" y="48519"/>
                    </a:lnTo>
                    <a:lnTo>
                      <a:pt x="37342" y="48391"/>
                    </a:lnTo>
                    <a:lnTo>
                      <a:pt x="37256" y="48328"/>
                    </a:lnTo>
                    <a:lnTo>
                      <a:pt x="37256" y="48328"/>
                    </a:lnTo>
                    <a:lnTo>
                      <a:pt x="36745" y="48029"/>
                    </a:lnTo>
                    <a:lnTo>
                      <a:pt x="36745" y="48029"/>
                    </a:lnTo>
                    <a:lnTo>
                      <a:pt x="36277" y="47731"/>
                    </a:lnTo>
                    <a:lnTo>
                      <a:pt x="36000" y="47561"/>
                    </a:lnTo>
                    <a:lnTo>
                      <a:pt x="35724" y="47391"/>
                    </a:lnTo>
                    <a:lnTo>
                      <a:pt x="35724" y="47391"/>
                    </a:lnTo>
                    <a:lnTo>
                      <a:pt x="35298" y="47135"/>
                    </a:lnTo>
                    <a:lnTo>
                      <a:pt x="35191" y="47071"/>
                    </a:lnTo>
                    <a:lnTo>
                      <a:pt x="35191" y="47071"/>
                    </a:lnTo>
                    <a:lnTo>
                      <a:pt x="34510" y="46710"/>
                    </a:lnTo>
                    <a:lnTo>
                      <a:pt x="34510" y="46710"/>
                    </a:lnTo>
                    <a:lnTo>
                      <a:pt x="34233" y="46582"/>
                    </a:lnTo>
                    <a:lnTo>
                      <a:pt x="33935" y="46454"/>
                    </a:lnTo>
                    <a:lnTo>
                      <a:pt x="33339" y="46220"/>
                    </a:lnTo>
                    <a:lnTo>
                      <a:pt x="33126" y="46135"/>
                    </a:lnTo>
                    <a:lnTo>
                      <a:pt x="33126" y="46135"/>
                    </a:lnTo>
                    <a:lnTo>
                      <a:pt x="32764" y="46007"/>
                    </a:lnTo>
                    <a:lnTo>
                      <a:pt x="32402" y="45858"/>
                    </a:lnTo>
                    <a:lnTo>
                      <a:pt x="32402" y="45858"/>
                    </a:lnTo>
                    <a:lnTo>
                      <a:pt x="32041" y="45666"/>
                    </a:lnTo>
                    <a:lnTo>
                      <a:pt x="31891" y="45602"/>
                    </a:lnTo>
                    <a:lnTo>
                      <a:pt x="31721" y="45517"/>
                    </a:lnTo>
                    <a:lnTo>
                      <a:pt x="31721" y="45517"/>
                    </a:lnTo>
                    <a:lnTo>
                      <a:pt x="31423" y="45368"/>
                    </a:lnTo>
                    <a:lnTo>
                      <a:pt x="31423" y="45368"/>
                    </a:lnTo>
                    <a:lnTo>
                      <a:pt x="31061" y="45155"/>
                    </a:lnTo>
                    <a:lnTo>
                      <a:pt x="31019" y="45134"/>
                    </a:lnTo>
                    <a:lnTo>
                      <a:pt x="30870" y="45049"/>
                    </a:lnTo>
                    <a:lnTo>
                      <a:pt x="30806" y="45006"/>
                    </a:lnTo>
                    <a:lnTo>
                      <a:pt x="30806" y="45006"/>
                    </a:lnTo>
                    <a:lnTo>
                      <a:pt x="30550" y="44857"/>
                    </a:lnTo>
                    <a:lnTo>
                      <a:pt x="30550" y="44857"/>
                    </a:lnTo>
                    <a:lnTo>
                      <a:pt x="30103" y="44581"/>
                    </a:lnTo>
                    <a:lnTo>
                      <a:pt x="29656" y="44283"/>
                    </a:lnTo>
                    <a:lnTo>
                      <a:pt x="29656" y="44283"/>
                    </a:lnTo>
                    <a:lnTo>
                      <a:pt x="29252" y="43985"/>
                    </a:lnTo>
                    <a:lnTo>
                      <a:pt x="28826" y="43644"/>
                    </a:lnTo>
                    <a:lnTo>
                      <a:pt x="28826" y="43644"/>
                    </a:lnTo>
                    <a:lnTo>
                      <a:pt x="28379" y="43282"/>
                    </a:lnTo>
                    <a:lnTo>
                      <a:pt x="28166" y="43090"/>
                    </a:lnTo>
                    <a:lnTo>
                      <a:pt x="27804" y="42771"/>
                    </a:lnTo>
                    <a:lnTo>
                      <a:pt x="27336" y="42388"/>
                    </a:lnTo>
                    <a:lnTo>
                      <a:pt x="27229" y="42303"/>
                    </a:lnTo>
                    <a:lnTo>
                      <a:pt x="27229" y="42303"/>
                    </a:lnTo>
                    <a:lnTo>
                      <a:pt x="26590" y="41749"/>
                    </a:lnTo>
                    <a:lnTo>
                      <a:pt x="26484" y="41664"/>
                    </a:lnTo>
                    <a:lnTo>
                      <a:pt x="26420" y="41600"/>
                    </a:lnTo>
                    <a:lnTo>
                      <a:pt x="26420" y="41600"/>
                    </a:lnTo>
                    <a:lnTo>
                      <a:pt x="25760" y="41047"/>
                    </a:lnTo>
                    <a:lnTo>
                      <a:pt x="25377" y="40770"/>
                    </a:lnTo>
                    <a:lnTo>
                      <a:pt x="25377" y="40770"/>
                    </a:lnTo>
                    <a:lnTo>
                      <a:pt x="24760" y="40280"/>
                    </a:lnTo>
                    <a:lnTo>
                      <a:pt x="24611" y="40152"/>
                    </a:lnTo>
                    <a:lnTo>
                      <a:pt x="24440" y="40025"/>
                    </a:lnTo>
                    <a:lnTo>
                      <a:pt x="24483" y="40089"/>
                    </a:lnTo>
                    <a:lnTo>
                      <a:pt x="24313" y="39918"/>
                    </a:lnTo>
                    <a:lnTo>
                      <a:pt x="23929" y="39599"/>
                    </a:lnTo>
                    <a:lnTo>
                      <a:pt x="23929" y="39599"/>
                    </a:lnTo>
                    <a:lnTo>
                      <a:pt x="23567" y="39301"/>
                    </a:lnTo>
                    <a:lnTo>
                      <a:pt x="23461" y="39216"/>
                    </a:lnTo>
                    <a:lnTo>
                      <a:pt x="23312" y="39109"/>
                    </a:lnTo>
                    <a:lnTo>
                      <a:pt x="23312" y="39109"/>
                    </a:lnTo>
                    <a:lnTo>
                      <a:pt x="22865" y="38747"/>
                    </a:lnTo>
                    <a:lnTo>
                      <a:pt x="22396" y="38385"/>
                    </a:lnTo>
                    <a:lnTo>
                      <a:pt x="22396" y="38385"/>
                    </a:lnTo>
                    <a:lnTo>
                      <a:pt x="21907" y="38045"/>
                    </a:lnTo>
                    <a:lnTo>
                      <a:pt x="21907" y="38045"/>
                    </a:lnTo>
                    <a:lnTo>
                      <a:pt x="21651" y="37896"/>
                    </a:lnTo>
                    <a:lnTo>
                      <a:pt x="21396" y="37768"/>
                    </a:lnTo>
                    <a:lnTo>
                      <a:pt x="21396" y="37768"/>
                    </a:lnTo>
                    <a:lnTo>
                      <a:pt x="21055" y="37619"/>
                    </a:lnTo>
                    <a:lnTo>
                      <a:pt x="20736" y="37491"/>
                    </a:lnTo>
                    <a:lnTo>
                      <a:pt x="20736" y="37491"/>
                    </a:lnTo>
                    <a:lnTo>
                      <a:pt x="20055" y="37236"/>
                    </a:lnTo>
                    <a:lnTo>
                      <a:pt x="20055" y="37236"/>
                    </a:lnTo>
                    <a:lnTo>
                      <a:pt x="19863" y="37172"/>
                    </a:lnTo>
                    <a:lnTo>
                      <a:pt x="19799" y="37151"/>
                    </a:lnTo>
                    <a:lnTo>
                      <a:pt x="19799" y="37151"/>
                    </a:lnTo>
                    <a:lnTo>
                      <a:pt x="19395" y="37023"/>
                    </a:lnTo>
                    <a:lnTo>
                      <a:pt x="19331" y="37002"/>
                    </a:lnTo>
                    <a:lnTo>
                      <a:pt x="19224" y="36938"/>
                    </a:lnTo>
                    <a:lnTo>
                      <a:pt x="19224" y="36938"/>
                    </a:lnTo>
                    <a:lnTo>
                      <a:pt x="18522" y="36597"/>
                    </a:lnTo>
                    <a:lnTo>
                      <a:pt x="18458" y="36555"/>
                    </a:lnTo>
                    <a:lnTo>
                      <a:pt x="18458" y="36555"/>
                    </a:lnTo>
                    <a:lnTo>
                      <a:pt x="17777" y="36214"/>
                    </a:lnTo>
                    <a:lnTo>
                      <a:pt x="17777" y="36214"/>
                    </a:lnTo>
                    <a:lnTo>
                      <a:pt x="17032" y="35809"/>
                    </a:lnTo>
                    <a:lnTo>
                      <a:pt x="16350" y="35426"/>
                    </a:lnTo>
                    <a:lnTo>
                      <a:pt x="16350" y="35426"/>
                    </a:lnTo>
                    <a:lnTo>
                      <a:pt x="16010" y="35213"/>
                    </a:lnTo>
                    <a:lnTo>
                      <a:pt x="15648" y="35000"/>
                    </a:lnTo>
                    <a:lnTo>
                      <a:pt x="15648" y="35000"/>
                    </a:lnTo>
                    <a:lnTo>
                      <a:pt x="15307" y="34809"/>
                    </a:lnTo>
                    <a:lnTo>
                      <a:pt x="14945" y="34639"/>
                    </a:lnTo>
                    <a:lnTo>
                      <a:pt x="14945" y="34639"/>
                    </a:lnTo>
                    <a:lnTo>
                      <a:pt x="14498" y="34426"/>
                    </a:lnTo>
                    <a:lnTo>
                      <a:pt x="14498" y="34426"/>
                    </a:lnTo>
                    <a:lnTo>
                      <a:pt x="13923" y="34170"/>
                    </a:lnTo>
                    <a:lnTo>
                      <a:pt x="13668" y="34042"/>
                    </a:lnTo>
                    <a:lnTo>
                      <a:pt x="13412" y="33893"/>
                    </a:lnTo>
                    <a:lnTo>
                      <a:pt x="13412" y="33893"/>
                    </a:lnTo>
                    <a:lnTo>
                      <a:pt x="13136" y="33702"/>
                    </a:lnTo>
                    <a:lnTo>
                      <a:pt x="12880" y="33510"/>
                    </a:lnTo>
                    <a:lnTo>
                      <a:pt x="12391" y="33106"/>
                    </a:lnTo>
                    <a:lnTo>
                      <a:pt x="12391" y="33106"/>
                    </a:lnTo>
                    <a:lnTo>
                      <a:pt x="11880" y="32680"/>
                    </a:lnTo>
                    <a:lnTo>
                      <a:pt x="11582" y="32467"/>
                    </a:lnTo>
                    <a:lnTo>
                      <a:pt x="11284" y="32254"/>
                    </a:lnTo>
                    <a:lnTo>
                      <a:pt x="11284" y="32254"/>
                    </a:lnTo>
                    <a:lnTo>
                      <a:pt x="10985" y="32105"/>
                    </a:lnTo>
                    <a:lnTo>
                      <a:pt x="10687" y="31999"/>
                    </a:lnTo>
                    <a:lnTo>
                      <a:pt x="10687" y="31999"/>
                    </a:lnTo>
                    <a:lnTo>
                      <a:pt x="10368" y="31892"/>
                    </a:lnTo>
                    <a:lnTo>
                      <a:pt x="10070" y="31828"/>
                    </a:lnTo>
                    <a:lnTo>
                      <a:pt x="10070" y="31828"/>
                    </a:lnTo>
                    <a:lnTo>
                      <a:pt x="9942" y="31828"/>
                    </a:lnTo>
                    <a:lnTo>
                      <a:pt x="9942" y="31828"/>
                    </a:lnTo>
                    <a:lnTo>
                      <a:pt x="9793" y="31828"/>
                    </a:lnTo>
                    <a:lnTo>
                      <a:pt x="9644" y="31850"/>
                    </a:lnTo>
                    <a:lnTo>
                      <a:pt x="9495" y="31892"/>
                    </a:lnTo>
                    <a:lnTo>
                      <a:pt x="9346" y="31956"/>
                    </a:lnTo>
                    <a:lnTo>
                      <a:pt x="9346" y="31956"/>
                    </a:lnTo>
                    <a:lnTo>
                      <a:pt x="9197" y="32041"/>
                    </a:lnTo>
                    <a:lnTo>
                      <a:pt x="9048" y="32126"/>
                    </a:lnTo>
                    <a:lnTo>
                      <a:pt x="9048" y="32126"/>
                    </a:lnTo>
                    <a:lnTo>
                      <a:pt x="8835" y="32254"/>
                    </a:lnTo>
                    <a:lnTo>
                      <a:pt x="8835" y="32254"/>
                    </a:lnTo>
                    <a:lnTo>
                      <a:pt x="8537" y="32382"/>
                    </a:lnTo>
                    <a:lnTo>
                      <a:pt x="8239" y="32467"/>
                    </a:lnTo>
                    <a:lnTo>
                      <a:pt x="8239" y="32467"/>
                    </a:lnTo>
                    <a:lnTo>
                      <a:pt x="8069" y="32488"/>
                    </a:lnTo>
                    <a:lnTo>
                      <a:pt x="8069" y="32488"/>
                    </a:lnTo>
                    <a:lnTo>
                      <a:pt x="7877" y="32467"/>
                    </a:lnTo>
                    <a:lnTo>
                      <a:pt x="7877" y="32467"/>
                    </a:lnTo>
                    <a:lnTo>
                      <a:pt x="7728" y="32403"/>
                    </a:lnTo>
                    <a:lnTo>
                      <a:pt x="7579" y="32318"/>
                    </a:lnTo>
                    <a:lnTo>
                      <a:pt x="7579" y="32318"/>
                    </a:lnTo>
                    <a:lnTo>
                      <a:pt x="7430" y="32190"/>
                    </a:lnTo>
                    <a:lnTo>
                      <a:pt x="7281" y="32063"/>
                    </a:lnTo>
                    <a:lnTo>
                      <a:pt x="7281" y="32063"/>
                    </a:lnTo>
                    <a:lnTo>
                      <a:pt x="7175" y="31914"/>
                    </a:lnTo>
                    <a:lnTo>
                      <a:pt x="7068" y="31743"/>
                    </a:lnTo>
                    <a:lnTo>
                      <a:pt x="6877" y="31381"/>
                    </a:lnTo>
                    <a:lnTo>
                      <a:pt x="6877" y="31381"/>
                    </a:lnTo>
                    <a:lnTo>
                      <a:pt x="6706" y="31062"/>
                    </a:lnTo>
                    <a:lnTo>
                      <a:pt x="6536" y="30785"/>
                    </a:lnTo>
                    <a:lnTo>
                      <a:pt x="6536" y="30785"/>
                    </a:lnTo>
                    <a:lnTo>
                      <a:pt x="6344" y="30508"/>
                    </a:lnTo>
                    <a:lnTo>
                      <a:pt x="6132" y="30253"/>
                    </a:lnTo>
                    <a:lnTo>
                      <a:pt x="6089" y="30210"/>
                    </a:lnTo>
                    <a:lnTo>
                      <a:pt x="6089" y="30210"/>
                    </a:lnTo>
                    <a:lnTo>
                      <a:pt x="5621" y="29636"/>
                    </a:lnTo>
                    <a:lnTo>
                      <a:pt x="5621" y="29636"/>
                    </a:lnTo>
                    <a:lnTo>
                      <a:pt x="5110" y="29061"/>
                    </a:lnTo>
                    <a:lnTo>
                      <a:pt x="5110" y="29061"/>
                    </a:lnTo>
                    <a:lnTo>
                      <a:pt x="4812" y="28763"/>
                    </a:lnTo>
                    <a:lnTo>
                      <a:pt x="4535" y="28507"/>
                    </a:lnTo>
                    <a:lnTo>
                      <a:pt x="4535" y="28507"/>
                    </a:lnTo>
                    <a:lnTo>
                      <a:pt x="4237" y="28273"/>
                    </a:lnTo>
                    <a:lnTo>
                      <a:pt x="3896" y="28039"/>
                    </a:lnTo>
                    <a:lnTo>
                      <a:pt x="3896" y="28039"/>
                    </a:lnTo>
                    <a:lnTo>
                      <a:pt x="3641" y="27911"/>
                    </a:lnTo>
                    <a:lnTo>
                      <a:pt x="3385" y="27762"/>
                    </a:lnTo>
                    <a:lnTo>
                      <a:pt x="3215" y="27677"/>
                    </a:lnTo>
                    <a:lnTo>
                      <a:pt x="3215" y="27677"/>
                    </a:lnTo>
                    <a:lnTo>
                      <a:pt x="2747" y="27421"/>
                    </a:lnTo>
                    <a:lnTo>
                      <a:pt x="2321" y="27187"/>
                    </a:lnTo>
                    <a:lnTo>
                      <a:pt x="2321" y="27187"/>
                    </a:lnTo>
                    <a:lnTo>
                      <a:pt x="1938" y="26932"/>
                    </a:lnTo>
                    <a:lnTo>
                      <a:pt x="1533" y="26634"/>
                    </a:lnTo>
                    <a:lnTo>
                      <a:pt x="1533" y="26634"/>
                    </a:lnTo>
                    <a:lnTo>
                      <a:pt x="1150" y="26314"/>
                    </a:lnTo>
                    <a:lnTo>
                      <a:pt x="831" y="26038"/>
                    </a:lnTo>
                    <a:lnTo>
                      <a:pt x="831" y="26038"/>
                    </a:lnTo>
                    <a:lnTo>
                      <a:pt x="681" y="25846"/>
                    </a:lnTo>
                    <a:lnTo>
                      <a:pt x="532" y="25633"/>
                    </a:lnTo>
                    <a:lnTo>
                      <a:pt x="362" y="25399"/>
                    </a:lnTo>
                    <a:lnTo>
                      <a:pt x="213" y="25144"/>
                    </a:lnTo>
                    <a:lnTo>
                      <a:pt x="213" y="25144"/>
                    </a:lnTo>
                    <a:lnTo>
                      <a:pt x="128" y="24952"/>
                    </a:lnTo>
                    <a:lnTo>
                      <a:pt x="64" y="24739"/>
                    </a:lnTo>
                    <a:lnTo>
                      <a:pt x="64" y="24739"/>
                    </a:lnTo>
                    <a:lnTo>
                      <a:pt x="0" y="24526"/>
                    </a:lnTo>
                    <a:lnTo>
                      <a:pt x="107" y="24356"/>
                    </a:lnTo>
                    <a:lnTo>
                      <a:pt x="107" y="24356"/>
                    </a:lnTo>
                    <a:lnTo>
                      <a:pt x="298" y="24058"/>
                    </a:lnTo>
                    <a:lnTo>
                      <a:pt x="511" y="23824"/>
                    </a:lnTo>
                    <a:lnTo>
                      <a:pt x="511" y="23824"/>
                    </a:lnTo>
                    <a:lnTo>
                      <a:pt x="703" y="23675"/>
                    </a:lnTo>
                    <a:lnTo>
                      <a:pt x="873" y="23526"/>
                    </a:lnTo>
                    <a:lnTo>
                      <a:pt x="1129" y="23355"/>
                    </a:lnTo>
                    <a:lnTo>
                      <a:pt x="1363" y="23185"/>
                    </a:lnTo>
                    <a:lnTo>
                      <a:pt x="1363" y="23185"/>
                    </a:lnTo>
                    <a:lnTo>
                      <a:pt x="1938" y="22759"/>
                    </a:lnTo>
                    <a:lnTo>
                      <a:pt x="2448" y="22376"/>
                    </a:lnTo>
                    <a:lnTo>
                      <a:pt x="2448" y="22376"/>
                    </a:lnTo>
                    <a:lnTo>
                      <a:pt x="3045" y="21886"/>
                    </a:lnTo>
                    <a:lnTo>
                      <a:pt x="3449" y="21567"/>
                    </a:lnTo>
                    <a:lnTo>
                      <a:pt x="4365" y="20822"/>
                    </a:lnTo>
                    <a:lnTo>
                      <a:pt x="4365" y="20822"/>
                    </a:lnTo>
                    <a:lnTo>
                      <a:pt x="4961" y="20353"/>
                    </a:lnTo>
                    <a:lnTo>
                      <a:pt x="5472" y="19906"/>
                    </a:lnTo>
                    <a:lnTo>
                      <a:pt x="5472" y="19906"/>
                    </a:lnTo>
                    <a:lnTo>
                      <a:pt x="6025" y="19417"/>
                    </a:lnTo>
                    <a:lnTo>
                      <a:pt x="6536" y="18906"/>
                    </a:lnTo>
                    <a:lnTo>
                      <a:pt x="6579" y="18863"/>
                    </a:lnTo>
                    <a:lnTo>
                      <a:pt x="6579" y="18863"/>
                    </a:lnTo>
                    <a:lnTo>
                      <a:pt x="7090" y="18310"/>
                    </a:lnTo>
                    <a:lnTo>
                      <a:pt x="7090" y="18310"/>
                    </a:lnTo>
                    <a:lnTo>
                      <a:pt x="7537" y="17863"/>
                    </a:lnTo>
                    <a:lnTo>
                      <a:pt x="7813" y="17565"/>
                    </a:lnTo>
                    <a:lnTo>
                      <a:pt x="7813" y="17565"/>
                    </a:lnTo>
                    <a:lnTo>
                      <a:pt x="8580" y="16798"/>
                    </a:lnTo>
                    <a:lnTo>
                      <a:pt x="8580" y="16798"/>
                    </a:lnTo>
                    <a:lnTo>
                      <a:pt x="8899" y="16479"/>
                    </a:lnTo>
                    <a:lnTo>
                      <a:pt x="8899" y="16479"/>
                    </a:lnTo>
                    <a:lnTo>
                      <a:pt x="9751" y="15670"/>
                    </a:lnTo>
                    <a:lnTo>
                      <a:pt x="9836" y="15563"/>
                    </a:lnTo>
                    <a:lnTo>
                      <a:pt x="9900" y="15500"/>
                    </a:lnTo>
                    <a:lnTo>
                      <a:pt x="9900" y="15500"/>
                    </a:lnTo>
                    <a:lnTo>
                      <a:pt x="10517" y="14903"/>
                    </a:lnTo>
                    <a:lnTo>
                      <a:pt x="10922" y="14456"/>
                    </a:lnTo>
                    <a:lnTo>
                      <a:pt x="10964" y="14392"/>
                    </a:lnTo>
                    <a:lnTo>
                      <a:pt x="10964" y="14392"/>
                    </a:lnTo>
                    <a:lnTo>
                      <a:pt x="11454" y="13882"/>
                    </a:lnTo>
                    <a:lnTo>
                      <a:pt x="11965" y="13371"/>
                    </a:lnTo>
                    <a:lnTo>
                      <a:pt x="11901" y="13392"/>
                    </a:lnTo>
                    <a:lnTo>
                      <a:pt x="12114" y="13222"/>
                    </a:lnTo>
                    <a:lnTo>
                      <a:pt x="12114" y="13222"/>
                    </a:lnTo>
                    <a:lnTo>
                      <a:pt x="12454" y="12924"/>
                    </a:lnTo>
                    <a:lnTo>
                      <a:pt x="12454" y="12924"/>
                    </a:lnTo>
                    <a:lnTo>
                      <a:pt x="12795" y="12647"/>
                    </a:lnTo>
                    <a:lnTo>
                      <a:pt x="12880" y="12583"/>
                    </a:lnTo>
                    <a:lnTo>
                      <a:pt x="13029" y="12455"/>
                    </a:lnTo>
                    <a:lnTo>
                      <a:pt x="13029" y="12455"/>
                    </a:lnTo>
                    <a:lnTo>
                      <a:pt x="13583" y="11987"/>
                    </a:lnTo>
                    <a:lnTo>
                      <a:pt x="13860" y="11753"/>
                    </a:lnTo>
                    <a:lnTo>
                      <a:pt x="14094" y="11476"/>
                    </a:lnTo>
                    <a:lnTo>
                      <a:pt x="14094" y="11476"/>
                    </a:lnTo>
                    <a:lnTo>
                      <a:pt x="14328" y="11199"/>
                    </a:lnTo>
                    <a:lnTo>
                      <a:pt x="14562" y="10922"/>
                    </a:lnTo>
                    <a:lnTo>
                      <a:pt x="14562" y="10922"/>
                    </a:lnTo>
                    <a:lnTo>
                      <a:pt x="15030" y="10326"/>
                    </a:lnTo>
                    <a:lnTo>
                      <a:pt x="15201" y="10113"/>
                    </a:lnTo>
                    <a:lnTo>
                      <a:pt x="15222" y="10071"/>
                    </a:lnTo>
                    <a:lnTo>
                      <a:pt x="15222" y="10071"/>
                    </a:lnTo>
                    <a:lnTo>
                      <a:pt x="15563" y="9645"/>
                    </a:lnTo>
                    <a:lnTo>
                      <a:pt x="15754" y="9453"/>
                    </a:lnTo>
                    <a:lnTo>
                      <a:pt x="15946" y="9262"/>
                    </a:lnTo>
                    <a:lnTo>
                      <a:pt x="15988" y="9219"/>
                    </a:lnTo>
                    <a:lnTo>
                      <a:pt x="15988" y="9219"/>
                    </a:lnTo>
                    <a:lnTo>
                      <a:pt x="16201" y="9006"/>
                    </a:lnTo>
                    <a:lnTo>
                      <a:pt x="16457" y="8815"/>
                    </a:lnTo>
                    <a:lnTo>
                      <a:pt x="17053" y="8389"/>
                    </a:lnTo>
                    <a:lnTo>
                      <a:pt x="17053" y="8389"/>
                    </a:lnTo>
                    <a:lnTo>
                      <a:pt x="17713" y="7963"/>
                    </a:lnTo>
                    <a:lnTo>
                      <a:pt x="18245" y="7622"/>
                    </a:lnTo>
                    <a:lnTo>
                      <a:pt x="18245" y="7622"/>
                    </a:lnTo>
                    <a:lnTo>
                      <a:pt x="18799" y="7282"/>
                    </a:lnTo>
                    <a:lnTo>
                      <a:pt x="19373" y="6877"/>
                    </a:lnTo>
                    <a:lnTo>
                      <a:pt x="19459" y="6813"/>
                    </a:lnTo>
                    <a:lnTo>
                      <a:pt x="19459" y="6813"/>
                    </a:lnTo>
                    <a:lnTo>
                      <a:pt x="20651" y="5983"/>
                    </a:lnTo>
                    <a:lnTo>
                      <a:pt x="20651" y="5983"/>
                    </a:lnTo>
                    <a:lnTo>
                      <a:pt x="21332" y="5536"/>
                    </a:lnTo>
                    <a:lnTo>
                      <a:pt x="21332" y="5536"/>
                    </a:lnTo>
                    <a:lnTo>
                      <a:pt x="21864" y="5238"/>
                    </a:lnTo>
                    <a:lnTo>
                      <a:pt x="21907" y="5217"/>
                    </a:lnTo>
                    <a:lnTo>
                      <a:pt x="21971" y="5174"/>
                    </a:lnTo>
                    <a:lnTo>
                      <a:pt x="21971" y="5174"/>
                    </a:lnTo>
                    <a:lnTo>
                      <a:pt x="22907" y="4706"/>
                    </a:lnTo>
                    <a:lnTo>
                      <a:pt x="23887" y="4238"/>
                    </a:lnTo>
                    <a:lnTo>
                      <a:pt x="23887" y="4238"/>
                    </a:lnTo>
                    <a:lnTo>
                      <a:pt x="23780" y="4387"/>
                    </a:lnTo>
                    <a:lnTo>
                      <a:pt x="23674" y="4557"/>
                    </a:lnTo>
                    <a:lnTo>
                      <a:pt x="23674" y="4557"/>
                    </a:lnTo>
                    <a:lnTo>
                      <a:pt x="23504" y="4855"/>
                    </a:lnTo>
                    <a:lnTo>
                      <a:pt x="23355" y="5153"/>
                    </a:lnTo>
                    <a:lnTo>
                      <a:pt x="23355" y="5153"/>
                    </a:lnTo>
                    <a:lnTo>
                      <a:pt x="23227" y="5451"/>
                    </a:lnTo>
                    <a:lnTo>
                      <a:pt x="23120" y="5813"/>
                    </a:lnTo>
                    <a:lnTo>
                      <a:pt x="23120" y="5813"/>
                    </a:lnTo>
                    <a:lnTo>
                      <a:pt x="23099" y="5962"/>
                    </a:lnTo>
                    <a:lnTo>
                      <a:pt x="23078" y="6132"/>
                    </a:lnTo>
                    <a:lnTo>
                      <a:pt x="23078" y="6473"/>
                    </a:lnTo>
                    <a:lnTo>
                      <a:pt x="23078" y="6473"/>
                    </a:lnTo>
                    <a:lnTo>
                      <a:pt x="23120" y="6835"/>
                    </a:lnTo>
                    <a:lnTo>
                      <a:pt x="23142" y="7026"/>
                    </a:lnTo>
                    <a:lnTo>
                      <a:pt x="23184" y="7197"/>
                    </a:lnTo>
                    <a:lnTo>
                      <a:pt x="23184" y="7197"/>
                    </a:lnTo>
                    <a:lnTo>
                      <a:pt x="23312" y="7537"/>
                    </a:lnTo>
                    <a:lnTo>
                      <a:pt x="23461" y="7899"/>
                    </a:lnTo>
                    <a:lnTo>
                      <a:pt x="23461" y="7899"/>
                    </a:lnTo>
                    <a:lnTo>
                      <a:pt x="23546" y="8070"/>
                    </a:lnTo>
                    <a:lnTo>
                      <a:pt x="23653" y="8240"/>
                    </a:lnTo>
                    <a:lnTo>
                      <a:pt x="23653" y="8240"/>
                    </a:lnTo>
                    <a:lnTo>
                      <a:pt x="23716" y="8346"/>
                    </a:lnTo>
                    <a:lnTo>
                      <a:pt x="23802" y="8431"/>
                    </a:lnTo>
                    <a:lnTo>
                      <a:pt x="23802" y="8431"/>
                    </a:lnTo>
                    <a:lnTo>
                      <a:pt x="23951" y="8581"/>
                    </a:lnTo>
                    <a:lnTo>
                      <a:pt x="23951" y="8581"/>
                    </a:lnTo>
                    <a:lnTo>
                      <a:pt x="24249" y="8793"/>
                    </a:lnTo>
                    <a:lnTo>
                      <a:pt x="24547" y="9006"/>
                    </a:lnTo>
                    <a:lnTo>
                      <a:pt x="24547" y="9006"/>
                    </a:lnTo>
                    <a:lnTo>
                      <a:pt x="24845" y="9177"/>
                    </a:lnTo>
                    <a:lnTo>
                      <a:pt x="25164" y="9304"/>
                    </a:lnTo>
                    <a:lnTo>
                      <a:pt x="25164" y="9304"/>
                    </a:lnTo>
                    <a:lnTo>
                      <a:pt x="25505" y="9432"/>
                    </a:lnTo>
                    <a:lnTo>
                      <a:pt x="25845" y="9539"/>
                    </a:lnTo>
                    <a:lnTo>
                      <a:pt x="26186" y="9645"/>
                    </a:lnTo>
                    <a:lnTo>
                      <a:pt x="26527" y="9709"/>
                    </a:lnTo>
                    <a:lnTo>
                      <a:pt x="26527" y="9709"/>
                    </a:lnTo>
                    <a:lnTo>
                      <a:pt x="27208" y="9815"/>
                    </a:lnTo>
                    <a:lnTo>
                      <a:pt x="27208" y="9815"/>
                    </a:lnTo>
                    <a:lnTo>
                      <a:pt x="27591" y="9837"/>
                    </a:lnTo>
                    <a:lnTo>
                      <a:pt x="27910" y="98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2923;p49">
                <a:extLst>
                  <a:ext uri="{FF2B5EF4-FFF2-40B4-BE49-F238E27FC236}">
                    <a16:creationId xmlns:a16="http://schemas.microsoft.com/office/drawing/2014/main" id="{8C83FC97-5A3A-17A0-B508-9BBA790FE287}"/>
                  </a:ext>
                </a:extLst>
              </p:cNvPr>
              <p:cNvSpPr/>
              <p:nvPr/>
            </p:nvSpPr>
            <p:spPr>
              <a:xfrm>
                <a:off x="4969637" y="3163209"/>
                <a:ext cx="92051" cy="72105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7772" fill="none" extrusionOk="0">
                    <a:moveTo>
                      <a:pt x="661" y="2960"/>
                    </a:moveTo>
                    <a:lnTo>
                      <a:pt x="661" y="2960"/>
                    </a:lnTo>
                    <a:lnTo>
                      <a:pt x="831" y="2726"/>
                    </a:lnTo>
                    <a:lnTo>
                      <a:pt x="937" y="2576"/>
                    </a:lnTo>
                    <a:lnTo>
                      <a:pt x="937" y="2576"/>
                    </a:lnTo>
                    <a:lnTo>
                      <a:pt x="959" y="2534"/>
                    </a:lnTo>
                    <a:lnTo>
                      <a:pt x="980" y="2491"/>
                    </a:lnTo>
                    <a:lnTo>
                      <a:pt x="980" y="2491"/>
                    </a:lnTo>
                    <a:lnTo>
                      <a:pt x="1065" y="2427"/>
                    </a:lnTo>
                    <a:lnTo>
                      <a:pt x="1065" y="2427"/>
                    </a:lnTo>
                    <a:lnTo>
                      <a:pt x="1725" y="2172"/>
                    </a:lnTo>
                    <a:lnTo>
                      <a:pt x="2321" y="1959"/>
                    </a:lnTo>
                    <a:lnTo>
                      <a:pt x="2683" y="1831"/>
                    </a:lnTo>
                    <a:lnTo>
                      <a:pt x="3045" y="1704"/>
                    </a:lnTo>
                    <a:lnTo>
                      <a:pt x="3322" y="1618"/>
                    </a:lnTo>
                    <a:lnTo>
                      <a:pt x="3684" y="1491"/>
                    </a:lnTo>
                    <a:lnTo>
                      <a:pt x="3684" y="1491"/>
                    </a:lnTo>
                    <a:lnTo>
                      <a:pt x="4471" y="1235"/>
                    </a:lnTo>
                    <a:lnTo>
                      <a:pt x="4535" y="1214"/>
                    </a:lnTo>
                    <a:lnTo>
                      <a:pt x="4535" y="1214"/>
                    </a:lnTo>
                    <a:lnTo>
                      <a:pt x="5067" y="1065"/>
                    </a:lnTo>
                    <a:lnTo>
                      <a:pt x="5067" y="1065"/>
                    </a:lnTo>
                    <a:lnTo>
                      <a:pt x="5706" y="831"/>
                    </a:lnTo>
                    <a:lnTo>
                      <a:pt x="5834" y="788"/>
                    </a:lnTo>
                    <a:lnTo>
                      <a:pt x="5834" y="788"/>
                    </a:lnTo>
                    <a:lnTo>
                      <a:pt x="6430" y="575"/>
                    </a:lnTo>
                    <a:lnTo>
                      <a:pt x="6834" y="448"/>
                    </a:lnTo>
                    <a:lnTo>
                      <a:pt x="7154" y="341"/>
                    </a:lnTo>
                    <a:lnTo>
                      <a:pt x="7792" y="128"/>
                    </a:lnTo>
                    <a:lnTo>
                      <a:pt x="8069" y="43"/>
                    </a:lnTo>
                    <a:lnTo>
                      <a:pt x="8218" y="0"/>
                    </a:lnTo>
                    <a:lnTo>
                      <a:pt x="8218" y="0"/>
                    </a:lnTo>
                    <a:lnTo>
                      <a:pt x="8239" y="107"/>
                    </a:lnTo>
                    <a:lnTo>
                      <a:pt x="8261" y="192"/>
                    </a:lnTo>
                    <a:lnTo>
                      <a:pt x="8261" y="192"/>
                    </a:lnTo>
                    <a:lnTo>
                      <a:pt x="8367" y="405"/>
                    </a:lnTo>
                    <a:lnTo>
                      <a:pt x="8516" y="639"/>
                    </a:lnTo>
                    <a:lnTo>
                      <a:pt x="8516" y="639"/>
                    </a:lnTo>
                    <a:lnTo>
                      <a:pt x="8750" y="873"/>
                    </a:lnTo>
                    <a:lnTo>
                      <a:pt x="8985" y="1086"/>
                    </a:lnTo>
                    <a:lnTo>
                      <a:pt x="8985" y="1086"/>
                    </a:lnTo>
                    <a:lnTo>
                      <a:pt x="9261" y="1320"/>
                    </a:lnTo>
                    <a:lnTo>
                      <a:pt x="9347" y="1384"/>
                    </a:lnTo>
                    <a:lnTo>
                      <a:pt x="9347" y="1384"/>
                    </a:lnTo>
                    <a:lnTo>
                      <a:pt x="9538" y="1555"/>
                    </a:lnTo>
                    <a:lnTo>
                      <a:pt x="9538" y="1555"/>
                    </a:lnTo>
                    <a:lnTo>
                      <a:pt x="9687" y="1746"/>
                    </a:lnTo>
                    <a:lnTo>
                      <a:pt x="9687" y="1746"/>
                    </a:lnTo>
                    <a:lnTo>
                      <a:pt x="9772" y="1895"/>
                    </a:lnTo>
                    <a:lnTo>
                      <a:pt x="9815" y="2044"/>
                    </a:lnTo>
                    <a:lnTo>
                      <a:pt x="9815" y="2044"/>
                    </a:lnTo>
                    <a:lnTo>
                      <a:pt x="9879" y="2449"/>
                    </a:lnTo>
                    <a:lnTo>
                      <a:pt x="9921" y="2896"/>
                    </a:lnTo>
                    <a:lnTo>
                      <a:pt x="9921" y="2896"/>
                    </a:lnTo>
                    <a:lnTo>
                      <a:pt x="9879" y="3300"/>
                    </a:lnTo>
                    <a:lnTo>
                      <a:pt x="9815" y="3662"/>
                    </a:lnTo>
                    <a:lnTo>
                      <a:pt x="9815" y="3662"/>
                    </a:lnTo>
                    <a:lnTo>
                      <a:pt x="9730" y="3918"/>
                    </a:lnTo>
                    <a:lnTo>
                      <a:pt x="9623" y="4194"/>
                    </a:lnTo>
                    <a:lnTo>
                      <a:pt x="9496" y="4450"/>
                    </a:lnTo>
                    <a:lnTo>
                      <a:pt x="9347" y="4727"/>
                    </a:lnTo>
                    <a:lnTo>
                      <a:pt x="9347" y="4727"/>
                    </a:lnTo>
                    <a:lnTo>
                      <a:pt x="9070" y="5131"/>
                    </a:lnTo>
                    <a:lnTo>
                      <a:pt x="9048" y="5174"/>
                    </a:lnTo>
                    <a:lnTo>
                      <a:pt x="8921" y="5344"/>
                    </a:lnTo>
                    <a:lnTo>
                      <a:pt x="8921" y="5344"/>
                    </a:lnTo>
                    <a:lnTo>
                      <a:pt x="8687" y="5685"/>
                    </a:lnTo>
                    <a:lnTo>
                      <a:pt x="8580" y="5834"/>
                    </a:lnTo>
                    <a:lnTo>
                      <a:pt x="8452" y="5983"/>
                    </a:lnTo>
                    <a:lnTo>
                      <a:pt x="8452" y="5983"/>
                    </a:lnTo>
                    <a:lnTo>
                      <a:pt x="8261" y="6153"/>
                    </a:lnTo>
                    <a:lnTo>
                      <a:pt x="8218" y="6174"/>
                    </a:lnTo>
                    <a:lnTo>
                      <a:pt x="8090" y="6281"/>
                    </a:lnTo>
                    <a:lnTo>
                      <a:pt x="8090" y="6281"/>
                    </a:lnTo>
                    <a:lnTo>
                      <a:pt x="7856" y="6494"/>
                    </a:lnTo>
                    <a:lnTo>
                      <a:pt x="7686" y="6643"/>
                    </a:lnTo>
                    <a:lnTo>
                      <a:pt x="7686" y="6643"/>
                    </a:lnTo>
                    <a:lnTo>
                      <a:pt x="7303" y="6941"/>
                    </a:lnTo>
                    <a:lnTo>
                      <a:pt x="7303" y="6941"/>
                    </a:lnTo>
                    <a:lnTo>
                      <a:pt x="6941" y="7175"/>
                    </a:lnTo>
                    <a:lnTo>
                      <a:pt x="6941" y="7175"/>
                    </a:lnTo>
                    <a:lnTo>
                      <a:pt x="6558" y="7388"/>
                    </a:lnTo>
                    <a:lnTo>
                      <a:pt x="6558" y="7388"/>
                    </a:lnTo>
                    <a:lnTo>
                      <a:pt x="6366" y="7473"/>
                    </a:lnTo>
                    <a:lnTo>
                      <a:pt x="6153" y="7537"/>
                    </a:lnTo>
                    <a:lnTo>
                      <a:pt x="6153" y="7537"/>
                    </a:lnTo>
                    <a:lnTo>
                      <a:pt x="5685" y="7643"/>
                    </a:lnTo>
                    <a:lnTo>
                      <a:pt x="5685" y="7643"/>
                    </a:lnTo>
                    <a:lnTo>
                      <a:pt x="5216" y="7707"/>
                    </a:lnTo>
                    <a:lnTo>
                      <a:pt x="5216" y="7707"/>
                    </a:lnTo>
                    <a:lnTo>
                      <a:pt x="4791" y="7750"/>
                    </a:lnTo>
                    <a:lnTo>
                      <a:pt x="4407" y="7771"/>
                    </a:lnTo>
                    <a:lnTo>
                      <a:pt x="4407" y="7771"/>
                    </a:lnTo>
                    <a:lnTo>
                      <a:pt x="4216" y="7750"/>
                    </a:lnTo>
                    <a:lnTo>
                      <a:pt x="4216" y="7750"/>
                    </a:lnTo>
                    <a:lnTo>
                      <a:pt x="3705" y="7707"/>
                    </a:lnTo>
                    <a:lnTo>
                      <a:pt x="3237" y="7622"/>
                    </a:lnTo>
                    <a:lnTo>
                      <a:pt x="3237" y="7622"/>
                    </a:lnTo>
                    <a:lnTo>
                      <a:pt x="2747" y="7516"/>
                    </a:lnTo>
                    <a:lnTo>
                      <a:pt x="2257" y="7388"/>
                    </a:lnTo>
                    <a:lnTo>
                      <a:pt x="2257" y="7388"/>
                    </a:lnTo>
                    <a:lnTo>
                      <a:pt x="1874" y="7239"/>
                    </a:lnTo>
                    <a:lnTo>
                      <a:pt x="1768" y="7196"/>
                    </a:lnTo>
                    <a:lnTo>
                      <a:pt x="1768" y="7196"/>
                    </a:lnTo>
                    <a:lnTo>
                      <a:pt x="1512" y="7069"/>
                    </a:lnTo>
                    <a:lnTo>
                      <a:pt x="1427" y="7047"/>
                    </a:lnTo>
                    <a:lnTo>
                      <a:pt x="1427" y="7047"/>
                    </a:lnTo>
                    <a:lnTo>
                      <a:pt x="1257" y="6941"/>
                    </a:lnTo>
                    <a:lnTo>
                      <a:pt x="1257" y="6941"/>
                    </a:lnTo>
                    <a:lnTo>
                      <a:pt x="1086" y="6813"/>
                    </a:lnTo>
                    <a:lnTo>
                      <a:pt x="916" y="6664"/>
                    </a:lnTo>
                    <a:lnTo>
                      <a:pt x="575" y="6323"/>
                    </a:lnTo>
                    <a:lnTo>
                      <a:pt x="575" y="6323"/>
                    </a:lnTo>
                    <a:lnTo>
                      <a:pt x="426" y="6132"/>
                    </a:lnTo>
                    <a:lnTo>
                      <a:pt x="426" y="6132"/>
                    </a:lnTo>
                    <a:lnTo>
                      <a:pt x="256" y="5855"/>
                    </a:lnTo>
                    <a:lnTo>
                      <a:pt x="256" y="5855"/>
                    </a:lnTo>
                    <a:lnTo>
                      <a:pt x="171" y="5685"/>
                    </a:lnTo>
                    <a:lnTo>
                      <a:pt x="150" y="5621"/>
                    </a:lnTo>
                    <a:lnTo>
                      <a:pt x="150" y="5621"/>
                    </a:lnTo>
                    <a:lnTo>
                      <a:pt x="64" y="5408"/>
                    </a:lnTo>
                    <a:lnTo>
                      <a:pt x="64" y="5365"/>
                    </a:lnTo>
                    <a:lnTo>
                      <a:pt x="64" y="5365"/>
                    </a:lnTo>
                    <a:lnTo>
                      <a:pt x="22" y="5195"/>
                    </a:lnTo>
                    <a:lnTo>
                      <a:pt x="1" y="5025"/>
                    </a:lnTo>
                    <a:lnTo>
                      <a:pt x="1" y="5025"/>
                    </a:lnTo>
                    <a:lnTo>
                      <a:pt x="1" y="4833"/>
                    </a:lnTo>
                    <a:lnTo>
                      <a:pt x="1" y="4833"/>
                    </a:lnTo>
                    <a:lnTo>
                      <a:pt x="1" y="4663"/>
                    </a:lnTo>
                    <a:lnTo>
                      <a:pt x="1" y="4663"/>
                    </a:lnTo>
                    <a:lnTo>
                      <a:pt x="43" y="4407"/>
                    </a:lnTo>
                    <a:lnTo>
                      <a:pt x="43" y="4343"/>
                    </a:lnTo>
                    <a:lnTo>
                      <a:pt x="64" y="4258"/>
                    </a:lnTo>
                    <a:lnTo>
                      <a:pt x="86" y="4152"/>
                    </a:lnTo>
                    <a:lnTo>
                      <a:pt x="86" y="4152"/>
                    </a:lnTo>
                    <a:lnTo>
                      <a:pt x="171" y="3854"/>
                    </a:lnTo>
                    <a:lnTo>
                      <a:pt x="171" y="3854"/>
                    </a:lnTo>
                    <a:lnTo>
                      <a:pt x="256" y="3620"/>
                    </a:lnTo>
                    <a:lnTo>
                      <a:pt x="256" y="3620"/>
                    </a:lnTo>
                    <a:lnTo>
                      <a:pt x="405" y="3385"/>
                    </a:lnTo>
                    <a:lnTo>
                      <a:pt x="554" y="3130"/>
                    </a:lnTo>
                    <a:lnTo>
                      <a:pt x="661" y="2960"/>
                    </a:lnTo>
                    <a:lnTo>
                      <a:pt x="661" y="29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2924;p49">
                <a:extLst>
                  <a:ext uri="{FF2B5EF4-FFF2-40B4-BE49-F238E27FC236}">
                    <a16:creationId xmlns:a16="http://schemas.microsoft.com/office/drawing/2014/main" id="{C4B2DDA9-6697-6DDE-A8EE-8A0C472412A6}"/>
                  </a:ext>
                </a:extLst>
              </p:cNvPr>
              <p:cNvSpPr/>
              <p:nvPr/>
            </p:nvSpPr>
            <p:spPr>
              <a:xfrm>
                <a:off x="4690381" y="3314687"/>
                <a:ext cx="57483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5153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49"/>
                    </a:lnTo>
                    <a:lnTo>
                      <a:pt x="22" y="192"/>
                    </a:lnTo>
                    <a:lnTo>
                      <a:pt x="43" y="256"/>
                    </a:lnTo>
                    <a:lnTo>
                      <a:pt x="64" y="298"/>
                    </a:lnTo>
                    <a:lnTo>
                      <a:pt x="150" y="447"/>
                    </a:lnTo>
                    <a:lnTo>
                      <a:pt x="299" y="682"/>
                    </a:lnTo>
                    <a:lnTo>
                      <a:pt x="384" y="767"/>
                    </a:lnTo>
                    <a:lnTo>
                      <a:pt x="490" y="852"/>
                    </a:lnTo>
                    <a:lnTo>
                      <a:pt x="724" y="1001"/>
                    </a:lnTo>
                    <a:lnTo>
                      <a:pt x="810" y="1065"/>
                    </a:lnTo>
                    <a:lnTo>
                      <a:pt x="1214" y="1299"/>
                    </a:lnTo>
                    <a:lnTo>
                      <a:pt x="1363" y="1384"/>
                    </a:lnTo>
                    <a:lnTo>
                      <a:pt x="1427" y="1427"/>
                    </a:lnTo>
                    <a:lnTo>
                      <a:pt x="1725" y="1597"/>
                    </a:lnTo>
                    <a:lnTo>
                      <a:pt x="1853" y="1661"/>
                    </a:lnTo>
                    <a:lnTo>
                      <a:pt x="2236" y="1895"/>
                    </a:lnTo>
                    <a:lnTo>
                      <a:pt x="2534" y="2065"/>
                    </a:lnTo>
                    <a:lnTo>
                      <a:pt x="2811" y="2214"/>
                    </a:lnTo>
                    <a:lnTo>
                      <a:pt x="3024" y="2321"/>
                    </a:lnTo>
                    <a:lnTo>
                      <a:pt x="3109" y="2363"/>
                    </a:lnTo>
                    <a:lnTo>
                      <a:pt x="3364" y="2470"/>
                    </a:lnTo>
                    <a:lnTo>
                      <a:pt x="3492" y="2534"/>
                    </a:lnTo>
                    <a:lnTo>
                      <a:pt x="3598" y="2576"/>
                    </a:lnTo>
                    <a:lnTo>
                      <a:pt x="3705" y="2619"/>
                    </a:lnTo>
                    <a:lnTo>
                      <a:pt x="3960" y="2768"/>
                    </a:lnTo>
                    <a:lnTo>
                      <a:pt x="4280" y="2981"/>
                    </a:lnTo>
                    <a:lnTo>
                      <a:pt x="4578" y="3194"/>
                    </a:lnTo>
                    <a:lnTo>
                      <a:pt x="4642" y="3258"/>
                    </a:lnTo>
                    <a:lnTo>
                      <a:pt x="4961" y="3492"/>
                    </a:lnTo>
                    <a:lnTo>
                      <a:pt x="5153" y="3683"/>
                    </a:lnTo>
                    <a:lnTo>
                      <a:pt x="5472" y="4067"/>
                    </a:lnTo>
                    <a:lnTo>
                      <a:pt x="5600" y="4237"/>
                    </a:lnTo>
                    <a:lnTo>
                      <a:pt x="5706" y="4407"/>
                    </a:lnTo>
                    <a:lnTo>
                      <a:pt x="5770" y="4578"/>
                    </a:lnTo>
                    <a:lnTo>
                      <a:pt x="5813" y="4684"/>
                    </a:lnTo>
                    <a:lnTo>
                      <a:pt x="5834" y="4748"/>
                    </a:lnTo>
                    <a:lnTo>
                      <a:pt x="5834" y="4854"/>
                    </a:lnTo>
                    <a:lnTo>
                      <a:pt x="5898" y="5046"/>
                    </a:lnTo>
                    <a:lnTo>
                      <a:pt x="5919" y="5088"/>
                    </a:lnTo>
                    <a:lnTo>
                      <a:pt x="5940" y="5131"/>
                    </a:lnTo>
                    <a:lnTo>
                      <a:pt x="5983" y="5152"/>
                    </a:lnTo>
                    <a:lnTo>
                      <a:pt x="6047" y="5152"/>
                    </a:lnTo>
                    <a:lnTo>
                      <a:pt x="6111" y="5131"/>
                    </a:lnTo>
                    <a:lnTo>
                      <a:pt x="6174" y="5088"/>
                    </a:lnTo>
                    <a:lnTo>
                      <a:pt x="6196" y="5046"/>
                    </a:lnTo>
                    <a:lnTo>
                      <a:pt x="6196" y="4982"/>
                    </a:lnTo>
                    <a:lnTo>
                      <a:pt x="6174" y="4790"/>
                    </a:lnTo>
                    <a:lnTo>
                      <a:pt x="6153" y="4620"/>
                    </a:lnTo>
                    <a:lnTo>
                      <a:pt x="6111" y="4450"/>
                    </a:lnTo>
                    <a:lnTo>
                      <a:pt x="6025" y="4258"/>
                    </a:lnTo>
                    <a:lnTo>
                      <a:pt x="5813" y="3918"/>
                    </a:lnTo>
                    <a:lnTo>
                      <a:pt x="5600" y="3619"/>
                    </a:lnTo>
                    <a:lnTo>
                      <a:pt x="5408" y="3407"/>
                    </a:lnTo>
                    <a:lnTo>
                      <a:pt x="5195" y="3194"/>
                    </a:lnTo>
                    <a:lnTo>
                      <a:pt x="5004" y="3023"/>
                    </a:lnTo>
                    <a:lnTo>
                      <a:pt x="4791" y="2874"/>
                    </a:lnTo>
                    <a:lnTo>
                      <a:pt x="4663" y="2768"/>
                    </a:lnTo>
                    <a:lnTo>
                      <a:pt x="4407" y="2598"/>
                    </a:lnTo>
                    <a:lnTo>
                      <a:pt x="4152" y="2427"/>
                    </a:lnTo>
                    <a:lnTo>
                      <a:pt x="3896" y="2300"/>
                    </a:lnTo>
                    <a:lnTo>
                      <a:pt x="3620" y="2172"/>
                    </a:lnTo>
                    <a:lnTo>
                      <a:pt x="3513" y="2129"/>
                    </a:lnTo>
                    <a:lnTo>
                      <a:pt x="3194" y="2002"/>
                    </a:lnTo>
                    <a:lnTo>
                      <a:pt x="2981" y="1895"/>
                    </a:lnTo>
                    <a:lnTo>
                      <a:pt x="2704" y="1746"/>
                    </a:lnTo>
                    <a:lnTo>
                      <a:pt x="2428" y="1618"/>
                    </a:lnTo>
                    <a:lnTo>
                      <a:pt x="2023" y="1384"/>
                    </a:lnTo>
                    <a:lnTo>
                      <a:pt x="1576" y="1150"/>
                    </a:lnTo>
                    <a:lnTo>
                      <a:pt x="1491" y="1107"/>
                    </a:lnTo>
                    <a:lnTo>
                      <a:pt x="1427" y="1086"/>
                    </a:lnTo>
                    <a:lnTo>
                      <a:pt x="1171" y="937"/>
                    </a:lnTo>
                    <a:lnTo>
                      <a:pt x="1108" y="916"/>
                    </a:lnTo>
                    <a:lnTo>
                      <a:pt x="746" y="724"/>
                    </a:lnTo>
                    <a:lnTo>
                      <a:pt x="661" y="660"/>
                    </a:lnTo>
                    <a:lnTo>
                      <a:pt x="533" y="554"/>
                    </a:lnTo>
                    <a:lnTo>
                      <a:pt x="426" y="426"/>
                    </a:lnTo>
                    <a:lnTo>
                      <a:pt x="341" y="277"/>
                    </a:lnTo>
                    <a:lnTo>
                      <a:pt x="320" y="235"/>
                    </a:lnTo>
                    <a:lnTo>
                      <a:pt x="256" y="85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2925;p49">
                <a:extLst>
                  <a:ext uri="{FF2B5EF4-FFF2-40B4-BE49-F238E27FC236}">
                    <a16:creationId xmlns:a16="http://schemas.microsoft.com/office/drawing/2014/main" id="{BE786121-DDDB-79C8-7C5A-23D367ACF7C9}"/>
                  </a:ext>
                </a:extLst>
              </p:cNvPr>
              <p:cNvSpPr/>
              <p:nvPr/>
            </p:nvSpPr>
            <p:spPr>
              <a:xfrm>
                <a:off x="4690381" y="3314687"/>
                <a:ext cx="57483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5153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85"/>
                    </a:lnTo>
                    <a:lnTo>
                      <a:pt x="1" y="149"/>
                    </a:lnTo>
                    <a:lnTo>
                      <a:pt x="22" y="192"/>
                    </a:lnTo>
                    <a:lnTo>
                      <a:pt x="43" y="256"/>
                    </a:lnTo>
                    <a:lnTo>
                      <a:pt x="64" y="298"/>
                    </a:lnTo>
                    <a:lnTo>
                      <a:pt x="64" y="298"/>
                    </a:lnTo>
                    <a:lnTo>
                      <a:pt x="150" y="447"/>
                    </a:lnTo>
                    <a:lnTo>
                      <a:pt x="150" y="447"/>
                    </a:lnTo>
                    <a:lnTo>
                      <a:pt x="299" y="682"/>
                    </a:lnTo>
                    <a:lnTo>
                      <a:pt x="299" y="682"/>
                    </a:lnTo>
                    <a:lnTo>
                      <a:pt x="384" y="767"/>
                    </a:lnTo>
                    <a:lnTo>
                      <a:pt x="490" y="852"/>
                    </a:lnTo>
                    <a:lnTo>
                      <a:pt x="724" y="1001"/>
                    </a:lnTo>
                    <a:lnTo>
                      <a:pt x="810" y="1065"/>
                    </a:lnTo>
                    <a:lnTo>
                      <a:pt x="810" y="1065"/>
                    </a:lnTo>
                    <a:lnTo>
                      <a:pt x="1214" y="1299"/>
                    </a:lnTo>
                    <a:lnTo>
                      <a:pt x="1214" y="1299"/>
                    </a:lnTo>
                    <a:lnTo>
                      <a:pt x="1363" y="1384"/>
                    </a:lnTo>
                    <a:lnTo>
                      <a:pt x="1427" y="1427"/>
                    </a:lnTo>
                    <a:lnTo>
                      <a:pt x="1427" y="1427"/>
                    </a:lnTo>
                    <a:lnTo>
                      <a:pt x="1725" y="1597"/>
                    </a:lnTo>
                    <a:lnTo>
                      <a:pt x="1853" y="1661"/>
                    </a:lnTo>
                    <a:lnTo>
                      <a:pt x="1853" y="1661"/>
                    </a:lnTo>
                    <a:lnTo>
                      <a:pt x="2236" y="1895"/>
                    </a:lnTo>
                    <a:lnTo>
                      <a:pt x="2236" y="1895"/>
                    </a:lnTo>
                    <a:lnTo>
                      <a:pt x="2534" y="2065"/>
                    </a:lnTo>
                    <a:lnTo>
                      <a:pt x="2534" y="2065"/>
                    </a:lnTo>
                    <a:lnTo>
                      <a:pt x="2811" y="2214"/>
                    </a:lnTo>
                    <a:lnTo>
                      <a:pt x="2811" y="2214"/>
                    </a:lnTo>
                    <a:lnTo>
                      <a:pt x="3024" y="2321"/>
                    </a:lnTo>
                    <a:lnTo>
                      <a:pt x="3109" y="2363"/>
                    </a:lnTo>
                    <a:lnTo>
                      <a:pt x="3364" y="2470"/>
                    </a:lnTo>
                    <a:lnTo>
                      <a:pt x="3492" y="2534"/>
                    </a:lnTo>
                    <a:lnTo>
                      <a:pt x="3598" y="2576"/>
                    </a:lnTo>
                    <a:lnTo>
                      <a:pt x="3705" y="2619"/>
                    </a:lnTo>
                    <a:lnTo>
                      <a:pt x="3705" y="2619"/>
                    </a:lnTo>
                    <a:lnTo>
                      <a:pt x="3960" y="2768"/>
                    </a:lnTo>
                    <a:lnTo>
                      <a:pt x="3960" y="2768"/>
                    </a:lnTo>
                    <a:lnTo>
                      <a:pt x="4280" y="2981"/>
                    </a:lnTo>
                    <a:lnTo>
                      <a:pt x="4578" y="3194"/>
                    </a:lnTo>
                    <a:lnTo>
                      <a:pt x="4642" y="3258"/>
                    </a:lnTo>
                    <a:lnTo>
                      <a:pt x="4642" y="3258"/>
                    </a:lnTo>
                    <a:lnTo>
                      <a:pt x="4961" y="3492"/>
                    </a:lnTo>
                    <a:lnTo>
                      <a:pt x="4961" y="3492"/>
                    </a:lnTo>
                    <a:lnTo>
                      <a:pt x="5153" y="3683"/>
                    </a:lnTo>
                    <a:lnTo>
                      <a:pt x="5153" y="3683"/>
                    </a:lnTo>
                    <a:lnTo>
                      <a:pt x="5472" y="4067"/>
                    </a:lnTo>
                    <a:lnTo>
                      <a:pt x="5600" y="4237"/>
                    </a:lnTo>
                    <a:lnTo>
                      <a:pt x="5706" y="4407"/>
                    </a:lnTo>
                    <a:lnTo>
                      <a:pt x="5706" y="4407"/>
                    </a:lnTo>
                    <a:lnTo>
                      <a:pt x="5770" y="4578"/>
                    </a:lnTo>
                    <a:lnTo>
                      <a:pt x="5770" y="4578"/>
                    </a:lnTo>
                    <a:lnTo>
                      <a:pt x="5813" y="4684"/>
                    </a:lnTo>
                    <a:lnTo>
                      <a:pt x="5834" y="4748"/>
                    </a:lnTo>
                    <a:lnTo>
                      <a:pt x="5834" y="4854"/>
                    </a:lnTo>
                    <a:lnTo>
                      <a:pt x="5834" y="4854"/>
                    </a:lnTo>
                    <a:lnTo>
                      <a:pt x="5898" y="5046"/>
                    </a:lnTo>
                    <a:lnTo>
                      <a:pt x="5898" y="5046"/>
                    </a:lnTo>
                    <a:lnTo>
                      <a:pt x="5919" y="5088"/>
                    </a:lnTo>
                    <a:lnTo>
                      <a:pt x="5940" y="5131"/>
                    </a:lnTo>
                    <a:lnTo>
                      <a:pt x="5983" y="5152"/>
                    </a:lnTo>
                    <a:lnTo>
                      <a:pt x="6047" y="5152"/>
                    </a:lnTo>
                    <a:lnTo>
                      <a:pt x="6047" y="5152"/>
                    </a:lnTo>
                    <a:lnTo>
                      <a:pt x="6111" y="5131"/>
                    </a:lnTo>
                    <a:lnTo>
                      <a:pt x="6174" y="5088"/>
                    </a:lnTo>
                    <a:lnTo>
                      <a:pt x="6174" y="5088"/>
                    </a:lnTo>
                    <a:lnTo>
                      <a:pt x="6196" y="5046"/>
                    </a:lnTo>
                    <a:lnTo>
                      <a:pt x="6196" y="4982"/>
                    </a:lnTo>
                    <a:lnTo>
                      <a:pt x="6196" y="4982"/>
                    </a:lnTo>
                    <a:lnTo>
                      <a:pt x="6174" y="4790"/>
                    </a:lnTo>
                    <a:lnTo>
                      <a:pt x="6174" y="4790"/>
                    </a:lnTo>
                    <a:lnTo>
                      <a:pt x="6153" y="4620"/>
                    </a:lnTo>
                    <a:lnTo>
                      <a:pt x="6153" y="4620"/>
                    </a:lnTo>
                    <a:lnTo>
                      <a:pt x="6111" y="4450"/>
                    </a:lnTo>
                    <a:lnTo>
                      <a:pt x="6111" y="4450"/>
                    </a:lnTo>
                    <a:lnTo>
                      <a:pt x="6025" y="4258"/>
                    </a:lnTo>
                    <a:lnTo>
                      <a:pt x="6025" y="4258"/>
                    </a:lnTo>
                    <a:lnTo>
                      <a:pt x="5813" y="3918"/>
                    </a:lnTo>
                    <a:lnTo>
                      <a:pt x="5813" y="3918"/>
                    </a:lnTo>
                    <a:lnTo>
                      <a:pt x="5600" y="3619"/>
                    </a:lnTo>
                    <a:lnTo>
                      <a:pt x="5600" y="3619"/>
                    </a:lnTo>
                    <a:lnTo>
                      <a:pt x="5408" y="3407"/>
                    </a:lnTo>
                    <a:lnTo>
                      <a:pt x="5195" y="3194"/>
                    </a:lnTo>
                    <a:lnTo>
                      <a:pt x="5195" y="3194"/>
                    </a:lnTo>
                    <a:lnTo>
                      <a:pt x="5004" y="3023"/>
                    </a:lnTo>
                    <a:lnTo>
                      <a:pt x="5004" y="3023"/>
                    </a:lnTo>
                    <a:lnTo>
                      <a:pt x="4791" y="2874"/>
                    </a:lnTo>
                    <a:lnTo>
                      <a:pt x="4663" y="2768"/>
                    </a:lnTo>
                    <a:lnTo>
                      <a:pt x="4663" y="2768"/>
                    </a:lnTo>
                    <a:lnTo>
                      <a:pt x="4407" y="2598"/>
                    </a:lnTo>
                    <a:lnTo>
                      <a:pt x="4152" y="2427"/>
                    </a:lnTo>
                    <a:lnTo>
                      <a:pt x="4152" y="2427"/>
                    </a:lnTo>
                    <a:lnTo>
                      <a:pt x="3896" y="2300"/>
                    </a:lnTo>
                    <a:lnTo>
                      <a:pt x="3620" y="2172"/>
                    </a:lnTo>
                    <a:lnTo>
                      <a:pt x="3513" y="2129"/>
                    </a:lnTo>
                    <a:lnTo>
                      <a:pt x="3513" y="2129"/>
                    </a:lnTo>
                    <a:lnTo>
                      <a:pt x="3194" y="2002"/>
                    </a:lnTo>
                    <a:lnTo>
                      <a:pt x="2981" y="1895"/>
                    </a:lnTo>
                    <a:lnTo>
                      <a:pt x="2981" y="1895"/>
                    </a:lnTo>
                    <a:lnTo>
                      <a:pt x="2704" y="1746"/>
                    </a:lnTo>
                    <a:lnTo>
                      <a:pt x="2428" y="1618"/>
                    </a:lnTo>
                    <a:lnTo>
                      <a:pt x="2428" y="1618"/>
                    </a:lnTo>
                    <a:lnTo>
                      <a:pt x="2023" y="1384"/>
                    </a:lnTo>
                    <a:lnTo>
                      <a:pt x="2023" y="1384"/>
                    </a:lnTo>
                    <a:lnTo>
                      <a:pt x="1576" y="1150"/>
                    </a:lnTo>
                    <a:lnTo>
                      <a:pt x="1491" y="1107"/>
                    </a:lnTo>
                    <a:lnTo>
                      <a:pt x="1427" y="1086"/>
                    </a:lnTo>
                    <a:lnTo>
                      <a:pt x="1427" y="1086"/>
                    </a:lnTo>
                    <a:lnTo>
                      <a:pt x="1171" y="937"/>
                    </a:lnTo>
                    <a:lnTo>
                      <a:pt x="1108" y="916"/>
                    </a:lnTo>
                    <a:lnTo>
                      <a:pt x="1108" y="916"/>
                    </a:lnTo>
                    <a:lnTo>
                      <a:pt x="746" y="724"/>
                    </a:lnTo>
                    <a:lnTo>
                      <a:pt x="661" y="660"/>
                    </a:lnTo>
                    <a:lnTo>
                      <a:pt x="661" y="660"/>
                    </a:lnTo>
                    <a:lnTo>
                      <a:pt x="533" y="554"/>
                    </a:lnTo>
                    <a:lnTo>
                      <a:pt x="533" y="554"/>
                    </a:lnTo>
                    <a:lnTo>
                      <a:pt x="426" y="426"/>
                    </a:lnTo>
                    <a:lnTo>
                      <a:pt x="426" y="426"/>
                    </a:lnTo>
                    <a:lnTo>
                      <a:pt x="341" y="277"/>
                    </a:lnTo>
                    <a:lnTo>
                      <a:pt x="320" y="235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192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2926;p49">
                <a:extLst>
                  <a:ext uri="{FF2B5EF4-FFF2-40B4-BE49-F238E27FC236}">
                    <a16:creationId xmlns:a16="http://schemas.microsoft.com/office/drawing/2014/main" id="{C891FBBD-1E40-6014-563C-05647AEC780F}"/>
                  </a:ext>
                </a:extLst>
              </p:cNvPr>
              <p:cNvSpPr/>
              <p:nvPr/>
            </p:nvSpPr>
            <p:spPr>
              <a:xfrm>
                <a:off x="4721189" y="3519089"/>
                <a:ext cx="284225" cy="209569"/>
              </a:xfrm>
              <a:custGeom>
                <a:avLst/>
                <a:gdLst/>
                <a:ahLst/>
                <a:cxnLst/>
                <a:rect l="l" t="t" r="r" b="b"/>
                <a:pathLst>
                  <a:path w="30636" h="22589" extrusionOk="0">
                    <a:moveTo>
                      <a:pt x="12519" y="490"/>
                    </a:moveTo>
                    <a:lnTo>
                      <a:pt x="12774" y="512"/>
                    </a:lnTo>
                    <a:lnTo>
                      <a:pt x="12881" y="533"/>
                    </a:lnTo>
                    <a:lnTo>
                      <a:pt x="13094" y="554"/>
                    </a:lnTo>
                    <a:lnTo>
                      <a:pt x="13328" y="533"/>
                    </a:lnTo>
                    <a:lnTo>
                      <a:pt x="13498" y="533"/>
                    </a:lnTo>
                    <a:lnTo>
                      <a:pt x="14030" y="512"/>
                    </a:lnTo>
                    <a:lnTo>
                      <a:pt x="14222" y="512"/>
                    </a:lnTo>
                    <a:lnTo>
                      <a:pt x="14328" y="533"/>
                    </a:lnTo>
                    <a:lnTo>
                      <a:pt x="14456" y="554"/>
                    </a:lnTo>
                    <a:lnTo>
                      <a:pt x="14626" y="597"/>
                    </a:lnTo>
                    <a:lnTo>
                      <a:pt x="14818" y="682"/>
                    </a:lnTo>
                    <a:lnTo>
                      <a:pt x="15010" y="746"/>
                    </a:lnTo>
                    <a:lnTo>
                      <a:pt x="15159" y="788"/>
                    </a:lnTo>
                    <a:lnTo>
                      <a:pt x="15308" y="810"/>
                    </a:lnTo>
                    <a:lnTo>
                      <a:pt x="15499" y="788"/>
                    </a:lnTo>
                    <a:lnTo>
                      <a:pt x="15670" y="767"/>
                    </a:lnTo>
                    <a:lnTo>
                      <a:pt x="15861" y="725"/>
                    </a:lnTo>
                    <a:lnTo>
                      <a:pt x="16031" y="703"/>
                    </a:lnTo>
                    <a:lnTo>
                      <a:pt x="16202" y="767"/>
                    </a:lnTo>
                    <a:lnTo>
                      <a:pt x="16330" y="831"/>
                    </a:lnTo>
                    <a:lnTo>
                      <a:pt x="16457" y="916"/>
                    </a:lnTo>
                    <a:lnTo>
                      <a:pt x="16521" y="959"/>
                    </a:lnTo>
                    <a:lnTo>
                      <a:pt x="16649" y="1023"/>
                    </a:lnTo>
                    <a:lnTo>
                      <a:pt x="16819" y="1129"/>
                    </a:lnTo>
                    <a:lnTo>
                      <a:pt x="17053" y="1193"/>
                    </a:lnTo>
                    <a:lnTo>
                      <a:pt x="17288" y="1278"/>
                    </a:lnTo>
                    <a:lnTo>
                      <a:pt x="17415" y="1321"/>
                    </a:lnTo>
                    <a:lnTo>
                      <a:pt x="17756" y="1427"/>
                    </a:lnTo>
                    <a:lnTo>
                      <a:pt x="18011" y="1512"/>
                    </a:lnTo>
                    <a:lnTo>
                      <a:pt x="18224" y="1619"/>
                    </a:lnTo>
                    <a:lnTo>
                      <a:pt x="18373" y="1725"/>
                    </a:lnTo>
                    <a:lnTo>
                      <a:pt x="18501" y="1853"/>
                    </a:lnTo>
                    <a:lnTo>
                      <a:pt x="18714" y="2087"/>
                    </a:lnTo>
                    <a:lnTo>
                      <a:pt x="18799" y="2172"/>
                    </a:lnTo>
                    <a:lnTo>
                      <a:pt x="18927" y="2343"/>
                    </a:lnTo>
                    <a:lnTo>
                      <a:pt x="19076" y="2470"/>
                    </a:lnTo>
                    <a:lnTo>
                      <a:pt x="19225" y="2598"/>
                    </a:lnTo>
                    <a:lnTo>
                      <a:pt x="19374" y="2704"/>
                    </a:lnTo>
                    <a:lnTo>
                      <a:pt x="19587" y="2790"/>
                    </a:lnTo>
                    <a:lnTo>
                      <a:pt x="19715" y="2811"/>
                    </a:lnTo>
                    <a:lnTo>
                      <a:pt x="19949" y="2896"/>
                    </a:lnTo>
                    <a:lnTo>
                      <a:pt x="20140" y="2981"/>
                    </a:lnTo>
                    <a:lnTo>
                      <a:pt x="20311" y="3066"/>
                    </a:lnTo>
                    <a:lnTo>
                      <a:pt x="20353" y="3088"/>
                    </a:lnTo>
                    <a:lnTo>
                      <a:pt x="20800" y="3301"/>
                    </a:lnTo>
                    <a:lnTo>
                      <a:pt x="20843" y="3343"/>
                    </a:lnTo>
                    <a:lnTo>
                      <a:pt x="20992" y="3450"/>
                    </a:lnTo>
                    <a:lnTo>
                      <a:pt x="21034" y="3492"/>
                    </a:lnTo>
                    <a:lnTo>
                      <a:pt x="21098" y="3641"/>
                    </a:lnTo>
                    <a:lnTo>
                      <a:pt x="21141" y="3790"/>
                    </a:lnTo>
                    <a:lnTo>
                      <a:pt x="21162" y="3982"/>
                    </a:lnTo>
                    <a:lnTo>
                      <a:pt x="21183" y="4195"/>
                    </a:lnTo>
                    <a:lnTo>
                      <a:pt x="21183" y="4280"/>
                    </a:lnTo>
                    <a:lnTo>
                      <a:pt x="21183" y="4429"/>
                    </a:lnTo>
                    <a:lnTo>
                      <a:pt x="21205" y="4578"/>
                    </a:lnTo>
                    <a:lnTo>
                      <a:pt x="21269" y="4833"/>
                    </a:lnTo>
                    <a:lnTo>
                      <a:pt x="21332" y="4940"/>
                    </a:lnTo>
                    <a:lnTo>
                      <a:pt x="21375" y="5025"/>
                    </a:lnTo>
                    <a:lnTo>
                      <a:pt x="21439" y="5089"/>
                    </a:lnTo>
                    <a:lnTo>
                      <a:pt x="21503" y="5174"/>
                    </a:lnTo>
                    <a:lnTo>
                      <a:pt x="21609" y="5344"/>
                    </a:lnTo>
                    <a:lnTo>
                      <a:pt x="21737" y="5600"/>
                    </a:lnTo>
                    <a:lnTo>
                      <a:pt x="21801" y="5770"/>
                    </a:lnTo>
                    <a:lnTo>
                      <a:pt x="21843" y="5898"/>
                    </a:lnTo>
                    <a:lnTo>
                      <a:pt x="21950" y="6111"/>
                    </a:lnTo>
                    <a:lnTo>
                      <a:pt x="22035" y="6345"/>
                    </a:lnTo>
                    <a:lnTo>
                      <a:pt x="22035" y="6387"/>
                    </a:lnTo>
                    <a:lnTo>
                      <a:pt x="21950" y="6622"/>
                    </a:lnTo>
                    <a:lnTo>
                      <a:pt x="21886" y="6835"/>
                    </a:lnTo>
                    <a:lnTo>
                      <a:pt x="21822" y="7005"/>
                    </a:lnTo>
                    <a:lnTo>
                      <a:pt x="21801" y="7175"/>
                    </a:lnTo>
                    <a:lnTo>
                      <a:pt x="21780" y="7303"/>
                    </a:lnTo>
                    <a:lnTo>
                      <a:pt x="21652" y="7260"/>
                    </a:lnTo>
                    <a:lnTo>
                      <a:pt x="21524" y="7239"/>
                    </a:lnTo>
                    <a:lnTo>
                      <a:pt x="21247" y="7196"/>
                    </a:lnTo>
                    <a:lnTo>
                      <a:pt x="20992" y="7175"/>
                    </a:lnTo>
                    <a:lnTo>
                      <a:pt x="20630" y="7196"/>
                    </a:lnTo>
                    <a:lnTo>
                      <a:pt x="20268" y="7282"/>
                    </a:lnTo>
                    <a:lnTo>
                      <a:pt x="20098" y="7324"/>
                    </a:lnTo>
                    <a:lnTo>
                      <a:pt x="19949" y="7367"/>
                    </a:lnTo>
                    <a:lnTo>
                      <a:pt x="19885" y="7409"/>
                    </a:lnTo>
                    <a:lnTo>
                      <a:pt x="19736" y="7452"/>
                    </a:lnTo>
                    <a:lnTo>
                      <a:pt x="19544" y="7516"/>
                    </a:lnTo>
                    <a:lnTo>
                      <a:pt x="19353" y="7622"/>
                    </a:lnTo>
                    <a:lnTo>
                      <a:pt x="19182" y="7707"/>
                    </a:lnTo>
                    <a:lnTo>
                      <a:pt x="19055" y="7793"/>
                    </a:lnTo>
                    <a:lnTo>
                      <a:pt x="18927" y="7899"/>
                    </a:lnTo>
                    <a:lnTo>
                      <a:pt x="18820" y="8005"/>
                    </a:lnTo>
                    <a:lnTo>
                      <a:pt x="18778" y="8069"/>
                    </a:lnTo>
                    <a:lnTo>
                      <a:pt x="18735" y="8112"/>
                    </a:lnTo>
                    <a:lnTo>
                      <a:pt x="18693" y="8154"/>
                    </a:lnTo>
                    <a:lnTo>
                      <a:pt x="18671" y="8218"/>
                    </a:lnTo>
                    <a:lnTo>
                      <a:pt x="18671" y="8346"/>
                    </a:lnTo>
                    <a:lnTo>
                      <a:pt x="18629" y="8389"/>
                    </a:lnTo>
                    <a:lnTo>
                      <a:pt x="18586" y="8495"/>
                    </a:lnTo>
                    <a:lnTo>
                      <a:pt x="18544" y="8580"/>
                    </a:lnTo>
                    <a:lnTo>
                      <a:pt x="18480" y="8580"/>
                    </a:lnTo>
                    <a:lnTo>
                      <a:pt x="18224" y="8644"/>
                    </a:lnTo>
                    <a:lnTo>
                      <a:pt x="17969" y="8665"/>
                    </a:lnTo>
                    <a:lnTo>
                      <a:pt x="17798" y="8665"/>
                    </a:lnTo>
                    <a:lnTo>
                      <a:pt x="17394" y="8708"/>
                    </a:lnTo>
                    <a:lnTo>
                      <a:pt x="17224" y="8751"/>
                    </a:lnTo>
                    <a:lnTo>
                      <a:pt x="17053" y="8814"/>
                    </a:lnTo>
                    <a:lnTo>
                      <a:pt x="17032" y="8644"/>
                    </a:lnTo>
                    <a:lnTo>
                      <a:pt x="16989" y="8516"/>
                    </a:lnTo>
                    <a:lnTo>
                      <a:pt x="16926" y="8389"/>
                    </a:lnTo>
                    <a:lnTo>
                      <a:pt x="16862" y="8282"/>
                    </a:lnTo>
                    <a:lnTo>
                      <a:pt x="16798" y="8197"/>
                    </a:lnTo>
                    <a:lnTo>
                      <a:pt x="16713" y="8133"/>
                    </a:lnTo>
                    <a:lnTo>
                      <a:pt x="16606" y="8069"/>
                    </a:lnTo>
                    <a:lnTo>
                      <a:pt x="16500" y="8005"/>
                    </a:lnTo>
                    <a:lnTo>
                      <a:pt x="16415" y="7984"/>
                    </a:lnTo>
                    <a:lnTo>
                      <a:pt x="16308" y="7963"/>
                    </a:lnTo>
                    <a:lnTo>
                      <a:pt x="16244" y="7963"/>
                    </a:lnTo>
                    <a:lnTo>
                      <a:pt x="16202" y="7835"/>
                    </a:lnTo>
                    <a:lnTo>
                      <a:pt x="16159" y="7771"/>
                    </a:lnTo>
                    <a:lnTo>
                      <a:pt x="16117" y="7665"/>
                    </a:lnTo>
                    <a:lnTo>
                      <a:pt x="16053" y="7580"/>
                    </a:lnTo>
                    <a:lnTo>
                      <a:pt x="15968" y="7516"/>
                    </a:lnTo>
                    <a:lnTo>
                      <a:pt x="15861" y="7452"/>
                    </a:lnTo>
                    <a:lnTo>
                      <a:pt x="15733" y="7409"/>
                    </a:lnTo>
                    <a:lnTo>
                      <a:pt x="15627" y="7345"/>
                    </a:lnTo>
                    <a:lnTo>
                      <a:pt x="15542" y="7303"/>
                    </a:lnTo>
                    <a:lnTo>
                      <a:pt x="15435" y="7239"/>
                    </a:lnTo>
                    <a:lnTo>
                      <a:pt x="15329" y="7133"/>
                    </a:lnTo>
                    <a:lnTo>
                      <a:pt x="15286" y="7090"/>
                    </a:lnTo>
                    <a:lnTo>
                      <a:pt x="15222" y="7026"/>
                    </a:lnTo>
                    <a:lnTo>
                      <a:pt x="15244" y="7069"/>
                    </a:lnTo>
                    <a:lnTo>
                      <a:pt x="15116" y="6920"/>
                    </a:lnTo>
                    <a:lnTo>
                      <a:pt x="14988" y="6813"/>
                    </a:lnTo>
                    <a:lnTo>
                      <a:pt x="14903" y="6728"/>
                    </a:lnTo>
                    <a:lnTo>
                      <a:pt x="14733" y="6558"/>
                    </a:lnTo>
                    <a:lnTo>
                      <a:pt x="14584" y="6409"/>
                    </a:lnTo>
                    <a:lnTo>
                      <a:pt x="14307" y="6111"/>
                    </a:lnTo>
                    <a:lnTo>
                      <a:pt x="14137" y="5983"/>
                    </a:lnTo>
                    <a:lnTo>
                      <a:pt x="13966" y="5877"/>
                    </a:lnTo>
                    <a:lnTo>
                      <a:pt x="13881" y="5834"/>
                    </a:lnTo>
                    <a:lnTo>
                      <a:pt x="13754" y="5727"/>
                    </a:lnTo>
                    <a:lnTo>
                      <a:pt x="13605" y="5515"/>
                    </a:lnTo>
                    <a:lnTo>
                      <a:pt x="13541" y="5408"/>
                    </a:lnTo>
                    <a:lnTo>
                      <a:pt x="13349" y="5068"/>
                    </a:lnTo>
                    <a:lnTo>
                      <a:pt x="13221" y="4876"/>
                    </a:lnTo>
                    <a:lnTo>
                      <a:pt x="13136" y="4748"/>
                    </a:lnTo>
                    <a:lnTo>
                      <a:pt x="13030" y="4642"/>
                    </a:lnTo>
                    <a:lnTo>
                      <a:pt x="13051" y="4684"/>
                    </a:lnTo>
                    <a:lnTo>
                      <a:pt x="12923" y="4535"/>
                    </a:lnTo>
                    <a:lnTo>
                      <a:pt x="12774" y="4429"/>
                    </a:lnTo>
                    <a:lnTo>
                      <a:pt x="12625" y="4301"/>
                    </a:lnTo>
                    <a:lnTo>
                      <a:pt x="12476" y="4216"/>
                    </a:lnTo>
                    <a:lnTo>
                      <a:pt x="12178" y="4088"/>
                    </a:lnTo>
                    <a:lnTo>
                      <a:pt x="11838" y="3982"/>
                    </a:lnTo>
                    <a:lnTo>
                      <a:pt x="11561" y="3918"/>
                    </a:lnTo>
                    <a:lnTo>
                      <a:pt x="11390" y="3897"/>
                    </a:lnTo>
                    <a:lnTo>
                      <a:pt x="11241" y="3875"/>
                    </a:lnTo>
                    <a:lnTo>
                      <a:pt x="10922" y="3918"/>
                    </a:lnTo>
                    <a:lnTo>
                      <a:pt x="10581" y="3960"/>
                    </a:lnTo>
                    <a:lnTo>
                      <a:pt x="10475" y="3939"/>
                    </a:lnTo>
                    <a:lnTo>
                      <a:pt x="10369" y="3918"/>
                    </a:lnTo>
                    <a:lnTo>
                      <a:pt x="10411" y="3833"/>
                    </a:lnTo>
                    <a:lnTo>
                      <a:pt x="10454" y="3662"/>
                    </a:lnTo>
                    <a:lnTo>
                      <a:pt x="10496" y="3492"/>
                    </a:lnTo>
                    <a:lnTo>
                      <a:pt x="10539" y="3343"/>
                    </a:lnTo>
                    <a:lnTo>
                      <a:pt x="10603" y="3194"/>
                    </a:lnTo>
                    <a:lnTo>
                      <a:pt x="10667" y="3045"/>
                    </a:lnTo>
                    <a:lnTo>
                      <a:pt x="10794" y="2875"/>
                    </a:lnTo>
                    <a:lnTo>
                      <a:pt x="10922" y="2704"/>
                    </a:lnTo>
                    <a:lnTo>
                      <a:pt x="11007" y="2577"/>
                    </a:lnTo>
                    <a:lnTo>
                      <a:pt x="11092" y="2449"/>
                    </a:lnTo>
                    <a:lnTo>
                      <a:pt x="11135" y="2343"/>
                    </a:lnTo>
                    <a:lnTo>
                      <a:pt x="11178" y="2193"/>
                    </a:lnTo>
                    <a:lnTo>
                      <a:pt x="11220" y="1959"/>
                    </a:lnTo>
                    <a:lnTo>
                      <a:pt x="11241" y="1725"/>
                    </a:lnTo>
                    <a:lnTo>
                      <a:pt x="11241" y="1427"/>
                    </a:lnTo>
                    <a:lnTo>
                      <a:pt x="11220" y="1235"/>
                    </a:lnTo>
                    <a:lnTo>
                      <a:pt x="11241" y="1108"/>
                    </a:lnTo>
                    <a:lnTo>
                      <a:pt x="11263" y="980"/>
                    </a:lnTo>
                    <a:lnTo>
                      <a:pt x="11327" y="852"/>
                    </a:lnTo>
                    <a:lnTo>
                      <a:pt x="11390" y="767"/>
                    </a:lnTo>
                    <a:lnTo>
                      <a:pt x="11454" y="725"/>
                    </a:lnTo>
                    <a:lnTo>
                      <a:pt x="11582" y="661"/>
                    </a:lnTo>
                    <a:lnTo>
                      <a:pt x="11731" y="639"/>
                    </a:lnTo>
                    <a:lnTo>
                      <a:pt x="12114" y="554"/>
                    </a:lnTo>
                    <a:lnTo>
                      <a:pt x="12263" y="533"/>
                    </a:lnTo>
                    <a:lnTo>
                      <a:pt x="12391" y="512"/>
                    </a:lnTo>
                    <a:lnTo>
                      <a:pt x="12519" y="490"/>
                    </a:lnTo>
                    <a:close/>
                    <a:moveTo>
                      <a:pt x="5749" y="3599"/>
                    </a:moveTo>
                    <a:lnTo>
                      <a:pt x="6089" y="3620"/>
                    </a:lnTo>
                    <a:lnTo>
                      <a:pt x="6387" y="3684"/>
                    </a:lnTo>
                    <a:lnTo>
                      <a:pt x="6494" y="3726"/>
                    </a:lnTo>
                    <a:lnTo>
                      <a:pt x="6749" y="3790"/>
                    </a:lnTo>
                    <a:lnTo>
                      <a:pt x="7026" y="3833"/>
                    </a:lnTo>
                    <a:lnTo>
                      <a:pt x="7154" y="3854"/>
                    </a:lnTo>
                    <a:lnTo>
                      <a:pt x="7282" y="3854"/>
                    </a:lnTo>
                    <a:lnTo>
                      <a:pt x="7345" y="3833"/>
                    </a:lnTo>
                    <a:lnTo>
                      <a:pt x="7558" y="3833"/>
                    </a:lnTo>
                    <a:lnTo>
                      <a:pt x="7686" y="3854"/>
                    </a:lnTo>
                    <a:lnTo>
                      <a:pt x="7814" y="3875"/>
                    </a:lnTo>
                    <a:lnTo>
                      <a:pt x="8197" y="4003"/>
                    </a:lnTo>
                    <a:lnTo>
                      <a:pt x="8367" y="4067"/>
                    </a:lnTo>
                    <a:lnTo>
                      <a:pt x="8474" y="4110"/>
                    </a:lnTo>
                    <a:lnTo>
                      <a:pt x="8623" y="4173"/>
                    </a:lnTo>
                    <a:lnTo>
                      <a:pt x="9049" y="4301"/>
                    </a:lnTo>
                    <a:lnTo>
                      <a:pt x="9198" y="4344"/>
                    </a:lnTo>
                    <a:lnTo>
                      <a:pt x="9453" y="4344"/>
                    </a:lnTo>
                    <a:lnTo>
                      <a:pt x="9411" y="4322"/>
                    </a:lnTo>
                    <a:lnTo>
                      <a:pt x="9921" y="4408"/>
                    </a:lnTo>
                    <a:lnTo>
                      <a:pt x="9985" y="4450"/>
                    </a:lnTo>
                    <a:lnTo>
                      <a:pt x="10092" y="4450"/>
                    </a:lnTo>
                    <a:lnTo>
                      <a:pt x="10156" y="4471"/>
                    </a:lnTo>
                    <a:lnTo>
                      <a:pt x="10283" y="4493"/>
                    </a:lnTo>
                    <a:lnTo>
                      <a:pt x="10539" y="4514"/>
                    </a:lnTo>
                    <a:lnTo>
                      <a:pt x="10688" y="4514"/>
                    </a:lnTo>
                    <a:lnTo>
                      <a:pt x="10858" y="4493"/>
                    </a:lnTo>
                    <a:lnTo>
                      <a:pt x="10943" y="4471"/>
                    </a:lnTo>
                    <a:lnTo>
                      <a:pt x="11114" y="4429"/>
                    </a:lnTo>
                    <a:lnTo>
                      <a:pt x="11284" y="4429"/>
                    </a:lnTo>
                    <a:lnTo>
                      <a:pt x="11476" y="4450"/>
                    </a:lnTo>
                    <a:lnTo>
                      <a:pt x="11667" y="4493"/>
                    </a:lnTo>
                    <a:lnTo>
                      <a:pt x="11795" y="4514"/>
                    </a:lnTo>
                    <a:lnTo>
                      <a:pt x="11880" y="4535"/>
                    </a:lnTo>
                    <a:lnTo>
                      <a:pt x="11987" y="4557"/>
                    </a:lnTo>
                    <a:lnTo>
                      <a:pt x="12199" y="4642"/>
                    </a:lnTo>
                    <a:lnTo>
                      <a:pt x="12370" y="4727"/>
                    </a:lnTo>
                    <a:lnTo>
                      <a:pt x="12604" y="4876"/>
                    </a:lnTo>
                    <a:lnTo>
                      <a:pt x="12774" y="5046"/>
                    </a:lnTo>
                    <a:lnTo>
                      <a:pt x="12902" y="5195"/>
                    </a:lnTo>
                    <a:lnTo>
                      <a:pt x="13008" y="5366"/>
                    </a:lnTo>
                    <a:lnTo>
                      <a:pt x="13072" y="5515"/>
                    </a:lnTo>
                    <a:lnTo>
                      <a:pt x="13221" y="5770"/>
                    </a:lnTo>
                    <a:lnTo>
                      <a:pt x="13306" y="5877"/>
                    </a:lnTo>
                    <a:lnTo>
                      <a:pt x="13392" y="6004"/>
                    </a:lnTo>
                    <a:lnTo>
                      <a:pt x="13498" y="6111"/>
                    </a:lnTo>
                    <a:lnTo>
                      <a:pt x="13626" y="6196"/>
                    </a:lnTo>
                    <a:lnTo>
                      <a:pt x="13775" y="6281"/>
                    </a:lnTo>
                    <a:lnTo>
                      <a:pt x="13860" y="6324"/>
                    </a:lnTo>
                    <a:lnTo>
                      <a:pt x="13988" y="6409"/>
                    </a:lnTo>
                    <a:lnTo>
                      <a:pt x="14115" y="6536"/>
                    </a:lnTo>
                    <a:lnTo>
                      <a:pt x="14201" y="6643"/>
                    </a:lnTo>
                    <a:lnTo>
                      <a:pt x="14371" y="6835"/>
                    </a:lnTo>
                    <a:lnTo>
                      <a:pt x="14563" y="7005"/>
                    </a:lnTo>
                    <a:lnTo>
                      <a:pt x="14605" y="7047"/>
                    </a:lnTo>
                    <a:lnTo>
                      <a:pt x="14946" y="7345"/>
                    </a:lnTo>
                    <a:lnTo>
                      <a:pt x="15137" y="7516"/>
                    </a:lnTo>
                    <a:lnTo>
                      <a:pt x="15329" y="7644"/>
                    </a:lnTo>
                    <a:lnTo>
                      <a:pt x="15499" y="7729"/>
                    </a:lnTo>
                    <a:lnTo>
                      <a:pt x="15563" y="7750"/>
                    </a:lnTo>
                    <a:lnTo>
                      <a:pt x="15670" y="7814"/>
                    </a:lnTo>
                    <a:lnTo>
                      <a:pt x="15733" y="7856"/>
                    </a:lnTo>
                    <a:lnTo>
                      <a:pt x="15776" y="7942"/>
                    </a:lnTo>
                    <a:lnTo>
                      <a:pt x="15819" y="8005"/>
                    </a:lnTo>
                    <a:lnTo>
                      <a:pt x="15861" y="8133"/>
                    </a:lnTo>
                    <a:lnTo>
                      <a:pt x="15925" y="8240"/>
                    </a:lnTo>
                    <a:lnTo>
                      <a:pt x="15989" y="8303"/>
                    </a:lnTo>
                    <a:lnTo>
                      <a:pt x="16053" y="8325"/>
                    </a:lnTo>
                    <a:lnTo>
                      <a:pt x="16138" y="8367"/>
                    </a:lnTo>
                    <a:lnTo>
                      <a:pt x="16223" y="8367"/>
                    </a:lnTo>
                    <a:lnTo>
                      <a:pt x="16393" y="8389"/>
                    </a:lnTo>
                    <a:lnTo>
                      <a:pt x="16479" y="8431"/>
                    </a:lnTo>
                    <a:lnTo>
                      <a:pt x="16521" y="8474"/>
                    </a:lnTo>
                    <a:lnTo>
                      <a:pt x="16585" y="8559"/>
                    </a:lnTo>
                    <a:lnTo>
                      <a:pt x="16670" y="8751"/>
                    </a:lnTo>
                    <a:lnTo>
                      <a:pt x="16713" y="9049"/>
                    </a:lnTo>
                    <a:lnTo>
                      <a:pt x="16479" y="9198"/>
                    </a:lnTo>
                    <a:lnTo>
                      <a:pt x="16223" y="9347"/>
                    </a:lnTo>
                    <a:lnTo>
                      <a:pt x="15946" y="9538"/>
                    </a:lnTo>
                    <a:lnTo>
                      <a:pt x="15691" y="9751"/>
                    </a:lnTo>
                    <a:lnTo>
                      <a:pt x="15478" y="9985"/>
                    </a:lnTo>
                    <a:lnTo>
                      <a:pt x="15393" y="10134"/>
                    </a:lnTo>
                    <a:lnTo>
                      <a:pt x="15286" y="10283"/>
                    </a:lnTo>
                    <a:lnTo>
                      <a:pt x="15222" y="10432"/>
                    </a:lnTo>
                    <a:lnTo>
                      <a:pt x="15159" y="10603"/>
                    </a:lnTo>
                    <a:lnTo>
                      <a:pt x="15095" y="10922"/>
                    </a:lnTo>
                    <a:lnTo>
                      <a:pt x="15073" y="11007"/>
                    </a:lnTo>
                    <a:lnTo>
                      <a:pt x="15052" y="11178"/>
                    </a:lnTo>
                    <a:lnTo>
                      <a:pt x="14988" y="11433"/>
                    </a:lnTo>
                    <a:lnTo>
                      <a:pt x="14946" y="11518"/>
                    </a:lnTo>
                    <a:lnTo>
                      <a:pt x="14818" y="11923"/>
                    </a:lnTo>
                    <a:lnTo>
                      <a:pt x="14712" y="12199"/>
                    </a:lnTo>
                    <a:lnTo>
                      <a:pt x="14605" y="12476"/>
                    </a:lnTo>
                    <a:lnTo>
                      <a:pt x="14499" y="12753"/>
                    </a:lnTo>
                    <a:lnTo>
                      <a:pt x="14435" y="13072"/>
                    </a:lnTo>
                    <a:lnTo>
                      <a:pt x="14435" y="13264"/>
                    </a:lnTo>
                    <a:lnTo>
                      <a:pt x="14435" y="13477"/>
                    </a:lnTo>
                    <a:lnTo>
                      <a:pt x="14435" y="13562"/>
                    </a:lnTo>
                    <a:lnTo>
                      <a:pt x="14413" y="13690"/>
                    </a:lnTo>
                    <a:lnTo>
                      <a:pt x="14392" y="13817"/>
                    </a:lnTo>
                    <a:lnTo>
                      <a:pt x="14350" y="13903"/>
                    </a:lnTo>
                    <a:lnTo>
                      <a:pt x="14243" y="14286"/>
                    </a:lnTo>
                    <a:lnTo>
                      <a:pt x="14222" y="14435"/>
                    </a:lnTo>
                    <a:lnTo>
                      <a:pt x="14158" y="14690"/>
                    </a:lnTo>
                    <a:lnTo>
                      <a:pt x="14052" y="15031"/>
                    </a:lnTo>
                    <a:lnTo>
                      <a:pt x="14009" y="15308"/>
                    </a:lnTo>
                    <a:lnTo>
                      <a:pt x="13988" y="15563"/>
                    </a:lnTo>
                    <a:lnTo>
                      <a:pt x="13966" y="15819"/>
                    </a:lnTo>
                    <a:lnTo>
                      <a:pt x="13924" y="15797"/>
                    </a:lnTo>
                    <a:lnTo>
                      <a:pt x="13860" y="15776"/>
                    </a:lnTo>
                    <a:lnTo>
                      <a:pt x="13754" y="15797"/>
                    </a:lnTo>
                    <a:lnTo>
                      <a:pt x="13690" y="15840"/>
                    </a:lnTo>
                    <a:lnTo>
                      <a:pt x="13583" y="15925"/>
                    </a:lnTo>
                    <a:lnTo>
                      <a:pt x="13498" y="15968"/>
                    </a:lnTo>
                    <a:lnTo>
                      <a:pt x="13392" y="16074"/>
                    </a:lnTo>
                    <a:lnTo>
                      <a:pt x="13285" y="16181"/>
                    </a:lnTo>
                    <a:lnTo>
                      <a:pt x="13157" y="16308"/>
                    </a:lnTo>
                    <a:lnTo>
                      <a:pt x="13051" y="16457"/>
                    </a:lnTo>
                    <a:lnTo>
                      <a:pt x="12945" y="16606"/>
                    </a:lnTo>
                    <a:lnTo>
                      <a:pt x="12838" y="16734"/>
                    </a:lnTo>
                    <a:lnTo>
                      <a:pt x="12689" y="16840"/>
                    </a:lnTo>
                    <a:lnTo>
                      <a:pt x="12540" y="16947"/>
                    </a:lnTo>
                    <a:lnTo>
                      <a:pt x="12348" y="17032"/>
                    </a:lnTo>
                    <a:lnTo>
                      <a:pt x="12072" y="17075"/>
                    </a:lnTo>
                    <a:lnTo>
                      <a:pt x="11880" y="17117"/>
                    </a:lnTo>
                    <a:lnTo>
                      <a:pt x="11710" y="17139"/>
                    </a:lnTo>
                    <a:lnTo>
                      <a:pt x="11561" y="17202"/>
                    </a:lnTo>
                    <a:lnTo>
                      <a:pt x="11412" y="17266"/>
                    </a:lnTo>
                    <a:lnTo>
                      <a:pt x="11135" y="17415"/>
                    </a:lnTo>
                    <a:lnTo>
                      <a:pt x="11050" y="17479"/>
                    </a:lnTo>
                    <a:lnTo>
                      <a:pt x="11007" y="17500"/>
                    </a:lnTo>
                    <a:lnTo>
                      <a:pt x="10901" y="17543"/>
                    </a:lnTo>
                    <a:lnTo>
                      <a:pt x="10773" y="17586"/>
                    </a:lnTo>
                    <a:lnTo>
                      <a:pt x="10539" y="17628"/>
                    </a:lnTo>
                    <a:lnTo>
                      <a:pt x="10283" y="17649"/>
                    </a:lnTo>
                    <a:lnTo>
                      <a:pt x="10049" y="17671"/>
                    </a:lnTo>
                    <a:lnTo>
                      <a:pt x="9836" y="17692"/>
                    </a:lnTo>
                    <a:lnTo>
                      <a:pt x="9709" y="17735"/>
                    </a:lnTo>
                    <a:lnTo>
                      <a:pt x="9581" y="17777"/>
                    </a:lnTo>
                    <a:lnTo>
                      <a:pt x="9453" y="17841"/>
                    </a:lnTo>
                    <a:lnTo>
                      <a:pt x="9368" y="17926"/>
                    </a:lnTo>
                    <a:lnTo>
                      <a:pt x="9262" y="18054"/>
                    </a:lnTo>
                    <a:lnTo>
                      <a:pt x="9155" y="18182"/>
                    </a:lnTo>
                    <a:lnTo>
                      <a:pt x="9027" y="18373"/>
                    </a:lnTo>
                    <a:lnTo>
                      <a:pt x="8836" y="18586"/>
                    </a:lnTo>
                    <a:lnTo>
                      <a:pt x="8644" y="18714"/>
                    </a:lnTo>
                    <a:lnTo>
                      <a:pt x="8474" y="18799"/>
                    </a:lnTo>
                    <a:lnTo>
                      <a:pt x="8325" y="18842"/>
                    </a:lnTo>
                    <a:lnTo>
                      <a:pt x="8027" y="18884"/>
                    </a:lnTo>
                    <a:lnTo>
                      <a:pt x="7878" y="18863"/>
                    </a:lnTo>
                    <a:lnTo>
                      <a:pt x="7707" y="18863"/>
                    </a:lnTo>
                    <a:lnTo>
                      <a:pt x="7558" y="18842"/>
                    </a:lnTo>
                    <a:lnTo>
                      <a:pt x="7196" y="18863"/>
                    </a:lnTo>
                    <a:lnTo>
                      <a:pt x="6877" y="18906"/>
                    </a:lnTo>
                    <a:lnTo>
                      <a:pt x="6643" y="18948"/>
                    </a:lnTo>
                    <a:lnTo>
                      <a:pt x="6387" y="18969"/>
                    </a:lnTo>
                    <a:lnTo>
                      <a:pt x="6217" y="18948"/>
                    </a:lnTo>
                    <a:lnTo>
                      <a:pt x="6004" y="18842"/>
                    </a:lnTo>
                    <a:lnTo>
                      <a:pt x="5834" y="18714"/>
                    </a:lnTo>
                    <a:lnTo>
                      <a:pt x="5685" y="18565"/>
                    </a:lnTo>
                    <a:lnTo>
                      <a:pt x="5472" y="18331"/>
                    </a:lnTo>
                    <a:lnTo>
                      <a:pt x="5429" y="18267"/>
                    </a:lnTo>
                    <a:lnTo>
                      <a:pt x="5068" y="17862"/>
                    </a:lnTo>
                    <a:lnTo>
                      <a:pt x="4855" y="17671"/>
                    </a:lnTo>
                    <a:lnTo>
                      <a:pt x="4769" y="17586"/>
                    </a:lnTo>
                    <a:lnTo>
                      <a:pt x="4663" y="17543"/>
                    </a:lnTo>
                    <a:lnTo>
                      <a:pt x="4535" y="17500"/>
                    </a:lnTo>
                    <a:lnTo>
                      <a:pt x="4429" y="17458"/>
                    </a:lnTo>
                    <a:lnTo>
                      <a:pt x="4216" y="17415"/>
                    </a:lnTo>
                    <a:lnTo>
                      <a:pt x="4003" y="17373"/>
                    </a:lnTo>
                    <a:lnTo>
                      <a:pt x="3811" y="17288"/>
                    </a:lnTo>
                    <a:lnTo>
                      <a:pt x="3748" y="17224"/>
                    </a:lnTo>
                    <a:lnTo>
                      <a:pt x="3641" y="17096"/>
                    </a:lnTo>
                    <a:lnTo>
                      <a:pt x="3556" y="16968"/>
                    </a:lnTo>
                    <a:lnTo>
                      <a:pt x="3407" y="16670"/>
                    </a:lnTo>
                    <a:lnTo>
                      <a:pt x="3279" y="16372"/>
                    </a:lnTo>
                    <a:lnTo>
                      <a:pt x="3173" y="16074"/>
                    </a:lnTo>
                    <a:lnTo>
                      <a:pt x="3066" y="15776"/>
                    </a:lnTo>
                    <a:lnTo>
                      <a:pt x="3024" y="15499"/>
                    </a:lnTo>
                    <a:lnTo>
                      <a:pt x="3002" y="15435"/>
                    </a:lnTo>
                    <a:lnTo>
                      <a:pt x="2981" y="15308"/>
                    </a:lnTo>
                    <a:lnTo>
                      <a:pt x="2853" y="14775"/>
                    </a:lnTo>
                    <a:lnTo>
                      <a:pt x="2790" y="14520"/>
                    </a:lnTo>
                    <a:lnTo>
                      <a:pt x="2704" y="14243"/>
                    </a:lnTo>
                    <a:lnTo>
                      <a:pt x="2641" y="14115"/>
                    </a:lnTo>
                    <a:lnTo>
                      <a:pt x="2555" y="13988"/>
                    </a:lnTo>
                    <a:lnTo>
                      <a:pt x="2343" y="13775"/>
                    </a:lnTo>
                    <a:lnTo>
                      <a:pt x="2257" y="13690"/>
                    </a:lnTo>
                    <a:lnTo>
                      <a:pt x="2215" y="13562"/>
                    </a:lnTo>
                    <a:lnTo>
                      <a:pt x="2215" y="13541"/>
                    </a:lnTo>
                    <a:lnTo>
                      <a:pt x="2172" y="13392"/>
                    </a:lnTo>
                    <a:lnTo>
                      <a:pt x="2044" y="12859"/>
                    </a:lnTo>
                    <a:lnTo>
                      <a:pt x="2002" y="12689"/>
                    </a:lnTo>
                    <a:lnTo>
                      <a:pt x="1938" y="12497"/>
                    </a:lnTo>
                    <a:lnTo>
                      <a:pt x="1853" y="12306"/>
                    </a:lnTo>
                    <a:lnTo>
                      <a:pt x="1853" y="12221"/>
                    </a:lnTo>
                    <a:lnTo>
                      <a:pt x="1832" y="12157"/>
                    </a:lnTo>
                    <a:lnTo>
                      <a:pt x="1810" y="12029"/>
                    </a:lnTo>
                    <a:lnTo>
                      <a:pt x="1768" y="11752"/>
                    </a:lnTo>
                    <a:lnTo>
                      <a:pt x="1683" y="11539"/>
                    </a:lnTo>
                    <a:lnTo>
                      <a:pt x="1597" y="11348"/>
                    </a:lnTo>
                    <a:lnTo>
                      <a:pt x="1491" y="11199"/>
                    </a:lnTo>
                    <a:lnTo>
                      <a:pt x="1342" y="11050"/>
                    </a:lnTo>
                    <a:lnTo>
                      <a:pt x="1214" y="10922"/>
                    </a:lnTo>
                    <a:lnTo>
                      <a:pt x="1108" y="10816"/>
                    </a:lnTo>
                    <a:lnTo>
                      <a:pt x="1065" y="10773"/>
                    </a:lnTo>
                    <a:lnTo>
                      <a:pt x="937" y="10496"/>
                    </a:lnTo>
                    <a:lnTo>
                      <a:pt x="788" y="10071"/>
                    </a:lnTo>
                    <a:lnTo>
                      <a:pt x="703" y="9900"/>
                    </a:lnTo>
                    <a:lnTo>
                      <a:pt x="639" y="9709"/>
                    </a:lnTo>
                    <a:lnTo>
                      <a:pt x="512" y="9389"/>
                    </a:lnTo>
                    <a:lnTo>
                      <a:pt x="512" y="9347"/>
                    </a:lnTo>
                    <a:lnTo>
                      <a:pt x="533" y="9219"/>
                    </a:lnTo>
                    <a:lnTo>
                      <a:pt x="703" y="8793"/>
                    </a:lnTo>
                    <a:lnTo>
                      <a:pt x="725" y="8729"/>
                    </a:lnTo>
                    <a:lnTo>
                      <a:pt x="810" y="8495"/>
                    </a:lnTo>
                    <a:lnTo>
                      <a:pt x="916" y="8218"/>
                    </a:lnTo>
                    <a:lnTo>
                      <a:pt x="1086" y="7793"/>
                    </a:lnTo>
                    <a:lnTo>
                      <a:pt x="1108" y="7707"/>
                    </a:lnTo>
                    <a:lnTo>
                      <a:pt x="1235" y="7409"/>
                    </a:lnTo>
                    <a:lnTo>
                      <a:pt x="1278" y="7196"/>
                    </a:lnTo>
                    <a:lnTo>
                      <a:pt x="1321" y="6962"/>
                    </a:lnTo>
                    <a:lnTo>
                      <a:pt x="1384" y="6536"/>
                    </a:lnTo>
                    <a:lnTo>
                      <a:pt x="1384" y="6473"/>
                    </a:lnTo>
                    <a:lnTo>
                      <a:pt x="1427" y="6217"/>
                    </a:lnTo>
                    <a:lnTo>
                      <a:pt x="1470" y="6132"/>
                    </a:lnTo>
                    <a:lnTo>
                      <a:pt x="1512" y="6089"/>
                    </a:lnTo>
                    <a:lnTo>
                      <a:pt x="1704" y="5919"/>
                    </a:lnTo>
                    <a:lnTo>
                      <a:pt x="1768" y="5834"/>
                    </a:lnTo>
                    <a:lnTo>
                      <a:pt x="1832" y="5770"/>
                    </a:lnTo>
                    <a:lnTo>
                      <a:pt x="2044" y="5578"/>
                    </a:lnTo>
                    <a:lnTo>
                      <a:pt x="2193" y="5536"/>
                    </a:lnTo>
                    <a:lnTo>
                      <a:pt x="2513" y="5429"/>
                    </a:lnTo>
                    <a:lnTo>
                      <a:pt x="2662" y="5344"/>
                    </a:lnTo>
                    <a:lnTo>
                      <a:pt x="2811" y="5259"/>
                    </a:lnTo>
                    <a:lnTo>
                      <a:pt x="2960" y="5174"/>
                    </a:lnTo>
                    <a:lnTo>
                      <a:pt x="3088" y="5110"/>
                    </a:lnTo>
                    <a:lnTo>
                      <a:pt x="3279" y="5004"/>
                    </a:lnTo>
                    <a:lnTo>
                      <a:pt x="3386" y="4919"/>
                    </a:lnTo>
                    <a:lnTo>
                      <a:pt x="3492" y="4833"/>
                    </a:lnTo>
                    <a:lnTo>
                      <a:pt x="3705" y="4663"/>
                    </a:lnTo>
                    <a:lnTo>
                      <a:pt x="3897" y="4493"/>
                    </a:lnTo>
                    <a:lnTo>
                      <a:pt x="4046" y="4344"/>
                    </a:lnTo>
                    <a:lnTo>
                      <a:pt x="4131" y="4259"/>
                    </a:lnTo>
                    <a:lnTo>
                      <a:pt x="4344" y="4088"/>
                    </a:lnTo>
                    <a:lnTo>
                      <a:pt x="4599" y="3918"/>
                    </a:lnTo>
                    <a:lnTo>
                      <a:pt x="4940" y="3748"/>
                    </a:lnTo>
                    <a:lnTo>
                      <a:pt x="5259" y="3641"/>
                    </a:lnTo>
                    <a:lnTo>
                      <a:pt x="5472" y="3599"/>
                    </a:lnTo>
                    <a:close/>
                    <a:moveTo>
                      <a:pt x="20928" y="7835"/>
                    </a:moveTo>
                    <a:lnTo>
                      <a:pt x="21162" y="7856"/>
                    </a:lnTo>
                    <a:lnTo>
                      <a:pt x="21396" y="7899"/>
                    </a:lnTo>
                    <a:lnTo>
                      <a:pt x="21907" y="8027"/>
                    </a:lnTo>
                    <a:lnTo>
                      <a:pt x="22184" y="8133"/>
                    </a:lnTo>
                    <a:lnTo>
                      <a:pt x="22291" y="8197"/>
                    </a:lnTo>
                    <a:lnTo>
                      <a:pt x="22546" y="8325"/>
                    </a:lnTo>
                    <a:lnTo>
                      <a:pt x="22865" y="8431"/>
                    </a:lnTo>
                    <a:lnTo>
                      <a:pt x="23227" y="8538"/>
                    </a:lnTo>
                    <a:lnTo>
                      <a:pt x="23398" y="8602"/>
                    </a:lnTo>
                    <a:lnTo>
                      <a:pt x="23653" y="8729"/>
                    </a:lnTo>
                    <a:lnTo>
                      <a:pt x="23930" y="8878"/>
                    </a:lnTo>
                    <a:lnTo>
                      <a:pt x="24207" y="9006"/>
                    </a:lnTo>
                    <a:lnTo>
                      <a:pt x="24270" y="9027"/>
                    </a:lnTo>
                    <a:lnTo>
                      <a:pt x="24696" y="9219"/>
                    </a:lnTo>
                    <a:lnTo>
                      <a:pt x="25143" y="9453"/>
                    </a:lnTo>
                    <a:lnTo>
                      <a:pt x="25548" y="9730"/>
                    </a:lnTo>
                    <a:lnTo>
                      <a:pt x="25825" y="9900"/>
                    </a:lnTo>
                    <a:lnTo>
                      <a:pt x="26272" y="10156"/>
                    </a:lnTo>
                    <a:lnTo>
                      <a:pt x="26591" y="10347"/>
                    </a:lnTo>
                    <a:lnTo>
                      <a:pt x="26783" y="10454"/>
                    </a:lnTo>
                    <a:lnTo>
                      <a:pt x="27081" y="10645"/>
                    </a:lnTo>
                    <a:lnTo>
                      <a:pt x="27230" y="10730"/>
                    </a:lnTo>
                    <a:lnTo>
                      <a:pt x="27400" y="10816"/>
                    </a:lnTo>
                    <a:lnTo>
                      <a:pt x="27634" y="10901"/>
                    </a:lnTo>
                    <a:lnTo>
                      <a:pt x="27868" y="10986"/>
                    </a:lnTo>
                    <a:lnTo>
                      <a:pt x="28060" y="11071"/>
                    </a:lnTo>
                    <a:lnTo>
                      <a:pt x="28273" y="11178"/>
                    </a:lnTo>
                    <a:lnTo>
                      <a:pt x="28422" y="11284"/>
                    </a:lnTo>
                    <a:lnTo>
                      <a:pt x="28571" y="11412"/>
                    </a:lnTo>
                    <a:lnTo>
                      <a:pt x="28656" y="11518"/>
                    </a:lnTo>
                    <a:lnTo>
                      <a:pt x="28720" y="11625"/>
                    </a:lnTo>
                    <a:lnTo>
                      <a:pt x="28848" y="11880"/>
                    </a:lnTo>
                    <a:lnTo>
                      <a:pt x="28933" y="12157"/>
                    </a:lnTo>
                    <a:lnTo>
                      <a:pt x="28954" y="12242"/>
                    </a:lnTo>
                    <a:lnTo>
                      <a:pt x="29018" y="12497"/>
                    </a:lnTo>
                    <a:lnTo>
                      <a:pt x="29082" y="12668"/>
                    </a:lnTo>
                    <a:lnTo>
                      <a:pt x="29167" y="12817"/>
                    </a:lnTo>
                    <a:lnTo>
                      <a:pt x="29273" y="13008"/>
                    </a:lnTo>
                    <a:lnTo>
                      <a:pt x="29401" y="13200"/>
                    </a:lnTo>
                    <a:lnTo>
                      <a:pt x="29465" y="13306"/>
                    </a:lnTo>
                    <a:lnTo>
                      <a:pt x="29508" y="13370"/>
                    </a:lnTo>
                    <a:lnTo>
                      <a:pt x="29571" y="13455"/>
                    </a:lnTo>
                    <a:lnTo>
                      <a:pt x="29614" y="13562"/>
                    </a:lnTo>
                    <a:lnTo>
                      <a:pt x="29657" y="13924"/>
                    </a:lnTo>
                    <a:lnTo>
                      <a:pt x="29720" y="14414"/>
                    </a:lnTo>
                    <a:lnTo>
                      <a:pt x="29763" y="14818"/>
                    </a:lnTo>
                    <a:lnTo>
                      <a:pt x="29784" y="14946"/>
                    </a:lnTo>
                    <a:lnTo>
                      <a:pt x="29806" y="15031"/>
                    </a:lnTo>
                    <a:lnTo>
                      <a:pt x="29827" y="15201"/>
                    </a:lnTo>
                    <a:lnTo>
                      <a:pt x="29848" y="15372"/>
                    </a:lnTo>
                    <a:lnTo>
                      <a:pt x="29806" y="15478"/>
                    </a:lnTo>
                    <a:lnTo>
                      <a:pt x="29742" y="15648"/>
                    </a:lnTo>
                    <a:lnTo>
                      <a:pt x="29720" y="15733"/>
                    </a:lnTo>
                    <a:lnTo>
                      <a:pt x="29635" y="15989"/>
                    </a:lnTo>
                    <a:lnTo>
                      <a:pt x="29486" y="16351"/>
                    </a:lnTo>
                    <a:lnTo>
                      <a:pt x="29337" y="16691"/>
                    </a:lnTo>
                    <a:lnTo>
                      <a:pt x="29295" y="16755"/>
                    </a:lnTo>
                    <a:lnTo>
                      <a:pt x="29231" y="16755"/>
                    </a:lnTo>
                    <a:lnTo>
                      <a:pt x="29060" y="16777"/>
                    </a:lnTo>
                    <a:lnTo>
                      <a:pt x="28933" y="16819"/>
                    </a:lnTo>
                    <a:lnTo>
                      <a:pt x="28784" y="16862"/>
                    </a:lnTo>
                    <a:lnTo>
                      <a:pt x="28677" y="16926"/>
                    </a:lnTo>
                    <a:lnTo>
                      <a:pt x="28550" y="17011"/>
                    </a:lnTo>
                    <a:lnTo>
                      <a:pt x="28443" y="17096"/>
                    </a:lnTo>
                    <a:lnTo>
                      <a:pt x="28230" y="17288"/>
                    </a:lnTo>
                    <a:lnTo>
                      <a:pt x="28188" y="17373"/>
                    </a:lnTo>
                    <a:lnTo>
                      <a:pt x="28145" y="17437"/>
                    </a:lnTo>
                    <a:lnTo>
                      <a:pt x="28102" y="17564"/>
                    </a:lnTo>
                    <a:lnTo>
                      <a:pt x="28039" y="17735"/>
                    </a:lnTo>
                    <a:lnTo>
                      <a:pt x="27996" y="17926"/>
                    </a:lnTo>
                    <a:lnTo>
                      <a:pt x="27953" y="18203"/>
                    </a:lnTo>
                    <a:lnTo>
                      <a:pt x="27932" y="18267"/>
                    </a:lnTo>
                    <a:lnTo>
                      <a:pt x="27783" y="18373"/>
                    </a:lnTo>
                    <a:lnTo>
                      <a:pt x="27613" y="18458"/>
                    </a:lnTo>
                    <a:lnTo>
                      <a:pt x="27570" y="18480"/>
                    </a:lnTo>
                    <a:lnTo>
                      <a:pt x="27421" y="18544"/>
                    </a:lnTo>
                    <a:lnTo>
                      <a:pt x="27272" y="18629"/>
                    </a:lnTo>
                    <a:lnTo>
                      <a:pt x="27208" y="18671"/>
                    </a:lnTo>
                    <a:lnTo>
                      <a:pt x="27081" y="18757"/>
                    </a:lnTo>
                    <a:lnTo>
                      <a:pt x="26974" y="18842"/>
                    </a:lnTo>
                    <a:lnTo>
                      <a:pt x="26889" y="18948"/>
                    </a:lnTo>
                    <a:lnTo>
                      <a:pt x="26846" y="19012"/>
                    </a:lnTo>
                    <a:lnTo>
                      <a:pt x="26697" y="19182"/>
                    </a:lnTo>
                    <a:lnTo>
                      <a:pt x="26484" y="19310"/>
                    </a:lnTo>
                    <a:lnTo>
                      <a:pt x="26229" y="19438"/>
                    </a:lnTo>
                    <a:lnTo>
                      <a:pt x="25974" y="19523"/>
                    </a:lnTo>
                    <a:lnTo>
                      <a:pt x="25867" y="19544"/>
                    </a:lnTo>
                    <a:lnTo>
                      <a:pt x="25697" y="19608"/>
                    </a:lnTo>
                    <a:lnTo>
                      <a:pt x="25505" y="19736"/>
                    </a:lnTo>
                    <a:lnTo>
                      <a:pt x="25377" y="19842"/>
                    </a:lnTo>
                    <a:lnTo>
                      <a:pt x="25271" y="19991"/>
                    </a:lnTo>
                    <a:lnTo>
                      <a:pt x="25207" y="20076"/>
                    </a:lnTo>
                    <a:lnTo>
                      <a:pt x="25165" y="20162"/>
                    </a:lnTo>
                    <a:lnTo>
                      <a:pt x="25101" y="20247"/>
                    </a:lnTo>
                    <a:lnTo>
                      <a:pt x="24930" y="20311"/>
                    </a:lnTo>
                    <a:lnTo>
                      <a:pt x="24867" y="20332"/>
                    </a:lnTo>
                    <a:lnTo>
                      <a:pt x="24654" y="20417"/>
                    </a:lnTo>
                    <a:lnTo>
                      <a:pt x="24483" y="20481"/>
                    </a:lnTo>
                    <a:lnTo>
                      <a:pt x="24441" y="20502"/>
                    </a:lnTo>
                    <a:lnTo>
                      <a:pt x="24313" y="20587"/>
                    </a:lnTo>
                    <a:lnTo>
                      <a:pt x="24079" y="20673"/>
                    </a:lnTo>
                    <a:lnTo>
                      <a:pt x="23845" y="20822"/>
                    </a:lnTo>
                    <a:lnTo>
                      <a:pt x="23717" y="20928"/>
                    </a:lnTo>
                    <a:lnTo>
                      <a:pt x="23653" y="20971"/>
                    </a:lnTo>
                    <a:lnTo>
                      <a:pt x="23504" y="21098"/>
                    </a:lnTo>
                    <a:lnTo>
                      <a:pt x="23142" y="21269"/>
                    </a:lnTo>
                    <a:lnTo>
                      <a:pt x="23014" y="21311"/>
                    </a:lnTo>
                    <a:lnTo>
                      <a:pt x="22801" y="21418"/>
                    </a:lnTo>
                    <a:lnTo>
                      <a:pt x="22546" y="21482"/>
                    </a:lnTo>
                    <a:lnTo>
                      <a:pt x="22099" y="21609"/>
                    </a:lnTo>
                    <a:lnTo>
                      <a:pt x="21950" y="21652"/>
                    </a:lnTo>
                    <a:lnTo>
                      <a:pt x="21758" y="21716"/>
                    </a:lnTo>
                    <a:lnTo>
                      <a:pt x="21439" y="21758"/>
                    </a:lnTo>
                    <a:lnTo>
                      <a:pt x="21098" y="21801"/>
                    </a:lnTo>
                    <a:lnTo>
                      <a:pt x="20864" y="21822"/>
                    </a:lnTo>
                    <a:lnTo>
                      <a:pt x="20374" y="21865"/>
                    </a:lnTo>
                    <a:lnTo>
                      <a:pt x="19927" y="21886"/>
                    </a:lnTo>
                    <a:lnTo>
                      <a:pt x="19715" y="21865"/>
                    </a:lnTo>
                    <a:lnTo>
                      <a:pt x="19523" y="21822"/>
                    </a:lnTo>
                    <a:lnTo>
                      <a:pt x="19353" y="21758"/>
                    </a:lnTo>
                    <a:lnTo>
                      <a:pt x="19161" y="21673"/>
                    </a:lnTo>
                    <a:lnTo>
                      <a:pt x="19055" y="21588"/>
                    </a:lnTo>
                    <a:lnTo>
                      <a:pt x="18906" y="21418"/>
                    </a:lnTo>
                    <a:lnTo>
                      <a:pt x="18693" y="21162"/>
                    </a:lnTo>
                    <a:lnTo>
                      <a:pt x="18458" y="20928"/>
                    </a:lnTo>
                    <a:lnTo>
                      <a:pt x="18352" y="20822"/>
                    </a:lnTo>
                    <a:lnTo>
                      <a:pt x="18246" y="20736"/>
                    </a:lnTo>
                    <a:lnTo>
                      <a:pt x="18075" y="20502"/>
                    </a:lnTo>
                    <a:lnTo>
                      <a:pt x="17926" y="20268"/>
                    </a:lnTo>
                    <a:lnTo>
                      <a:pt x="17841" y="20140"/>
                    </a:lnTo>
                    <a:lnTo>
                      <a:pt x="17628" y="19821"/>
                    </a:lnTo>
                    <a:lnTo>
                      <a:pt x="17522" y="19672"/>
                    </a:lnTo>
                    <a:lnTo>
                      <a:pt x="17394" y="19523"/>
                    </a:lnTo>
                    <a:lnTo>
                      <a:pt x="17288" y="19416"/>
                    </a:lnTo>
                    <a:lnTo>
                      <a:pt x="17139" y="19310"/>
                    </a:lnTo>
                    <a:lnTo>
                      <a:pt x="16840" y="19097"/>
                    </a:lnTo>
                    <a:lnTo>
                      <a:pt x="16777" y="19055"/>
                    </a:lnTo>
                    <a:lnTo>
                      <a:pt x="16436" y="18820"/>
                    </a:lnTo>
                    <a:lnTo>
                      <a:pt x="16138" y="18586"/>
                    </a:lnTo>
                    <a:lnTo>
                      <a:pt x="15861" y="18224"/>
                    </a:lnTo>
                    <a:lnTo>
                      <a:pt x="15606" y="17841"/>
                    </a:lnTo>
                    <a:lnTo>
                      <a:pt x="15457" y="17586"/>
                    </a:lnTo>
                    <a:lnTo>
                      <a:pt x="15180" y="17096"/>
                    </a:lnTo>
                    <a:lnTo>
                      <a:pt x="14946" y="16734"/>
                    </a:lnTo>
                    <a:lnTo>
                      <a:pt x="14818" y="16542"/>
                    </a:lnTo>
                    <a:lnTo>
                      <a:pt x="14775" y="16479"/>
                    </a:lnTo>
                    <a:lnTo>
                      <a:pt x="14669" y="16330"/>
                    </a:lnTo>
                    <a:lnTo>
                      <a:pt x="14626" y="16223"/>
                    </a:lnTo>
                    <a:lnTo>
                      <a:pt x="14626" y="16074"/>
                    </a:lnTo>
                    <a:lnTo>
                      <a:pt x="14626" y="15925"/>
                    </a:lnTo>
                    <a:lnTo>
                      <a:pt x="14648" y="15627"/>
                    </a:lnTo>
                    <a:lnTo>
                      <a:pt x="14690" y="15350"/>
                    </a:lnTo>
                    <a:lnTo>
                      <a:pt x="14754" y="15031"/>
                    </a:lnTo>
                    <a:lnTo>
                      <a:pt x="14818" y="14712"/>
                    </a:lnTo>
                    <a:lnTo>
                      <a:pt x="14882" y="14414"/>
                    </a:lnTo>
                    <a:lnTo>
                      <a:pt x="14967" y="14094"/>
                    </a:lnTo>
                    <a:lnTo>
                      <a:pt x="15052" y="13775"/>
                    </a:lnTo>
                    <a:lnTo>
                      <a:pt x="15073" y="13583"/>
                    </a:lnTo>
                    <a:lnTo>
                      <a:pt x="15073" y="13413"/>
                    </a:lnTo>
                    <a:lnTo>
                      <a:pt x="15095" y="13136"/>
                    </a:lnTo>
                    <a:lnTo>
                      <a:pt x="15137" y="12881"/>
                    </a:lnTo>
                    <a:lnTo>
                      <a:pt x="15159" y="12838"/>
                    </a:lnTo>
                    <a:lnTo>
                      <a:pt x="15244" y="12583"/>
                    </a:lnTo>
                    <a:lnTo>
                      <a:pt x="15329" y="12391"/>
                    </a:lnTo>
                    <a:lnTo>
                      <a:pt x="15499" y="11859"/>
                    </a:lnTo>
                    <a:lnTo>
                      <a:pt x="15542" y="11774"/>
                    </a:lnTo>
                    <a:lnTo>
                      <a:pt x="15606" y="11518"/>
                    </a:lnTo>
                    <a:lnTo>
                      <a:pt x="15670" y="11284"/>
                    </a:lnTo>
                    <a:lnTo>
                      <a:pt x="15712" y="11114"/>
                    </a:lnTo>
                    <a:lnTo>
                      <a:pt x="15776" y="10816"/>
                    </a:lnTo>
                    <a:lnTo>
                      <a:pt x="15840" y="10645"/>
                    </a:lnTo>
                    <a:lnTo>
                      <a:pt x="15904" y="10496"/>
                    </a:lnTo>
                    <a:lnTo>
                      <a:pt x="16074" y="10262"/>
                    </a:lnTo>
                    <a:lnTo>
                      <a:pt x="16266" y="10049"/>
                    </a:lnTo>
                    <a:lnTo>
                      <a:pt x="16479" y="9879"/>
                    </a:lnTo>
                    <a:lnTo>
                      <a:pt x="16713" y="9730"/>
                    </a:lnTo>
                    <a:lnTo>
                      <a:pt x="16798" y="9687"/>
                    </a:lnTo>
                    <a:lnTo>
                      <a:pt x="17032" y="9496"/>
                    </a:lnTo>
                    <a:lnTo>
                      <a:pt x="17309" y="9304"/>
                    </a:lnTo>
                    <a:lnTo>
                      <a:pt x="17458" y="9240"/>
                    </a:lnTo>
                    <a:lnTo>
                      <a:pt x="17735" y="9198"/>
                    </a:lnTo>
                    <a:lnTo>
                      <a:pt x="17841" y="9176"/>
                    </a:lnTo>
                    <a:lnTo>
                      <a:pt x="18033" y="9176"/>
                    </a:lnTo>
                    <a:lnTo>
                      <a:pt x="18246" y="9155"/>
                    </a:lnTo>
                    <a:lnTo>
                      <a:pt x="18437" y="9112"/>
                    </a:lnTo>
                    <a:lnTo>
                      <a:pt x="18629" y="9049"/>
                    </a:lnTo>
                    <a:lnTo>
                      <a:pt x="18735" y="8985"/>
                    </a:lnTo>
                    <a:lnTo>
                      <a:pt x="18820" y="8900"/>
                    </a:lnTo>
                    <a:lnTo>
                      <a:pt x="18927" y="8836"/>
                    </a:lnTo>
                    <a:lnTo>
                      <a:pt x="19033" y="8751"/>
                    </a:lnTo>
                    <a:lnTo>
                      <a:pt x="19097" y="8644"/>
                    </a:lnTo>
                    <a:lnTo>
                      <a:pt x="19225" y="8474"/>
                    </a:lnTo>
                    <a:lnTo>
                      <a:pt x="19267" y="8431"/>
                    </a:lnTo>
                    <a:lnTo>
                      <a:pt x="19416" y="8303"/>
                    </a:lnTo>
                    <a:lnTo>
                      <a:pt x="19480" y="8261"/>
                    </a:lnTo>
                    <a:lnTo>
                      <a:pt x="19651" y="8154"/>
                    </a:lnTo>
                    <a:lnTo>
                      <a:pt x="19778" y="8091"/>
                    </a:lnTo>
                    <a:lnTo>
                      <a:pt x="19949" y="8048"/>
                    </a:lnTo>
                    <a:lnTo>
                      <a:pt x="20183" y="7984"/>
                    </a:lnTo>
                    <a:lnTo>
                      <a:pt x="20268" y="7942"/>
                    </a:lnTo>
                    <a:lnTo>
                      <a:pt x="20417" y="7899"/>
                    </a:lnTo>
                    <a:lnTo>
                      <a:pt x="20673" y="7856"/>
                    </a:lnTo>
                    <a:lnTo>
                      <a:pt x="20928" y="7835"/>
                    </a:lnTo>
                    <a:close/>
                    <a:moveTo>
                      <a:pt x="13966" y="1"/>
                    </a:moveTo>
                    <a:lnTo>
                      <a:pt x="13668" y="22"/>
                    </a:lnTo>
                    <a:lnTo>
                      <a:pt x="13413" y="65"/>
                    </a:lnTo>
                    <a:lnTo>
                      <a:pt x="13157" y="86"/>
                    </a:lnTo>
                    <a:lnTo>
                      <a:pt x="12945" y="107"/>
                    </a:lnTo>
                    <a:lnTo>
                      <a:pt x="12774" y="86"/>
                    </a:lnTo>
                    <a:lnTo>
                      <a:pt x="12370" y="86"/>
                    </a:lnTo>
                    <a:lnTo>
                      <a:pt x="12221" y="128"/>
                    </a:lnTo>
                    <a:lnTo>
                      <a:pt x="12157" y="128"/>
                    </a:lnTo>
                    <a:lnTo>
                      <a:pt x="11987" y="150"/>
                    </a:lnTo>
                    <a:lnTo>
                      <a:pt x="11944" y="171"/>
                    </a:lnTo>
                    <a:lnTo>
                      <a:pt x="11838" y="171"/>
                    </a:lnTo>
                    <a:lnTo>
                      <a:pt x="11625" y="214"/>
                    </a:lnTo>
                    <a:lnTo>
                      <a:pt x="11433" y="277"/>
                    </a:lnTo>
                    <a:lnTo>
                      <a:pt x="11263" y="341"/>
                    </a:lnTo>
                    <a:lnTo>
                      <a:pt x="11135" y="426"/>
                    </a:lnTo>
                    <a:lnTo>
                      <a:pt x="11029" y="533"/>
                    </a:lnTo>
                    <a:lnTo>
                      <a:pt x="10943" y="661"/>
                    </a:lnTo>
                    <a:lnTo>
                      <a:pt x="10858" y="874"/>
                    </a:lnTo>
                    <a:lnTo>
                      <a:pt x="10816" y="1108"/>
                    </a:lnTo>
                    <a:lnTo>
                      <a:pt x="10816" y="1321"/>
                    </a:lnTo>
                    <a:lnTo>
                      <a:pt x="10837" y="1534"/>
                    </a:lnTo>
                    <a:lnTo>
                      <a:pt x="10837" y="1576"/>
                    </a:lnTo>
                    <a:lnTo>
                      <a:pt x="10858" y="1853"/>
                    </a:lnTo>
                    <a:lnTo>
                      <a:pt x="10837" y="2002"/>
                    </a:lnTo>
                    <a:lnTo>
                      <a:pt x="10816" y="2172"/>
                    </a:lnTo>
                    <a:lnTo>
                      <a:pt x="10709" y="2364"/>
                    </a:lnTo>
                    <a:lnTo>
                      <a:pt x="10560" y="2555"/>
                    </a:lnTo>
                    <a:lnTo>
                      <a:pt x="10454" y="2726"/>
                    </a:lnTo>
                    <a:lnTo>
                      <a:pt x="10347" y="2875"/>
                    </a:lnTo>
                    <a:lnTo>
                      <a:pt x="10241" y="3066"/>
                    </a:lnTo>
                    <a:lnTo>
                      <a:pt x="10177" y="3258"/>
                    </a:lnTo>
                    <a:lnTo>
                      <a:pt x="10134" y="3407"/>
                    </a:lnTo>
                    <a:lnTo>
                      <a:pt x="10113" y="3599"/>
                    </a:lnTo>
                    <a:lnTo>
                      <a:pt x="10028" y="3833"/>
                    </a:lnTo>
                    <a:lnTo>
                      <a:pt x="9943" y="3790"/>
                    </a:lnTo>
                    <a:lnTo>
                      <a:pt x="9730" y="3748"/>
                    </a:lnTo>
                    <a:lnTo>
                      <a:pt x="9453" y="3662"/>
                    </a:lnTo>
                    <a:lnTo>
                      <a:pt x="9198" y="3620"/>
                    </a:lnTo>
                    <a:lnTo>
                      <a:pt x="9027" y="3556"/>
                    </a:lnTo>
                    <a:lnTo>
                      <a:pt x="8985" y="3556"/>
                    </a:lnTo>
                    <a:lnTo>
                      <a:pt x="8751" y="3471"/>
                    </a:lnTo>
                    <a:lnTo>
                      <a:pt x="8580" y="3407"/>
                    </a:lnTo>
                    <a:lnTo>
                      <a:pt x="8133" y="3279"/>
                    </a:lnTo>
                    <a:lnTo>
                      <a:pt x="8091" y="3258"/>
                    </a:lnTo>
                    <a:lnTo>
                      <a:pt x="7835" y="3194"/>
                    </a:lnTo>
                    <a:lnTo>
                      <a:pt x="7644" y="3173"/>
                    </a:lnTo>
                    <a:lnTo>
                      <a:pt x="7558" y="3173"/>
                    </a:lnTo>
                    <a:lnTo>
                      <a:pt x="7303" y="3194"/>
                    </a:lnTo>
                    <a:lnTo>
                      <a:pt x="7154" y="3194"/>
                    </a:lnTo>
                    <a:lnTo>
                      <a:pt x="6920" y="3151"/>
                    </a:lnTo>
                    <a:lnTo>
                      <a:pt x="6707" y="3109"/>
                    </a:lnTo>
                    <a:lnTo>
                      <a:pt x="6494" y="3045"/>
                    </a:lnTo>
                    <a:lnTo>
                      <a:pt x="6196" y="2981"/>
                    </a:lnTo>
                    <a:lnTo>
                      <a:pt x="5962" y="2960"/>
                    </a:lnTo>
                    <a:lnTo>
                      <a:pt x="5387" y="2960"/>
                    </a:lnTo>
                    <a:lnTo>
                      <a:pt x="5217" y="2981"/>
                    </a:lnTo>
                    <a:lnTo>
                      <a:pt x="5068" y="3002"/>
                    </a:lnTo>
                    <a:lnTo>
                      <a:pt x="4919" y="3045"/>
                    </a:lnTo>
                    <a:lnTo>
                      <a:pt x="4684" y="3130"/>
                    </a:lnTo>
                    <a:lnTo>
                      <a:pt x="4408" y="3258"/>
                    </a:lnTo>
                    <a:lnTo>
                      <a:pt x="4152" y="3428"/>
                    </a:lnTo>
                    <a:lnTo>
                      <a:pt x="3918" y="3599"/>
                    </a:lnTo>
                    <a:lnTo>
                      <a:pt x="3705" y="3811"/>
                    </a:lnTo>
                    <a:lnTo>
                      <a:pt x="3535" y="3982"/>
                    </a:lnTo>
                    <a:lnTo>
                      <a:pt x="3407" y="4131"/>
                    </a:lnTo>
                    <a:lnTo>
                      <a:pt x="3258" y="4259"/>
                    </a:lnTo>
                    <a:lnTo>
                      <a:pt x="3151" y="4344"/>
                    </a:lnTo>
                    <a:lnTo>
                      <a:pt x="3045" y="4450"/>
                    </a:lnTo>
                    <a:lnTo>
                      <a:pt x="2939" y="4514"/>
                    </a:lnTo>
                    <a:lnTo>
                      <a:pt x="2832" y="4578"/>
                    </a:lnTo>
                    <a:lnTo>
                      <a:pt x="2662" y="4663"/>
                    </a:lnTo>
                    <a:lnTo>
                      <a:pt x="2492" y="4748"/>
                    </a:lnTo>
                    <a:lnTo>
                      <a:pt x="2385" y="4833"/>
                    </a:lnTo>
                    <a:lnTo>
                      <a:pt x="2172" y="4919"/>
                    </a:lnTo>
                    <a:lnTo>
                      <a:pt x="1981" y="4982"/>
                    </a:lnTo>
                    <a:lnTo>
                      <a:pt x="1853" y="5004"/>
                    </a:lnTo>
                    <a:lnTo>
                      <a:pt x="1746" y="5068"/>
                    </a:lnTo>
                    <a:lnTo>
                      <a:pt x="1683" y="5131"/>
                    </a:lnTo>
                    <a:lnTo>
                      <a:pt x="1619" y="5195"/>
                    </a:lnTo>
                    <a:lnTo>
                      <a:pt x="1512" y="5280"/>
                    </a:lnTo>
                    <a:lnTo>
                      <a:pt x="1427" y="5344"/>
                    </a:lnTo>
                    <a:lnTo>
                      <a:pt x="1342" y="5429"/>
                    </a:lnTo>
                    <a:lnTo>
                      <a:pt x="1257" y="5557"/>
                    </a:lnTo>
                    <a:lnTo>
                      <a:pt x="1150" y="5664"/>
                    </a:lnTo>
                    <a:lnTo>
                      <a:pt x="1044" y="5770"/>
                    </a:lnTo>
                    <a:lnTo>
                      <a:pt x="959" y="5898"/>
                    </a:lnTo>
                    <a:lnTo>
                      <a:pt x="916" y="6047"/>
                    </a:lnTo>
                    <a:lnTo>
                      <a:pt x="874" y="6302"/>
                    </a:lnTo>
                    <a:lnTo>
                      <a:pt x="874" y="6387"/>
                    </a:lnTo>
                    <a:lnTo>
                      <a:pt x="831" y="6771"/>
                    </a:lnTo>
                    <a:lnTo>
                      <a:pt x="767" y="7133"/>
                    </a:lnTo>
                    <a:lnTo>
                      <a:pt x="618" y="7473"/>
                    </a:lnTo>
                    <a:lnTo>
                      <a:pt x="533" y="7644"/>
                    </a:lnTo>
                    <a:lnTo>
                      <a:pt x="469" y="7835"/>
                    </a:lnTo>
                    <a:lnTo>
                      <a:pt x="405" y="8027"/>
                    </a:lnTo>
                    <a:lnTo>
                      <a:pt x="363" y="8112"/>
                    </a:lnTo>
                    <a:lnTo>
                      <a:pt x="171" y="8665"/>
                    </a:lnTo>
                    <a:lnTo>
                      <a:pt x="128" y="8751"/>
                    </a:lnTo>
                    <a:lnTo>
                      <a:pt x="86" y="8900"/>
                    </a:lnTo>
                    <a:lnTo>
                      <a:pt x="22" y="9070"/>
                    </a:lnTo>
                    <a:lnTo>
                      <a:pt x="1" y="9198"/>
                    </a:lnTo>
                    <a:lnTo>
                      <a:pt x="1" y="9325"/>
                    </a:lnTo>
                    <a:lnTo>
                      <a:pt x="22" y="9411"/>
                    </a:lnTo>
                    <a:lnTo>
                      <a:pt x="43" y="9496"/>
                    </a:lnTo>
                    <a:lnTo>
                      <a:pt x="128" y="9666"/>
                    </a:lnTo>
                    <a:lnTo>
                      <a:pt x="256" y="9943"/>
                    </a:lnTo>
                    <a:lnTo>
                      <a:pt x="384" y="10198"/>
                    </a:lnTo>
                    <a:lnTo>
                      <a:pt x="469" y="10454"/>
                    </a:lnTo>
                    <a:lnTo>
                      <a:pt x="490" y="10518"/>
                    </a:lnTo>
                    <a:lnTo>
                      <a:pt x="554" y="10752"/>
                    </a:lnTo>
                    <a:lnTo>
                      <a:pt x="618" y="10879"/>
                    </a:lnTo>
                    <a:lnTo>
                      <a:pt x="682" y="11007"/>
                    </a:lnTo>
                    <a:lnTo>
                      <a:pt x="725" y="11071"/>
                    </a:lnTo>
                    <a:lnTo>
                      <a:pt x="767" y="11135"/>
                    </a:lnTo>
                    <a:lnTo>
                      <a:pt x="895" y="11220"/>
                    </a:lnTo>
                    <a:lnTo>
                      <a:pt x="937" y="11263"/>
                    </a:lnTo>
                    <a:lnTo>
                      <a:pt x="1108" y="11412"/>
                    </a:lnTo>
                    <a:lnTo>
                      <a:pt x="1235" y="11561"/>
                    </a:lnTo>
                    <a:lnTo>
                      <a:pt x="1278" y="11731"/>
                    </a:lnTo>
                    <a:lnTo>
                      <a:pt x="1321" y="11901"/>
                    </a:lnTo>
                    <a:lnTo>
                      <a:pt x="1321" y="12093"/>
                    </a:lnTo>
                    <a:lnTo>
                      <a:pt x="1321" y="12242"/>
                    </a:lnTo>
                    <a:lnTo>
                      <a:pt x="1342" y="12327"/>
                    </a:lnTo>
                    <a:lnTo>
                      <a:pt x="1363" y="12434"/>
                    </a:lnTo>
                    <a:lnTo>
                      <a:pt x="1448" y="12604"/>
                    </a:lnTo>
                    <a:lnTo>
                      <a:pt x="1491" y="12710"/>
                    </a:lnTo>
                    <a:lnTo>
                      <a:pt x="1555" y="12881"/>
                    </a:lnTo>
                    <a:lnTo>
                      <a:pt x="1597" y="13051"/>
                    </a:lnTo>
                    <a:lnTo>
                      <a:pt x="1704" y="13583"/>
                    </a:lnTo>
                    <a:lnTo>
                      <a:pt x="1746" y="13775"/>
                    </a:lnTo>
                    <a:lnTo>
                      <a:pt x="1789" y="13881"/>
                    </a:lnTo>
                    <a:lnTo>
                      <a:pt x="1853" y="13966"/>
                    </a:lnTo>
                    <a:lnTo>
                      <a:pt x="1981" y="14094"/>
                    </a:lnTo>
                    <a:lnTo>
                      <a:pt x="2044" y="14158"/>
                    </a:lnTo>
                    <a:lnTo>
                      <a:pt x="2151" y="14286"/>
                    </a:lnTo>
                    <a:lnTo>
                      <a:pt x="2215" y="14477"/>
                    </a:lnTo>
                    <a:lnTo>
                      <a:pt x="2279" y="14818"/>
                    </a:lnTo>
                    <a:lnTo>
                      <a:pt x="2321" y="15159"/>
                    </a:lnTo>
                    <a:lnTo>
                      <a:pt x="2343" y="15350"/>
                    </a:lnTo>
                    <a:lnTo>
                      <a:pt x="2364" y="15648"/>
                    </a:lnTo>
                    <a:lnTo>
                      <a:pt x="2406" y="15946"/>
                    </a:lnTo>
                    <a:lnTo>
                      <a:pt x="2513" y="16308"/>
                    </a:lnTo>
                    <a:lnTo>
                      <a:pt x="2619" y="16670"/>
                    </a:lnTo>
                    <a:lnTo>
                      <a:pt x="2790" y="17032"/>
                    </a:lnTo>
                    <a:lnTo>
                      <a:pt x="2981" y="17394"/>
                    </a:lnTo>
                    <a:lnTo>
                      <a:pt x="3024" y="17479"/>
                    </a:lnTo>
                    <a:lnTo>
                      <a:pt x="3151" y="17671"/>
                    </a:lnTo>
                    <a:lnTo>
                      <a:pt x="3301" y="17798"/>
                    </a:lnTo>
                    <a:lnTo>
                      <a:pt x="3450" y="17905"/>
                    </a:lnTo>
                    <a:lnTo>
                      <a:pt x="3662" y="17990"/>
                    </a:lnTo>
                    <a:lnTo>
                      <a:pt x="3833" y="18033"/>
                    </a:lnTo>
                    <a:lnTo>
                      <a:pt x="4024" y="18075"/>
                    </a:lnTo>
                    <a:lnTo>
                      <a:pt x="4088" y="18075"/>
                    </a:lnTo>
                    <a:lnTo>
                      <a:pt x="4322" y="18118"/>
                    </a:lnTo>
                    <a:lnTo>
                      <a:pt x="4365" y="18139"/>
                    </a:lnTo>
                    <a:lnTo>
                      <a:pt x="4493" y="18246"/>
                    </a:lnTo>
                    <a:lnTo>
                      <a:pt x="4812" y="18607"/>
                    </a:lnTo>
                    <a:lnTo>
                      <a:pt x="4961" y="18799"/>
                    </a:lnTo>
                    <a:lnTo>
                      <a:pt x="5302" y="19161"/>
                    </a:lnTo>
                    <a:lnTo>
                      <a:pt x="5493" y="19310"/>
                    </a:lnTo>
                    <a:lnTo>
                      <a:pt x="5749" y="19459"/>
                    </a:lnTo>
                    <a:lnTo>
                      <a:pt x="5855" y="19502"/>
                    </a:lnTo>
                    <a:lnTo>
                      <a:pt x="6111" y="19566"/>
                    </a:lnTo>
                    <a:lnTo>
                      <a:pt x="6324" y="19587"/>
                    </a:lnTo>
                    <a:lnTo>
                      <a:pt x="6451" y="19587"/>
                    </a:lnTo>
                    <a:lnTo>
                      <a:pt x="6622" y="19566"/>
                    </a:lnTo>
                    <a:lnTo>
                      <a:pt x="6792" y="19544"/>
                    </a:lnTo>
                    <a:lnTo>
                      <a:pt x="6877" y="19523"/>
                    </a:lnTo>
                    <a:lnTo>
                      <a:pt x="7239" y="19459"/>
                    </a:lnTo>
                    <a:lnTo>
                      <a:pt x="7558" y="19438"/>
                    </a:lnTo>
                    <a:lnTo>
                      <a:pt x="7771" y="19438"/>
                    </a:lnTo>
                    <a:lnTo>
                      <a:pt x="7814" y="19459"/>
                    </a:lnTo>
                    <a:lnTo>
                      <a:pt x="8197" y="19459"/>
                    </a:lnTo>
                    <a:lnTo>
                      <a:pt x="8346" y="19438"/>
                    </a:lnTo>
                    <a:lnTo>
                      <a:pt x="8495" y="19395"/>
                    </a:lnTo>
                    <a:lnTo>
                      <a:pt x="8665" y="19353"/>
                    </a:lnTo>
                    <a:lnTo>
                      <a:pt x="8836" y="19267"/>
                    </a:lnTo>
                    <a:lnTo>
                      <a:pt x="8985" y="19182"/>
                    </a:lnTo>
                    <a:lnTo>
                      <a:pt x="9091" y="19097"/>
                    </a:lnTo>
                    <a:lnTo>
                      <a:pt x="9240" y="18969"/>
                    </a:lnTo>
                    <a:lnTo>
                      <a:pt x="9368" y="18842"/>
                    </a:lnTo>
                    <a:lnTo>
                      <a:pt x="9538" y="18607"/>
                    </a:lnTo>
                    <a:lnTo>
                      <a:pt x="9645" y="18458"/>
                    </a:lnTo>
                    <a:lnTo>
                      <a:pt x="9772" y="18309"/>
                    </a:lnTo>
                    <a:lnTo>
                      <a:pt x="9858" y="18267"/>
                    </a:lnTo>
                    <a:lnTo>
                      <a:pt x="9921" y="18246"/>
                    </a:lnTo>
                    <a:lnTo>
                      <a:pt x="10134" y="18203"/>
                    </a:lnTo>
                    <a:lnTo>
                      <a:pt x="10347" y="18182"/>
                    </a:lnTo>
                    <a:lnTo>
                      <a:pt x="10688" y="18139"/>
                    </a:lnTo>
                    <a:lnTo>
                      <a:pt x="10922" y="18097"/>
                    </a:lnTo>
                    <a:lnTo>
                      <a:pt x="11135" y="18011"/>
                    </a:lnTo>
                    <a:lnTo>
                      <a:pt x="11284" y="17948"/>
                    </a:lnTo>
                    <a:lnTo>
                      <a:pt x="11412" y="17862"/>
                    </a:lnTo>
                    <a:lnTo>
                      <a:pt x="11518" y="17798"/>
                    </a:lnTo>
                    <a:lnTo>
                      <a:pt x="11774" y="17692"/>
                    </a:lnTo>
                    <a:lnTo>
                      <a:pt x="11987" y="17671"/>
                    </a:lnTo>
                    <a:lnTo>
                      <a:pt x="12199" y="17649"/>
                    </a:lnTo>
                    <a:lnTo>
                      <a:pt x="12285" y="17649"/>
                    </a:lnTo>
                    <a:lnTo>
                      <a:pt x="12455" y="17628"/>
                    </a:lnTo>
                    <a:lnTo>
                      <a:pt x="12604" y="17586"/>
                    </a:lnTo>
                    <a:lnTo>
                      <a:pt x="12753" y="17522"/>
                    </a:lnTo>
                    <a:lnTo>
                      <a:pt x="12902" y="17437"/>
                    </a:lnTo>
                    <a:lnTo>
                      <a:pt x="13051" y="17351"/>
                    </a:lnTo>
                    <a:lnTo>
                      <a:pt x="13179" y="17245"/>
                    </a:lnTo>
                    <a:lnTo>
                      <a:pt x="13349" y="17096"/>
                    </a:lnTo>
                    <a:lnTo>
                      <a:pt x="13477" y="16947"/>
                    </a:lnTo>
                    <a:lnTo>
                      <a:pt x="13519" y="16862"/>
                    </a:lnTo>
                    <a:lnTo>
                      <a:pt x="13690" y="16649"/>
                    </a:lnTo>
                    <a:lnTo>
                      <a:pt x="13860" y="16479"/>
                    </a:lnTo>
                    <a:lnTo>
                      <a:pt x="13903" y="16415"/>
                    </a:lnTo>
                    <a:lnTo>
                      <a:pt x="14009" y="16351"/>
                    </a:lnTo>
                    <a:lnTo>
                      <a:pt x="14009" y="16436"/>
                    </a:lnTo>
                    <a:lnTo>
                      <a:pt x="14052" y="16542"/>
                    </a:lnTo>
                    <a:lnTo>
                      <a:pt x="14158" y="16713"/>
                    </a:lnTo>
                    <a:lnTo>
                      <a:pt x="14264" y="16840"/>
                    </a:lnTo>
                    <a:lnTo>
                      <a:pt x="14371" y="16968"/>
                    </a:lnTo>
                    <a:lnTo>
                      <a:pt x="14563" y="17245"/>
                    </a:lnTo>
                    <a:lnTo>
                      <a:pt x="14712" y="17500"/>
                    </a:lnTo>
                    <a:lnTo>
                      <a:pt x="14754" y="17543"/>
                    </a:lnTo>
                    <a:lnTo>
                      <a:pt x="14861" y="17756"/>
                    </a:lnTo>
                    <a:lnTo>
                      <a:pt x="14882" y="17841"/>
                    </a:lnTo>
                    <a:lnTo>
                      <a:pt x="15095" y="18203"/>
                    </a:lnTo>
                    <a:lnTo>
                      <a:pt x="15308" y="18565"/>
                    </a:lnTo>
                    <a:lnTo>
                      <a:pt x="15606" y="18927"/>
                    </a:lnTo>
                    <a:lnTo>
                      <a:pt x="15755" y="19076"/>
                    </a:lnTo>
                    <a:lnTo>
                      <a:pt x="15925" y="19225"/>
                    </a:lnTo>
                    <a:lnTo>
                      <a:pt x="16053" y="19331"/>
                    </a:lnTo>
                    <a:lnTo>
                      <a:pt x="16202" y="19438"/>
                    </a:lnTo>
                    <a:lnTo>
                      <a:pt x="16266" y="19459"/>
                    </a:lnTo>
                    <a:lnTo>
                      <a:pt x="16393" y="19544"/>
                    </a:lnTo>
                    <a:lnTo>
                      <a:pt x="16649" y="19715"/>
                    </a:lnTo>
                    <a:lnTo>
                      <a:pt x="16862" y="19885"/>
                    </a:lnTo>
                    <a:lnTo>
                      <a:pt x="16968" y="20013"/>
                    </a:lnTo>
                    <a:lnTo>
                      <a:pt x="17053" y="20162"/>
                    </a:lnTo>
                    <a:lnTo>
                      <a:pt x="17139" y="20332"/>
                    </a:lnTo>
                    <a:lnTo>
                      <a:pt x="17309" y="20630"/>
                    </a:lnTo>
                    <a:lnTo>
                      <a:pt x="17479" y="20928"/>
                    </a:lnTo>
                    <a:lnTo>
                      <a:pt x="17586" y="21077"/>
                    </a:lnTo>
                    <a:lnTo>
                      <a:pt x="17692" y="21205"/>
                    </a:lnTo>
                    <a:lnTo>
                      <a:pt x="17926" y="21439"/>
                    </a:lnTo>
                    <a:lnTo>
                      <a:pt x="17990" y="21503"/>
                    </a:lnTo>
                    <a:lnTo>
                      <a:pt x="18118" y="21609"/>
                    </a:lnTo>
                    <a:lnTo>
                      <a:pt x="18395" y="21950"/>
                    </a:lnTo>
                    <a:lnTo>
                      <a:pt x="18501" y="22056"/>
                    </a:lnTo>
                    <a:lnTo>
                      <a:pt x="18586" y="22142"/>
                    </a:lnTo>
                    <a:lnTo>
                      <a:pt x="18757" y="22291"/>
                    </a:lnTo>
                    <a:lnTo>
                      <a:pt x="18884" y="22354"/>
                    </a:lnTo>
                    <a:lnTo>
                      <a:pt x="19033" y="22397"/>
                    </a:lnTo>
                    <a:lnTo>
                      <a:pt x="19246" y="22482"/>
                    </a:lnTo>
                    <a:lnTo>
                      <a:pt x="19544" y="22567"/>
                    </a:lnTo>
                    <a:lnTo>
                      <a:pt x="19736" y="22589"/>
                    </a:lnTo>
                    <a:lnTo>
                      <a:pt x="20204" y="22589"/>
                    </a:lnTo>
                    <a:lnTo>
                      <a:pt x="20587" y="22567"/>
                    </a:lnTo>
                    <a:lnTo>
                      <a:pt x="20971" y="22525"/>
                    </a:lnTo>
                    <a:lnTo>
                      <a:pt x="21354" y="22503"/>
                    </a:lnTo>
                    <a:lnTo>
                      <a:pt x="21418" y="22482"/>
                    </a:lnTo>
                    <a:lnTo>
                      <a:pt x="21652" y="22461"/>
                    </a:lnTo>
                    <a:lnTo>
                      <a:pt x="21886" y="22440"/>
                    </a:lnTo>
                    <a:lnTo>
                      <a:pt x="22205" y="22333"/>
                    </a:lnTo>
                    <a:lnTo>
                      <a:pt x="22418" y="22269"/>
                    </a:lnTo>
                    <a:lnTo>
                      <a:pt x="22631" y="22227"/>
                    </a:lnTo>
                    <a:lnTo>
                      <a:pt x="22972" y="22142"/>
                    </a:lnTo>
                    <a:lnTo>
                      <a:pt x="23163" y="22078"/>
                    </a:lnTo>
                    <a:lnTo>
                      <a:pt x="23355" y="21992"/>
                    </a:lnTo>
                    <a:lnTo>
                      <a:pt x="23440" y="21950"/>
                    </a:lnTo>
                    <a:lnTo>
                      <a:pt x="23717" y="21822"/>
                    </a:lnTo>
                    <a:lnTo>
                      <a:pt x="23994" y="21652"/>
                    </a:lnTo>
                    <a:lnTo>
                      <a:pt x="24164" y="21524"/>
                    </a:lnTo>
                    <a:lnTo>
                      <a:pt x="24228" y="21439"/>
                    </a:lnTo>
                    <a:lnTo>
                      <a:pt x="24334" y="21354"/>
                    </a:lnTo>
                    <a:lnTo>
                      <a:pt x="24462" y="21290"/>
                    </a:lnTo>
                    <a:lnTo>
                      <a:pt x="24611" y="21205"/>
                    </a:lnTo>
                    <a:lnTo>
                      <a:pt x="24973" y="21013"/>
                    </a:lnTo>
                    <a:lnTo>
                      <a:pt x="25250" y="20907"/>
                    </a:lnTo>
                    <a:lnTo>
                      <a:pt x="25292" y="20885"/>
                    </a:lnTo>
                    <a:lnTo>
                      <a:pt x="25399" y="20843"/>
                    </a:lnTo>
                    <a:lnTo>
                      <a:pt x="25505" y="20779"/>
                    </a:lnTo>
                    <a:lnTo>
                      <a:pt x="25590" y="20694"/>
                    </a:lnTo>
                    <a:lnTo>
                      <a:pt x="25675" y="20566"/>
                    </a:lnTo>
                    <a:lnTo>
                      <a:pt x="25803" y="20353"/>
                    </a:lnTo>
                    <a:lnTo>
                      <a:pt x="25846" y="20289"/>
                    </a:lnTo>
                    <a:lnTo>
                      <a:pt x="25888" y="20268"/>
                    </a:lnTo>
                    <a:lnTo>
                      <a:pt x="26016" y="20204"/>
                    </a:lnTo>
                    <a:lnTo>
                      <a:pt x="26101" y="20183"/>
                    </a:lnTo>
                    <a:lnTo>
                      <a:pt x="26165" y="20162"/>
                    </a:lnTo>
                    <a:lnTo>
                      <a:pt x="26357" y="20119"/>
                    </a:lnTo>
                    <a:lnTo>
                      <a:pt x="26506" y="20076"/>
                    </a:lnTo>
                    <a:lnTo>
                      <a:pt x="26719" y="19991"/>
                    </a:lnTo>
                    <a:lnTo>
                      <a:pt x="26910" y="19885"/>
                    </a:lnTo>
                    <a:lnTo>
                      <a:pt x="27102" y="19736"/>
                    </a:lnTo>
                    <a:lnTo>
                      <a:pt x="27251" y="19608"/>
                    </a:lnTo>
                    <a:lnTo>
                      <a:pt x="27400" y="19438"/>
                    </a:lnTo>
                    <a:lnTo>
                      <a:pt x="27464" y="19353"/>
                    </a:lnTo>
                    <a:lnTo>
                      <a:pt x="27592" y="19267"/>
                    </a:lnTo>
                    <a:lnTo>
                      <a:pt x="27634" y="19225"/>
                    </a:lnTo>
                    <a:lnTo>
                      <a:pt x="27677" y="19204"/>
                    </a:lnTo>
                    <a:lnTo>
                      <a:pt x="27847" y="19140"/>
                    </a:lnTo>
                    <a:lnTo>
                      <a:pt x="27890" y="19118"/>
                    </a:lnTo>
                    <a:lnTo>
                      <a:pt x="27975" y="19076"/>
                    </a:lnTo>
                    <a:lnTo>
                      <a:pt x="28188" y="18948"/>
                    </a:lnTo>
                    <a:lnTo>
                      <a:pt x="28294" y="18863"/>
                    </a:lnTo>
                    <a:lnTo>
                      <a:pt x="28401" y="18778"/>
                    </a:lnTo>
                    <a:lnTo>
                      <a:pt x="28507" y="18650"/>
                    </a:lnTo>
                    <a:lnTo>
                      <a:pt x="28571" y="18522"/>
                    </a:lnTo>
                    <a:lnTo>
                      <a:pt x="28613" y="18458"/>
                    </a:lnTo>
                    <a:lnTo>
                      <a:pt x="28635" y="18373"/>
                    </a:lnTo>
                    <a:lnTo>
                      <a:pt x="28656" y="18309"/>
                    </a:lnTo>
                    <a:lnTo>
                      <a:pt x="28677" y="18224"/>
                    </a:lnTo>
                    <a:lnTo>
                      <a:pt x="28677" y="18118"/>
                    </a:lnTo>
                    <a:lnTo>
                      <a:pt x="28699" y="18033"/>
                    </a:lnTo>
                    <a:lnTo>
                      <a:pt x="28720" y="17905"/>
                    </a:lnTo>
                    <a:lnTo>
                      <a:pt x="28720" y="17841"/>
                    </a:lnTo>
                    <a:lnTo>
                      <a:pt x="28762" y="17798"/>
                    </a:lnTo>
                    <a:lnTo>
                      <a:pt x="28784" y="17735"/>
                    </a:lnTo>
                    <a:lnTo>
                      <a:pt x="28911" y="17628"/>
                    </a:lnTo>
                    <a:lnTo>
                      <a:pt x="29039" y="17522"/>
                    </a:lnTo>
                    <a:lnTo>
                      <a:pt x="29124" y="17543"/>
                    </a:lnTo>
                    <a:lnTo>
                      <a:pt x="29295" y="17586"/>
                    </a:lnTo>
                    <a:lnTo>
                      <a:pt x="29486" y="17586"/>
                    </a:lnTo>
                    <a:lnTo>
                      <a:pt x="29614" y="17564"/>
                    </a:lnTo>
                    <a:lnTo>
                      <a:pt x="29720" y="17500"/>
                    </a:lnTo>
                    <a:lnTo>
                      <a:pt x="29827" y="17437"/>
                    </a:lnTo>
                    <a:lnTo>
                      <a:pt x="29912" y="17351"/>
                    </a:lnTo>
                    <a:lnTo>
                      <a:pt x="29955" y="17288"/>
                    </a:lnTo>
                    <a:lnTo>
                      <a:pt x="30061" y="17096"/>
                    </a:lnTo>
                    <a:lnTo>
                      <a:pt x="30168" y="16883"/>
                    </a:lnTo>
                    <a:lnTo>
                      <a:pt x="30253" y="16649"/>
                    </a:lnTo>
                    <a:lnTo>
                      <a:pt x="30338" y="16415"/>
                    </a:lnTo>
                    <a:lnTo>
                      <a:pt x="30402" y="16223"/>
                    </a:lnTo>
                    <a:lnTo>
                      <a:pt x="30466" y="16031"/>
                    </a:lnTo>
                    <a:lnTo>
                      <a:pt x="30508" y="15925"/>
                    </a:lnTo>
                    <a:lnTo>
                      <a:pt x="30572" y="15733"/>
                    </a:lnTo>
                    <a:lnTo>
                      <a:pt x="30615" y="15563"/>
                    </a:lnTo>
                    <a:lnTo>
                      <a:pt x="30636" y="15435"/>
                    </a:lnTo>
                    <a:lnTo>
                      <a:pt x="30615" y="15286"/>
                    </a:lnTo>
                    <a:lnTo>
                      <a:pt x="30593" y="15137"/>
                    </a:lnTo>
                    <a:lnTo>
                      <a:pt x="30529" y="14775"/>
                    </a:lnTo>
                    <a:lnTo>
                      <a:pt x="30444" y="14094"/>
                    </a:lnTo>
                    <a:lnTo>
                      <a:pt x="30380" y="13732"/>
                    </a:lnTo>
                    <a:lnTo>
                      <a:pt x="30295" y="13392"/>
                    </a:lnTo>
                    <a:lnTo>
                      <a:pt x="30253" y="13243"/>
                    </a:lnTo>
                    <a:lnTo>
                      <a:pt x="30168" y="13115"/>
                    </a:lnTo>
                    <a:lnTo>
                      <a:pt x="30019" y="12859"/>
                    </a:lnTo>
                    <a:lnTo>
                      <a:pt x="29955" y="12774"/>
                    </a:lnTo>
                    <a:lnTo>
                      <a:pt x="29827" y="12561"/>
                    </a:lnTo>
                    <a:lnTo>
                      <a:pt x="29742" y="12391"/>
                    </a:lnTo>
                    <a:lnTo>
                      <a:pt x="29678" y="12221"/>
                    </a:lnTo>
                    <a:lnTo>
                      <a:pt x="29614" y="12008"/>
                    </a:lnTo>
                    <a:lnTo>
                      <a:pt x="29529" y="11774"/>
                    </a:lnTo>
                    <a:lnTo>
                      <a:pt x="29422" y="11539"/>
                    </a:lnTo>
                    <a:lnTo>
                      <a:pt x="29295" y="11284"/>
                    </a:lnTo>
                    <a:lnTo>
                      <a:pt x="29210" y="11178"/>
                    </a:lnTo>
                    <a:lnTo>
                      <a:pt x="29146" y="11071"/>
                    </a:lnTo>
                    <a:lnTo>
                      <a:pt x="28933" y="10901"/>
                    </a:lnTo>
                    <a:lnTo>
                      <a:pt x="28720" y="10752"/>
                    </a:lnTo>
                    <a:lnTo>
                      <a:pt x="28507" y="10645"/>
                    </a:lnTo>
                    <a:lnTo>
                      <a:pt x="28251" y="10539"/>
                    </a:lnTo>
                    <a:lnTo>
                      <a:pt x="28017" y="10454"/>
                    </a:lnTo>
                    <a:lnTo>
                      <a:pt x="27762" y="10347"/>
                    </a:lnTo>
                    <a:lnTo>
                      <a:pt x="27528" y="10262"/>
                    </a:lnTo>
                    <a:lnTo>
                      <a:pt x="27336" y="10156"/>
                    </a:lnTo>
                    <a:lnTo>
                      <a:pt x="27144" y="10049"/>
                    </a:lnTo>
                    <a:lnTo>
                      <a:pt x="26697" y="9772"/>
                    </a:lnTo>
                    <a:lnTo>
                      <a:pt x="26548" y="9687"/>
                    </a:lnTo>
                    <a:lnTo>
                      <a:pt x="26250" y="9538"/>
                    </a:lnTo>
                    <a:lnTo>
                      <a:pt x="25867" y="9304"/>
                    </a:lnTo>
                    <a:lnTo>
                      <a:pt x="25526" y="9070"/>
                    </a:lnTo>
                    <a:lnTo>
                      <a:pt x="25165" y="8857"/>
                    </a:lnTo>
                    <a:lnTo>
                      <a:pt x="24888" y="8708"/>
                    </a:lnTo>
                    <a:lnTo>
                      <a:pt x="24590" y="8580"/>
                    </a:lnTo>
                    <a:lnTo>
                      <a:pt x="24292" y="8431"/>
                    </a:lnTo>
                    <a:lnTo>
                      <a:pt x="23994" y="8261"/>
                    </a:lnTo>
                    <a:lnTo>
                      <a:pt x="23951" y="8240"/>
                    </a:lnTo>
                    <a:lnTo>
                      <a:pt x="23717" y="8091"/>
                    </a:lnTo>
                    <a:lnTo>
                      <a:pt x="23568" y="8027"/>
                    </a:lnTo>
                    <a:lnTo>
                      <a:pt x="23419" y="7963"/>
                    </a:lnTo>
                    <a:lnTo>
                      <a:pt x="23270" y="7920"/>
                    </a:lnTo>
                    <a:lnTo>
                      <a:pt x="23206" y="7899"/>
                    </a:lnTo>
                    <a:lnTo>
                      <a:pt x="22844" y="7750"/>
                    </a:lnTo>
                    <a:lnTo>
                      <a:pt x="22589" y="7622"/>
                    </a:lnTo>
                    <a:lnTo>
                      <a:pt x="22354" y="7495"/>
                    </a:lnTo>
                    <a:lnTo>
                      <a:pt x="22376" y="7452"/>
                    </a:lnTo>
                    <a:lnTo>
                      <a:pt x="22376" y="7388"/>
                    </a:lnTo>
                    <a:lnTo>
                      <a:pt x="22354" y="7282"/>
                    </a:lnTo>
                    <a:lnTo>
                      <a:pt x="22376" y="7154"/>
                    </a:lnTo>
                    <a:lnTo>
                      <a:pt x="22397" y="7047"/>
                    </a:lnTo>
                    <a:lnTo>
                      <a:pt x="22461" y="6877"/>
                    </a:lnTo>
                    <a:lnTo>
                      <a:pt x="22482" y="6813"/>
                    </a:lnTo>
                    <a:lnTo>
                      <a:pt x="22546" y="6558"/>
                    </a:lnTo>
                    <a:lnTo>
                      <a:pt x="22567" y="6451"/>
                    </a:lnTo>
                    <a:lnTo>
                      <a:pt x="22546" y="6324"/>
                    </a:lnTo>
                    <a:lnTo>
                      <a:pt x="22503" y="6196"/>
                    </a:lnTo>
                    <a:lnTo>
                      <a:pt x="22461" y="6089"/>
                    </a:lnTo>
                    <a:lnTo>
                      <a:pt x="22312" y="5855"/>
                    </a:lnTo>
                    <a:lnTo>
                      <a:pt x="22248" y="5727"/>
                    </a:lnTo>
                    <a:lnTo>
                      <a:pt x="22163" y="5557"/>
                    </a:lnTo>
                    <a:lnTo>
                      <a:pt x="22141" y="5493"/>
                    </a:lnTo>
                    <a:lnTo>
                      <a:pt x="22014" y="5238"/>
                    </a:lnTo>
                    <a:lnTo>
                      <a:pt x="21822" y="4961"/>
                    </a:lnTo>
                    <a:lnTo>
                      <a:pt x="21758" y="4855"/>
                    </a:lnTo>
                    <a:lnTo>
                      <a:pt x="21673" y="4748"/>
                    </a:lnTo>
                    <a:lnTo>
                      <a:pt x="21609" y="4557"/>
                    </a:lnTo>
                    <a:lnTo>
                      <a:pt x="21588" y="4259"/>
                    </a:lnTo>
                    <a:lnTo>
                      <a:pt x="21567" y="4173"/>
                    </a:lnTo>
                    <a:lnTo>
                      <a:pt x="21567" y="4110"/>
                    </a:lnTo>
                    <a:lnTo>
                      <a:pt x="21567" y="3897"/>
                    </a:lnTo>
                    <a:lnTo>
                      <a:pt x="21545" y="3684"/>
                    </a:lnTo>
                    <a:lnTo>
                      <a:pt x="21482" y="3492"/>
                    </a:lnTo>
                    <a:lnTo>
                      <a:pt x="21418" y="3322"/>
                    </a:lnTo>
                    <a:lnTo>
                      <a:pt x="21332" y="3151"/>
                    </a:lnTo>
                    <a:lnTo>
                      <a:pt x="21205" y="3024"/>
                    </a:lnTo>
                    <a:lnTo>
                      <a:pt x="21077" y="2939"/>
                    </a:lnTo>
                    <a:lnTo>
                      <a:pt x="21034" y="2917"/>
                    </a:lnTo>
                    <a:lnTo>
                      <a:pt x="20928" y="2853"/>
                    </a:lnTo>
                    <a:lnTo>
                      <a:pt x="20885" y="2832"/>
                    </a:lnTo>
                    <a:lnTo>
                      <a:pt x="20651" y="2726"/>
                    </a:lnTo>
                    <a:lnTo>
                      <a:pt x="20417" y="2598"/>
                    </a:lnTo>
                    <a:lnTo>
                      <a:pt x="20353" y="2577"/>
                    </a:lnTo>
                    <a:lnTo>
                      <a:pt x="20119" y="2470"/>
                    </a:lnTo>
                    <a:lnTo>
                      <a:pt x="19864" y="2385"/>
                    </a:lnTo>
                    <a:lnTo>
                      <a:pt x="19800" y="2364"/>
                    </a:lnTo>
                    <a:lnTo>
                      <a:pt x="19672" y="2321"/>
                    </a:lnTo>
                    <a:lnTo>
                      <a:pt x="19544" y="2257"/>
                    </a:lnTo>
                    <a:lnTo>
                      <a:pt x="19374" y="2130"/>
                    </a:lnTo>
                    <a:lnTo>
                      <a:pt x="19225" y="1981"/>
                    </a:lnTo>
                    <a:lnTo>
                      <a:pt x="19225" y="1981"/>
                    </a:lnTo>
                    <a:lnTo>
                      <a:pt x="19246" y="2044"/>
                    </a:lnTo>
                    <a:lnTo>
                      <a:pt x="19118" y="1874"/>
                    </a:lnTo>
                    <a:lnTo>
                      <a:pt x="18927" y="1683"/>
                    </a:lnTo>
                    <a:lnTo>
                      <a:pt x="18735" y="1491"/>
                    </a:lnTo>
                    <a:lnTo>
                      <a:pt x="18607" y="1363"/>
                    </a:lnTo>
                    <a:lnTo>
                      <a:pt x="18458" y="1257"/>
                    </a:lnTo>
                    <a:lnTo>
                      <a:pt x="18288" y="1172"/>
                    </a:lnTo>
                    <a:lnTo>
                      <a:pt x="18118" y="1108"/>
                    </a:lnTo>
                    <a:lnTo>
                      <a:pt x="17777" y="980"/>
                    </a:lnTo>
                    <a:lnTo>
                      <a:pt x="17649" y="937"/>
                    </a:lnTo>
                    <a:lnTo>
                      <a:pt x="17543" y="895"/>
                    </a:lnTo>
                    <a:lnTo>
                      <a:pt x="17330" y="831"/>
                    </a:lnTo>
                    <a:lnTo>
                      <a:pt x="17224" y="788"/>
                    </a:lnTo>
                    <a:lnTo>
                      <a:pt x="17053" y="725"/>
                    </a:lnTo>
                    <a:lnTo>
                      <a:pt x="16904" y="661"/>
                    </a:lnTo>
                    <a:lnTo>
                      <a:pt x="16734" y="533"/>
                    </a:lnTo>
                    <a:lnTo>
                      <a:pt x="16479" y="363"/>
                    </a:lnTo>
                    <a:lnTo>
                      <a:pt x="16330" y="277"/>
                    </a:lnTo>
                    <a:lnTo>
                      <a:pt x="16202" y="235"/>
                    </a:lnTo>
                    <a:lnTo>
                      <a:pt x="16095" y="214"/>
                    </a:lnTo>
                    <a:lnTo>
                      <a:pt x="15989" y="192"/>
                    </a:lnTo>
                    <a:lnTo>
                      <a:pt x="15797" y="214"/>
                    </a:lnTo>
                    <a:lnTo>
                      <a:pt x="15627" y="256"/>
                    </a:lnTo>
                    <a:lnTo>
                      <a:pt x="15435" y="277"/>
                    </a:lnTo>
                    <a:lnTo>
                      <a:pt x="15265" y="299"/>
                    </a:lnTo>
                    <a:lnTo>
                      <a:pt x="15201" y="299"/>
                    </a:lnTo>
                    <a:lnTo>
                      <a:pt x="15052" y="235"/>
                    </a:lnTo>
                    <a:lnTo>
                      <a:pt x="14988" y="214"/>
                    </a:lnTo>
                    <a:lnTo>
                      <a:pt x="14754" y="128"/>
                    </a:lnTo>
                    <a:lnTo>
                      <a:pt x="14477" y="43"/>
                    </a:lnTo>
                    <a:lnTo>
                      <a:pt x="14371" y="22"/>
                    </a:lnTo>
                    <a:lnTo>
                      <a:pt x="14243" y="22"/>
                    </a:lnTo>
                    <a:lnTo>
                      <a:pt x="13966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2927;p49">
                <a:extLst>
                  <a:ext uri="{FF2B5EF4-FFF2-40B4-BE49-F238E27FC236}">
                    <a16:creationId xmlns:a16="http://schemas.microsoft.com/office/drawing/2014/main" id="{94540269-E39C-1AF7-4CC9-B4DB98FC4414}"/>
                  </a:ext>
                </a:extLst>
              </p:cNvPr>
              <p:cNvSpPr/>
              <p:nvPr/>
            </p:nvSpPr>
            <p:spPr>
              <a:xfrm>
                <a:off x="4721189" y="3519089"/>
                <a:ext cx="284225" cy="209569"/>
              </a:xfrm>
              <a:custGeom>
                <a:avLst/>
                <a:gdLst/>
                <a:ahLst/>
                <a:cxnLst/>
                <a:rect l="l" t="t" r="r" b="b"/>
                <a:pathLst>
                  <a:path w="30636" h="22589" fill="none" extrusionOk="0">
                    <a:moveTo>
                      <a:pt x="13966" y="1"/>
                    </a:moveTo>
                    <a:lnTo>
                      <a:pt x="13966" y="1"/>
                    </a:lnTo>
                    <a:lnTo>
                      <a:pt x="13966" y="1"/>
                    </a:lnTo>
                    <a:lnTo>
                      <a:pt x="13668" y="22"/>
                    </a:lnTo>
                    <a:lnTo>
                      <a:pt x="13413" y="65"/>
                    </a:lnTo>
                    <a:lnTo>
                      <a:pt x="13413" y="65"/>
                    </a:lnTo>
                    <a:lnTo>
                      <a:pt x="13157" y="86"/>
                    </a:lnTo>
                    <a:lnTo>
                      <a:pt x="12945" y="107"/>
                    </a:lnTo>
                    <a:lnTo>
                      <a:pt x="12774" y="86"/>
                    </a:lnTo>
                    <a:lnTo>
                      <a:pt x="12774" y="86"/>
                    </a:lnTo>
                    <a:lnTo>
                      <a:pt x="12540" y="86"/>
                    </a:lnTo>
                    <a:lnTo>
                      <a:pt x="12540" y="86"/>
                    </a:lnTo>
                    <a:lnTo>
                      <a:pt x="12370" y="86"/>
                    </a:lnTo>
                    <a:lnTo>
                      <a:pt x="12221" y="128"/>
                    </a:lnTo>
                    <a:lnTo>
                      <a:pt x="12157" y="128"/>
                    </a:lnTo>
                    <a:lnTo>
                      <a:pt x="11987" y="150"/>
                    </a:lnTo>
                    <a:lnTo>
                      <a:pt x="11944" y="171"/>
                    </a:lnTo>
                    <a:lnTo>
                      <a:pt x="11944" y="171"/>
                    </a:lnTo>
                    <a:lnTo>
                      <a:pt x="11838" y="171"/>
                    </a:lnTo>
                    <a:lnTo>
                      <a:pt x="11838" y="171"/>
                    </a:lnTo>
                    <a:lnTo>
                      <a:pt x="11625" y="214"/>
                    </a:lnTo>
                    <a:lnTo>
                      <a:pt x="11433" y="277"/>
                    </a:lnTo>
                    <a:lnTo>
                      <a:pt x="11433" y="277"/>
                    </a:lnTo>
                    <a:lnTo>
                      <a:pt x="11263" y="341"/>
                    </a:lnTo>
                    <a:lnTo>
                      <a:pt x="11135" y="426"/>
                    </a:lnTo>
                    <a:lnTo>
                      <a:pt x="11029" y="533"/>
                    </a:lnTo>
                    <a:lnTo>
                      <a:pt x="10943" y="661"/>
                    </a:lnTo>
                    <a:lnTo>
                      <a:pt x="10943" y="661"/>
                    </a:lnTo>
                    <a:lnTo>
                      <a:pt x="10858" y="874"/>
                    </a:lnTo>
                    <a:lnTo>
                      <a:pt x="10816" y="1108"/>
                    </a:lnTo>
                    <a:lnTo>
                      <a:pt x="10816" y="1108"/>
                    </a:lnTo>
                    <a:lnTo>
                      <a:pt x="10816" y="1321"/>
                    </a:lnTo>
                    <a:lnTo>
                      <a:pt x="10837" y="1534"/>
                    </a:lnTo>
                    <a:lnTo>
                      <a:pt x="10837" y="1576"/>
                    </a:lnTo>
                    <a:lnTo>
                      <a:pt x="10837" y="1576"/>
                    </a:lnTo>
                    <a:lnTo>
                      <a:pt x="10858" y="1853"/>
                    </a:lnTo>
                    <a:lnTo>
                      <a:pt x="10858" y="1853"/>
                    </a:lnTo>
                    <a:lnTo>
                      <a:pt x="10837" y="2002"/>
                    </a:lnTo>
                    <a:lnTo>
                      <a:pt x="10816" y="2172"/>
                    </a:lnTo>
                    <a:lnTo>
                      <a:pt x="10816" y="2172"/>
                    </a:lnTo>
                    <a:lnTo>
                      <a:pt x="10709" y="2364"/>
                    </a:lnTo>
                    <a:lnTo>
                      <a:pt x="10709" y="2364"/>
                    </a:lnTo>
                    <a:lnTo>
                      <a:pt x="10560" y="2555"/>
                    </a:lnTo>
                    <a:lnTo>
                      <a:pt x="10560" y="2555"/>
                    </a:lnTo>
                    <a:lnTo>
                      <a:pt x="10454" y="2726"/>
                    </a:lnTo>
                    <a:lnTo>
                      <a:pt x="10347" y="2875"/>
                    </a:lnTo>
                    <a:lnTo>
                      <a:pt x="10347" y="2875"/>
                    </a:lnTo>
                    <a:lnTo>
                      <a:pt x="10241" y="3066"/>
                    </a:lnTo>
                    <a:lnTo>
                      <a:pt x="10177" y="3258"/>
                    </a:lnTo>
                    <a:lnTo>
                      <a:pt x="10177" y="3258"/>
                    </a:lnTo>
                    <a:lnTo>
                      <a:pt x="10134" y="3407"/>
                    </a:lnTo>
                    <a:lnTo>
                      <a:pt x="10113" y="3599"/>
                    </a:lnTo>
                    <a:lnTo>
                      <a:pt x="10113" y="3599"/>
                    </a:lnTo>
                    <a:lnTo>
                      <a:pt x="10028" y="3833"/>
                    </a:lnTo>
                    <a:lnTo>
                      <a:pt x="9943" y="3790"/>
                    </a:lnTo>
                    <a:lnTo>
                      <a:pt x="9730" y="3748"/>
                    </a:lnTo>
                    <a:lnTo>
                      <a:pt x="9730" y="3748"/>
                    </a:lnTo>
                    <a:lnTo>
                      <a:pt x="9453" y="3662"/>
                    </a:lnTo>
                    <a:lnTo>
                      <a:pt x="9453" y="3662"/>
                    </a:lnTo>
                    <a:lnTo>
                      <a:pt x="9198" y="3620"/>
                    </a:lnTo>
                    <a:lnTo>
                      <a:pt x="9027" y="3556"/>
                    </a:lnTo>
                    <a:lnTo>
                      <a:pt x="8985" y="3556"/>
                    </a:lnTo>
                    <a:lnTo>
                      <a:pt x="8985" y="3556"/>
                    </a:lnTo>
                    <a:lnTo>
                      <a:pt x="8751" y="3471"/>
                    </a:lnTo>
                    <a:lnTo>
                      <a:pt x="8580" y="3407"/>
                    </a:lnTo>
                    <a:lnTo>
                      <a:pt x="8580" y="3407"/>
                    </a:lnTo>
                    <a:lnTo>
                      <a:pt x="8133" y="3279"/>
                    </a:lnTo>
                    <a:lnTo>
                      <a:pt x="8091" y="3258"/>
                    </a:lnTo>
                    <a:lnTo>
                      <a:pt x="8091" y="3258"/>
                    </a:lnTo>
                    <a:lnTo>
                      <a:pt x="7835" y="3194"/>
                    </a:lnTo>
                    <a:lnTo>
                      <a:pt x="7835" y="3194"/>
                    </a:lnTo>
                    <a:lnTo>
                      <a:pt x="7644" y="3173"/>
                    </a:lnTo>
                    <a:lnTo>
                      <a:pt x="7558" y="3173"/>
                    </a:lnTo>
                    <a:lnTo>
                      <a:pt x="7558" y="3173"/>
                    </a:lnTo>
                    <a:lnTo>
                      <a:pt x="7303" y="3194"/>
                    </a:lnTo>
                    <a:lnTo>
                      <a:pt x="7154" y="3194"/>
                    </a:lnTo>
                    <a:lnTo>
                      <a:pt x="7154" y="3194"/>
                    </a:lnTo>
                    <a:lnTo>
                      <a:pt x="6920" y="3151"/>
                    </a:lnTo>
                    <a:lnTo>
                      <a:pt x="6707" y="3109"/>
                    </a:lnTo>
                    <a:lnTo>
                      <a:pt x="6707" y="3109"/>
                    </a:lnTo>
                    <a:lnTo>
                      <a:pt x="6494" y="3045"/>
                    </a:lnTo>
                    <a:lnTo>
                      <a:pt x="6196" y="2981"/>
                    </a:lnTo>
                    <a:lnTo>
                      <a:pt x="6196" y="2981"/>
                    </a:lnTo>
                    <a:lnTo>
                      <a:pt x="5962" y="2960"/>
                    </a:lnTo>
                    <a:lnTo>
                      <a:pt x="5727" y="2960"/>
                    </a:lnTo>
                    <a:lnTo>
                      <a:pt x="5727" y="2960"/>
                    </a:lnTo>
                    <a:lnTo>
                      <a:pt x="5536" y="2960"/>
                    </a:lnTo>
                    <a:lnTo>
                      <a:pt x="5536" y="2960"/>
                    </a:lnTo>
                    <a:lnTo>
                      <a:pt x="5387" y="2960"/>
                    </a:lnTo>
                    <a:lnTo>
                      <a:pt x="5217" y="2981"/>
                    </a:lnTo>
                    <a:lnTo>
                      <a:pt x="5217" y="2981"/>
                    </a:lnTo>
                    <a:lnTo>
                      <a:pt x="5068" y="3002"/>
                    </a:lnTo>
                    <a:lnTo>
                      <a:pt x="4919" y="3045"/>
                    </a:lnTo>
                    <a:lnTo>
                      <a:pt x="4684" y="3130"/>
                    </a:lnTo>
                    <a:lnTo>
                      <a:pt x="4684" y="3130"/>
                    </a:lnTo>
                    <a:lnTo>
                      <a:pt x="4408" y="3258"/>
                    </a:lnTo>
                    <a:lnTo>
                      <a:pt x="4152" y="3428"/>
                    </a:lnTo>
                    <a:lnTo>
                      <a:pt x="4152" y="3428"/>
                    </a:lnTo>
                    <a:lnTo>
                      <a:pt x="3918" y="3599"/>
                    </a:lnTo>
                    <a:lnTo>
                      <a:pt x="3705" y="3811"/>
                    </a:lnTo>
                    <a:lnTo>
                      <a:pt x="3705" y="3811"/>
                    </a:lnTo>
                    <a:lnTo>
                      <a:pt x="3535" y="3982"/>
                    </a:lnTo>
                    <a:lnTo>
                      <a:pt x="3535" y="3982"/>
                    </a:lnTo>
                    <a:lnTo>
                      <a:pt x="3407" y="4131"/>
                    </a:lnTo>
                    <a:lnTo>
                      <a:pt x="3407" y="4131"/>
                    </a:lnTo>
                    <a:lnTo>
                      <a:pt x="3258" y="4259"/>
                    </a:lnTo>
                    <a:lnTo>
                      <a:pt x="3151" y="4344"/>
                    </a:lnTo>
                    <a:lnTo>
                      <a:pt x="3151" y="4344"/>
                    </a:lnTo>
                    <a:lnTo>
                      <a:pt x="3045" y="4450"/>
                    </a:lnTo>
                    <a:lnTo>
                      <a:pt x="2939" y="4514"/>
                    </a:lnTo>
                    <a:lnTo>
                      <a:pt x="2832" y="4578"/>
                    </a:lnTo>
                    <a:lnTo>
                      <a:pt x="2832" y="4578"/>
                    </a:lnTo>
                    <a:lnTo>
                      <a:pt x="2662" y="4663"/>
                    </a:lnTo>
                    <a:lnTo>
                      <a:pt x="2662" y="4663"/>
                    </a:lnTo>
                    <a:lnTo>
                      <a:pt x="2492" y="4748"/>
                    </a:lnTo>
                    <a:lnTo>
                      <a:pt x="2385" y="4833"/>
                    </a:lnTo>
                    <a:lnTo>
                      <a:pt x="2385" y="4833"/>
                    </a:lnTo>
                    <a:lnTo>
                      <a:pt x="2172" y="4919"/>
                    </a:lnTo>
                    <a:lnTo>
                      <a:pt x="1981" y="4982"/>
                    </a:lnTo>
                    <a:lnTo>
                      <a:pt x="1981" y="4982"/>
                    </a:lnTo>
                    <a:lnTo>
                      <a:pt x="1853" y="5004"/>
                    </a:lnTo>
                    <a:lnTo>
                      <a:pt x="1746" y="5068"/>
                    </a:lnTo>
                    <a:lnTo>
                      <a:pt x="1746" y="5068"/>
                    </a:lnTo>
                    <a:lnTo>
                      <a:pt x="1683" y="5131"/>
                    </a:lnTo>
                    <a:lnTo>
                      <a:pt x="1619" y="5195"/>
                    </a:lnTo>
                    <a:lnTo>
                      <a:pt x="1512" y="5280"/>
                    </a:lnTo>
                    <a:lnTo>
                      <a:pt x="1512" y="5280"/>
                    </a:lnTo>
                    <a:lnTo>
                      <a:pt x="1427" y="5344"/>
                    </a:lnTo>
                    <a:lnTo>
                      <a:pt x="1342" y="5429"/>
                    </a:lnTo>
                    <a:lnTo>
                      <a:pt x="1342" y="5429"/>
                    </a:lnTo>
                    <a:lnTo>
                      <a:pt x="1257" y="5557"/>
                    </a:lnTo>
                    <a:lnTo>
                      <a:pt x="1257" y="5557"/>
                    </a:lnTo>
                    <a:lnTo>
                      <a:pt x="1150" y="5664"/>
                    </a:lnTo>
                    <a:lnTo>
                      <a:pt x="1150" y="5664"/>
                    </a:lnTo>
                    <a:lnTo>
                      <a:pt x="1044" y="5770"/>
                    </a:lnTo>
                    <a:lnTo>
                      <a:pt x="1044" y="5770"/>
                    </a:lnTo>
                    <a:lnTo>
                      <a:pt x="959" y="5898"/>
                    </a:lnTo>
                    <a:lnTo>
                      <a:pt x="916" y="6047"/>
                    </a:lnTo>
                    <a:lnTo>
                      <a:pt x="916" y="6047"/>
                    </a:lnTo>
                    <a:lnTo>
                      <a:pt x="874" y="6302"/>
                    </a:lnTo>
                    <a:lnTo>
                      <a:pt x="874" y="6387"/>
                    </a:lnTo>
                    <a:lnTo>
                      <a:pt x="874" y="6387"/>
                    </a:lnTo>
                    <a:lnTo>
                      <a:pt x="831" y="6771"/>
                    </a:lnTo>
                    <a:lnTo>
                      <a:pt x="767" y="7133"/>
                    </a:lnTo>
                    <a:lnTo>
                      <a:pt x="767" y="7133"/>
                    </a:lnTo>
                    <a:lnTo>
                      <a:pt x="618" y="7473"/>
                    </a:lnTo>
                    <a:lnTo>
                      <a:pt x="533" y="7644"/>
                    </a:lnTo>
                    <a:lnTo>
                      <a:pt x="533" y="7644"/>
                    </a:lnTo>
                    <a:lnTo>
                      <a:pt x="469" y="7835"/>
                    </a:lnTo>
                    <a:lnTo>
                      <a:pt x="405" y="8027"/>
                    </a:lnTo>
                    <a:lnTo>
                      <a:pt x="363" y="8112"/>
                    </a:lnTo>
                    <a:lnTo>
                      <a:pt x="363" y="8112"/>
                    </a:lnTo>
                    <a:lnTo>
                      <a:pt x="171" y="8665"/>
                    </a:lnTo>
                    <a:lnTo>
                      <a:pt x="128" y="8751"/>
                    </a:lnTo>
                    <a:lnTo>
                      <a:pt x="128" y="8751"/>
                    </a:lnTo>
                    <a:lnTo>
                      <a:pt x="86" y="8900"/>
                    </a:lnTo>
                    <a:lnTo>
                      <a:pt x="86" y="8900"/>
                    </a:lnTo>
                    <a:lnTo>
                      <a:pt x="22" y="9070"/>
                    </a:lnTo>
                    <a:lnTo>
                      <a:pt x="22" y="9070"/>
                    </a:lnTo>
                    <a:lnTo>
                      <a:pt x="1" y="9198"/>
                    </a:lnTo>
                    <a:lnTo>
                      <a:pt x="1" y="9325"/>
                    </a:lnTo>
                    <a:lnTo>
                      <a:pt x="1" y="9325"/>
                    </a:lnTo>
                    <a:lnTo>
                      <a:pt x="22" y="9411"/>
                    </a:lnTo>
                    <a:lnTo>
                      <a:pt x="43" y="9496"/>
                    </a:lnTo>
                    <a:lnTo>
                      <a:pt x="128" y="9666"/>
                    </a:lnTo>
                    <a:lnTo>
                      <a:pt x="256" y="9943"/>
                    </a:lnTo>
                    <a:lnTo>
                      <a:pt x="256" y="9943"/>
                    </a:lnTo>
                    <a:lnTo>
                      <a:pt x="384" y="10198"/>
                    </a:lnTo>
                    <a:lnTo>
                      <a:pt x="469" y="10454"/>
                    </a:lnTo>
                    <a:lnTo>
                      <a:pt x="490" y="10518"/>
                    </a:lnTo>
                    <a:lnTo>
                      <a:pt x="490" y="10518"/>
                    </a:lnTo>
                    <a:lnTo>
                      <a:pt x="554" y="10752"/>
                    </a:lnTo>
                    <a:lnTo>
                      <a:pt x="554" y="10752"/>
                    </a:lnTo>
                    <a:lnTo>
                      <a:pt x="618" y="10879"/>
                    </a:lnTo>
                    <a:lnTo>
                      <a:pt x="682" y="11007"/>
                    </a:lnTo>
                    <a:lnTo>
                      <a:pt x="682" y="11007"/>
                    </a:lnTo>
                    <a:lnTo>
                      <a:pt x="725" y="11071"/>
                    </a:lnTo>
                    <a:lnTo>
                      <a:pt x="767" y="11135"/>
                    </a:lnTo>
                    <a:lnTo>
                      <a:pt x="895" y="11220"/>
                    </a:lnTo>
                    <a:lnTo>
                      <a:pt x="937" y="11263"/>
                    </a:lnTo>
                    <a:lnTo>
                      <a:pt x="937" y="11263"/>
                    </a:lnTo>
                    <a:lnTo>
                      <a:pt x="1108" y="11412"/>
                    </a:lnTo>
                    <a:lnTo>
                      <a:pt x="1108" y="11412"/>
                    </a:lnTo>
                    <a:lnTo>
                      <a:pt x="1235" y="11561"/>
                    </a:lnTo>
                    <a:lnTo>
                      <a:pt x="1235" y="11561"/>
                    </a:lnTo>
                    <a:lnTo>
                      <a:pt x="1278" y="11731"/>
                    </a:lnTo>
                    <a:lnTo>
                      <a:pt x="1278" y="11731"/>
                    </a:lnTo>
                    <a:lnTo>
                      <a:pt x="1321" y="11901"/>
                    </a:lnTo>
                    <a:lnTo>
                      <a:pt x="1321" y="12093"/>
                    </a:lnTo>
                    <a:lnTo>
                      <a:pt x="1321" y="12093"/>
                    </a:lnTo>
                    <a:lnTo>
                      <a:pt x="1321" y="12242"/>
                    </a:lnTo>
                    <a:lnTo>
                      <a:pt x="1321" y="12242"/>
                    </a:lnTo>
                    <a:lnTo>
                      <a:pt x="1342" y="12327"/>
                    </a:lnTo>
                    <a:lnTo>
                      <a:pt x="1363" y="12434"/>
                    </a:lnTo>
                    <a:lnTo>
                      <a:pt x="1363" y="12434"/>
                    </a:lnTo>
                    <a:lnTo>
                      <a:pt x="1448" y="12604"/>
                    </a:lnTo>
                    <a:lnTo>
                      <a:pt x="1491" y="12710"/>
                    </a:lnTo>
                    <a:lnTo>
                      <a:pt x="1491" y="12710"/>
                    </a:lnTo>
                    <a:lnTo>
                      <a:pt x="1555" y="12881"/>
                    </a:lnTo>
                    <a:lnTo>
                      <a:pt x="1597" y="13051"/>
                    </a:lnTo>
                    <a:lnTo>
                      <a:pt x="1597" y="13051"/>
                    </a:lnTo>
                    <a:lnTo>
                      <a:pt x="1704" y="13583"/>
                    </a:lnTo>
                    <a:lnTo>
                      <a:pt x="1704" y="13583"/>
                    </a:lnTo>
                    <a:lnTo>
                      <a:pt x="1746" y="13775"/>
                    </a:lnTo>
                    <a:lnTo>
                      <a:pt x="1789" y="13881"/>
                    </a:lnTo>
                    <a:lnTo>
                      <a:pt x="1853" y="13966"/>
                    </a:lnTo>
                    <a:lnTo>
                      <a:pt x="1853" y="13966"/>
                    </a:lnTo>
                    <a:lnTo>
                      <a:pt x="1981" y="14094"/>
                    </a:lnTo>
                    <a:lnTo>
                      <a:pt x="2044" y="14158"/>
                    </a:lnTo>
                    <a:lnTo>
                      <a:pt x="2044" y="14158"/>
                    </a:lnTo>
                    <a:lnTo>
                      <a:pt x="2151" y="14286"/>
                    </a:lnTo>
                    <a:lnTo>
                      <a:pt x="2151" y="14286"/>
                    </a:lnTo>
                    <a:lnTo>
                      <a:pt x="2215" y="14477"/>
                    </a:lnTo>
                    <a:lnTo>
                      <a:pt x="2215" y="14477"/>
                    </a:lnTo>
                    <a:lnTo>
                      <a:pt x="2279" y="14818"/>
                    </a:lnTo>
                    <a:lnTo>
                      <a:pt x="2321" y="15159"/>
                    </a:lnTo>
                    <a:lnTo>
                      <a:pt x="2343" y="15350"/>
                    </a:lnTo>
                    <a:lnTo>
                      <a:pt x="2343" y="15350"/>
                    </a:lnTo>
                    <a:lnTo>
                      <a:pt x="2364" y="15648"/>
                    </a:lnTo>
                    <a:lnTo>
                      <a:pt x="2406" y="15946"/>
                    </a:lnTo>
                    <a:lnTo>
                      <a:pt x="2406" y="15946"/>
                    </a:lnTo>
                    <a:lnTo>
                      <a:pt x="2513" y="16308"/>
                    </a:lnTo>
                    <a:lnTo>
                      <a:pt x="2619" y="16670"/>
                    </a:lnTo>
                    <a:lnTo>
                      <a:pt x="2790" y="17032"/>
                    </a:lnTo>
                    <a:lnTo>
                      <a:pt x="2981" y="17394"/>
                    </a:lnTo>
                    <a:lnTo>
                      <a:pt x="3024" y="17479"/>
                    </a:lnTo>
                    <a:lnTo>
                      <a:pt x="3024" y="17479"/>
                    </a:lnTo>
                    <a:lnTo>
                      <a:pt x="3151" y="17671"/>
                    </a:lnTo>
                    <a:lnTo>
                      <a:pt x="3301" y="17798"/>
                    </a:lnTo>
                    <a:lnTo>
                      <a:pt x="3301" y="17798"/>
                    </a:lnTo>
                    <a:lnTo>
                      <a:pt x="3450" y="17905"/>
                    </a:lnTo>
                    <a:lnTo>
                      <a:pt x="3662" y="17990"/>
                    </a:lnTo>
                    <a:lnTo>
                      <a:pt x="3662" y="17990"/>
                    </a:lnTo>
                    <a:lnTo>
                      <a:pt x="3833" y="18033"/>
                    </a:lnTo>
                    <a:lnTo>
                      <a:pt x="4024" y="18075"/>
                    </a:lnTo>
                    <a:lnTo>
                      <a:pt x="4088" y="18075"/>
                    </a:lnTo>
                    <a:lnTo>
                      <a:pt x="4088" y="18075"/>
                    </a:lnTo>
                    <a:lnTo>
                      <a:pt x="4322" y="18118"/>
                    </a:lnTo>
                    <a:lnTo>
                      <a:pt x="4365" y="18139"/>
                    </a:lnTo>
                    <a:lnTo>
                      <a:pt x="4365" y="18139"/>
                    </a:lnTo>
                    <a:lnTo>
                      <a:pt x="4493" y="18246"/>
                    </a:lnTo>
                    <a:lnTo>
                      <a:pt x="4493" y="18246"/>
                    </a:lnTo>
                    <a:lnTo>
                      <a:pt x="4812" y="18607"/>
                    </a:lnTo>
                    <a:lnTo>
                      <a:pt x="4812" y="18607"/>
                    </a:lnTo>
                    <a:lnTo>
                      <a:pt x="4961" y="18799"/>
                    </a:lnTo>
                    <a:lnTo>
                      <a:pt x="4961" y="18799"/>
                    </a:lnTo>
                    <a:lnTo>
                      <a:pt x="5302" y="19161"/>
                    </a:lnTo>
                    <a:lnTo>
                      <a:pt x="5302" y="19161"/>
                    </a:lnTo>
                    <a:lnTo>
                      <a:pt x="5493" y="19310"/>
                    </a:lnTo>
                    <a:lnTo>
                      <a:pt x="5749" y="19459"/>
                    </a:lnTo>
                    <a:lnTo>
                      <a:pt x="5749" y="19459"/>
                    </a:lnTo>
                    <a:lnTo>
                      <a:pt x="5855" y="19502"/>
                    </a:lnTo>
                    <a:lnTo>
                      <a:pt x="5855" y="19502"/>
                    </a:lnTo>
                    <a:lnTo>
                      <a:pt x="6111" y="19566"/>
                    </a:lnTo>
                    <a:lnTo>
                      <a:pt x="6324" y="19587"/>
                    </a:lnTo>
                    <a:lnTo>
                      <a:pt x="6324" y="19587"/>
                    </a:lnTo>
                    <a:lnTo>
                      <a:pt x="6451" y="19587"/>
                    </a:lnTo>
                    <a:lnTo>
                      <a:pt x="6451" y="19587"/>
                    </a:lnTo>
                    <a:lnTo>
                      <a:pt x="6622" y="19566"/>
                    </a:lnTo>
                    <a:lnTo>
                      <a:pt x="6792" y="19544"/>
                    </a:lnTo>
                    <a:lnTo>
                      <a:pt x="6877" y="19523"/>
                    </a:lnTo>
                    <a:lnTo>
                      <a:pt x="6877" y="19523"/>
                    </a:lnTo>
                    <a:lnTo>
                      <a:pt x="7239" y="19459"/>
                    </a:lnTo>
                    <a:lnTo>
                      <a:pt x="7558" y="19438"/>
                    </a:lnTo>
                    <a:lnTo>
                      <a:pt x="7558" y="19438"/>
                    </a:lnTo>
                    <a:lnTo>
                      <a:pt x="7771" y="19438"/>
                    </a:lnTo>
                    <a:lnTo>
                      <a:pt x="7814" y="19459"/>
                    </a:lnTo>
                    <a:lnTo>
                      <a:pt x="7814" y="19459"/>
                    </a:lnTo>
                    <a:lnTo>
                      <a:pt x="8069" y="19459"/>
                    </a:lnTo>
                    <a:lnTo>
                      <a:pt x="8069" y="19459"/>
                    </a:lnTo>
                    <a:lnTo>
                      <a:pt x="8197" y="19459"/>
                    </a:lnTo>
                    <a:lnTo>
                      <a:pt x="8197" y="19459"/>
                    </a:lnTo>
                    <a:lnTo>
                      <a:pt x="8346" y="19438"/>
                    </a:lnTo>
                    <a:lnTo>
                      <a:pt x="8495" y="19395"/>
                    </a:lnTo>
                    <a:lnTo>
                      <a:pt x="8665" y="19353"/>
                    </a:lnTo>
                    <a:lnTo>
                      <a:pt x="8836" y="19267"/>
                    </a:lnTo>
                    <a:lnTo>
                      <a:pt x="8836" y="19267"/>
                    </a:lnTo>
                    <a:lnTo>
                      <a:pt x="8985" y="19182"/>
                    </a:lnTo>
                    <a:lnTo>
                      <a:pt x="9091" y="19097"/>
                    </a:lnTo>
                    <a:lnTo>
                      <a:pt x="9091" y="19097"/>
                    </a:lnTo>
                    <a:lnTo>
                      <a:pt x="9240" y="18969"/>
                    </a:lnTo>
                    <a:lnTo>
                      <a:pt x="9368" y="18842"/>
                    </a:lnTo>
                    <a:lnTo>
                      <a:pt x="9368" y="18842"/>
                    </a:lnTo>
                    <a:lnTo>
                      <a:pt x="9538" y="18607"/>
                    </a:lnTo>
                    <a:lnTo>
                      <a:pt x="9538" y="18607"/>
                    </a:lnTo>
                    <a:lnTo>
                      <a:pt x="9645" y="18458"/>
                    </a:lnTo>
                    <a:lnTo>
                      <a:pt x="9772" y="18309"/>
                    </a:lnTo>
                    <a:lnTo>
                      <a:pt x="9772" y="18309"/>
                    </a:lnTo>
                    <a:lnTo>
                      <a:pt x="9858" y="18267"/>
                    </a:lnTo>
                    <a:lnTo>
                      <a:pt x="9921" y="18246"/>
                    </a:lnTo>
                    <a:lnTo>
                      <a:pt x="9921" y="18246"/>
                    </a:lnTo>
                    <a:lnTo>
                      <a:pt x="10134" y="18203"/>
                    </a:lnTo>
                    <a:lnTo>
                      <a:pt x="10347" y="18182"/>
                    </a:lnTo>
                    <a:lnTo>
                      <a:pt x="10347" y="18182"/>
                    </a:lnTo>
                    <a:lnTo>
                      <a:pt x="10688" y="18139"/>
                    </a:lnTo>
                    <a:lnTo>
                      <a:pt x="10688" y="18139"/>
                    </a:lnTo>
                    <a:lnTo>
                      <a:pt x="10922" y="18097"/>
                    </a:lnTo>
                    <a:lnTo>
                      <a:pt x="11135" y="18011"/>
                    </a:lnTo>
                    <a:lnTo>
                      <a:pt x="11135" y="18011"/>
                    </a:lnTo>
                    <a:lnTo>
                      <a:pt x="11284" y="17948"/>
                    </a:lnTo>
                    <a:lnTo>
                      <a:pt x="11412" y="17862"/>
                    </a:lnTo>
                    <a:lnTo>
                      <a:pt x="11518" y="17798"/>
                    </a:lnTo>
                    <a:lnTo>
                      <a:pt x="11518" y="17798"/>
                    </a:lnTo>
                    <a:lnTo>
                      <a:pt x="11774" y="17692"/>
                    </a:lnTo>
                    <a:lnTo>
                      <a:pt x="11774" y="17692"/>
                    </a:lnTo>
                    <a:lnTo>
                      <a:pt x="11987" y="17671"/>
                    </a:lnTo>
                    <a:lnTo>
                      <a:pt x="12199" y="17649"/>
                    </a:lnTo>
                    <a:lnTo>
                      <a:pt x="12285" y="17649"/>
                    </a:lnTo>
                    <a:lnTo>
                      <a:pt x="12285" y="17649"/>
                    </a:lnTo>
                    <a:lnTo>
                      <a:pt x="12455" y="17628"/>
                    </a:lnTo>
                    <a:lnTo>
                      <a:pt x="12604" y="17586"/>
                    </a:lnTo>
                    <a:lnTo>
                      <a:pt x="12604" y="17586"/>
                    </a:lnTo>
                    <a:lnTo>
                      <a:pt x="12753" y="17522"/>
                    </a:lnTo>
                    <a:lnTo>
                      <a:pt x="12902" y="17437"/>
                    </a:lnTo>
                    <a:lnTo>
                      <a:pt x="12902" y="17437"/>
                    </a:lnTo>
                    <a:lnTo>
                      <a:pt x="13051" y="17351"/>
                    </a:lnTo>
                    <a:lnTo>
                      <a:pt x="13179" y="17245"/>
                    </a:lnTo>
                    <a:lnTo>
                      <a:pt x="13179" y="17245"/>
                    </a:lnTo>
                    <a:lnTo>
                      <a:pt x="13349" y="17096"/>
                    </a:lnTo>
                    <a:lnTo>
                      <a:pt x="13477" y="16947"/>
                    </a:lnTo>
                    <a:lnTo>
                      <a:pt x="13519" y="16862"/>
                    </a:lnTo>
                    <a:lnTo>
                      <a:pt x="13519" y="16862"/>
                    </a:lnTo>
                    <a:lnTo>
                      <a:pt x="13690" y="16649"/>
                    </a:lnTo>
                    <a:lnTo>
                      <a:pt x="13690" y="16649"/>
                    </a:lnTo>
                    <a:lnTo>
                      <a:pt x="13860" y="16479"/>
                    </a:lnTo>
                    <a:lnTo>
                      <a:pt x="13903" y="16415"/>
                    </a:lnTo>
                    <a:lnTo>
                      <a:pt x="13903" y="16415"/>
                    </a:lnTo>
                    <a:lnTo>
                      <a:pt x="14009" y="16351"/>
                    </a:lnTo>
                    <a:lnTo>
                      <a:pt x="14009" y="16351"/>
                    </a:lnTo>
                    <a:lnTo>
                      <a:pt x="14009" y="16436"/>
                    </a:lnTo>
                    <a:lnTo>
                      <a:pt x="14052" y="16542"/>
                    </a:lnTo>
                    <a:lnTo>
                      <a:pt x="14052" y="16542"/>
                    </a:lnTo>
                    <a:lnTo>
                      <a:pt x="14158" y="16713"/>
                    </a:lnTo>
                    <a:lnTo>
                      <a:pt x="14264" y="16840"/>
                    </a:lnTo>
                    <a:lnTo>
                      <a:pt x="14264" y="16840"/>
                    </a:lnTo>
                    <a:lnTo>
                      <a:pt x="14371" y="16968"/>
                    </a:lnTo>
                    <a:lnTo>
                      <a:pt x="14371" y="16968"/>
                    </a:lnTo>
                    <a:lnTo>
                      <a:pt x="14563" y="17245"/>
                    </a:lnTo>
                    <a:lnTo>
                      <a:pt x="14712" y="17500"/>
                    </a:lnTo>
                    <a:lnTo>
                      <a:pt x="14754" y="17543"/>
                    </a:lnTo>
                    <a:lnTo>
                      <a:pt x="14754" y="17543"/>
                    </a:lnTo>
                    <a:lnTo>
                      <a:pt x="14861" y="17756"/>
                    </a:lnTo>
                    <a:lnTo>
                      <a:pt x="14882" y="17841"/>
                    </a:lnTo>
                    <a:lnTo>
                      <a:pt x="14882" y="17841"/>
                    </a:lnTo>
                    <a:lnTo>
                      <a:pt x="15095" y="18203"/>
                    </a:lnTo>
                    <a:lnTo>
                      <a:pt x="15095" y="18203"/>
                    </a:lnTo>
                    <a:lnTo>
                      <a:pt x="15308" y="18565"/>
                    </a:lnTo>
                    <a:lnTo>
                      <a:pt x="15606" y="18927"/>
                    </a:lnTo>
                    <a:lnTo>
                      <a:pt x="15606" y="18927"/>
                    </a:lnTo>
                    <a:lnTo>
                      <a:pt x="15755" y="19076"/>
                    </a:lnTo>
                    <a:lnTo>
                      <a:pt x="15925" y="19225"/>
                    </a:lnTo>
                    <a:lnTo>
                      <a:pt x="15925" y="19225"/>
                    </a:lnTo>
                    <a:lnTo>
                      <a:pt x="16053" y="19331"/>
                    </a:lnTo>
                    <a:lnTo>
                      <a:pt x="16202" y="19438"/>
                    </a:lnTo>
                    <a:lnTo>
                      <a:pt x="16266" y="19459"/>
                    </a:lnTo>
                    <a:lnTo>
                      <a:pt x="16393" y="19544"/>
                    </a:lnTo>
                    <a:lnTo>
                      <a:pt x="16393" y="19544"/>
                    </a:lnTo>
                    <a:lnTo>
                      <a:pt x="16649" y="19715"/>
                    </a:lnTo>
                    <a:lnTo>
                      <a:pt x="16862" y="19885"/>
                    </a:lnTo>
                    <a:lnTo>
                      <a:pt x="16862" y="19885"/>
                    </a:lnTo>
                    <a:lnTo>
                      <a:pt x="16968" y="20013"/>
                    </a:lnTo>
                    <a:lnTo>
                      <a:pt x="17053" y="20162"/>
                    </a:lnTo>
                    <a:lnTo>
                      <a:pt x="17139" y="20332"/>
                    </a:lnTo>
                    <a:lnTo>
                      <a:pt x="17139" y="20332"/>
                    </a:lnTo>
                    <a:lnTo>
                      <a:pt x="17309" y="20630"/>
                    </a:lnTo>
                    <a:lnTo>
                      <a:pt x="17479" y="20928"/>
                    </a:lnTo>
                    <a:lnTo>
                      <a:pt x="17479" y="20928"/>
                    </a:lnTo>
                    <a:lnTo>
                      <a:pt x="17586" y="21077"/>
                    </a:lnTo>
                    <a:lnTo>
                      <a:pt x="17692" y="21205"/>
                    </a:lnTo>
                    <a:lnTo>
                      <a:pt x="17926" y="21439"/>
                    </a:lnTo>
                    <a:lnTo>
                      <a:pt x="17990" y="21503"/>
                    </a:lnTo>
                    <a:lnTo>
                      <a:pt x="18118" y="21609"/>
                    </a:lnTo>
                    <a:lnTo>
                      <a:pt x="18118" y="21609"/>
                    </a:lnTo>
                    <a:lnTo>
                      <a:pt x="18395" y="21950"/>
                    </a:lnTo>
                    <a:lnTo>
                      <a:pt x="18395" y="21950"/>
                    </a:lnTo>
                    <a:lnTo>
                      <a:pt x="18501" y="22056"/>
                    </a:lnTo>
                    <a:lnTo>
                      <a:pt x="18586" y="22142"/>
                    </a:lnTo>
                    <a:lnTo>
                      <a:pt x="18586" y="22142"/>
                    </a:lnTo>
                    <a:lnTo>
                      <a:pt x="18757" y="22291"/>
                    </a:lnTo>
                    <a:lnTo>
                      <a:pt x="18757" y="22291"/>
                    </a:lnTo>
                    <a:lnTo>
                      <a:pt x="18884" y="22354"/>
                    </a:lnTo>
                    <a:lnTo>
                      <a:pt x="19033" y="22397"/>
                    </a:lnTo>
                    <a:lnTo>
                      <a:pt x="19033" y="22397"/>
                    </a:lnTo>
                    <a:lnTo>
                      <a:pt x="19246" y="22482"/>
                    </a:lnTo>
                    <a:lnTo>
                      <a:pt x="19246" y="22482"/>
                    </a:lnTo>
                    <a:lnTo>
                      <a:pt x="19544" y="22567"/>
                    </a:lnTo>
                    <a:lnTo>
                      <a:pt x="19544" y="22567"/>
                    </a:lnTo>
                    <a:lnTo>
                      <a:pt x="19736" y="22589"/>
                    </a:lnTo>
                    <a:lnTo>
                      <a:pt x="19949" y="22589"/>
                    </a:lnTo>
                    <a:lnTo>
                      <a:pt x="19949" y="22589"/>
                    </a:lnTo>
                    <a:lnTo>
                      <a:pt x="20204" y="22589"/>
                    </a:lnTo>
                    <a:lnTo>
                      <a:pt x="20204" y="22589"/>
                    </a:lnTo>
                    <a:lnTo>
                      <a:pt x="20587" y="22567"/>
                    </a:lnTo>
                    <a:lnTo>
                      <a:pt x="20971" y="22525"/>
                    </a:lnTo>
                    <a:lnTo>
                      <a:pt x="20971" y="22525"/>
                    </a:lnTo>
                    <a:lnTo>
                      <a:pt x="21354" y="22503"/>
                    </a:lnTo>
                    <a:lnTo>
                      <a:pt x="21418" y="22482"/>
                    </a:lnTo>
                    <a:lnTo>
                      <a:pt x="21418" y="22482"/>
                    </a:lnTo>
                    <a:lnTo>
                      <a:pt x="21652" y="22461"/>
                    </a:lnTo>
                    <a:lnTo>
                      <a:pt x="21886" y="22440"/>
                    </a:lnTo>
                    <a:lnTo>
                      <a:pt x="21886" y="22440"/>
                    </a:lnTo>
                    <a:lnTo>
                      <a:pt x="22205" y="22333"/>
                    </a:lnTo>
                    <a:lnTo>
                      <a:pt x="22418" y="22269"/>
                    </a:lnTo>
                    <a:lnTo>
                      <a:pt x="22631" y="22227"/>
                    </a:lnTo>
                    <a:lnTo>
                      <a:pt x="22631" y="22227"/>
                    </a:lnTo>
                    <a:lnTo>
                      <a:pt x="22972" y="22142"/>
                    </a:lnTo>
                    <a:lnTo>
                      <a:pt x="22972" y="22142"/>
                    </a:lnTo>
                    <a:lnTo>
                      <a:pt x="23163" y="22078"/>
                    </a:lnTo>
                    <a:lnTo>
                      <a:pt x="23355" y="21992"/>
                    </a:lnTo>
                    <a:lnTo>
                      <a:pt x="23440" y="21950"/>
                    </a:lnTo>
                    <a:lnTo>
                      <a:pt x="23440" y="21950"/>
                    </a:lnTo>
                    <a:lnTo>
                      <a:pt x="23717" y="21822"/>
                    </a:lnTo>
                    <a:lnTo>
                      <a:pt x="23994" y="21652"/>
                    </a:lnTo>
                    <a:lnTo>
                      <a:pt x="23994" y="21652"/>
                    </a:lnTo>
                    <a:lnTo>
                      <a:pt x="24164" y="21524"/>
                    </a:lnTo>
                    <a:lnTo>
                      <a:pt x="24228" y="21439"/>
                    </a:lnTo>
                    <a:lnTo>
                      <a:pt x="24228" y="21439"/>
                    </a:lnTo>
                    <a:lnTo>
                      <a:pt x="24334" y="21354"/>
                    </a:lnTo>
                    <a:lnTo>
                      <a:pt x="24462" y="21290"/>
                    </a:lnTo>
                    <a:lnTo>
                      <a:pt x="24611" y="21205"/>
                    </a:lnTo>
                    <a:lnTo>
                      <a:pt x="24611" y="21205"/>
                    </a:lnTo>
                    <a:lnTo>
                      <a:pt x="24973" y="21013"/>
                    </a:lnTo>
                    <a:lnTo>
                      <a:pt x="24973" y="21013"/>
                    </a:lnTo>
                    <a:lnTo>
                      <a:pt x="25250" y="20907"/>
                    </a:lnTo>
                    <a:lnTo>
                      <a:pt x="25292" y="20885"/>
                    </a:lnTo>
                    <a:lnTo>
                      <a:pt x="25292" y="20885"/>
                    </a:lnTo>
                    <a:lnTo>
                      <a:pt x="25399" y="20843"/>
                    </a:lnTo>
                    <a:lnTo>
                      <a:pt x="25505" y="20779"/>
                    </a:lnTo>
                    <a:lnTo>
                      <a:pt x="25590" y="20694"/>
                    </a:lnTo>
                    <a:lnTo>
                      <a:pt x="25675" y="20566"/>
                    </a:lnTo>
                    <a:lnTo>
                      <a:pt x="25675" y="20566"/>
                    </a:lnTo>
                    <a:lnTo>
                      <a:pt x="25803" y="20353"/>
                    </a:lnTo>
                    <a:lnTo>
                      <a:pt x="25846" y="20289"/>
                    </a:lnTo>
                    <a:lnTo>
                      <a:pt x="25888" y="20268"/>
                    </a:lnTo>
                    <a:lnTo>
                      <a:pt x="25888" y="20268"/>
                    </a:lnTo>
                    <a:lnTo>
                      <a:pt x="26016" y="20204"/>
                    </a:lnTo>
                    <a:lnTo>
                      <a:pt x="26101" y="20183"/>
                    </a:lnTo>
                    <a:lnTo>
                      <a:pt x="26165" y="20162"/>
                    </a:lnTo>
                    <a:lnTo>
                      <a:pt x="26165" y="20162"/>
                    </a:lnTo>
                    <a:lnTo>
                      <a:pt x="26357" y="20119"/>
                    </a:lnTo>
                    <a:lnTo>
                      <a:pt x="26506" y="20076"/>
                    </a:lnTo>
                    <a:lnTo>
                      <a:pt x="26506" y="20076"/>
                    </a:lnTo>
                    <a:lnTo>
                      <a:pt x="26719" y="19991"/>
                    </a:lnTo>
                    <a:lnTo>
                      <a:pt x="26910" y="19885"/>
                    </a:lnTo>
                    <a:lnTo>
                      <a:pt x="26910" y="19885"/>
                    </a:lnTo>
                    <a:lnTo>
                      <a:pt x="27102" y="19736"/>
                    </a:lnTo>
                    <a:lnTo>
                      <a:pt x="27251" y="19608"/>
                    </a:lnTo>
                    <a:lnTo>
                      <a:pt x="27251" y="19608"/>
                    </a:lnTo>
                    <a:lnTo>
                      <a:pt x="27400" y="19438"/>
                    </a:lnTo>
                    <a:lnTo>
                      <a:pt x="27464" y="19353"/>
                    </a:lnTo>
                    <a:lnTo>
                      <a:pt x="27464" y="19353"/>
                    </a:lnTo>
                    <a:lnTo>
                      <a:pt x="27592" y="19267"/>
                    </a:lnTo>
                    <a:lnTo>
                      <a:pt x="27634" y="19225"/>
                    </a:lnTo>
                    <a:lnTo>
                      <a:pt x="27677" y="19204"/>
                    </a:lnTo>
                    <a:lnTo>
                      <a:pt x="27677" y="19204"/>
                    </a:lnTo>
                    <a:lnTo>
                      <a:pt x="27847" y="19140"/>
                    </a:lnTo>
                    <a:lnTo>
                      <a:pt x="27890" y="19118"/>
                    </a:lnTo>
                    <a:lnTo>
                      <a:pt x="27975" y="19076"/>
                    </a:lnTo>
                    <a:lnTo>
                      <a:pt x="27975" y="19076"/>
                    </a:lnTo>
                    <a:lnTo>
                      <a:pt x="28188" y="18948"/>
                    </a:lnTo>
                    <a:lnTo>
                      <a:pt x="28188" y="18948"/>
                    </a:lnTo>
                    <a:lnTo>
                      <a:pt x="28294" y="18863"/>
                    </a:lnTo>
                    <a:lnTo>
                      <a:pt x="28401" y="18778"/>
                    </a:lnTo>
                    <a:lnTo>
                      <a:pt x="28401" y="18778"/>
                    </a:lnTo>
                    <a:lnTo>
                      <a:pt x="28507" y="18650"/>
                    </a:lnTo>
                    <a:lnTo>
                      <a:pt x="28571" y="18522"/>
                    </a:lnTo>
                    <a:lnTo>
                      <a:pt x="28571" y="18522"/>
                    </a:lnTo>
                    <a:lnTo>
                      <a:pt x="28613" y="18458"/>
                    </a:lnTo>
                    <a:lnTo>
                      <a:pt x="28635" y="18373"/>
                    </a:lnTo>
                    <a:lnTo>
                      <a:pt x="28656" y="18309"/>
                    </a:lnTo>
                    <a:lnTo>
                      <a:pt x="28677" y="18224"/>
                    </a:lnTo>
                    <a:lnTo>
                      <a:pt x="28677" y="18118"/>
                    </a:lnTo>
                    <a:lnTo>
                      <a:pt x="28699" y="18033"/>
                    </a:lnTo>
                    <a:lnTo>
                      <a:pt x="28699" y="18033"/>
                    </a:lnTo>
                    <a:lnTo>
                      <a:pt x="28720" y="17905"/>
                    </a:lnTo>
                    <a:lnTo>
                      <a:pt x="28720" y="17841"/>
                    </a:lnTo>
                    <a:lnTo>
                      <a:pt x="28720" y="17841"/>
                    </a:lnTo>
                    <a:lnTo>
                      <a:pt x="28762" y="17798"/>
                    </a:lnTo>
                    <a:lnTo>
                      <a:pt x="28784" y="17735"/>
                    </a:lnTo>
                    <a:lnTo>
                      <a:pt x="28784" y="17735"/>
                    </a:lnTo>
                    <a:lnTo>
                      <a:pt x="28911" y="17628"/>
                    </a:lnTo>
                    <a:lnTo>
                      <a:pt x="29039" y="17522"/>
                    </a:lnTo>
                    <a:lnTo>
                      <a:pt x="29039" y="17522"/>
                    </a:lnTo>
                    <a:lnTo>
                      <a:pt x="29124" y="17543"/>
                    </a:lnTo>
                    <a:lnTo>
                      <a:pt x="29124" y="17543"/>
                    </a:lnTo>
                    <a:lnTo>
                      <a:pt x="29295" y="17586"/>
                    </a:lnTo>
                    <a:lnTo>
                      <a:pt x="29295" y="17586"/>
                    </a:lnTo>
                    <a:lnTo>
                      <a:pt x="29401" y="17586"/>
                    </a:lnTo>
                    <a:lnTo>
                      <a:pt x="29401" y="17586"/>
                    </a:lnTo>
                    <a:lnTo>
                      <a:pt x="29486" y="17586"/>
                    </a:lnTo>
                    <a:lnTo>
                      <a:pt x="29614" y="17564"/>
                    </a:lnTo>
                    <a:lnTo>
                      <a:pt x="29614" y="17564"/>
                    </a:lnTo>
                    <a:lnTo>
                      <a:pt x="29720" y="17500"/>
                    </a:lnTo>
                    <a:lnTo>
                      <a:pt x="29827" y="17437"/>
                    </a:lnTo>
                    <a:lnTo>
                      <a:pt x="29912" y="17351"/>
                    </a:lnTo>
                    <a:lnTo>
                      <a:pt x="29955" y="17288"/>
                    </a:lnTo>
                    <a:lnTo>
                      <a:pt x="29955" y="17288"/>
                    </a:lnTo>
                    <a:lnTo>
                      <a:pt x="30061" y="17096"/>
                    </a:lnTo>
                    <a:lnTo>
                      <a:pt x="30168" y="16883"/>
                    </a:lnTo>
                    <a:lnTo>
                      <a:pt x="30168" y="16883"/>
                    </a:lnTo>
                    <a:lnTo>
                      <a:pt x="30253" y="16649"/>
                    </a:lnTo>
                    <a:lnTo>
                      <a:pt x="30338" y="16415"/>
                    </a:lnTo>
                    <a:lnTo>
                      <a:pt x="30402" y="16223"/>
                    </a:lnTo>
                    <a:lnTo>
                      <a:pt x="30466" y="16031"/>
                    </a:lnTo>
                    <a:lnTo>
                      <a:pt x="30508" y="15925"/>
                    </a:lnTo>
                    <a:lnTo>
                      <a:pt x="30508" y="15925"/>
                    </a:lnTo>
                    <a:lnTo>
                      <a:pt x="30572" y="15733"/>
                    </a:lnTo>
                    <a:lnTo>
                      <a:pt x="30615" y="15563"/>
                    </a:lnTo>
                    <a:lnTo>
                      <a:pt x="30615" y="15563"/>
                    </a:lnTo>
                    <a:lnTo>
                      <a:pt x="30636" y="15435"/>
                    </a:lnTo>
                    <a:lnTo>
                      <a:pt x="30615" y="15286"/>
                    </a:lnTo>
                    <a:lnTo>
                      <a:pt x="30615" y="15286"/>
                    </a:lnTo>
                    <a:lnTo>
                      <a:pt x="30593" y="15137"/>
                    </a:lnTo>
                    <a:lnTo>
                      <a:pt x="30593" y="15137"/>
                    </a:lnTo>
                    <a:lnTo>
                      <a:pt x="30529" y="14775"/>
                    </a:lnTo>
                    <a:lnTo>
                      <a:pt x="30529" y="14775"/>
                    </a:lnTo>
                    <a:lnTo>
                      <a:pt x="30444" y="14094"/>
                    </a:lnTo>
                    <a:lnTo>
                      <a:pt x="30444" y="14094"/>
                    </a:lnTo>
                    <a:lnTo>
                      <a:pt x="30380" y="13732"/>
                    </a:lnTo>
                    <a:lnTo>
                      <a:pt x="30295" y="13392"/>
                    </a:lnTo>
                    <a:lnTo>
                      <a:pt x="30295" y="13392"/>
                    </a:lnTo>
                    <a:lnTo>
                      <a:pt x="30253" y="13243"/>
                    </a:lnTo>
                    <a:lnTo>
                      <a:pt x="30168" y="13115"/>
                    </a:lnTo>
                    <a:lnTo>
                      <a:pt x="30019" y="12859"/>
                    </a:lnTo>
                    <a:lnTo>
                      <a:pt x="29955" y="12774"/>
                    </a:lnTo>
                    <a:lnTo>
                      <a:pt x="29955" y="12774"/>
                    </a:lnTo>
                    <a:lnTo>
                      <a:pt x="29827" y="12561"/>
                    </a:lnTo>
                    <a:lnTo>
                      <a:pt x="29827" y="12561"/>
                    </a:lnTo>
                    <a:lnTo>
                      <a:pt x="29742" y="12391"/>
                    </a:lnTo>
                    <a:lnTo>
                      <a:pt x="29678" y="12221"/>
                    </a:lnTo>
                    <a:lnTo>
                      <a:pt x="29678" y="12221"/>
                    </a:lnTo>
                    <a:lnTo>
                      <a:pt x="29614" y="12008"/>
                    </a:lnTo>
                    <a:lnTo>
                      <a:pt x="29614" y="12008"/>
                    </a:lnTo>
                    <a:lnTo>
                      <a:pt x="29529" y="11774"/>
                    </a:lnTo>
                    <a:lnTo>
                      <a:pt x="29529" y="11774"/>
                    </a:lnTo>
                    <a:lnTo>
                      <a:pt x="29422" y="11539"/>
                    </a:lnTo>
                    <a:lnTo>
                      <a:pt x="29295" y="11284"/>
                    </a:lnTo>
                    <a:lnTo>
                      <a:pt x="29295" y="11284"/>
                    </a:lnTo>
                    <a:lnTo>
                      <a:pt x="29210" y="11178"/>
                    </a:lnTo>
                    <a:lnTo>
                      <a:pt x="29146" y="11071"/>
                    </a:lnTo>
                    <a:lnTo>
                      <a:pt x="28933" y="10901"/>
                    </a:lnTo>
                    <a:lnTo>
                      <a:pt x="28933" y="10901"/>
                    </a:lnTo>
                    <a:lnTo>
                      <a:pt x="28720" y="10752"/>
                    </a:lnTo>
                    <a:lnTo>
                      <a:pt x="28507" y="10645"/>
                    </a:lnTo>
                    <a:lnTo>
                      <a:pt x="28507" y="10645"/>
                    </a:lnTo>
                    <a:lnTo>
                      <a:pt x="28251" y="10539"/>
                    </a:lnTo>
                    <a:lnTo>
                      <a:pt x="28017" y="10454"/>
                    </a:lnTo>
                    <a:lnTo>
                      <a:pt x="28017" y="10454"/>
                    </a:lnTo>
                    <a:lnTo>
                      <a:pt x="27762" y="10347"/>
                    </a:lnTo>
                    <a:lnTo>
                      <a:pt x="27528" y="10262"/>
                    </a:lnTo>
                    <a:lnTo>
                      <a:pt x="27528" y="10262"/>
                    </a:lnTo>
                    <a:lnTo>
                      <a:pt x="27336" y="10156"/>
                    </a:lnTo>
                    <a:lnTo>
                      <a:pt x="27144" y="10049"/>
                    </a:lnTo>
                    <a:lnTo>
                      <a:pt x="27144" y="10049"/>
                    </a:lnTo>
                    <a:lnTo>
                      <a:pt x="26697" y="9772"/>
                    </a:lnTo>
                    <a:lnTo>
                      <a:pt x="26548" y="9687"/>
                    </a:lnTo>
                    <a:lnTo>
                      <a:pt x="26548" y="9687"/>
                    </a:lnTo>
                    <a:lnTo>
                      <a:pt x="26250" y="9538"/>
                    </a:lnTo>
                    <a:lnTo>
                      <a:pt x="26250" y="9538"/>
                    </a:lnTo>
                    <a:lnTo>
                      <a:pt x="25867" y="9304"/>
                    </a:lnTo>
                    <a:lnTo>
                      <a:pt x="25867" y="9304"/>
                    </a:lnTo>
                    <a:lnTo>
                      <a:pt x="25526" y="9070"/>
                    </a:lnTo>
                    <a:lnTo>
                      <a:pt x="25165" y="8857"/>
                    </a:lnTo>
                    <a:lnTo>
                      <a:pt x="25165" y="8857"/>
                    </a:lnTo>
                    <a:lnTo>
                      <a:pt x="24888" y="8708"/>
                    </a:lnTo>
                    <a:lnTo>
                      <a:pt x="24590" y="8580"/>
                    </a:lnTo>
                    <a:lnTo>
                      <a:pt x="24590" y="8580"/>
                    </a:lnTo>
                    <a:lnTo>
                      <a:pt x="24292" y="8431"/>
                    </a:lnTo>
                    <a:lnTo>
                      <a:pt x="23994" y="8261"/>
                    </a:lnTo>
                    <a:lnTo>
                      <a:pt x="23951" y="8240"/>
                    </a:lnTo>
                    <a:lnTo>
                      <a:pt x="23951" y="8240"/>
                    </a:lnTo>
                    <a:lnTo>
                      <a:pt x="23951" y="8240"/>
                    </a:lnTo>
                    <a:lnTo>
                      <a:pt x="23717" y="8091"/>
                    </a:lnTo>
                    <a:lnTo>
                      <a:pt x="23717" y="8091"/>
                    </a:lnTo>
                    <a:lnTo>
                      <a:pt x="23568" y="8027"/>
                    </a:lnTo>
                    <a:lnTo>
                      <a:pt x="23419" y="7963"/>
                    </a:lnTo>
                    <a:lnTo>
                      <a:pt x="23270" y="7920"/>
                    </a:lnTo>
                    <a:lnTo>
                      <a:pt x="23206" y="7899"/>
                    </a:lnTo>
                    <a:lnTo>
                      <a:pt x="23206" y="7899"/>
                    </a:lnTo>
                    <a:lnTo>
                      <a:pt x="22844" y="7750"/>
                    </a:lnTo>
                    <a:lnTo>
                      <a:pt x="22844" y="7750"/>
                    </a:lnTo>
                    <a:lnTo>
                      <a:pt x="22589" y="7622"/>
                    </a:lnTo>
                    <a:lnTo>
                      <a:pt x="22589" y="7622"/>
                    </a:lnTo>
                    <a:lnTo>
                      <a:pt x="22354" y="7495"/>
                    </a:lnTo>
                    <a:lnTo>
                      <a:pt x="22354" y="7495"/>
                    </a:lnTo>
                    <a:lnTo>
                      <a:pt x="22376" y="7452"/>
                    </a:lnTo>
                    <a:lnTo>
                      <a:pt x="22376" y="7388"/>
                    </a:lnTo>
                    <a:lnTo>
                      <a:pt x="22376" y="7388"/>
                    </a:lnTo>
                    <a:lnTo>
                      <a:pt x="22354" y="7282"/>
                    </a:lnTo>
                    <a:lnTo>
                      <a:pt x="22354" y="7282"/>
                    </a:lnTo>
                    <a:lnTo>
                      <a:pt x="22376" y="7154"/>
                    </a:lnTo>
                    <a:lnTo>
                      <a:pt x="22397" y="7047"/>
                    </a:lnTo>
                    <a:lnTo>
                      <a:pt x="22461" y="6877"/>
                    </a:lnTo>
                    <a:lnTo>
                      <a:pt x="22482" y="6813"/>
                    </a:lnTo>
                    <a:lnTo>
                      <a:pt x="22482" y="6813"/>
                    </a:lnTo>
                    <a:lnTo>
                      <a:pt x="22546" y="6558"/>
                    </a:lnTo>
                    <a:lnTo>
                      <a:pt x="22567" y="6451"/>
                    </a:lnTo>
                    <a:lnTo>
                      <a:pt x="22546" y="6324"/>
                    </a:lnTo>
                    <a:lnTo>
                      <a:pt x="22546" y="6324"/>
                    </a:lnTo>
                    <a:lnTo>
                      <a:pt x="22503" y="6196"/>
                    </a:lnTo>
                    <a:lnTo>
                      <a:pt x="22461" y="6089"/>
                    </a:lnTo>
                    <a:lnTo>
                      <a:pt x="22312" y="5855"/>
                    </a:lnTo>
                    <a:lnTo>
                      <a:pt x="22248" y="5727"/>
                    </a:lnTo>
                    <a:lnTo>
                      <a:pt x="22248" y="5727"/>
                    </a:lnTo>
                    <a:lnTo>
                      <a:pt x="22163" y="5557"/>
                    </a:lnTo>
                    <a:lnTo>
                      <a:pt x="22141" y="5493"/>
                    </a:lnTo>
                    <a:lnTo>
                      <a:pt x="22141" y="5493"/>
                    </a:lnTo>
                    <a:lnTo>
                      <a:pt x="22014" y="5238"/>
                    </a:lnTo>
                    <a:lnTo>
                      <a:pt x="22014" y="5238"/>
                    </a:lnTo>
                    <a:lnTo>
                      <a:pt x="21822" y="4961"/>
                    </a:lnTo>
                    <a:lnTo>
                      <a:pt x="21758" y="4855"/>
                    </a:lnTo>
                    <a:lnTo>
                      <a:pt x="21758" y="4855"/>
                    </a:lnTo>
                    <a:lnTo>
                      <a:pt x="21673" y="4748"/>
                    </a:lnTo>
                    <a:lnTo>
                      <a:pt x="21673" y="4748"/>
                    </a:lnTo>
                    <a:lnTo>
                      <a:pt x="21609" y="4557"/>
                    </a:lnTo>
                    <a:lnTo>
                      <a:pt x="21609" y="4557"/>
                    </a:lnTo>
                    <a:lnTo>
                      <a:pt x="21588" y="4259"/>
                    </a:lnTo>
                    <a:lnTo>
                      <a:pt x="21567" y="4173"/>
                    </a:lnTo>
                    <a:lnTo>
                      <a:pt x="21567" y="4110"/>
                    </a:lnTo>
                    <a:lnTo>
                      <a:pt x="21567" y="4110"/>
                    </a:lnTo>
                    <a:lnTo>
                      <a:pt x="21567" y="3897"/>
                    </a:lnTo>
                    <a:lnTo>
                      <a:pt x="21567" y="3897"/>
                    </a:lnTo>
                    <a:lnTo>
                      <a:pt x="21545" y="3684"/>
                    </a:lnTo>
                    <a:lnTo>
                      <a:pt x="21482" y="3492"/>
                    </a:lnTo>
                    <a:lnTo>
                      <a:pt x="21482" y="3492"/>
                    </a:lnTo>
                    <a:lnTo>
                      <a:pt x="21418" y="3322"/>
                    </a:lnTo>
                    <a:lnTo>
                      <a:pt x="21332" y="3151"/>
                    </a:lnTo>
                    <a:lnTo>
                      <a:pt x="21332" y="3151"/>
                    </a:lnTo>
                    <a:lnTo>
                      <a:pt x="21205" y="3024"/>
                    </a:lnTo>
                    <a:lnTo>
                      <a:pt x="21077" y="2939"/>
                    </a:lnTo>
                    <a:lnTo>
                      <a:pt x="21034" y="2917"/>
                    </a:lnTo>
                    <a:lnTo>
                      <a:pt x="21034" y="2917"/>
                    </a:lnTo>
                    <a:lnTo>
                      <a:pt x="20928" y="2853"/>
                    </a:lnTo>
                    <a:lnTo>
                      <a:pt x="20885" y="2832"/>
                    </a:lnTo>
                    <a:lnTo>
                      <a:pt x="20885" y="2832"/>
                    </a:lnTo>
                    <a:lnTo>
                      <a:pt x="20651" y="2726"/>
                    </a:lnTo>
                    <a:lnTo>
                      <a:pt x="20651" y="2726"/>
                    </a:lnTo>
                    <a:lnTo>
                      <a:pt x="20417" y="2598"/>
                    </a:lnTo>
                    <a:lnTo>
                      <a:pt x="20353" y="2577"/>
                    </a:lnTo>
                    <a:lnTo>
                      <a:pt x="20353" y="2577"/>
                    </a:lnTo>
                    <a:lnTo>
                      <a:pt x="20119" y="2470"/>
                    </a:lnTo>
                    <a:lnTo>
                      <a:pt x="20119" y="2470"/>
                    </a:lnTo>
                    <a:lnTo>
                      <a:pt x="19864" y="2385"/>
                    </a:lnTo>
                    <a:lnTo>
                      <a:pt x="19800" y="2364"/>
                    </a:lnTo>
                    <a:lnTo>
                      <a:pt x="19800" y="2364"/>
                    </a:lnTo>
                    <a:lnTo>
                      <a:pt x="19672" y="2321"/>
                    </a:lnTo>
                    <a:lnTo>
                      <a:pt x="19544" y="2257"/>
                    </a:lnTo>
                    <a:lnTo>
                      <a:pt x="19544" y="2257"/>
                    </a:lnTo>
                    <a:lnTo>
                      <a:pt x="19374" y="2130"/>
                    </a:lnTo>
                    <a:lnTo>
                      <a:pt x="19225" y="1981"/>
                    </a:lnTo>
                    <a:lnTo>
                      <a:pt x="19246" y="2044"/>
                    </a:lnTo>
                    <a:lnTo>
                      <a:pt x="19118" y="1874"/>
                    </a:lnTo>
                    <a:lnTo>
                      <a:pt x="19118" y="1874"/>
                    </a:lnTo>
                    <a:lnTo>
                      <a:pt x="18927" y="1683"/>
                    </a:lnTo>
                    <a:lnTo>
                      <a:pt x="18735" y="1491"/>
                    </a:lnTo>
                    <a:lnTo>
                      <a:pt x="18735" y="1491"/>
                    </a:lnTo>
                    <a:lnTo>
                      <a:pt x="18607" y="1363"/>
                    </a:lnTo>
                    <a:lnTo>
                      <a:pt x="18458" y="1257"/>
                    </a:lnTo>
                    <a:lnTo>
                      <a:pt x="18288" y="1172"/>
                    </a:lnTo>
                    <a:lnTo>
                      <a:pt x="18118" y="1108"/>
                    </a:lnTo>
                    <a:lnTo>
                      <a:pt x="18118" y="1108"/>
                    </a:lnTo>
                    <a:lnTo>
                      <a:pt x="17777" y="980"/>
                    </a:lnTo>
                    <a:lnTo>
                      <a:pt x="17649" y="937"/>
                    </a:lnTo>
                    <a:lnTo>
                      <a:pt x="17543" y="895"/>
                    </a:lnTo>
                    <a:lnTo>
                      <a:pt x="17330" y="831"/>
                    </a:lnTo>
                    <a:lnTo>
                      <a:pt x="17224" y="788"/>
                    </a:lnTo>
                    <a:lnTo>
                      <a:pt x="17224" y="788"/>
                    </a:lnTo>
                    <a:lnTo>
                      <a:pt x="17053" y="725"/>
                    </a:lnTo>
                    <a:lnTo>
                      <a:pt x="16904" y="661"/>
                    </a:lnTo>
                    <a:lnTo>
                      <a:pt x="16734" y="533"/>
                    </a:lnTo>
                    <a:lnTo>
                      <a:pt x="16734" y="533"/>
                    </a:lnTo>
                    <a:lnTo>
                      <a:pt x="16479" y="363"/>
                    </a:lnTo>
                    <a:lnTo>
                      <a:pt x="16330" y="277"/>
                    </a:lnTo>
                    <a:lnTo>
                      <a:pt x="16202" y="235"/>
                    </a:lnTo>
                    <a:lnTo>
                      <a:pt x="16202" y="235"/>
                    </a:lnTo>
                    <a:lnTo>
                      <a:pt x="16095" y="214"/>
                    </a:lnTo>
                    <a:lnTo>
                      <a:pt x="15989" y="192"/>
                    </a:lnTo>
                    <a:lnTo>
                      <a:pt x="15989" y="192"/>
                    </a:lnTo>
                    <a:lnTo>
                      <a:pt x="15797" y="214"/>
                    </a:lnTo>
                    <a:lnTo>
                      <a:pt x="15627" y="256"/>
                    </a:lnTo>
                    <a:lnTo>
                      <a:pt x="15627" y="256"/>
                    </a:lnTo>
                    <a:lnTo>
                      <a:pt x="15435" y="277"/>
                    </a:lnTo>
                    <a:lnTo>
                      <a:pt x="15265" y="299"/>
                    </a:lnTo>
                    <a:lnTo>
                      <a:pt x="15265" y="299"/>
                    </a:lnTo>
                    <a:lnTo>
                      <a:pt x="15201" y="299"/>
                    </a:lnTo>
                    <a:lnTo>
                      <a:pt x="15201" y="299"/>
                    </a:lnTo>
                    <a:lnTo>
                      <a:pt x="15052" y="235"/>
                    </a:lnTo>
                    <a:lnTo>
                      <a:pt x="14988" y="214"/>
                    </a:lnTo>
                    <a:lnTo>
                      <a:pt x="14988" y="214"/>
                    </a:lnTo>
                    <a:lnTo>
                      <a:pt x="14754" y="128"/>
                    </a:lnTo>
                    <a:lnTo>
                      <a:pt x="14754" y="128"/>
                    </a:lnTo>
                    <a:lnTo>
                      <a:pt x="14477" y="43"/>
                    </a:lnTo>
                    <a:lnTo>
                      <a:pt x="14477" y="43"/>
                    </a:lnTo>
                    <a:lnTo>
                      <a:pt x="14371" y="22"/>
                    </a:lnTo>
                    <a:lnTo>
                      <a:pt x="14243" y="22"/>
                    </a:lnTo>
                    <a:lnTo>
                      <a:pt x="14243" y="22"/>
                    </a:lnTo>
                    <a:lnTo>
                      <a:pt x="13966" y="1"/>
                    </a:lnTo>
                    <a:lnTo>
                      <a:pt x="1396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2928;p49">
                <a:extLst>
                  <a:ext uri="{FF2B5EF4-FFF2-40B4-BE49-F238E27FC236}">
                    <a16:creationId xmlns:a16="http://schemas.microsoft.com/office/drawing/2014/main" id="{9E2AE17D-39DE-4E9E-B972-7A3E22F89472}"/>
                  </a:ext>
                </a:extLst>
              </p:cNvPr>
              <p:cNvSpPr/>
              <p:nvPr/>
            </p:nvSpPr>
            <p:spPr>
              <a:xfrm>
                <a:off x="4817370" y="3523635"/>
                <a:ext cx="108250" cy="77235"/>
              </a:xfrm>
              <a:custGeom>
                <a:avLst/>
                <a:gdLst/>
                <a:ahLst/>
                <a:cxnLst/>
                <a:rect l="l" t="t" r="r" b="b"/>
                <a:pathLst>
                  <a:path w="11668" h="8325" fill="none" extrusionOk="0">
                    <a:moveTo>
                      <a:pt x="171" y="2853"/>
                    </a:move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235" y="2704"/>
                    </a:lnTo>
                    <a:lnTo>
                      <a:pt x="299" y="2555"/>
                    </a:lnTo>
                    <a:lnTo>
                      <a:pt x="299" y="2555"/>
                    </a:lnTo>
                    <a:lnTo>
                      <a:pt x="426" y="2385"/>
                    </a:lnTo>
                    <a:lnTo>
                      <a:pt x="554" y="2214"/>
                    </a:lnTo>
                    <a:lnTo>
                      <a:pt x="554" y="2214"/>
                    </a:lnTo>
                    <a:lnTo>
                      <a:pt x="639" y="2087"/>
                    </a:lnTo>
                    <a:lnTo>
                      <a:pt x="724" y="1959"/>
                    </a:lnTo>
                    <a:lnTo>
                      <a:pt x="724" y="1959"/>
                    </a:lnTo>
                    <a:lnTo>
                      <a:pt x="767" y="1853"/>
                    </a:lnTo>
                    <a:lnTo>
                      <a:pt x="810" y="1703"/>
                    </a:lnTo>
                    <a:lnTo>
                      <a:pt x="810" y="1703"/>
                    </a:lnTo>
                    <a:lnTo>
                      <a:pt x="852" y="1469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873" y="937"/>
                    </a:lnTo>
                    <a:lnTo>
                      <a:pt x="873" y="937"/>
                    </a:lnTo>
                    <a:lnTo>
                      <a:pt x="852" y="745"/>
                    </a:lnTo>
                    <a:lnTo>
                      <a:pt x="852" y="745"/>
                    </a:lnTo>
                    <a:lnTo>
                      <a:pt x="873" y="618"/>
                    </a:lnTo>
                    <a:lnTo>
                      <a:pt x="895" y="490"/>
                    </a:lnTo>
                    <a:lnTo>
                      <a:pt x="895" y="490"/>
                    </a:lnTo>
                    <a:lnTo>
                      <a:pt x="959" y="362"/>
                    </a:lnTo>
                    <a:lnTo>
                      <a:pt x="959" y="362"/>
                    </a:lnTo>
                    <a:lnTo>
                      <a:pt x="1022" y="277"/>
                    </a:lnTo>
                    <a:lnTo>
                      <a:pt x="1022" y="277"/>
                    </a:lnTo>
                    <a:lnTo>
                      <a:pt x="1086" y="235"/>
                    </a:lnTo>
                    <a:lnTo>
                      <a:pt x="1086" y="235"/>
                    </a:lnTo>
                    <a:lnTo>
                      <a:pt x="1214" y="171"/>
                    </a:lnTo>
                    <a:lnTo>
                      <a:pt x="1363" y="149"/>
                    </a:lnTo>
                    <a:lnTo>
                      <a:pt x="1363" y="149"/>
                    </a:lnTo>
                    <a:lnTo>
                      <a:pt x="1746" y="64"/>
                    </a:lnTo>
                    <a:lnTo>
                      <a:pt x="1746" y="64"/>
                    </a:lnTo>
                    <a:lnTo>
                      <a:pt x="1895" y="43"/>
                    </a:lnTo>
                    <a:lnTo>
                      <a:pt x="1895" y="43"/>
                    </a:lnTo>
                    <a:lnTo>
                      <a:pt x="2023" y="22"/>
                    </a:lnTo>
                    <a:lnTo>
                      <a:pt x="2151" y="0"/>
                    </a:lnTo>
                    <a:lnTo>
                      <a:pt x="2151" y="0"/>
                    </a:lnTo>
                    <a:lnTo>
                      <a:pt x="2406" y="22"/>
                    </a:lnTo>
                    <a:lnTo>
                      <a:pt x="2513" y="43"/>
                    </a:lnTo>
                    <a:lnTo>
                      <a:pt x="2513" y="43"/>
                    </a:lnTo>
                    <a:lnTo>
                      <a:pt x="2726" y="64"/>
                    </a:lnTo>
                    <a:lnTo>
                      <a:pt x="2726" y="64"/>
                    </a:lnTo>
                    <a:lnTo>
                      <a:pt x="2960" y="43"/>
                    </a:lnTo>
                    <a:lnTo>
                      <a:pt x="3130" y="43"/>
                    </a:lnTo>
                    <a:lnTo>
                      <a:pt x="3130" y="43"/>
                    </a:lnTo>
                    <a:lnTo>
                      <a:pt x="3662" y="22"/>
                    </a:lnTo>
                    <a:lnTo>
                      <a:pt x="3662" y="22"/>
                    </a:lnTo>
                    <a:lnTo>
                      <a:pt x="3790" y="22"/>
                    </a:lnTo>
                    <a:lnTo>
                      <a:pt x="3790" y="22"/>
                    </a:lnTo>
                    <a:lnTo>
                      <a:pt x="3854" y="22"/>
                    </a:lnTo>
                    <a:lnTo>
                      <a:pt x="3854" y="22"/>
                    </a:lnTo>
                    <a:lnTo>
                      <a:pt x="3960" y="43"/>
                    </a:lnTo>
                    <a:lnTo>
                      <a:pt x="4088" y="64"/>
                    </a:lnTo>
                    <a:lnTo>
                      <a:pt x="4258" y="107"/>
                    </a:lnTo>
                    <a:lnTo>
                      <a:pt x="4450" y="192"/>
                    </a:lnTo>
                    <a:lnTo>
                      <a:pt x="4642" y="256"/>
                    </a:lnTo>
                    <a:lnTo>
                      <a:pt x="4642" y="256"/>
                    </a:lnTo>
                    <a:lnTo>
                      <a:pt x="4791" y="298"/>
                    </a:lnTo>
                    <a:lnTo>
                      <a:pt x="4940" y="320"/>
                    </a:lnTo>
                    <a:lnTo>
                      <a:pt x="4940" y="320"/>
                    </a:lnTo>
                    <a:lnTo>
                      <a:pt x="5131" y="298"/>
                    </a:lnTo>
                    <a:lnTo>
                      <a:pt x="5302" y="277"/>
                    </a:lnTo>
                    <a:lnTo>
                      <a:pt x="5302" y="277"/>
                    </a:lnTo>
                    <a:lnTo>
                      <a:pt x="5493" y="235"/>
                    </a:lnTo>
                    <a:lnTo>
                      <a:pt x="5663" y="213"/>
                    </a:lnTo>
                    <a:lnTo>
                      <a:pt x="5663" y="213"/>
                    </a:lnTo>
                    <a:lnTo>
                      <a:pt x="5834" y="277"/>
                    </a:lnTo>
                    <a:lnTo>
                      <a:pt x="5962" y="341"/>
                    </a:lnTo>
                    <a:lnTo>
                      <a:pt x="6089" y="426"/>
                    </a:lnTo>
                    <a:lnTo>
                      <a:pt x="6153" y="469"/>
                    </a:lnTo>
                    <a:lnTo>
                      <a:pt x="6281" y="533"/>
                    </a:lnTo>
                    <a:lnTo>
                      <a:pt x="6281" y="533"/>
                    </a:lnTo>
                    <a:lnTo>
                      <a:pt x="6451" y="639"/>
                    </a:lnTo>
                    <a:lnTo>
                      <a:pt x="6685" y="703"/>
                    </a:lnTo>
                    <a:lnTo>
                      <a:pt x="6920" y="788"/>
                    </a:lnTo>
                    <a:lnTo>
                      <a:pt x="7047" y="831"/>
                    </a:lnTo>
                    <a:lnTo>
                      <a:pt x="7388" y="937"/>
                    </a:lnTo>
                    <a:lnTo>
                      <a:pt x="7388" y="937"/>
                    </a:lnTo>
                    <a:lnTo>
                      <a:pt x="7643" y="1022"/>
                    </a:lnTo>
                    <a:lnTo>
                      <a:pt x="7856" y="1129"/>
                    </a:lnTo>
                    <a:lnTo>
                      <a:pt x="7856" y="1129"/>
                    </a:lnTo>
                    <a:lnTo>
                      <a:pt x="8005" y="1235"/>
                    </a:lnTo>
                    <a:lnTo>
                      <a:pt x="8133" y="1363"/>
                    </a:lnTo>
                    <a:lnTo>
                      <a:pt x="8133" y="1363"/>
                    </a:lnTo>
                    <a:lnTo>
                      <a:pt x="8346" y="1597"/>
                    </a:lnTo>
                    <a:lnTo>
                      <a:pt x="8431" y="1682"/>
                    </a:lnTo>
                    <a:lnTo>
                      <a:pt x="8431" y="1682"/>
                    </a:lnTo>
                    <a:lnTo>
                      <a:pt x="8559" y="1853"/>
                    </a:lnTo>
                    <a:lnTo>
                      <a:pt x="8559" y="1853"/>
                    </a:lnTo>
                    <a:lnTo>
                      <a:pt x="8708" y="1980"/>
                    </a:lnTo>
                    <a:lnTo>
                      <a:pt x="8857" y="2108"/>
                    </a:lnTo>
                    <a:lnTo>
                      <a:pt x="8857" y="2108"/>
                    </a:lnTo>
                    <a:lnTo>
                      <a:pt x="9006" y="2214"/>
                    </a:lnTo>
                    <a:lnTo>
                      <a:pt x="9219" y="2300"/>
                    </a:lnTo>
                    <a:lnTo>
                      <a:pt x="9347" y="2321"/>
                    </a:lnTo>
                    <a:lnTo>
                      <a:pt x="9347" y="2321"/>
                    </a:lnTo>
                    <a:lnTo>
                      <a:pt x="9581" y="2406"/>
                    </a:lnTo>
                    <a:lnTo>
                      <a:pt x="9581" y="2406"/>
                    </a:lnTo>
                    <a:lnTo>
                      <a:pt x="9772" y="2491"/>
                    </a:lnTo>
                    <a:lnTo>
                      <a:pt x="9943" y="2576"/>
                    </a:lnTo>
                    <a:lnTo>
                      <a:pt x="9985" y="2598"/>
                    </a:lnTo>
                    <a:lnTo>
                      <a:pt x="9985" y="2598"/>
                    </a:lnTo>
                    <a:lnTo>
                      <a:pt x="10432" y="2811"/>
                    </a:lnTo>
                    <a:lnTo>
                      <a:pt x="10432" y="2811"/>
                    </a:lnTo>
                    <a:lnTo>
                      <a:pt x="10475" y="2853"/>
                    </a:lnTo>
                    <a:lnTo>
                      <a:pt x="10475" y="2853"/>
                    </a:lnTo>
                    <a:lnTo>
                      <a:pt x="10624" y="2960"/>
                    </a:lnTo>
                    <a:lnTo>
                      <a:pt x="10624" y="2960"/>
                    </a:lnTo>
                    <a:lnTo>
                      <a:pt x="10666" y="3002"/>
                    </a:lnTo>
                    <a:lnTo>
                      <a:pt x="10666" y="3002"/>
                    </a:lnTo>
                    <a:lnTo>
                      <a:pt x="10730" y="3151"/>
                    </a:lnTo>
                    <a:lnTo>
                      <a:pt x="10773" y="3300"/>
                    </a:lnTo>
                    <a:lnTo>
                      <a:pt x="10773" y="3300"/>
                    </a:lnTo>
                    <a:lnTo>
                      <a:pt x="10794" y="3492"/>
                    </a:lnTo>
                    <a:lnTo>
                      <a:pt x="10815" y="3705"/>
                    </a:lnTo>
                    <a:lnTo>
                      <a:pt x="10815" y="3790"/>
                    </a:lnTo>
                    <a:lnTo>
                      <a:pt x="10815" y="3790"/>
                    </a:lnTo>
                    <a:lnTo>
                      <a:pt x="10815" y="3939"/>
                    </a:lnTo>
                    <a:lnTo>
                      <a:pt x="10837" y="4088"/>
                    </a:lnTo>
                    <a:lnTo>
                      <a:pt x="10837" y="4088"/>
                    </a:lnTo>
                    <a:lnTo>
                      <a:pt x="10901" y="4343"/>
                    </a:lnTo>
                    <a:lnTo>
                      <a:pt x="10964" y="4450"/>
                    </a:lnTo>
                    <a:lnTo>
                      <a:pt x="11007" y="4535"/>
                    </a:lnTo>
                    <a:lnTo>
                      <a:pt x="11071" y="4599"/>
                    </a:lnTo>
                    <a:lnTo>
                      <a:pt x="11135" y="4684"/>
                    </a:lnTo>
                    <a:lnTo>
                      <a:pt x="11135" y="4684"/>
                    </a:lnTo>
                    <a:lnTo>
                      <a:pt x="11241" y="4854"/>
                    </a:lnTo>
                    <a:lnTo>
                      <a:pt x="11241" y="4854"/>
                    </a:lnTo>
                    <a:lnTo>
                      <a:pt x="11369" y="5110"/>
                    </a:lnTo>
                    <a:lnTo>
                      <a:pt x="11369" y="5110"/>
                    </a:lnTo>
                    <a:lnTo>
                      <a:pt x="11433" y="5280"/>
                    </a:lnTo>
                    <a:lnTo>
                      <a:pt x="11475" y="5408"/>
                    </a:lnTo>
                    <a:lnTo>
                      <a:pt x="11475" y="5408"/>
                    </a:lnTo>
                    <a:lnTo>
                      <a:pt x="11582" y="5621"/>
                    </a:lnTo>
                    <a:lnTo>
                      <a:pt x="11582" y="5621"/>
                    </a:lnTo>
                    <a:lnTo>
                      <a:pt x="11667" y="5855"/>
                    </a:lnTo>
                    <a:lnTo>
                      <a:pt x="11667" y="5897"/>
                    </a:lnTo>
                    <a:lnTo>
                      <a:pt x="11667" y="5897"/>
                    </a:lnTo>
                    <a:lnTo>
                      <a:pt x="11582" y="6132"/>
                    </a:lnTo>
                    <a:lnTo>
                      <a:pt x="11582" y="6132"/>
                    </a:lnTo>
                    <a:lnTo>
                      <a:pt x="11518" y="6345"/>
                    </a:lnTo>
                    <a:lnTo>
                      <a:pt x="11454" y="6515"/>
                    </a:lnTo>
                    <a:lnTo>
                      <a:pt x="11454" y="6515"/>
                    </a:lnTo>
                    <a:lnTo>
                      <a:pt x="11433" y="6685"/>
                    </a:lnTo>
                    <a:lnTo>
                      <a:pt x="11412" y="6813"/>
                    </a:lnTo>
                    <a:lnTo>
                      <a:pt x="11412" y="6813"/>
                    </a:lnTo>
                    <a:lnTo>
                      <a:pt x="11284" y="6770"/>
                    </a:lnTo>
                    <a:lnTo>
                      <a:pt x="11156" y="6749"/>
                    </a:lnTo>
                    <a:lnTo>
                      <a:pt x="11156" y="6749"/>
                    </a:lnTo>
                    <a:lnTo>
                      <a:pt x="10879" y="6706"/>
                    </a:lnTo>
                    <a:lnTo>
                      <a:pt x="10624" y="6685"/>
                    </a:lnTo>
                    <a:lnTo>
                      <a:pt x="10624" y="6685"/>
                    </a:lnTo>
                    <a:lnTo>
                      <a:pt x="10262" y="6706"/>
                    </a:lnTo>
                    <a:lnTo>
                      <a:pt x="9900" y="6792"/>
                    </a:lnTo>
                    <a:lnTo>
                      <a:pt x="9900" y="6792"/>
                    </a:lnTo>
                    <a:lnTo>
                      <a:pt x="9730" y="6834"/>
                    </a:lnTo>
                    <a:lnTo>
                      <a:pt x="9581" y="6877"/>
                    </a:lnTo>
                    <a:lnTo>
                      <a:pt x="9517" y="6919"/>
                    </a:lnTo>
                    <a:lnTo>
                      <a:pt x="9517" y="6919"/>
                    </a:lnTo>
                    <a:lnTo>
                      <a:pt x="9368" y="6962"/>
                    </a:lnTo>
                    <a:lnTo>
                      <a:pt x="9368" y="6962"/>
                    </a:lnTo>
                    <a:lnTo>
                      <a:pt x="9176" y="7026"/>
                    </a:lnTo>
                    <a:lnTo>
                      <a:pt x="8985" y="7132"/>
                    </a:lnTo>
                    <a:lnTo>
                      <a:pt x="8985" y="7132"/>
                    </a:lnTo>
                    <a:lnTo>
                      <a:pt x="8814" y="7217"/>
                    </a:lnTo>
                    <a:lnTo>
                      <a:pt x="8687" y="7303"/>
                    </a:lnTo>
                    <a:lnTo>
                      <a:pt x="8687" y="7303"/>
                    </a:lnTo>
                    <a:lnTo>
                      <a:pt x="8559" y="7409"/>
                    </a:lnTo>
                    <a:lnTo>
                      <a:pt x="8559" y="7409"/>
                    </a:lnTo>
                    <a:lnTo>
                      <a:pt x="8452" y="7515"/>
                    </a:lnTo>
                    <a:lnTo>
                      <a:pt x="8452" y="7515"/>
                    </a:lnTo>
                    <a:lnTo>
                      <a:pt x="8410" y="7579"/>
                    </a:lnTo>
                    <a:lnTo>
                      <a:pt x="8367" y="7622"/>
                    </a:lnTo>
                    <a:lnTo>
                      <a:pt x="8367" y="7622"/>
                    </a:lnTo>
                    <a:lnTo>
                      <a:pt x="8325" y="7664"/>
                    </a:lnTo>
                    <a:lnTo>
                      <a:pt x="8303" y="7728"/>
                    </a:lnTo>
                    <a:lnTo>
                      <a:pt x="8303" y="7856"/>
                    </a:lnTo>
                    <a:lnTo>
                      <a:pt x="8261" y="7899"/>
                    </a:lnTo>
                    <a:lnTo>
                      <a:pt x="8218" y="8005"/>
                    </a:lnTo>
                    <a:lnTo>
                      <a:pt x="8176" y="8090"/>
                    </a:lnTo>
                    <a:lnTo>
                      <a:pt x="8112" y="8090"/>
                    </a:lnTo>
                    <a:lnTo>
                      <a:pt x="8112" y="8090"/>
                    </a:lnTo>
                    <a:lnTo>
                      <a:pt x="7856" y="8154"/>
                    </a:lnTo>
                    <a:lnTo>
                      <a:pt x="7601" y="8175"/>
                    </a:lnTo>
                    <a:lnTo>
                      <a:pt x="7430" y="8175"/>
                    </a:lnTo>
                    <a:lnTo>
                      <a:pt x="7430" y="8175"/>
                    </a:lnTo>
                    <a:lnTo>
                      <a:pt x="7026" y="8218"/>
                    </a:lnTo>
                    <a:lnTo>
                      <a:pt x="7026" y="8218"/>
                    </a:lnTo>
                    <a:lnTo>
                      <a:pt x="6856" y="8261"/>
                    </a:lnTo>
                    <a:lnTo>
                      <a:pt x="6685" y="8324"/>
                    </a:lnTo>
                    <a:lnTo>
                      <a:pt x="6685" y="8324"/>
                    </a:lnTo>
                    <a:lnTo>
                      <a:pt x="6664" y="8154"/>
                    </a:lnTo>
                    <a:lnTo>
                      <a:pt x="6621" y="8026"/>
                    </a:lnTo>
                    <a:lnTo>
                      <a:pt x="6558" y="7899"/>
                    </a:lnTo>
                    <a:lnTo>
                      <a:pt x="6494" y="7792"/>
                    </a:lnTo>
                    <a:lnTo>
                      <a:pt x="6494" y="7792"/>
                    </a:lnTo>
                    <a:lnTo>
                      <a:pt x="6430" y="7707"/>
                    </a:lnTo>
                    <a:lnTo>
                      <a:pt x="6345" y="7643"/>
                    </a:lnTo>
                    <a:lnTo>
                      <a:pt x="6238" y="7579"/>
                    </a:lnTo>
                    <a:lnTo>
                      <a:pt x="6132" y="7515"/>
                    </a:lnTo>
                    <a:lnTo>
                      <a:pt x="6132" y="7515"/>
                    </a:lnTo>
                    <a:lnTo>
                      <a:pt x="6047" y="7494"/>
                    </a:lnTo>
                    <a:lnTo>
                      <a:pt x="5940" y="7473"/>
                    </a:lnTo>
                    <a:lnTo>
                      <a:pt x="5876" y="7473"/>
                    </a:lnTo>
                    <a:lnTo>
                      <a:pt x="5834" y="7345"/>
                    </a:lnTo>
                    <a:lnTo>
                      <a:pt x="5791" y="7281"/>
                    </a:lnTo>
                    <a:lnTo>
                      <a:pt x="5791" y="7281"/>
                    </a:lnTo>
                    <a:lnTo>
                      <a:pt x="5749" y="7175"/>
                    </a:lnTo>
                    <a:lnTo>
                      <a:pt x="5685" y="7090"/>
                    </a:lnTo>
                    <a:lnTo>
                      <a:pt x="5600" y="7026"/>
                    </a:lnTo>
                    <a:lnTo>
                      <a:pt x="5493" y="6962"/>
                    </a:lnTo>
                    <a:lnTo>
                      <a:pt x="5493" y="6962"/>
                    </a:lnTo>
                    <a:lnTo>
                      <a:pt x="5365" y="6919"/>
                    </a:lnTo>
                    <a:lnTo>
                      <a:pt x="5365" y="6919"/>
                    </a:lnTo>
                    <a:lnTo>
                      <a:pt x="5259" y="6855"/>
                    </a:lnTo>
                    <a:lnTo>
                      <a:pt x="5174" y="6813"/>
                    </a:lnTo>
                    <a:lnTo>
                      <a:pt x="5174" y="6813"/>
                    </a:lnTo>
                    <a:lnTo>
                      <a:pt x="5067" y="6749"/>
                    </a:lnTo>
                    <a:lnTo>
                      <a:pt x="4961" y="6643"/>
                    </a:lnTo>
                    <a:lnTo>
                      <a:pt x="4918" y="6600"/>
                    </a:lnTo>
                    <a:lnTo>
                      <a:pt x="4854" y="6536"/>
                    </a:lnTo>
                    <a:lnTo>
                      <a:pt x="4876" y="6579"/>
                    </a:lnTo>
                    <a:lnTo>
                      <a:pt x="4876" y="6579"/>
                    </a:lnTo>
                    <a:lnTo>
                      <a:pt x="4748" y="6430"/>
                    </a:lnTo>
                    <a:lnTo>
                      <a:pt x="4620" y="6323"/>
                    </a:lnTo>
                    <a:lnTo>
                      <a:pt x="4535" y="6238"/>
                    </a:lnTo>
                    <a:lnTo>
                      <a:pt x="4535" y="6238"/>
                    </a:lnTo>
                    <a:lnTo>
                      <a:pt x="4365" y="6068"/>
                    </a:lnTo>
                    <a:lnTo>
                      <a:pt x="4365" y="6068"/>
                    </a:lnTo>
                    <a:lnTo>
                      <a:pt x="4216" y="5919"/>
                    </a:lnTo>
                    <a:lnTo>
                      <a:pt x="4216" y="5919"/>
                    </a:lnTo>
                    <a:lnTo>
                      <a:pt x="3939" y="5621"/>
                    </a:lnTo>
                    <a:lnTo>
                      <a:pt x="3939" y="5621"/>
                    </a:lnTo>
                    <a:lnTo>
                      <a:pt x="3769" y="5493"/>
                    </a:lnTo>
                    <a:lnTo>
                      <a:pt x="3598" y="5387"/>
                    </a:lnTo>
                    <a:lnTo>
                      <a:pt x="3513" y="5344"/>
                    </a:lnTo>
                    <a:lnTo>
                      <a:pt x="3513" y="5344"/>
                    </a:lnTo>
                    <a:lnTo>
                      <a:pt x="3386" y="5237"/>
                    </a:lnTo>
                    <a:lnTo>
                      <a:pt x="3386" y="5237"/>
                    </a:lnTo>
                    <a:lnTo>
                      <a:pt x="3237" y="5025"/>
                    </a:lnTo>
                    <a:lnTo>
                      <a:pt x="3173" y="4918"/>
                    </a:lnTo>
                    <a:lnTo>
                      <a:pt x="3173" y="4918"/>
                    </a:lnTo>
                    <a:lnTo>
                      <a:pt x="2981" y="4578"/>
                    </a:lnTo>
                    <a:lnTo>
                      <a:pt x="2981" y="4578"/>
                    </a:lnTo>
                    <a:lnTo>
                      <a:pt x="2853" y="4386"/>
                    </a:lnTo>
                    <a:lnTo>
                      <a:pt x="2853" y="4386"/>
                    </a:lnTo>
                    <a:lnTo>
                      <a:pt x="2768" y="4258"/>
                    </a:lnTo>
                    <a:lnTo>
                      <a:pt x="2662" y="4152"/>
                    </a:lnTo>
                    <a:lnTo>
                      <a:pt x="2683" y="4194"/>
                    </a:lnTo>
                    <a:lnTo>
                      <a:pt x="2683" y="4194"/>
                    </a:lnTo>
                    <a:lnTo>
                      <a:pt x="2555" y="4045"/>
                    </a:lnTo>
                    <a:lnTo>
                      <a:pt x="2406" y="3939"/>
                    </a:lnTo>
                    <a:lnTo>
                      <a:pt x="2257" y="3811"/>
                    </a:lnTo>
                    <a:lnTo>
                      <a:pt x="2108" y="3726"/>
                    </a:lnTo>
                    <a:lnTo>
                      <a:pt x="2108" y="3726"/>
                    </a:lnTo>
                    <a:lnTo>
                      <a:pt x="1810" y="3598"/>
                    </a:lnTo>
                    <a:lnTo>
                      <a:pt x="1470" y="3492"/>
                    </a:lnTo>
                    <a:lnTo>
                      <a:pt x="1470" y="3492"/>
                    </a:lnTo>
                    <a:lnTo>
                      <a:pt x="1193" y="3428"/>
                    </a:lnTo>
                    <a:lnTo>
                      <a:pt x="1022" y="3407"/>
                    </a:lnTo>
                    <a:lnTo>
                      <a:pt x="873" y="3385"/>
                    </a:lnTo>
                    <a:lnTo>
                      <a:pt x="873" y="3385"/>
                    </a:lnTo>
                    <a:lnTo>
                      <a:pt x="554" y="3428"/>
                    </a:lnTo>
                    <a:lnTo>
                      <a:pt x="554" y="3428"/>
                    </a:lnTo>
                    <a:lnTo>
                      <a:pt x="213" y="3470"/>
                    </a:lnTo>
                    <a:lnTo>
                      <a:pt x="213" y="3470"/>
                    </a:lnTo>
                    <a:lnTo>
                      <a:pt x="107" y="3449"/>
                    </a:lnTo>
                    <a:lnTo>
                      <a:pt x="1" y="3428"/>
                    </a:lnTo>
                    <a:lnTo>
                      <a:pt x="43" y="3343"/>
                    </a:lnTo>
                    <a:lnTo>
                      <a:pt x="43" y="3343"/>
                    </a:lnTo>
                    <a:lnTo>
                      <a:pt x="86" y="3172"/>
                    </a:lnTo>
                    <a:lnTo>
                      <a:pt x="128" y="3002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2929;p49">
                <a:extLst>
                  <a:ext uri="{FF2B5EF4-FFF2-40B4-BE49-F238E27FC236}">
                    <a16:creationId xmlns:a16="http://schemas.microsoft.com/office/drawing/2014/main" id="{1DC78272-D3E9-E2F8-E603-A02DA1F445F4}"/>
                  </a:ext>
                </a:extLst>
              </p:cNvPr>
              <p:cNvSpPr/>
              <p:nvPr/>
            </p:nvSpPr>
            <p:spPr>
              <a:xfrm>
                <a:off x="4725929" y="3552467"/>
                <a:ext cx="150314" cy="142614"/>
              </a:xfrm>
              <a:custGeom>
                <a:avLst/>
                <a:gdLst/>
                <a:ahLst/>
                <a:cxnLst/>
                <a:rect l="l" t="t" r="r" b="b"/>
                <a:pathLst>
                  <a:path w="16202" h="15372" fill="none" extrusionOk="0">
                    <a:moveTo>
                      <a:pt x="5876" y="15371"/>
                    </a:moveTo>
                    <a:lnTo>
                      <a:pt x="5876" y="15371"/>
                    </a:lnTo>
                    <a:lnTo>
                      <a:pt x="5706" y="15350"/>
                    </a:lnTo>
                    <a:lnTo>
                      <a:pt x="5706" y="15350"/>
                    </a:lnTo>
                    <a:lnTo>
                      <a:pt x="5493" y="15244"/>
                    </a:lnTo>
                    <a:lnTo>
                      <a:pt x="5493" y="15244"/>
                    </a:lnTo>
                    <a:lnTo>
                      <a:pt x="5323" y="15116"/>
                    </a:lnTo>
                    <a:lnTo>
                      <a:pt x="5174" y="14967"/>
                    </a:lnTo>
                    <a:lnTo>
                      <a:pt x="5174" y="14967"/>
                    </a:lnTo>
                    <a:lnTo>
                      <a:pt x="4961" y="14733"/>
                    </a:lnTo>
                    <a:lnTo>
                      <a:pt x="4918" y="14669"/>
                    </a:lnTo>
                    <a:lnTo>
                      <a:pt x="4918" y="14669"/>
                    </a:lnTo>
                    <a:lnTo>
                      <a:pt x="4557" y="14264"/>
                    </a:lnTo>
                    <a:lnTo>
                      <a:pt x="4557" y="14264"/>
                    </a:lnTo>
                    <a:lnTo>
                      <a:pt x="4344" y="14073"/>
                    </a:lnTo>
                    <a:lnTo>
                      <a:pt x="4344" y="14073"/>
                    </a:lnTo>
                    <a:lnTo>
                      <a:pt x="4258" y="13988"/>
                    </a:lnTo>
                    <a:lnTo>
                      <a:pt x="4152" y="13945"/>
                    </a:lnTo>
                    <a:lnTo>
                      <a:pt x="4024" y="13902"/>
                    </a:lnTo>
                    <a:lnTo>
                      <a:pt x="3918" y="13860"/>
                    </a:lnTo>
                    <a:lnTo>
                      <a:pt x="3918" y="13860"/>
                    </a:lnTo>
                    <a:lnTo>
                      <a:pt x="3705" y="13817"/>
                    </a:lnTo>
                    <a:lnTo>
                      <a:pt x="3705" y="13817"/>
                    </a:lnTo>
                    <a:lnTo>
                      <a:pt x="3492" y="13775"/>
                    </a:lnTo>
                    <a:lnTo>
                      <a:pt x="3492" y="13775"/>
                    </a:lnTo>
                    <a:lnTo>
                      <a:pt x="3300" y="13690"/>
                    </a:lnTo>
                    <a:lnTo>
                      <a:pt x="3300" y="13690"/>
                    </a:lnTo>
                    <a:lnTo>
                      <a:pt x="3237" y="13626"/>
                    </a:lnTo>
                    <a:lnTo>
                      <a:pt x="3237" y="13626"/>
                    </a:lnTo>
                    <a:lnTo>
                      <a:pt x="3130" y="13498"/>
                    </a:lnTo>
                    <a:lnTo>
                      <a:pt x="3045" y="13370"/>
                    </a:lnTo>
                    <a:lnTo>
                      <a:pt x="3045" y="13370"/>
                    </a:lnTo>
                    <a:lnTo>
                      <a:pt x="2896" y="13072"/>
                    </a:lnTo>
                    <a:lnTo>
                      <a:pt x="2768" y="12774"/>
                    </a:lnTo>
                    <a:lnTo>
                      <a:pt x="2662" y="12476"/>
                    </a:lnTo>
                    <a:lnTo>
                      <a:pt x="2555" y="12178"/>
                    </a:lnTo>
                    <a:lnTo>
                      <a:pt x="2555" y="12178"/>
                    </a:lnTo>
                    <a:lnTo>
                      <a:pt x="2513" y="11901"/>
                    </a:lnTo>
                    <a:lnTo>
                      <a:pt x="2491" y="11837"/>
                    </a:lnTo>
                    <a:lnTo>
                      <a:pt x="2470" y="11710"/>
                    </a:lnTo>
                    <a:lnTo>
                      <a:pt x="2470" y="11710"/>
                    </a:lnTo>
                    <a:lnTo>
                      <a:pt x="2342" y="11177"/>
                    </a:lnTo>
                    <a:lnTo>
                      <a:pt x="2342" y="11177"/>
                    </a:lnTo>
                    <a:lnTo>
                      <a:pt x="2279" y="10922"/>
                    </a:lnTo>
                    <a:lnTo>
                      <a:pt x="2193" y="10645"/>
                    </a:lnTo>
                    <a:lnTo>
                      <a:pt x="2193" y="10645"/>
                    </a:lnTo>
                    <a:lnTo>
                      <a:pt x="2130" y="10517"/>
                    </a:lnTo>
                    <a:lnTo>
                      <a:pt x="2044" y="10390"/>
                    </a:lnTo>
                    <a:lnTo>
                      <a:pt x="1832" y="10177"/>
                    </a:lnTo>
                    <a:lnTo>
                      <a:pt x="1832" y="10177"/>
                    </a:lnTo>
                    <a:lnTo>
                      <a:pt x="1746" y="10092"/>
                    </a:lnTo>
                    <a:lnTo>
                      <a:pt x="1746" y="10092"/>
                    </a:lnTo>
                    <a:lnTo>
                      <a:pt x="1704" y="9964"/>
                    </a:lnTo>
                    <a:lnTo>
                      <a:pt x="1682" y="9964"/>
                    </a:lnTo>
                    <a:lnTo>
                      <a:pt x="1704" y="9964"/>
                    </a:lnTo>
                    <a:lnTo>
                      <a:pt x="1704" y="9943"/>
                    </a:lnTo>
                    <a:lnTo>
                      <a:pt x="1661" y="9794"/>
                    </a:lnTo>
                    <a:lnTo>
                      <a:pt x="1661" y="9794"/>
                    </a:lnTo>
                    <a:lnTo>
                      <a:pt x="1533" y="9261"/>
                    </a:lnTo>
                    <a:lnTo>
                      <a:pt x="1533" y="9261"/>
                    </a:lnTo>
                    <a:lnTo>
                      <a:pt x="1491" y="9091"/>
                    </a:lnTo>
                    <a:lnTo>
                      <a:pt x="1427" y="8899"/>
                    </a:lnTo>
                    <a:lnTo>
                      <a:pt x="1427" y="8899"/>
                    </a:lnTo>
                    <a:lnTo>
                      <a:pt x="1342" y="8708"/>
                    </a:lnTo>
                    <a:lnTo>
                      <a:pt x="1342" y="8623"/>
                    </a:lnTo>
                    <a:lnTo>
                      <a:pt x="1321" y="8559"/>
                    </a:lnTo>
                    <a:lnTo>
                      <a:pt x="1321" y="8559"/>
                    </a:lnTo>
                    <a:lnTo>
                      <a:pt x="1299" y="8431"/>
                    </a:lnTo>
                    <a:lnTo>
                      <a:pt x="1299" y="8431"/>
                    </a:lnTo>
                    <a:lnTo>
                      <a:pt x="1257" y="8154"/>
                    </a:lnTo>
                    <a:lnTo>
                      <a:pt x="1172" y="7941"/>
                    </a:lnTo>
                    <a:lnTo>
                      <a:pt x="1172" y="7941"/>
                    </a:lnTo>
                    <a:lnTo>
                      <a:pt x="1086" y="7750"/>
                    </a:lnTo>
                    <a:lnTo>
                      <a:pt x="980" y="7601"/>
                    </a:lnTo>
                    <a:lnTo>
                      <a:pt x="831" y="7452"/>
                    </a:lnTo>
                    <a:lnTo>
                      <a:pt x="703" y="7324"/>
                    </a:lnTo>
                    <a:lnTo>
                      <a:pt x="597" y="7218"/>
                    </a:lnTo>
                    <a:lnTo>
                      <a:pt x="597" y="7218"/>
                    </a:lnTo>
                    <a:lnTo>
                      <a:pt x="554" y="7175"/>
                    </a:lnTo>
                    <a:lnTo>
                      <a:pt x="554" y="7175"/>
                    </a:lnTo>
                    <a:lnTo>
                      <a:pt x="426" y="6898"/>
                    </a:lnTo>
                    <a:lnTo>
                      <a:pt x="426" y="6898"/>
                    </a:lnTo>
                    <a:lnTo>
                      <a:pt x="277" y="6473"/>
                    </a:lnTo>
                    <a:lnTo>
                      <a:pt x="192" y="6302"/>
                    </a:lnTo>
                    <a:lnTo>
                      <a:pt x="128" y="6111"/>
                    </a:lnTo>
                    <a:lnTo>
                      <a:pt x="128" y="6111"/>
                    </a:lnTo>
                    <a:lnTo>
                      <a:pt x="1" y="5791"/>
                    </a:lnTo>
                    <a:lnTo>
                      <a:pt x="1" y="5791"/>
                    </a:lnTo>
                    <a:lnTo>
                      <a:pt x="1" y="5749"/>
                    </a:lnTo>
                    <a:lnTo>
                      <a:pt x="1" y="5749"/>
                    </a:lnTo>
                    <a:lnTo>
                      <a:pt x="22" y="5621"/>
                    </a:lnTo>
                    <a:lnTo>
                      <a:pt x="22" y="5621"/>
                    </a:lnTo>
                    <a:lnTo>
                      <a:pt x="192" y="5195"/>
                    </a:lnTo>
                    <a:lnTo>
                      <a:pt x="214" y="5131"/>
                    </a:lnTo>
                    <a:lnTo>
                      <a:pt x="214" y="5131"/>
                    </a:lnTo>
                    <a:lnTo>
                      <a:pt x="299" y="4897"/>
                    </a:lnTo>
                    <a:lnTo>
                      <a:pt x="299" y="4897"/>
                    </a:lnTo>
                    <a:lnTo>
                      <a:pt x="405" y="4620"/>
                    </a:lnTo>
                    <a:lnTo>
                      <a:pt x="405" y="4620"/>
                    </a:lnTo>
                    <a:lnTo>
                      <a:pt x="575" y="4195"/>
                    </a:lnTo>
                    <a:lnTo>
                      <a:pt x="597" y="4109"/>
                    </a:lnTo>
                    <a:lnTo>
                      <a:pt x="597" y="4109"/>
                    </a:lnTo>
                    <a:lnTo>
                      <a:pt x="724" y="3811"/>
                    </a:lnTo>
                    <a:lnTo>
                      <a:pt x="724" y="3811"/>
                    </a:lnTo>
                    <a:lnTo>
                      <a:pt x="767" y="3598"/>
                    </a:lnTo>
                    <a:lnTo>
                      <a:pt x="810" y="3364"/>
                    </a:lnTo>
                    <a:lnTo>
                      <a:pt x="810" y="3364"/>
                    </a:lnTo>
                    <a:lnTo>
                      <a:pt x="873" y="2938"/>
                    </a:lnTo>
                    <a:lnTo>
                      <a:pt x="873" y="2875"/>
                    </a:lnTo>
                    <a:lnTo>
                      <a:pt x="873" y="2875"/>
                    </a:lnTo>
                    <a:lnTo>
                      <a:pt x="916" y="2619"/>
                    </a:lnTo>
                    <a:lnTo>
                      <a:pt x="916" y="2619"/>
                    </a:lnTo>
                    <a:lnTo>
                      <a:pt x="959" y="2534"/>
                    </a:lnTo>
                    <a:lnTo>
                      <a:pt x="1001" y="2491"/>
                    </a:lnTo>
                    <a:lnTo>
                      <a:pt x="1001" y="2491"/>
                    </a:lnTo>
                    <a:lnTo>
                      <a:pt x="1193" y="2321"/>
                    </a:lnTo>
                    <a:lnTo>
                      <a:pt x="1193" y="2321"/>
                    </a:lnTo>
                    <a:lnTo>
                      <a:pt x="1257" y="2236"/>
                    </a:lnTo>
                    <a:lnTo>
                      <a:pt x="1321" y="2172"/>
                    </a:lnTo>
                    <a:lnTo>
                      <a:pt x="1321" y="2172"/>
                    </a:lnTo>
                    <a:lnTo>
                      <a:pt x="1533" y="1980"/>
                    </a:lnTo>
                    <a:lnTo>
                      <a:pt x="1533" y="1980"/>
                    </a:lnTo>
                    <a:lnTo>
                      <a:pt x="1682" y="1938"/>
                    </a:lnTo>
                    <a:lnTo>
                      <a:pt x="1682" y="1938"/>
                    </a:lnTo>
                    <a:lnTo>
                      <a:pt x="2002" y="1831"/>
                    </a:lnTo>
                    <a:lnTo>
                      <a:pt x="2002" y="1831"/>
                    </a:lnTo>
                    <a:lnTo>
                      <a:pt x="2151" y="1746"/>
                    </a:lnTo>
                    <a:lnTo>
                      <a:pt x="2300" y="1661"/>
                    </a:lnTo>
                    <a:lnTo>
                      <a:pt x="2449" y="1576"/>
                    </a:lnTo>
                    <a:lnTo>
                      <a:pt x="2577" y="1512"/>
                    </a:lnTo>
                    <a:lnTo>
                      <a:pt x="2577" y="1512"/>
                    </a:lnTo>
                    <a:lnTo>
                      <a:pt x="2768" y="1406"/>
                    </a:lnTo>
                    <a:lnTo>
                      <a:pt x="2768" y="1406"/>
                    </a:lnTo>
                    <a:lnTo>
                      <a:pt x="2875" y="1321"/>
                    </a:lnTo>
                    <a:lnTo>
                      <a:pt x="2981" y="1235"/>
                    </a:lnTo>
                    <a:lnTo>
                      <a:pt x="2981" y="1235"/>
                    </a:lnTo>
                    <a:lnTo>
                      <a:pt x="3194" y="1065"/>
                    </a:lnTo>
                    <a:lnTo>
                      <a:pt x="3386" y="895"/>
                    </a:lnTo>
                    <a:lnTo>
                      <a:pt x="3535" y="746"/>
                    </a:lnTo>
                    <a:lnTo>
                      <a:pt x="3620" y="661"/>
                    </a:lnTo>
                    <a:lnTo>
                      <a:pt x="3620" y="661"/>
                    </a:lnTo>
                    <a:lnTo>
                      <a:pt x="3833" y="490"/>
                    </a:lnTo>
                    <a:lnTo>
                      <a:pt x="4088" y="320"/>
                    </a:lnTo>
                    <a:lnTo>
                      <a:pt x="4088" y="320"/>
                    </a:lnTo>
                    <a:lnTo>
                      <a:pt x="4429" y="150"/>
                    </a:lnTo>
                    <a:lnTo>
                      <a:pt x="4748" y="43"/>
                    </a:lnTo>
                    <a:lnTo>
                      <a:pt x="4748" y="43"/>
                    </a:lnTo>
                    <a:lnTo>
                      <a:pt x="4961" y="1"/>
                    </a:lnTo>
                    <a:lnTo>
                      <a:pt x="5174" y="1"/>
                    </a:lnTo>
                    <a:lnTo>
                      <a:pt x="5238" y="1"/>
                    </a:lnTo>
                    <a:lnTo>
                      <a:pt x="5238" y="1"/>
                    </a:lnTo>
                    <a:lnTo>
                      <a:pt x="5578" y="22"/>
                    </a:lnTo>
                    <a:lnTo>
                      <a:pt x="5876" y="86"/>
                    </a:lnTo>
                    <a:lnTo>
                      <a:pt x="5983" y="128"/>
                    </a:lnTo>
                    <a:lnTo>
                      <a:pt x="5983" y="128"/>
                    </a:lnTo>
                    <a:lnTo>
                      <a:pt x="6238" y="192"/>
                    </a:lnTo>
                    <a:lnTo>
                      <a:pt x="6515" y="235"/>
                    </a:lnTo>
                    <a:lnTo>
                      <a:pt x="6515" y="235"/>
                    </a:lnTo>
                    <a:lnTo>
                      <a:pt x="6643" y="256"/>
                    </a:lnTo>
                    <a:lnTo>
                      <a:pt x="6643" y="256"/>
                    </a:lnTo>
                    <a:lnTo>
                      <a:pt x="6771" y="256"/>
                    </a:lnTo>
                    <a:lnTo>
                      <a:pt x="6834" y="235"/>
                    </a:lnTo>
                    <a:lnTo>
                      <a:pt x="6834" y="235"/>
                    </a:lnTo>
                    <a:lnTo>
                      <a:pt x="7047" y="235"/>
                    </a:lnTo>
                    <a:lnTo>
                      <a:pt x="7047" y="235"/>
                    </a:lnTo>
                    <a:lnTo>
                      <a:pt x="7175" y="256"/>
                    </a:lnTo>
                    <a:lnTo>
                      <a:pt x="7303" y="277"/>
                    </a:lnTo>
                    <a:lnTo>
                      <a:pt x="7303" y="277"/>
                    </a:lnTo>
                    <a:lnTo>
                      <a:pt x="7686" y="405"/>
                    </a:lnTo>
                    <a:lnTo>
                      <a:pt x="7856" y="469"/>
                    </a:lnTo>
                    <a:lnTo>
                      <a:pt x="7963" y="512"/>
                    </a:lnTo>
                    <a:lnTo>
                      <a:pt x="8112" y="575"/>
                    </a:lnTo>
                    <a:lnTo>
                      <a:pt x="8112" y="575"/>
                    </a:lnTo>
                    <a:lnTo>
                      <a:pt x="8538" y="703"/>
                    </a:lnTo>
                    <a:lnTo>
                      <a:pt x="8538" y="703"/>
                    </a:lnTo>
                    <a:lnTo>
                      <a:pt x="8687" y="746"/>
                    </a:lnTo>
                    <a:lnTo>
                      <a:pt x="8878" y="746"/>
                    </a:lnTo>
                    <a:lnTo>
                      <a:pt x="8942" y="746"/>
                    </a:lnTo>
                    <a:lnTo>
                      <a:pt x="8900" y="724"/>
                    </a:lnTo>
                    <a:lnTo>
                      <a:pt x="8900" y="724"/>
                    </a:lnTo>
                    <a:lnTo>
                      <a:pt x="9410" y="810"/>
                    </a:lnTo>
                    <a:lnTo>
                      <a:pt x="9410" y="810"/>
                    </a:lnTo>
                    <a:lnTo>
                      <a:pt x="9474" y="852"/>
                    </a:lnTo>
                    <a:lnTo>
                      <a:pt x="9517" y="852"/>
                    </a:lnTo>
                    <a:lnTo>
                      <a:pt x="9581" y="852"/>
                    </a:lnTo>
                    <a:lnTo>
                      <a:pt x="9645" y="873"/>
                    </a:lnTo>
                    <a:lnTo>
                      <a:pt x="9772" y="895"/>
                    </a:lnTo>
                    <a:lnTo>
                      <a:pt x="9772" y="895"/>
                    </a:lnTo>
                    <a:lnTo>
                      <a:pt x="10028" y="916"/>
                    </a:lnTo>
                    <a:lnTo>
                      <a:pt x="10028" y="916"/>
                    </a:lnTo>
                    <a:lnTo>
                      <a:pt x="10177" y="916"/>
                    </a:lnTo>
                    <a:lnTo>
                      <a:pt x="10347" y="895"/>
                    </a:lnTo>
                    <a:lnTo>
                      <a:pt x="10432" y="873"/>
                    </a:lnTo>
                    <a:lnTo>
                      <a:pt x="10432" y="873"/>
                    </a:lnTo>
                    <a:lnTo>
                      <a:pt x="10603" y="831"/>
                    </a:lnTo>
                    <a:lnTo>
                      <a:pt x="10773" y="831"/>
                    </a:lnTo>
                    <a:lnTo>
                      <a:pt x="10773" y="831"/>
                    </a:lnTo>
                    <a:lnTo>
                      <a:pt x="10965" y="852"/>
                    </a:lnTo>
                    <a:lnTo>
                      <a:pt x="11156" y="895"/>
                    </a:lnTo>
                    <a:lnTo>
                      <a:pt x="11284" y="916"/>
                    </a:lnTo>
                    <a:lnTo>
                      <a:pt x="11369" y="937"/>
                    </a:lnTo>
                    <a:lnTo>
                      <a:pt x="11476" y="959"/>
                    </a:lnTo>
                    <a:lnTo>
                      <a:pt x="11476" y="959"/>
                    </a:lnTo>
                    <a:lnTo>
                      <a:pt x="11688" y="1044"/>
                    </a:lnTo>
                    <a:lnTo>
                      <a:pt x="11859" y="1129"/>
                    </a:lnTo>
                    <a:lnTo>
                      <a:pt x="11859" y="1129"/>
                    </a:lnTo>
                    <a:lnTo>
                      <a:pt x="12093" y="1278"/>
                    </a:lnTo>
                    <a:lnTo>
                      <a:pt x="12263" y="1448"/>
                    </a:lnTo>
                    <a:lnTo>
                      <a:pt x="12263" y="1448"/>
                    </a:lnTo>
                    <a:lnTo>
                      <a:pt x="12391" y="1597"/>
                    </a:lnTo>
                    <a:lnTo>
                      <a:pt x="12497" y="1768"/>
                    </a:lnTo>
                    <a:lnTo>
                      <a:pt x="12561" y="1917"/>
                    </a:lnTo>
                    <a:lnTo>
                      <a:pt x="12561" y="1917"/>
                    </a:lnTo>
                    <a:lnTo>
                      <a:pt x="12710" y="2172"/>
                    </a:lnTo>
                    <a:lnTo>
                      <a:pt x="12795" y="2279"/>
                    </a:lnTo>
                    <a:lnTo>
                      <a:pt x="12881" y="2406"/>
                    </a:lnTo>
                    <a:lnTo>
                      <a:pt x="12881" y="2406"/>
                    </a:lnTo>
                    <a:lnTo>
                      <a:pt x="12987" y="2513"/>
                    </a:lnTo>
                    <a:lnTo>
                      <a:pt x="13115" y="2598"/>
                    </a:lnTo>
                    <a:lnTo>
                      <a:pt x="13115" y="2598"/>
                    </a:lnTo>
                    <a:lnTo>
                      <a:pt x="13264" y="2683"/>
                    </a:lnTo>
                    <a:lnTo>
                      <a:pt x="13349" y="2726"/>
                    </a:lnTo>
                    <a:lnTo>
                      <a:pt x="13349" y="2726"/>
                    </a:lnTo>
                    <a:lnTo>
                      <a:pt x="13477" y="2811"/>
                    </a:lnTo>
                    <a:lnTo>
                      <a:pt x="13604" y="2938"/>
                    </a:lnTo>
                    <a:lnTo>
                      <a:pt x="13690" y="3045"/>
                    </a:lnTo>
                    <a:lnTo>
                      <a:pt x="13690" y="3045"/>
                    </a:lnTo>
                    <a:lnTo>
                      <a:pt x="13860" y="3237"/>
                    </a:lnTo>
                    <a:lnTo>
                      <a:pt x="14052" y="3407"/>
                    </a:lnTo>
                    <a:lnTo>
                      <a:pt x="14094" y="3449"/>
                    </a:lnTo>
                    <a:lnTo>
                      <a:pt x="14094" y="3449"/>
                    </a:lnTo>
                    <a:lnTo>
                      <a:pt x="14435" y="3747"/>
                    </a:lnTo>
                    <a:lnTo>
                      <a:pt x="14435" y="3747"/>
                    </a:lnTo>
                    <a:lnTo>
                      <a:pt x="14626" y="3918"/>
                    </a:lnTo>
                    <a:lnTo>
                      <a:pt x="14818" y="4046"/>
                    </a:lnTo>
                    <a:lnTo>
                      <a:pt x="14818" y="4046"/>
                    </a:lnTo>
                    <a:lnTo>
                      <a:pt x="14988" y="4131"/>
                    </a:lnTo>
                    <a:lnTo>
                      <a:pt x="15052" y="4152"/>
                    </a:lnTo>
                    <a:lnTo>
                      <a:pt x="15052" y="4152"/>
                    </a:lnTo>
                    <a:lnTo>
                      <a:pt x="15159" y="4216"/>
                    </a:lnTo>
                    <a:lnTo>
                      <a:pt x="15222" y="4258"/>
                    </a:lnTo>
                    <a:lnTo>
                      <a:pt x="15222" y="4258"/>
                    </a:lnTo>
                    <a:lnTo>
                      <a:pt x="15265" y="4344"/>
                    </a:lnTo>
                    <a:lnTo>
                      <a:pt x="15308" y="4407"/>
                    </a:lnTo>
                    <a:lnTo>
                      <a:pt x="15350" y="4535"/>
                    </a:lnTo>
                    <a:lnTo>
                      <a:pt x="15350" y="4535"/>
                    </a:lnTo>
                    <a:lnTo>
                      <a:pt x="15414" y="4642"/>
                    </a:lnTo>
                    <a:lnTo>
                      <a:pt x="15414" y="4642"/>
                    </a:lnTo>
                    <a:lnTo>
                      <a:pt x="15478" y="4705"/>
                    </a:lnTo>
                    <a:lnTo>
                      <a:pt x="15542" y="4727"/>
                    </a:lnTo>
                    <a:lnTo>
                      <a:pt x="15542" y="4727"/>
                    </a:lnTo>
                    <a:lnTo>
                      <a:pt x="15627" y="4769"/>
                    </a:lnTo>
                    <a:lnTo>
                      <a:pt x="15712" y="4769"/>
                    </a:lnTo>
                    <a:lnTo>
                      <a:pt x="15712" y="4769"/>
                    </a:lnTo>
                    <a:lnTo>
                      <a:pt x="15882" y="4791"/>
                    </a:lnTo>
                    <a:lnTo>
                      <a:pt x="15882" y="4791"/>
                    </a:lnTo>
                    <a:lnTo>
                      <a:pt x="15968" y="4833"/>
                    </a:lnTo>
                    <a:lnTo>
                      <a:pt x="15968" y="4833"/>
                    </a:lnTo>
                    <a:lnTo>
                      <a:pt x="16010" y="4876"/>
                    </a:lnTo>
                    <a:lnTo>
                      <a:pt x="16010" y="4876"/>
                    </a:lnTo>
                    <a:lnTo>
                      <a:pt x="16074" y="4961"/>
                    </a:lnTo>
                    <a:lnTo>
                      <a:pt x="16074" y="4961"/>
                    </a:lnTo>
                    <a:lnTo>
                      <a:pt x="16159" y="5153"/>
                    </a:lnTo>
                    <a:lnTo>
                      <a:pt x="16159" y="5153"/>
                    </a:lnTo>
                    <a:lnTo>
                      <a:pt x="16202" y="5451"/>
                    </a:lnTo>
                    <a:lnTo>
                      <a:pt x="16202" y="5451"/>
                    </a:lnTo>
                    <a:lnTo>
                      <a:pt x="15968" y="5600"/>
                    </a:lnTo>
                    <a:lnTo>
                      <a:pt x="15712" y="5749"/>
                    </a:lnTo>
                    <a:lnTo>
                      <a:pt x="15712" y="5749"/>
                    </a:lnTo>
                    <a:lnTo>
                      <a:pt x="15435" y="5940"/>
                    </a:lnTo>
                    <a:lnTo>
                      <a:pt x="15180" y="6153"/>
                    </a:lnTo>
                    <a:lnTo>
                      <a:pt x="15180" y="6153"/>
                    </a:lnTo>
                    <a:lnTo>
                      <a:pt x="14967" y="6387"/>
                    </a:lnTo>
                    <a:lnTo>
                      <a:pt x="14967" y="6387"/>
                    </a:lnTo>
                    <a:lnTo>
                      <a:pt x="14882" y="6536"/>
                    </a:lnTo>
                    <a:lnTo>
                      <a:pt x="14775" y="6685"/>
                    </a:lnTo>
                    <a:lnTo>
                      <a:pt x="14775" y="6685"/>
                    </a:lnTo>
                    <a:lnTo>
                      <a:pt x="14711" y="6834"/>
                    </a:lnTo>
                    <a:lnTo>
                      <a:pt x="14648" y="7005"/>
                    </a:lnTo>
                    <a:lnTo>
                      <a:pt x="14648" y="7005"/>
                    </a:lnTo>
                    <a:lnTo>
                      <a:pt x="14584" y="7324"/>
                    </a:lnTo>
                    <a:lnTo>
                      <a:pt x="14562" y="7409"/>
                    </a:lnTo>
                    <a:lnTo>
                      <a:pt x="14562" y="7409"/>
                    </a:lnTo>
                    <a:lnTo>
                      <a:pt x="14541" y="7580"/>
                    </a:lnTo>
                    <a:lnTo>
                      <a:pt x="14541" y="7580"/>
                    </a:lnTo>
                    <a:lnTo>
                      <a:pt x="14477" y="7835"/>
                    </a:lnTo>
                    <a:lnTo>
                      <a:pt x="14435" y="7920"/>
                    </a:lnTo>
                    <a:lnTo>
                      <a:pt x="14435" y="7920"/>
                    </a:lnTo>
                    <a:lnTo>
                      <a:pt x="14307" y="8325"/>
                    </a:lnTo>
                    <a:lnTo>
                      <a:pt x="14307" y="8325"/>
                    </a:lnTo>
                    <a:lnTo>
                      <a:pt x="14201" y="8601"/>
                    </a:lnTo>
                    <a:lnTo>
                      <a:pt x="14094" y="8878"/>
                    </a:lnTo>
                    <a:lnTo>
                      <a:pt x="14094" y="8878"/>
                    </a:lnTo>
                    <a:lnTo>
                      <a:pt x="13988" y="9155"/>
                    </a:lnTo>
                    <a:lnTo>
                      <a:pt x="13924" y="9474"/>
                    </a:lnTo>
                    <a:lnTo>
                      <a:pt x="13924" y="9474"/>
                    </a:lnTo>
                    <a:lnTo>
                      <a:pt x="13924" y="9666"/>
                    </a:lnTo>
                    <a:lnTo>
                      <a:pt x="13924" y="9879"/>
                    </a:lnTo>
                    <a:lnTo>
                      <a:pt x="13924" y="9964"/>
                    </a:lnTo>
                    <a:lnTo>
                      <a:pt x="13924" y="9964"/>
                    </a:lnTo>
                    <a:lnTo>
                      <a:pt x="13902" y="10092"/>
                    </a:lnTo>
                    <a:lnTo>
                      <a:pt x="13881" y="10219"/>
                    </a:lnTo>
                    <a:lnTo>
                      <a:pt x="13839" y="10305"/>
                    </a:lnTo>
                    <a:lnTo>
                      <a:pt x="13839" y="10305"/>
                    </a:lnTo>
                    <a:lnTo>
                      <a:pt x="13732" y="10688"/>
                    </a:lnTo>
                    <a:lnTo>
                      <a:pt x="13711" y="10837"/>
                    </a:lnTo>
                    <a:lnTo>
                      <a:pt x="13711" y="10837"/>
                    </a:lnTo>
                    <a:lnTo>
                      <a:pt x="13647" y="11092"/>
                    </a:lnTo>
                    <a:lnTo>
                      <a:pt x="13647" y="11092"/>
                    </a:lnTo>
                    <a:lnTo>
                      <a:pt x="13541" y="11433"/>
                    </a:lnTo>
                    <a:lnTo>
                      <a:pt x="13541" y="11433"/>
                    </a:lnTo>
                    <a:lnTo>
                      <a:pt x="13498" y="11710"/>
                    </a:lnTo>
                    <a:lnTo>
                      <a:pt x="13498" y="11710"/>
                    </a:lnTo>
                    <a:lnTo>
                      <a:pt x="13477" y="11965"/>
                    </a:lnTo>
                    <a:lnTo>
                      <a:pt x="13455" y="12221"/>
                    </a:lnTo>
                    <a:lnTo>
                      <a:pt x="13455" y="12221"/>
                    </a:lnTo>
                    <a:lnTo>
                      <a:pt x="13413" y="12199"/>
                    </a:lnTo>
                    <a:lnTo>
                      <a:pt x="13349" y="12178"/>
                    </a:lnTo>
                    <a:lnTo>
                      <a:pt x="13349" y="12178"/>
                    </a:lnTo>
                    <a:lnTo>
                      <a:pt x="13243" y="12199"/>
                    </a:lnTo>
                    <a:lnTo>
                      <a:pt x="13179" y="12242"/>
                    </a:lnTo>
                    <a:lnTo>
                      <a:pt x="13179" y="12242"/>
                    </a:lnTo>
                    <a:lnTo>
                      <a:pt x="13072" y="12327"/>
                    </a:lnTo>
                    <a:lnTo>
                      <a:pt x="12987" y="12370"/>
                    </a:lnTo>
                    <a:lnTo>
                      <a:pt x="12987" y="12370"/>
                    </a:lnTo>
                    <a:lnTo>
                      <a:pt x="12881" y="12476"/>
                    </a:lnTo>
                    <a:lnTo>
                      <a:pt x="12774" y="12583"/>
                    </a:lnTo>
                    <a:lnTo>
                      <a:pt x="12774" y="12583"/>
                    </a:lnTo>
                    <a:lnTo>
                      <a:pt x="12646" y="12710"/>
                    </a:lnTo>
                    <a:lnTo>
                      <a:pt x="12540" y="12859"/>
                    </a:lnTo>
                    <a:lnTo>
                      <a:pt x="12540" y="12859"/>
                    </a:lnTo>
                    <a:lnTo>
                      <a:pt x="12434" y="13008"/>
                    </a:lnTo>
                    <a:lnTo>
                      <a:pt x="12327" y="13136"/>
                    </a:lnTo>
                    <a:lnTo>
                      <a:pt x="12327" y="13136"/>
                    </a:lnTo>
                    <a:lnTo>
                      <a:pt x="12178" y="13242"/>
                    </a:lnTo>
                    <a:lnTo>
                      <a:pt x="12029" y="13349"/>
                    </a:lnTo>
                    <a:lnTo>
                      <a:pt x="12029" y="13349"/>
                    </a:lnTo>
                    <a:lnTo>
                      <a:pt x="11837" y="13434"/>
                    </a:lnTo>
                    <a:lnTo>
                      <a:pt x="11837" y="13434"/>
                    </a:lnTo>
                    <a:lnTo>
                      <a:pt x="11561" y="13477"/>
                    </a:lnTo>
                    <a:lnTo>
                      <a:pt x="11561" y="13477"/>
                    </a:lnTo>
                    <a:lnTo>
                      <a:pt x="11369" y="13519"/>
                    </a:lnTo>
                    <a:lnTo>
                      <a:pt x="11199" y="13541"/>
                    </a:lnTo>
                    <a:lnTo>
                      <a:pt x="11199" y="13541"/>
                    </a:lnTo>
                    <a:lnTo>
                      <a:pt x="11050" y="13604"/>
                    </a:lnTo>
                    <a:lnTo>
                      <a:pt x="10901" y="13668"/>
                    </a:lnTo>
                    <a:lnTo>
                      <a:pt x="10901" y="13668"/>
                    </a:lnTo>
                    <a:lnTo>
                      <a:pt x="10624" y="13817"/>
                    </a:lnTo>
                    <a:lnTo>
                      <a:pt x="10539" y="13881"/>
                    </a:lnTo>
                    <a:lnTo>
                      <a:pt x="10496" y="13902"/>
                    </a:lnTo>
                    <a:lnTo>
                      <a:pt x="10496" y="13902"/>
                    </a:lnTo>
                    <a:lnTo>
                      <a:pt x="10390" y="13945"/>
                    </a:lnTo>
                    <a:lnTo>
                      <a:pt x="10390" y="13945"/>
                    </a:lnTo>
                    <a:lnTo>
                      <a:pt x="10262" y="13988"/>
                    </a:lnTo>
                    <a:lnTo>
                      <a:pt x="10262" y="13988"/>
                    </a:lnTo>
                    <a:lnTo>
                      <a:pt x="10028" y="14030"/>
                    </a:lnTo>
                    <a:lnTo>
                      <a:pt x="9772" y="14051"/>
                    </a:lnTo>
                    <a:lnTo>
                      <a:pt x="9772" y="14051"/>
                    </a:lnTo>
                    <a:lnTo>
                      <a:pt x="9538" y="14073"/>
                    </a:lnTo>
                    <a:lnTo>
                      <a:pt x="9325" y="14094"/>
                    </a:lnTo>
                    <a:lnTo>
                      <a:pt x="9325" y="14094"/>
                    </a:lnTo>
                    <a:lnTo>
                      <a:pt x="9198" y="14137"/>
                    </a:lnTo>
                    <a:lnTo>
                      <a:pt x="9070" y="14179"/>
                    </a:lnTo>
                    <a:lnTo>
                      <a:pt x="8942" y="14243"/>
                    </a:lnTo>
                    <a:lnTo>
                      <a:pt x="8857" y="14328"/>
                    </a:lnTo>
                    <a:lnTo>
                      <a:pt x="8857" y="14328"/>
                    </a:lnTo>
                    <a:lnTo>
                      <a:pt x="8751" y="14456"/>
                    </a:lnTo>
                    <a:lnTo>
                      <a:pt x="8644" y="14584"/>
                    </a:lnTo>
                    <a:lnTo>
                      <a:pt x="8644" y="14584"/>
                    </a:lnTo>
                    <a:lnTo>
                      <a:pt x="8516" y="14775"/>
                    </a:lnTo>
                    <a:lnTo>
                      <a:pt x="8325" y="14988"/>
                    </a:lnTo>
                    <a:lnTo>
                      <a:pt x="8325" y="14988"/>
                    </a:lnTo>
                    <a:lnTo>
                      <a:pt x="8133" y="15116"/>
                    </a:lnTo>
                    <a:lnTo>
                      <a:pt x="8133" y="15116"/>
                    </a:lnTo>
                    <a:lnTo>
                      <a:pt x="7963" y="15201"/>
                    </a:lnTo>
                    <a:lnTo>
                      <a:pt x="7814" y="15244"/>
                    </a:lnTo>
                    <a:lnTo>
                      <a:pt x="7814" y="15244"/>
                    </a:lnTo>
                    <a:lnTo>
                      <a:pt x="7516" y="15286"/>
                    </a:lnTo>
                    <a:lnTo>
                      <a:pt x="7367" y="15265"/>
                    </a:lnTo>
                    <a:lnTo>
                      <a:pt x="7196" y="15265"/>
                    </a:lnTo>
                    <a:lnTo>
                      <a:pt x="7196" y="15265"/>
                    </a:lnTo>
                    <a:lnTo>
                      <a:pt x="7047" y="15244"/>
                    </a:lnTo>
                    <a:lnTo>
                      <a:pt x="7047" y="15244"/>
                    </a:lnTo>
                    <a:lnTo>
                      <a:pt x="6685" y="15265"/>
                    </a:lnTo>
                    <a:lnTo>
                      <a:pt x="6685" y="15265"/>
                    </a:lnTo>
                    <a:lnTo>
                      <a:pt x="6366" y="15308"/>
                    </a:lnTo>
                    <a:lnTo>
                      <a:pt x="6366" y="15308"/>
                    </a:lnTo>
                    <a:lnTo>
                      <a:pt x="6132" y="15350"/>
                    </a:lnTo>
                    <a:lnTo>
                      <a:pt x="5876" y="153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2930;p49">
                <a:extLst>
                  <a:ext uri="{FF2B5EF4-FFF2-40B4-BE49-F238E27FC236}">
                    <a16:creationId xmlns:a16="http://schemas.microsoft.com/office/drawing/2014/main" id="{27FEA862-BC59-65C5-FD58-2B66DA0DF84B}"/>
                  </a:ext>
                </a:extLst>
              </p:cNvPr>
              <p:cNvSpPr/>
              <p:nvPr/>
            </p:nvSpPr>
            <p:spPr>
              <a:xfrm>
                <a:off x="4856870" y="3591772"/>
                <a:ext cx="141231" cy="130367"/>
              </a:xfrm>
              <a:custGeom>
                <a:avLst/>
                <a:gdLst/>
                <a:ahLst/>
                <a:cxnLst/>
                <a:rect l="l" t="t" r="r" b="b"/>
                <a:pathLst>
                  <a:path w="15223" h="14052" fill="none" extrusionOk="0">
                    <a:moveTo>
                      <a:pt x="5323" y="213"/>
                    </a:moveTo>
                    <a:lnTo>
                      <a:pt x="5323" y="213"/>
                    </a:lnTo>
                    <a:lnTo>
                      <a:pt x="5557" y="149"/>
                    </a:lnTo>
                    <a:lnTo>
                      <a:pt x="5642" y="107"/>
                    </a:lnTo>
                    <a:lnTo>
                      <a:pt x="5642" y="107"/>
                    </a:lnTo>
                    <a:lnTo>
                      <a:pt x="5791" y="64"/>
                    </a:lnTo>
                    <a:lnTo>
                      <a:pt x="5791" y="64"/>
                    </a:lnTo>
                    <a:lnTo>
                      <a:pt x="6047" y="21"/>
                    </a:lnTo>
                    <a:lnTo>
                      <a:pt x="6302" y="0"/>
                    </a:lnTo>
                    <a:lnTo>
                      <a:pt x="6302" y="0"/>
                    </a:lnTo>
                    <a:lnTo>
                      <a:pt x="6536" y="21"/>
                    </a:lnTo>
                    <a:lnTo>
                      <a:pt x="6770" y="64"/>
                    </a:lnTo>
                    <a:lnTo>
                      <a:pt x="7281" y="192"/>
                    </a:lnTo>
                    <a:lnTo>
                      <a:pt x="7239" y="170"/>
                    </a:lnTo>
                    <a:lnTo>
                      <a:pt x="7281" y="192"/>
                    </a:lnTo>
                    <a:lnTo>
                      <a:pt x="7281" y="192"/>
                    </a:lnTo>
                    <a:lnTo>
                      <a:pt x="7558" y="298"/>
                    </a:lnTo>
                    <a:lnTo>
                      <a:pt x="7665" y="362"/>
                    </a:lnTo>
                    <a:lnTo>
                      <a:pt x="7665" y="362"/>
                    </a:lnTo>
                    <a:lnTo>
                      <a:pt x="7920" y="490"/>
                    </a:lnTo>
                    <a:lnTo>
                      <a:pt x="7920" y="490"/>
                    </a:lnTo>
                    <a:lnTo>
                      <a:pt x="8239" y="596"/>
                    </a:lnTo>
                    <a:lnTo>
                      <a:pt x="8601" y="703"/>
                    </a:lnTo>
                    <a:lnTo>
                      <a:pt x="8601" y="703"/>
                    </a:lnTo>
                    <a:lnTo>
                      <a:pt x="8772" y="767"/>
                    </a:lnTo>
                    <a:lnTo>
                      <a:pt x="8772" y="767"/>
                    </a:lnTo>
                    <a:lnTo>
                      <a:pt x="9027" y="894"/>
                    </a:lnTo>
                    <a:lnTo>
                      <a:pt x="9027" y="894"/>
                    </a:lnTo>
                    <a:lnTo>
                      <a:pt x="9304" y="1043"/>
                    </a:lnTo>
                    <a:lnTo>
                      <a:pt x="9581" y="1171"/>
                    </a:lnTo>
                    <a:lnTo>
                      <a:pt x="9644" y="1192"/>
                    </a:lnTo>
                    <a:lnTo>
                      <a:pt x="9644" y="1192"/>
                    </a:lnTo>
                    <a:lnTo>
                      <a:pt x="10070" y="1384"/>
                    </a:lnTo>
                    <a:lnTo>
                      <a:pt x="10517" y="1618"/>
                    </a:lnTo>
                    <a:lnTo>
                      <a:pt x="10517" y="1618"/>
                    </a:lnTo>
                    <a:lnTo>
                      <a:pt x="10922" y="1895"/>
                    </a:lnTo>
                    <a:lnTo>
                      <a:pt x="11199" y="2065"/>
                    </a:lnTo>
                    <a:lnTo>
                      <a:pt x="11199" y="2065"/>
                    </a:lnTo>
                    <a:lnTo>
                      <a:pt x="11646" y="2321"/>
                    </a:lnTo>
                    <a:lnTo>
                      <a:pt x="11965" y="2512"/>
                    </a:lnTo>
                    <a:lnTo>
                      <a:pt x="12157" y="2619"/>
                    </a:lnTo>
                    <a:lnTo>
                      <a:pt x="12157" y="2619"/>
                    </a:lnTo>
                    <a:lnTo>
                      <a:pt x="12455" y="2810"/>
                    </a:lnTo>
                    <a:lnTo>
                      <a:pt x="12604" y="2895"/>
                    </a:lnTo>
                    <a:lnTo>
                      <a:pt x="12774" y="2981"/>
                    </a:lnTo>
                    <a:lnTo>
                      <a:pt x="12774" y="2981"/>
                    </a:lnTo>
                    <a:lnTo>
                      <a:pt x="13008" y="3066"/>
                    </a:lnTo>
                    <a:lnTo>
                      <a:pt x="13242" y="3151"/>
                    </a:lnTo>
                    <a:lnTo>
                      <a:pt x="13242" y="3151"/>
                    </a:lnTo>
                    <a:lnTo>
                      <a:pt x="13434" y="3236"/>
                    </a:lnTo>
                    <a:lnTo>
                      <a:pt x="13647" y="3343"/>
                    </a:lnTo>
                    <a:lnTo>
                      <a:pt x="13647" y="3343"/>
                    </a:lnTo>
                    <a:lnTo>
                      <a:pt x="13796" y="3449"/>
                    </a:lnTo>
                    <a:lnTo>
                      <a:pt x="13945" y="3577"/>
                    </a:lnTo>
                    <a:lnTo>
                      <a:pt x="13945" y="3577"/>
                    </a:lnTo>
                    <a:lnTo>
                      <a:pt x="14030" y="3683"/>
                    </a:lnTo>
                    <a:lnTo>
                      <a:pt x="14094" y="3790"/>
                    </a:lnTo>
                    <a:lnTo>
                      <a:pt x="14094" y="3790"/>
                    </a:lnTo>
                    <a:lnTo>
                      <a:pt x="14222" y="4045"/>
                    </a:lnTo>
                    <a:lnTo>
                      <a:pt x="14307" y="4322"/>
                    </a:lnTo>
                    <a:lnTo>
                      <a:pt x="14328" y="4407"/>
                    </a:lnTo>
                    <a:lnTo>
                      <a:pt x="14328" y="4407"/>
                    </a:lnTo>
                    <a:lnTo>
                      <a:pt x="14392" y="4662"/>
                    </a:lnTo>
                    <a:lnTo>
                      <a:pt x="14392" y="4662"/>
                    </a:lnTo>
                    <a:lnTo>
                      <a:pt x="14456" y="4833"/>
                    </a:lnTo>
                    <a:lnTo>
                      <a:pt x="14541" y="4982"/>
                    </a:lnTo>
                    <a:lnTo>
                      <a:pt x="14541" y="4982"/>
                    </a:lnTo>
                    <a:lnTo>
                      <a:pt x="14647" y="5173"/>
                    </a:lnTo>
                    <a:lnTo>
                      <a:pt x="14775" y="5365"/>
                    </a:lnTo>
                    <a:lnTo>
                      <a:pt x="14839" y="5471"/>
                    </a:lnTo>
                    <a:lnTo>
                      <a:pt x="14882" y="5535"/>
                    </a:lnTo>
                    <a:lnTo>
                      <a:pt x="14945" y="5620"/>
                    </a:lnTo>
                    <a:lnTo>
                      <a:pt x="14945" y="5620"/>
                    </a:lnTo>
                    <a:lnTo>
                      <a:pt x="14988" y="5727"/>
                    </a:lnTo>
                    <a:lnTo>
                      <a:pt x="14988" y="5727"/>
                    </a:lnTo>
                    <a:lnTo>
                      <a:pt x="15031" y="6089"/>
                    </a:lnTo>
                    <a:lnTo>
                      <a:pt x="15031" y="6089"/>
                    </a:lnTo>
                    <a:lnTo>
                      <a:pt x="15094" y="6579"/>
                    </a:lnTo>
                    <a:lnTo>
                      <a:pt x="15137" y="6983"/>
                    </a:lnTo>
                    <a:lnTo>
                      <a:pt x="15158" y="7111"/>
                    </a:lnTo>
                    <a:lnTo>
                      <a:pt x="15180" y="7196"/>
                    </a:lnTo>
                    <a:lnTo>
                      <a:pt x="15180" y="7196"/>
                    </a:lnTo>
                    <a:lnTo>
                      <a:pt x="15201" y="7366"/>
                    </a:lnTo>
                    <a:lnTo>
                      <a:pt x="15222" y="7537"/>
                    </a:lnTo>
                    <a:lnTo>
                      <a:pt x="15180" y="7643"/>
                    </a:lnTo>
                    <a:lnTo>
                      <a:pt x="15180" y="7643"/>
                    </a:lnTo>
                    <a:lnTo>
                      <a:pt x="15116" y="7813"/>
                    </a:lnTo>
                    <a:lnTo>
                      <a:pt x="15094" y="7898"/>
                    </a:lnTo>
                    <a:lnTo>
                      <a:pt x="15094" y="7898"/>
                    </a:lnTo>
                    <a:lnTo>
                      <a:pt x="15009" y="8154"/>
                    </a:lnTo>
                    <a:lnTo>
                      <a:pt x="15009" y="8154"/>
                    </a:lnTo>
                    <a:lnTo>
                      <a:pt x="14860" y="8516"/>
                    </a:lnTo>
                    <a:lnTo>
                      <a:pt x="14711" y="8856"/>
                    </a:lnTo>
                    <a:lnTo>
                      <a:pt x="14669" y="8920"/>
                    </a:lnTo>
                    <a:lnTo>
                      <a:pt x="14605" y="8920"/>
                    </a:lnTo>
                    <a:lnTo>
                      <a:pt x="14605" y="8920"/>
                    </a:lnTo>
                    <a:lnTo>
                      <a:pt x="14434" y="8942"/>
                    </a:lnTo>
                    <a:lnTo>
                      <a:pt x="14434" y="8942"/>
                    </a:lnTo>
                    <a:lnTo>
                      <a:pt x="14307" y="8984"/>
                    </a:lnTo>
                    <a:lnTo>
                      <a:pt x="14158" y="9027"/>
                    </a:lnTo>
                    <a:lnTo>
                      <a:pt x="14051" y="9091"/>
                    </a:lnTo>
                    <a:lnTo>
                      <a:pt x="13924" y="9176"/>
                    </a:lnTo>
                    <a:lnTo>
                      <a:pt x="13924" y="9176"/>
                    </a:lnTo>
                    <a:lnTo>
                      <a:pt x="13817" y="9261"/>
                    </a:lnTo>
                    <a:lnTo>
                      <a:pt x="13817" y="9261"/>
                    </a:lnTo>
                    <a:lnTo>
                      <a:pt x="13604" y="9453"/>
                    </a:lnTo>
                    <a:lnTo>
                      <a:pt x="13604" y="9453"/>
                    </a:lnTo>
                    <a:lnTo>
                      <a:pt x="13562" y="9538"/>
                    </a:lnTo>
                    <a:lnTo>
                      <a:pt x="13519" y="9602"/>
                    </a:lnTo>
                    <a:lnTo>
                      <a:pt x="13519" y="9602"/>
                    </a:lnTo>
                    <a:lnTo>
                      <a:pt x="13476" y="9729"/>
                    </a:lnTo>
                    <a:lnTo>
                      <a:pt x="13476" y="9729"/>
                    </a:lnTo>
                    <a:lnTo>
                      <a:pt x="13413" y="9900"/>
                    </a:lnTo>
                    <a:lnTo>
                      <a:pt x="13370" y="10091"/>
                    </a:lnTo>
                    <a:lnTo>
                      <a:pt x="13370" y="10091"/>
                    </a:lnTo>
                    <a:lnTo>
                      <a:pt x="13327" y="10368"/>
                    </a:lnTo>
                    <a:lnTo>
                      <a:pt x="13306" y="10432"/>
                    </a:lnTo>
                    <a:lnTo>
                      <a:pt x="13306" y="10432"/>
                    </a:lnTo>
                    <a:lnTo>
                      <a:pt x="13157" y="10538"/>
                    </a:lnTo>
                    <a:lnTo>
                      <a:pt x="13157" y="10538"/>
                    </a:lnTo>
                    <a:lnTo>
                      <a:pt x="12987" y="10623"/>
                    </a:lnTo>
                    <a:lnTo>
                      <a:pt x="12944" y="10645"/>
                    </a:lnTo>
                    <a:lnTo>
                      <a:pt x="12944" y="10645"/>
                    </a:lnTo>
                    <a:lnTo>
                      <a:pt x="12795" y="10709"/>
                    </a:lnTo>
                    <a:lnTo>
                      <a:pt x="12646" y="10794"/>
                    </a:lnTo>
                    <a:lnTo>
                      <a:pt x="12582" y="10836"/>
                    </a:lnTo>
                    <a:lnTo>
                      <a:pt x="12582" y="10836"/>
                    </a:lnTo>
                    <a:lnTo>
                      <a:pt x="12455" y="10922"/>
                    </a:lnTo>
                    <a:lnTo>
                      <a:pt x="12455" y="10922"/>
                    </a:lnTo>
                    <a:lnTo>
                      <a:pt x="12348" y="11007"/>
                    </a:lnTo>
                    <a:lnTo>
                      <a:pt x="12263" y="11113"/>
                    </a:lnTo>
                    <a:lnTo>
                      <a:pt x="12220" y="11177"/>
                    </a:lnTo>
                    <a:lnTo>
                      <a:pt x="12220" y="11177"/>
                    </a:lnTo>
                    <a:lnTo>
                      <a:pt x="12071" y="11347"/>
                    </a:lnTo>
                    <a:lnTo>
                      <a:pt x="12071" y="11347"/>
                    </a:lnTo>
                    <a:lnTo>
                      <a:pt x="11858" y="11475"/>
                    </a:lnTo>
                    <a:lnTo>
                      <a:pt x="11858" y="11475"/>
                    </a:lnTo>
                    <a:lnTo>
                      <a:pt x="11603" y="11603"/>
                    </a:lnTo>
                    <a:lnTo>
                      <a:pt x="11603" y="11603"/>
                    </a:lnTo>
                    <a:lnTo>
                      <a:pt x="11348" y="11688"/>
                    </a:lnTo>
                    <a:lnTo>
                      <a:pt x="11241" y="11709"/>
                    </a:lnTo>
                    <a:lnTo>
                      <a:pt x="11241" y="11709"/>
                    </a:lnTo>
                    <a:lnTo>
                      <a:pt x="11071" y="11773"/>
                    </a:lnTo>
                    <a:lnTo>
                      <a:pt x="10879" y="11901"/>
                    </a:lnTo>
                    <a:lnTo>
                      <a:pt x="10879" y="11901"/>
                    </a:lnTo>
                    <a:lnTo>
                      <a:pt x="10751" y="12007"/>
                    </a:lnTo>
                    <a:lnTo>
                      <a:pt x="10645" y="12156"/>
                    </a:lnTo>
                    <a:lnTo>
                      <a:pt x="10581" y="12241"/>
                    </a:lnTo>
                    <a:lnTo>
                      <a:pt x="10539" y="12327"/>
                    </a:lnTo>
                    <a:lnTo>
                      <a:pt x="10539" y="12327"/>
                    </a:lnTo>
                    <a:lnTo>
                      <a:pt x="10475" y="12412"/>
                    </a:lnTo>
                    <a:lnTo>
                      <a:pt x="10475" y="12412"/>
                    </a:lnTo>
                    <a:lnTo>
                      <a:pt x="10304" y="12476"/>
                    </a:lnTo>
                    <a:lnTo>
                      <a:pt x="10241" y="12497"/>
                    </a:lnTo>
                    <a:lnTo>
                      <a:pt x="10241" y="12497"/>
                    </a:lnTo>
                    <a:lnTo>
                      <a:pt x="10028" y="12582"/>
                    </a:lnTo>
                    <a:lnTo>
                      <a:pt x="9857" y="12646"/>
                    </a:lnTo>
                    <a:lnTo>
                      <a:pt x="9815" y="12667"/>
                    </a:lnTo>
                    <a:lnTo>
                      <a:pt x="9687" y="12752"/>
                    </a:lnTo>
                    <a:lnTo>
                      <a:pt x="9687" y="12752"/>
                    </a:lnTo>
                    <a:lnTo>
                      <a:pt x="9453" y="12838"/>
                    </a:lnTo>
                    <a:lnTo>
                      <a:pt x="9219" y="12987"/>
                    </a:lnTo>
                    <a:lnTo>
                      <a:pt x="9219" y="12987"/>
                    </a:lnTo>
                    <a:lnTo>
                      <a:pt x="9091" y="13093"/>
                    </a:lnTo>
                    <a:lnTo>
                      <a:pt x="9027" y="13136"/>
                    </a:lnTo>
                    <a:lnTo>
                      <a:pt x="9027" y="13136"/>
                    </a:lnTo>
                    <a:lnTo>
                      <a:pt x="8878" y="13263"/>
                    </a:lnTo>
                    <a:lnTo>
                      <a:pt x="8878" y="13263"/>
                    </a:lnTo>
                    <a:lnTo>
                      <a:pt x="8516" y="13434"/>
                    </a:lnTo>
                    <a:lnTo>
                      <a:pt x="8388" y="13476"/>
                    </a:lnTo>
                    <a:lnTo>
                      <a:pt x="8388" y="13476"/>
                    </a:lnTo>
                    <a:lnTo>
                      <a:pt x="8175" y="13583"/>
                    </a:lnTo>
                    <a:lnTo>
                      <a:pt x="7920" y="13647"/>
                    </a:lnTo>
                    <a:lnTo>
                      <a:pt x="7920" y="13647"/>
                    </a:lnTo>
                    <a:lnTo>
                      <a:pt x="7473" y="13774"/>
                    </a:lnTo>
                    <a:lnTo>
                      <a:pt x="7324" y="13817"/>
                    </a:lnTo>
                    <a:lnTo>
                      <a:pt x="7132" y="13881"/>
                    </a:lnTo>
                    <a:lnTo>
                      <a:pt x="7132" y="13881"/>
                    </a:lnTo>
                    <a:lnTo>
                      <a:pt x="6813" y="13923"/>
                    </a:lnTo>
                    <a:lnTo>
                      <a:pt x="6472" y="13966"/>
                    </a:lnTo>
                    <a:lnTo>
                      <a:pt x="6238" y="13987"/>
                    </a:lnTo>
                    <a:lnTo>
                      <a:pt x="6238" y="13987"/>
                    </a:lnTo>
                    <a:lnTo>
                      <a:pt x="5748" y="14030"/>
                    </a:lnTo>
                    <a:lnTo>
                      <a:pt x="5301" y="14051"/>
                    </a:lnTo>
                    <a:lnTo>
                      <a:pt x="5301" y="14051"/>
                    </a:lnTo>
                    <a:lnTo>
                      <a:pt x="5089" y="14030"/>
                    </a:lnTo>
                    <a:lnTo>
                      <a:pt x="4897" y="13987"/>
                    </a:lnTo>
                    <a:lnTo>
                      <a:pt x="4897" y="13987"/>
                    </a:lnTo>
                    <a:lnTo>
                      <a:pt x="4727" y="13923"/>
                    </a:lnTo>
                    <a:lnTo>
                      <a:pt x="4535" y="13838"/>
                    </a:lnTo>
                    <a:lnTo>
                      <a:pt x="4429" y="13753"/>
                    </a:lnTo>
                    <a:lnTo>
                      <a:pt x="4429" y="13753"/>
                    </a:lnTo>
                    <a:lnTo>
                      <a:pt x="4280" y="13583"/>
                    </a:lnTo>
                    <a:lnTo>
                      <a:pt x="4280" y="13583"/>
                    </a:lnTo>
                    <a:lnTo>
                      <a:pt x="4067" y="13327"/>
                    </a:lnTo>
                    <a:lnTo>
                      <a:pt x="4067" y="13327"/>
                    </a:lnTo>
                    <a:lnTo>
                      <a:pt x="3832" y="13093"/>
                    </a:lnTo>
                    <a:lnTo>
                      <a:pt x="3726" y="12987"/>
                    </a:lnTo>
                    <a:lnTo>
                      <a:pt x="3620" y="12901"/>
                    </a:lnTo>
                    <a:lnTo>
                      <a:pt x="3620" y="12901"/>
                    </a:lnTo>
                    <a:lnTo>
                      <a:pt x="3449" y="12667"/>
                    </a:lnTo>
                    <a:lnTo>
                      <a:pt x="3300" y="12433"/>
                    </a:lnTo>
                    <a:lnTo>
                      <a:pt x="3215" y="12305"/>
                    </a:lnTo>
                    <a:lnTo>
                      <a:pt x="3215" y="12305"/>
                    </a:lnTo>
                    <a:lnTo>
                      <a:pt x="3002" y="11986"/>
                    </a:lnTo>
                    <a:lnTo>
                      <a:pt x="2896" y="11837"/>
                    </a:lnTo>
                    <a:lnTo>
                      <a:pt x="2768" y="11688"/>
                    </a:lnTo>
                    <a:lnTo>
                      <a:pt x="2768" y="11688"/>
                    </a:lnTo>
                    <a:lnTo>
                      <a:pt x="2662" y="11581"/>
                    </a:lnTo>
                    <a:lnTo>
                      <a:pt x="2513" y="11475"/>
                    </a:lnTo>
                    <a:lnTo>
                      <a:pt x="2214" y="11262"/>
                    </a:lnTo>
                    <a:lnTo>
                      <a:pt x="2151" y="11220"/>
                    </a:lnTo>
                    <a:lnTo>
                      <a:pt x="2151" y="11220"/>
                    </a:lnTo>
                    <a:lnTo>
                      <a:pt x="1810" y="10985"/>
                    </a:lnTo>
                    <a:lnTo>
                      <a:pt x="1512" y="10751"/>
                    </a:lnTo>
                    <a:lnTo>
                      <a:pt x="1512" y="10751"/>
                    </a:lnTo>
                    <a:lnTo>
                      <a:pt x="1235" y="10389"/>
                    </a:lnTo>
                    <a:lnTo>
                      <a:pt x="980" y="10006"/>
                    </a:lnTo>
                    <a:lnTo>
                      <a:pt x="831" y="9751"/>
                    </a:lnTo>
                    <a:lnTo>
                      <a:pt x="831" y="9751"/>
                    </a:lnTo>
                    <a:lnTo>
                      <a:pt x="554" y="9261"/>
                    </a:lnTo>
                    <a:lnTo>
                      <a:pt x="554" y="9261"/>
                    </a:lnTo>
                    <a:lnTo>
                      <a:pt x="320" y="8899"/>
                    </a:lnTo>
                    <a:lnTo>
                      <a:pt x="320" y="8899"/>
                    </a:lnTo>
                    <a:lnTo>
                      <a:pt x="192" y="8707"/>
                    </a:lnTo>
                    <a:lnTo>
                      <a:pt x="149" y="8644"/>
                    </a:lnTo>
                    <a:lnTo>
                      <a:pt x="149" y="8644"/>
                    </a:lnTo>
                    <a:lnTo>
                      <a:pt x="43" y="8495"/>
                    </a:lnTo>
                    <a:lnTo>
                      <a:pt x="43" y="8495"/>
                    </a:lnTo>
                    <a:lnTo>
                      <a:pt x="0" y="8388"/>
                    </a:lnTo>
                    <a:lnTo>
                      <a:pt x="0" y="8388"/>
                    </a:lnTo>
                    <a:lnTo>
                      <a:pt x="0" y="8239"/>
                    </a:lnTo>
                    <a:lnTo>
                      <a:pt x="0" y="8090"/>
                    </a:lnTo>
                    <a:lnTo>
                      <a:pt x="0" y="8090"/>
                    </a:lnTo>
                    <a:lnTo>
                      <a:pt x="22" y="7792"/>
                    </a:lnTo>
                    <a:lnTo>
                      <a:pt x="64" y="7515"/>
                    </a:lnTo>
                    <a:lnTo>
                      <a:pt x="64" y="7515"/>
                    </a:lnTo>
                    <a:lnTo>
                      <a:pt x="128" y="7196"/>
                    </a:lnTo>
                    <a:lnTo>
                      <a:pt x="128" y="7196"/>
                    </a:lnTo>
                    <a:lnTo>
                      <a:pt x="192" y="6877"/>
                    </a:lnTo>
                    <a:lnTo>
                      <a:pt x="192" y="6877"/>
                    </a:lnTo>
                    <a:lnTo>
                      <a:pt x="256" y="6579"/>
                    </a:lnTo>
                    <a:lnTo>
                      <a:pt x="341" y="6259"/>
                    </a:lnTo>
                    <a:lnTo>
                      <a:pt x="341" y="6259"/>
                    </a:lnTo>
                    <a:lnTo>
                      <a:pt x="426" y="5940"/>
                    </a:lnTo>
                    <a:lnTo>
                      <a:pt x="426" y="5940"/>
                    </a:lnTo>
                    <a:lnTo>
                      <a:pt x="447" y="5748"/>
                    </a:lnTo>
                    <a:lnTo>
                      <a:pt x="447" y="5578"/>
                    </a:lnTo>
                    <a:lnTo>
                      <a:pt x="447" y="5578"/>
                    </a:lnTo>
                    <a:lnTo>
                      <a:pt x="469" y="5301"/>
                    </a:lnTo>
                    <a:lnTo>
                      <a:pt x="511" y="5046"/>
                    </a:lnTo>
                    <a:lnTo>
                      <a:pt x="533" y="5003"/>
                    </a:lnTo>
                    <a:lnTo>
                      <a:pt x="533" y="5003"/>
                    </a:lnTo>
                    <a:lnTo>
                      <a:pt x="618" y="4748"/>
                    </a:lnTo>
                    <a:lnTo>
                      <a:pt x="618" y="4748"/>
                    </a:lnTo>
                    <a:lnTo>
                      <a:pt x="703" y="4556"/>
                    </a:lnTo>
                    <a:lnTo>
                      <a:pt x="703" y="4556"/>
                    </a:lnTo>
                    <a:lnTo>
                      <a:pt x="873" y="4024"/>
                    </a:lnTo>
                    <a:lnTo>
                      <a:pt x="916" y="3939"/>
                    </a:lnTo>
                    <a:lnTo>
                      <a:pt x="916" y="3939"/>
                    </a:lnTo>
                    <a:lnTo>
                      <a:pt x="980" y="3683"/>
                    </a:lnTo>
                    <a:lnTo>
                      <a:pt x="1044" y="3449"/>
                    </a:lnTo>
                    <a:lnTo>
                      <a:pt x="1086" y="3279"/>
                    </a:lnTo>
                    <a:lnTo>
                      <a:pt x="1086" y="3279"/>
                    </a:lnTo>
                    <a:lnTo>
                      <a:pt x="1150" y="2981"/>
                    </a:lnTo>
                    <a:lnTo>
                      <a:pt x="1150" y="2981"/>
                    </a:lnTo>
                    <a:lnTo>
                      <a:pt x="1214" y="2810"/>
                    </a:lnTo>
                    <a:lnTo>
                      <a:pt x="1278" y="2661"/>
                    </a:lnTo>
                    <a:lnTo>
                      <a:pt x="1278" y="2661"/>
                    </a:lnTo>
                    <a:lnTo>
                      <a:pt x="1448" y="2427"/>
                    </a:lnTo>
                    <a:lnTo>
                      <a:pt x="1640" y="2214"/>
                    </a:lnTo>
                    <a:lnTo>
                      <a:pt x="1640" y="2214"/>
                    </a:lnTo>
                    <a:lnTo>
                      <a:pt x="1853" y="2044"/>
                    </a:lnTo>
                    <a:lnTo>
                      <a:pt x="2087" y="1895"/>
                    </a:lnTo>
                    <a:lnTo>
                      <a:pt x="2172" y="1852"/>
                    </a:lnTo>
                    <a:lnTo>
                      <a:pt x="2172" y="1852"/>
                    </a:lnTo>
                    <a:lnTo>
                      <a:pt x="2406" y="1661"/>
                    </a:lnTo>
                    <a:lnTo>
                      <a:pt x="2406" y="1661"/>
                    </a:lnTo>
                    <a:lnTo>
                      <a:pt x="2683" y="1469"/>
                    </a:lnTo>
                    <a:lnTo>
                      <a:pt x="2683" y="1469"/>
                    </a:lnTo>
                    <a:lnTo>
                      <a:pt x="2832" y="1405"/>
                    </a:lnTo>
                    <a:lnTo>
                      <a:pt x="2832" y="1405"/>
                    </a:lnTo>
                    <a:lnTo>
                      <a:pt x="3109" y="1363"/>
                    </a:lnTo>
                    <a:lnTo>
                      <a:pt x="3215" y="1341"/>
                    </a:lnTo>
                    <a:lnTo>
                      <a:pt x="3215" y="1341"/>
                    </a:lnTo>
                    <a:lnTo>
                      <a:pt x="3407" y="1341"/>
                    </a:lnTo>
                    <a:lnTo>
                      <a:pt x="3620" y="1320"/>
                    </a:lnTo>
                    <a:lnTo>
                      <a:pt x="3620" y="1320"/>
                    </a:lnTo>
                    <a:lnTo>
                      <a:pt x="3811" y="1277"/>
                    </a:lnTo>
                    <a:lnTo>
                      <a:pt x="3811" y="1277"/>
                    </a:lnTo>
                    <a:lnTo>
                      <a:pt x="4003" y="1214"/>
                    </a:lnTo>
                    <a:lnTo>
                      <a:pt x="4003" y="1214"/>
                    </a:lnTo>
                    <a:lnTo>
                      <a:pt x="4109" y="1150"/>
                    </a:lnTo>
                    <a:lnTo>
                      <a:pt x="4194" y="1065"/>
                    </a:lnTo>
                    <a:lnTo>
                      <a:pt x="4194" y="1065"/>
                    </a:lnTo>
                    <a:lnTo>
                      <a:pt x="4301" y="1001"/>
                    </a:lnTo>
                    <a:lnTo>
                      <a:pt x="4301" y="1001"/>
                    </a:lnTo>
                    <a:lnTo>
                      <a:pt x="4407" y="916"/>
                    </a:lnTo>
                    <a:lnTo>
                      <a:pt x="4471" y="809"/>
                    </a:lnTo>
                    <a:lnTo>
                      <a:pt x="4599" y="639"/>
                    </a:lnTo>
                    <a:lnTo>
                      <a:pt x="4641" y="596"/>
                    </a:lnTo>
                    <a:lnTo>
                      <a:pt x="4641" y="596"/>
                    </a:lnTo>
                    <a:lnTo>
                      <a:pt x="4790" y="468"/>
                    </a:lnTo>
                    <a:lnTo>
                      <a:pt x="4854" y="426"/>
                    </a:lnTo>
                    <a:lnTo>
                      <a:pt x="4854" y="426"/>
                    </a:lnTo>
                    <a:lnTo>
                      <a:pt x="5025" y="319"/>
                    </a:lnTo>
                    <a:lnTo>
                      <a:pt x="5025" y="319"/>
                    </a:lnTo>
                    <a:lnTo>
                      <a:pt x="5152" y="256"/>
                    </a:lnTo>
                    <a:lnTo>
                      <a:pt x="5323" y="2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2931;p49">
                <a:extLst>
                  <a:ext uri="{FF2B5EF4-FFF2-40B4-BE49-F238E27FC236}">
                    <a16:creationId xmlns:a16="http://schemas.microsoft.com/office/drawing/2014/main" id="{5E4C0841-B777-E34F-5438-C8ADD0C05DAB}"/>
                  </a:ext>
                </a:extLst>
              </p:cNvPr>
              <p:cNvSpPr/>
              <p:nvPr/>
            </p:nvSpPr>
            <p:spPr>
              <a:xfrm>
                <a:off x="4996298" y="3651606"/>
                <a:ext cx="142809" cy="142020"/>
              </a:xfrm>
              <a:custGeom>
                <a:avLst/>
                <a:gdLst/>
                <a:ahLst/>
                <a:cxnLst/>
                <a:rect l="l" t="t" r="r" b="b"/>
                <a:pathLst>
                  <a:path w="15393" h="15308" extrusionOk="0">
                    <a:moveTo>
                      <a:pt x="9985" y="767"/>
                    </a:moveTo>
                    <a:lnTo>
                      <a:pt x="10432" y="831"/>
                    </a:lnTo>
                    <a:lnTo>
                      <a:pt x="10794" y="895"/>
                    </a:lnTo>
                    <a:lnTo>
                      <a:pt x="11114" y="959"/>
                    </a:lnTo>
                    <a:lnTo>
                      <a:pt x="11263" y="1023"/>
                    </a:lnTo>
                    <a:lnTo>
                      <a:pt x="11305" y="1087"/>
                    </a:lnTo>
                    <a:lnTo>
                      <a:pt x="11369" y="1193"/>
                    </a:lnTo>
                    <a:lnTo>
                      <a:pt x="11475" y="1363"/>
                    </a:lnTo>
                    <a:lnTo>
                      <a:pt x="11582" y="1491"/>
                    </a:lnTo>
                    <a:lnTo>
                      <a:pt x="11731" y="1555"/>
                    </a:lnTo>
                    <a:lnTo>
                      <a:pt x="11859" y="1597"/>
                    </a:lnTo>
                    <a:lnTo>
                      <a:pt x="12093" y="1661"/>
                    </a:lnTo>
                    <a:lnTo>
                      <a:pt x="12327" y="1746"/>
                    </a:lnTo>
                    <a:lnTo>
                      <a:pt x="12583" y="1853"/>
                    </a:lnTo>
                    <a:lnTo>
                      <a:pt x="12668" y="1917"/>
                    </a:lnTo>
                    <a:lnTo>
                      <a:pt x="12753" y="2023"/>
                    </a:lnTo>
                    <a:lnTo>
                      <a:pt x="12817" y="2172"/>
                    </a:lnTo>
                    <a:lnTo>
                      <a:pt x="12902" y="2364"/>
                    </a:lnTo>
                    <a:lnTo>
                      <a:pt x="12987" y="2513"/>
                    </a:lnTo>
                    <a:lnTo>
                      <a:pt x="13051" y="2683"/>
                    </a:lnTo>
                    <a:lnTo>
                      <a:pt x="13072" y="2896"/>
                    </a:lnTo>
                    <a:lnTo>
                      <a:pt x="13093" y="3109"/>
                    </a:lnTo>
                    <a:lnTo>
                      <a:pt x="13136" y="3471"/>
                    </a:lnTo>
                    <a:lnTo>
                      <a:pt x="13179" y="3705"/>
                    </a:lnTo>
                    <a:lnTo>
                      <a:pt x="13200" y="3812"/>
                    </a:lnTo>
                    <a:lnTo>
                      <a:pt x="13264" y="3918"/>
                    </a:lnTo>
                    <a:lnTo>
                      <a:pt x="13349" y="4046"/>
                    </a:lnTo>
                    <a:lnTo>
                      <a:pt x="13455" y="4173"/>
                    </a:lnTo>
                    <a:lnTo>
                      <a:pt x="13519" y="4237"/>
                    </a:lnTo>
                    <a:lnTo>
                      <a:pt x="13562" y="4280"/>
                    </a:lnTo>
                    <a:lnTo>
                      <a:pt x="13626" y="4344"/>
                    </a:lnTo>
                    <a:lnTo>
                      <a:pt x="13711" y="4599"/>
                    </a:lnTo>
                    <a:lnTo>
                      <a:pt x="13732" y="4684"/>
                    </a:lnTo>
                    <a:lnTo>
                      <a:pt x="13839" y="5025"/>
                    </a:lnTo>
                    <a:lnTo>
                      <a:pt x="13902" y="5174"/>
                    </a:lnTo>
                    <a:lnTo>
                      <a:pt x="13924" y="5217"/>
                    </a:lnTo>
                    <a:lnTo>
                      <a:pt x="14030" y="5536"/>
                    </a:lnTo>
                    <a:lnTo>
                      <a:pt x="14073" y="5834"/>
                    </a:lnTo>
                    <a:lnTo>
                      <a:pt x="14094" y="6153"/>
                    </a:lnTo>
                    <a:lnTo>
                      <a:pt x="14073" y="6345"/>
                    </a:lnTo>
                    <a:lnTo>
                      <a:pt x="14051" y="6558"/>
                    </a:lnTo>
                    <a:lnTo>
                      <a:pt x="14030" y="6643"/>
                    </a:lnTo>
                    <a:lnTo>
                      <a:pt x="14009" y="6707"/>
                    </a:lnTo>
                    <a:lnTo>
                      <a:pt x="13988" y="6835"/>
                    </a:lnTo>
                    <a:lnTo>
                      <a:pt x="13988" y="6984"/>
                    </a:lnTo>
                    <a:lnTo>
                      <a:pt x="13988" y="7111"/>
                    </a:lnTo>
                    <a:lnTo>
                      <a:pt x="13988" y="7218"/>
                    </a:lnTo>
                    <a:lnTo>
                      <a:pt x="14009" y="7324"/>
                    </a:lnTo>
                    <a:lnTo>
                      <a:pt x="14073" y="7516"/>
                    </a:lnTo>
                    <a:lnTo>
                      <a:pt x="14158" y="7665"/>
                    </a:lnTo>
                    <a:lnTo>
                      <a:pt x="14243" y="7793"/>
                    </a:lnTo>
                    <a:lnTo>
                      <a:pt x="14328" y="7899"/>
                    </a:lnTo>
                    <a:lnTo>
                      <a:pt x="14477" y="8091"/>
                    </a:lnTo>
                    <a:lnTo>
                      <a:pt x="14541" y="8218"/>
                    </a:lnTo>
                    <a:lnTo>
                      <a:pt x="14562" y="8431"/>
                    </a:lnTo>
                    <a:lnTo>
                      <a:pt x="14562" y="8644"/>
                    </a:lnTo>
                    <a:lnTo>
                      <a:pt x="14541" y="9027"/>
                    </a:lnTo>
                    <a:lnTo>
                      <a:pt x="14584" y="9389"/>
                    </a:lnTo>
                    <a:lnTo>
                      <a:pt x="14626" y="9581"/>
                    </a:lnTo>
                    <a:lnTo>
                      <a:pt x="14690" y="9773"/>
                    </a:lnTo>
                    <a:lnTo>
                      <a:pt x="14754" y="9943"/>
                    </a:lnTo>
                    <a:lnTo>
                      <a:pt x="14860" y="10092"/>
                    </a:lnTo>
                    <a:lnTo>
                      <a:pt x="14903" y="10156"/>
                    </a:lnTo>
                    <a:lnTo>
                      <a:pt x="14860" y="10411"/>
                    </a:lnTo>
                    <a:lnTo>
                      <a:pt x="14754" y="10645"/>
                    </a:lnTo>
                    <a:lnTo>
                      <a:pt x="14711" y="10773"/>
                    </a:lnTo>
                    <a:lnTo>
                      <a:pt x="14584" y="11114"/>
                    </a:lnTo>
                    <a:lnTo>
                      <a:pt x="14520" y="11369"/>
                    </a:lnTo>
                    <a:lnTo>
                      <a:pt x="14499" y="11497"/>
                    </a:lnTo>
                    <a:lnTo>
                      <a:pt x="14499" y="11603"/>
                    </a:lnTo>
                    <a:lnTo>
                      <a:pt x="14499" y="11774"/>
                    </a:lnTo>
                    <a:lnTo>
                      <a:pt x="14520" y="11901"/>
                    </a:lnTo>
                    <a:lnTo>
                      <a:pt x="14499" y="12008"/>
                    </a:lnTo>
                    <a:lnTo>
                      <a:pt x="14456" y="12093"/>
                    </a:lnTo>
                    <a:lnTo>
                      <a:pt x="14350" y="12136"/>
                    </a:lnTo>
                    <a:lnTo>
                      <a:pt x="14200" y="12200"/>
                    </a:lnTo>
                    <a:lnTo>
                      <a:pt x="14094" y="12285"/>
                    </a:lnTo>
                    <a:lnTo>
                      <a:pt x="13945" y="12391"/>
                    </a:lnTo>
                    <a:lnTo>
                      <a:pt x="13817" y="12519"/>
                    </a:lnTo>
                    <a:lnTo>
                      <a:pt x="13732" y="12625"/>
                    </a:lnTo>
                    <a:lnTo>
                      <a:pt x="13668" y="12668"/>
                    </a:lnTo>
                    <a:lnTo>
                      <a:pt x="13349" y="12732"/>
                    </a:lnTo>
                    <a:lnTo>
                      <a:pt x="13008" y="12774"/>
                    </a:lnTo>
                    <a:lnTo>
                      <a:pt x="12923" y="12796"/>
                    </a:lnTo>
                    <a:lnTo>
                      <a:pt x="12625" y="12859"/>
                    </a:lnTo>
                    <a:lnTo>
                      <a:pt x="12327" y="12966"/>
                    </a:lnTo>
                    <a:lnTo>
                      <a:pt x="12242" y="13008"/>
                    </a:lnTo>
                    <a:lnTo>
                      <a:pt x="12050" y="13072"/>
                    </a:lnTo>
                    <a:lnTo>
                      <a:pt x="11795" y="13179"/>
                    </a:lnTo>
                    <a:lnTo>
                      <a:pt x="11561" y="13264"/>
                    </a:lnTo>
                    <a:lnTo>
                      <a:pt x="11326" y="13349"/>
                    </a:lnTo>
                    <a:lnTo>
                      <a:pt x="11092" y="13413"/>
                    </a:lnTo>
                    <a:lnTo>
                      <a:pt x="11007" y="13434"/>
                    </a:lnTo>
                    <a:lnTo>
                      <a:pt x="10943" y="13456"/>
                    </a:lnTo>
                    <a:lnTo>
                      <a:pt x="10901" y="13477"/>
                    </a:lnTo>
                    <a:lnTo>
                      <a:pt x="10624" y="13519"/>
                    </a:lnTo>
                    <a:lnTo>
                      <a:pt x="10305" y="13562"/>
                    </a:lnTo>
                    <a:lnTo>
                      <a:pt x="10007" y="13583"/>
                    </a:lnTo>
                    <a:lnTo>
                      <a:pt x="9900" y="13605"/>
                    </a:lnTo>
                    <a:lnTo>
                      <a:pt x="9857" y="13605"/>
                    </a:lnTo>
                    <a:lnTo>
                      <a:pt x="9645" y="13647"/>
                    </a:lnTo>
                    <a:lnTo>
                      <a:pt x="9304" y="13647"/>
                    </a:lnTo>
                    <a:lnTo>
                      <a:pt x="9049" y="13690"/>
                    </a:lnTo>
                    <a:lnTo>
                      <a:pt x="8814" y="13775"/>
                    </a:lnTo>
                    <a:lnTo>
                      <a:pt x="8580" y="13903"/>
                    </a:lnTo>
                    <a:lnTo>
                      <a:pt x="8538" y="13924"/>
                    </a:lnTo>
                    <a:lnTo>
                      <a:pt x="8367" y="14009"/>
                    </a:lnTo>
                    <a:lnTo>
                      <a:pt x="8197" y="14073"/>
                    </a:lnTo>
                    <a:lnTo>
                      <a:pt x="8133" y="14073"/>
                    </a:lnTo>
                    <a:lnTo>
                      <a:pt x="8027" y="14052"/>
                    </a:lnTo>
                    <a:lnTo>
                      <a:pt x="7941" y="14030"/>
                    </a:lnTo>
                    <a:lnTo>
                      <a:pt x="7792" y="13967"/>
                    </a:lnTo>
                    <a:lnTo>
                      <a:pt x="7622" y="13924"/>
                    </a:lnTo>
                    <a:lnTo>
                      <a:pt x="7537" y="13903"/>
                    </a:lnTo>
                    <a:lnTo>
                      <a:pt x="7367" y="13945"/>
                    </a:lnTo>
                    <a:lnTo>
                      <a:pt x="7196" y="14009"/>
                    </a:lnTo>
                    <a:lnTo>
                      <a:pt x="6983" y="14137"/>
                    </a:lnTo>
                    <a:lnTo>
                      <a:pt x="6813" y="14265"/>
                    </a:lnTo>
                    <a:lnTo>
                      <a:pt x="6643" y="14392"/>
                    </a:lnTo>
                    <a:lnTo>
                      <a:pt x="6345" y="14584"/>
                    </a:lnTo>
                    <a:lnTo>
                      <a:pt x="6217" y="14669"/>
                    </a:lnTo>
                    <a:lnTo>
                      <a:pt x="6068" y="14712"/>
                    </a:lnTo>
                    <a:lnTo>
                      <a:pt x="5898" y="14733"/>
                    </a:lnTo>
                    <a:lnTo>
                      <a:pt x="5706" y="14733"/>
                    </a:lnTo>
                    <a:lnTo>
                      <a:pt x="5408" y="14690"/>
                    </a:lnTo>
                    <a:lnTo>
                      <a:pt x="5259" y="14626"/>
                    </a:lnTo>
                    <a:lnTo>
                      <a:pt x="5089" y="14477"/>
                    </a:lnTo>
                    <a:lnTo>
                      <a:pt x="4855" y="14201"/>
                    </a:lnTo>
                    <a:lnTo>
                      <a:pt x="4812" y="14137"/>
                    </a:lnTo>
                    <a:lnTo>
                      <a:pt x="4663" y="13945"/>
                    </a:lnTo>
                    <a:lnTo>
                      <a:pt x="4514" y="13796"/>
                    </a:lnTo>
                    <a:lnTo>
                      <a:pt x="4429" y="13711"/>
                    </a:lnTo>
                    <a:lnTo>
                      <a:pt x="4344" y="13647"/>
                    </a:lnTo>
                    <a:lnTo>
                      <a:pt x="4152" y="13562"/>
                    </a:lnTo>
                    <a:lnTo>
                      <a:pt x="3982" y="13519"/>
                    </a:lnTo>
                    <a:lnTo>
                      <a:pt x="3833" y="13477"/>
                    </a:lnTo>
                    <a:lnTo>
                      <a:pt x="3556" y="13413"/>
                    </a:lnTo>
                    <a:lnTo>
                      <a:pt x="3364" y="13328"/>
                    </a:lnTo>
                    <a:lnTo>
                      <a:pt x="3215" y="13200"/>
                    </a:lnTo>
                    <a:lnTo>
                      <a:pt x="3045" y="13051"/>
                    </a:lnTo>
                    <a:lnTo>
                      <a:pt x="2896" y="12923"/>
                    </a:lnTo>
                    <a:lnTo>
                      <a:pt x="2704" y="12689"/>
                    </a:lnTo>
                    <a:lnTo>
                      <a:pt x="2449" y="12476"/>
                    </a:lnTo>
                    <a:lnTo>
                      <a:pt x="2279" y="12349"/>
                    </a:lnTo>
                    <a:lnTo>
                      <a:pt x="2108" y="12263"/>
                    </a:lnTo>
                    <a:lnTo>
                      <a:pt x="1959" y="12200"/>
                    </a:lnTo>
                    <a:lnTo>
                      <a:pt x="1789" y="12157"/>
                    </a:lnTo>
                    <a:lnTo>
                      <a:pt x="1746" y="12136"/>
                    </a:lnTo>
                    <a:lnTo>
                      <a:pt x="1661" y="12093"/>
                    </a:lnTo>
                    <a:lnTo>
                      <a:pt x="1619" y="12072"/>
                    </a:lnTo>
                    <a:lnTo>
                      <a:pt x="1491" y="11901"/>
                    </a:lnTo>
                    <a:lnTo>
                      <a:pt x="1299" y="11689"/>
                    </a:lnTo>
                    <a:lnTo>
                      <a:pt x="1214" y="11603"/>
                    </a:lnTo>
                    <a:lnTo>
                      <a:pt x="1108" y="11540"/>
                    </a:lnTo>
                    <a:lnTo>
                      <a:pt x="937" y="11454"/>
                    </a:lnTo>
                    <a:lnTo>
                      <a:pt x="788" y="11391"/>
                    </a:lnTo>
                    <a:lnTo>
                      <a:pt x="682" y="11284"/>
                    </a:lnTo>
                    <a:lnTo>
                      <a:pt x="597" y="11178"/>
                    </a:lnTo>
                    <a:lnTo>
                      <a:pt x="554" y="11092"/>
                    </a:lnTo>
                    <a:lnTo>
                      <a:pt x="554" y="11029"/>
                    </a:lnTo>
                    <a:lnTo>
                      <a:pt x="575" y="10816"/>
                    </a:lnTo>
                    <a:lnTo>
                      <a:pt x="575" y="10773"/>
                    </a:lnTo>
                    <a:lnTo>
                      <a:pt x="597" y="10518"/>
                    </a:lnTo>
                    <a:lnTo>
                      <a:pt x="618" y="10262"/>
                    </a:lnTo>
                    <a:lnTo>
                      <a:pt x="575" y="10007"/>
                    </a:lnTo>
                    <a:lnTo>
                      <a:pt x="554" y="9922"/>
                    </a:lnTo>
                    <a:lnTo>
                      <a:pt x="533" y="9751"/>
                    </a:lnTo>
                    <a:lnTo>
                      <a:pt x="533" y="9560"/>
                    </a:lnTo>
                    <a:lnTo>
                      <a:pt x="533" y="9389"/>
                    </a:lnTo>
                    <a:lnTo>
                      <a:pt x="575" y="9219"/>
                    </a:lnTo>
                    <a:lnTo>
                      <a:pt x="639" y="9049"/>
                    </a:lnTo>
                    <a:lnTo>
                      <a:pt x="724" y="8878"/>
                    </a:lnTo>
                    <a:lnTo>
                      <a:pt x="895" y="8538"/>
                    </a:lnTo>
                    <a:lnTo>
                      <a:pt x="937" y="8495"/>
                    </a:lnTo>
                    <a:lnTo>
                      <a:pt x="1044" y="8282"/>
                    </a:lnTo>
                    <a:lnTo>
                      <a:pt x="1150" y="8048"/>
                    </a:lnTo>
                    <a:lnTo>
                      <a:pt x="1257" y="7814"/>
                    </a:lnTo>
                    <a:lnTo>
                      <a:pt x="1363" y="7473"/>
                    </a:lnTo>
                    <a:lnTo>
                      <a:pt x="1384" y="7346"/>
                    </a:lnTo>
                    <a:lnTo>
                      <a:pt x="1533" y="6898"/>
                    </a:lnTo>
                    <a:lnTo>
                      <a:pt x="1661" y="6537"/>
                    </a:lnTo>
                    <a:lnTo>
                      <a:pt x="1853" y="6089"/>
                    </a:lnTo>
                    <a:lnTo>
                      <a:pt x="1959" y="5770"/>
                    </a:lnTo>
                    <a:lnTo>
                      <a:pt x="2023" y="5642"/>
                    </a:lnTo>
                    <a:lnTo>
                      <a:pt x="2215" y="5131"/>
                    </a:lnTo>
                    <a:lnTo>
                      <a:pt x="2342" y="4770"/>
                    </a:lnTo>
                    <a:lnTo>
                      <a:pt x="2513" y="4344"/>
                    </a:lnTo>
                    <a:lnTo>
                      <a:pt x="2598" y="4173"/>
                    </a:lnTo>
                    <a:lnTo>
                      <a:pt x="2683" y="4003"/>
                    </a:lnTo>
                    <a:lnTo>
                      <a:pt x="2832" y="3790"/>
                    </a:lnTo>
                    <a:lnTo>
                      <a:pt x="2981" y="3577"/>
                    </a:lnTo>
                    <a:lnTo>
                      <a:pt x="3173" y="3364"/>
                    </a:lnTo>
                    <a:lnTo>
                      <a:pt x="3343" y="3194"/>
                    </a:lnTo>
                    <a:lnTo>
                      <a:pt x="3492" y="2981"/>
                    </a:lnTo>
                    <a:lnTo>
                      <a:pt x="3598" y="2747"/>
                    </a:lnTo>
                    <a:lnTo>
                      <a:pt x="3705" y="2513"/>
                    </a:lnTo>
                    <a:lnTo>
                      <a:pt x="3811" y="2279"/>
                    </a:lnTo>
                    <a:lnTo>
                      <a:pt x="3960" y="2087"/>
                    </a:lnTo>
                    <a:lnTo>
                      <a:pt x="4131" y="1917"/>
                    </a:lnTo>
                    <a:lnTo>
                      <a:pt x="4237" y="1853"/>
                    </a:lnTo>
                    <a:lnTo>
                      <a:pt x="4301" y="1832"/>
                    </a:lnTo>
                    <a:lnTo>
                      <a:pt x="4429" y="1789"/>
                    </a:lnTo>
                    <a:lnTo>
                      <a:pt x="4620" y="1683"/>
                    </a:lnTo>
                    <a:lnTo>
                      <a:pt x="4748" y="1619"/>
                    </a:lnTo>
                    <a:lnTo>
                      <a:pt x="4833" y="1576"/>
                    </a:lnTo>
                    <a:lnTo>
                      <a:pt x="4940" y="1534"/>
                    </a:lnTo>
                    <a:lnTo>
                      <a:pt x="5238" y="1448"/>
                    </a:lnTo>
                    <a:lnTo>
                      <a:pt x="5302" y="1427"/>
                    </a:lnTo>
                    <a:lnTo>
                      <a:pt x="5365" y="1427"/>
                    </a:lnTo>
                    <a:lnTo>
                      <a:pt x="5600" y="1385"/>
                    </a:lnTo>
                    <a:lnTo>
                      <a:pt x="5770" y="1321"/>
                    </a:lnTo>
                    <a:lnTo>
                      <a:pt x="5940" y="1236"/>
                    </a:lnTo>
                    <a:lnTo>
                      <a:pt x="6217" y="1172"/>
                    </a:lnTo>
                    <a:lnTo>
                      <a:pt x="6387" y="1108"/>
                    </a:lnTo>
                    <a:lnTo>
                      <a:pt x="6600" y="1087"/>
                    </a:lnTo>
                    <a:lnTo>
                      <a:pt x="7175" y="1087"/>
                    </a:lnTo>
                    <a:lnTo>
                      <a:pt x="7239" y="1065"/>
                    </a:lnTo>
                    <a:lnTo>
                      <a:pt x="7367" y="1065"/>
                    </a:lnTo>
                    <a:lnTo>
                      <a:pt x="7707" y="1023"/>
                    </a:lnTo>
                    <a:lnTo>
                      <a:pt x="8048" y="1023"/>
                    </a:lnTo>
                    <a:lnTo>
                      <a:pt x="8325" y="980"/>
                    </a:lnTo>
                    <a:lnTo>
                      <a:pt x="8452" y="937"/>
                    </a:lnTo>
                    <a:lnTo>
                      <a:pt x="8772" y="874"/>
                    </a:lnTo>
                    <a:lnTo>
                      <a:pt x="8985" y="852"/>
                    </a:lnTo>
                    <a:lnTo>
                      <a:pt x="9198" y="810"/>
                    </a:lnTo>
                    <a:lnTo>
                      <a:pt x="9432" y="788"/>
                    </a:lnTo>
                    <a:lnTo>
                      <a:pt x="9559" y="788"/>
                    </a:lnTo>
                    <a:lnTo>
                      <a:pt x="9985" y="767"/>
                    </a:lnTo>
                    <a:close/>
                    <a:moveTo>
                      <a:pt x="9645" y="1"/>
                    </a:moveTo>
                    <a:lnTo>
                      <a:pt x="9453" y="22"/>
                    </a:lnTo>
                    <a:lnTo>
                      <a:pt x="9091" y="43"/>
                    </a:lnTo>
                    <a:lnTo>
                      <a:pt x="8878" y="86"/>
                    </a:lnTo>
                    <a:lnTo>
                      <a:pt x="8687" y="129"/>
                    </a:lnTo>
                    <a:lnTo>
                      <a:pt x="8367" y="235"/>
                    </a:lnTo>
                    <a:lnTo>
                      <a:pt x="7984" y="341"/>
                    </a:lnTo>
                    <a:lnTo>
                      <a:pt x="7771" y="363"/>
                    </a:lnTo>
                    <a:lnTo>
                      <a:pt x="7537" y="384"/>
                    </a:lnTo>
                    <a:lnTo>
                      <a:pt x="7388" y="384"/>
                    </a:lnTo>
                    <a:lnTo>
                      <a:pt x="7281" y="405"/>
                    </a:lnTo>
                    <a:lnTo>
                      <a:pt x="7218" y="405"/>
                    </a:lnTo>
                    <a:lnTo>
                      <a:pt x="7005" y="427"/>
                    </a:lnTo>
                    <a:lnTo>
                      <a:pt x="6813" y="427"/>
                    </a:lnTo>
                    <a:lnTo>
                      <a:pt x="6707" y="405"/>
                    </a:lnTo>
                    <a:lnTo>
                      <a:pt x="6451" y="405"/>
                    </a:lnTo>
                    <a:lnTo>
                      <a:pt x="6323" y="427"/>
                    </a:lnTo>
                    <a:lnTo>
                      <a:pt x="6196" y="469"/>
                    </a:lnTo>
                    <a:lnTo>
                      <a:pt x="6111" y="490"/>
                    </a:lnTo>
                    <a:lnTo>
                      <a:pt x="6068" y="512"/>
                    </a:lnTo>
                    <a:lnTo>
                      <a:pt x="5898" y="576"/>
                    </a:lnTo>
                    <a:lnTo>
                      <a:pt x="5813" y="618"/>
                    </a:lnTo>
                    <a:lnTo>
                      <a:pt x="5727" y="639"/>
                    </a:lnTo>
                    <a:lnTo>
                      <a:pt x="5536" y="746"/>
                    </a:lnTo>
                    <a:lnTo>
                      <a:pt x="5429" y="788"/>
                    </a:lnTo>
                    <a:lnTo>
                      <a:pt x="5302" y="852"/>
                    </a:lnTo>
                    <a:lnTo>
                      <a:pt x="5131" y="895"/>
                    </a:lnTo>
                    <a:lnTo>
                      <a:pt x="4982" y="959"/>
                    </a:lnTo>
                    <a:lnTo>
                      <a:pt x="4833" y="1023"/>
                    </a:lnTo>
                    <a:lnTo>
                      <a:pt x="4748" y="1044"/>
                    </a:lnTo>
                    <a:lnTo>
                      <a:pt x="4642" y="1108"/>
                    </a:lnTo>
                    <a:lnTo>
                      <a:pt x="4556" y="1129"/>
                    </a:lnTo>
                    <a:lnTo>
                      <a:pt x="4471" y="1172"/>
                    </a:lnTo>
                    <a:lnTo>
                      <a:pt x="4301" y="1257"/>
                    </a:lnTo>
                    <a:lnTo>
                      <a:pt x="4088" y="1385"/>
                    </a:lnTo>
                    <a:lnTo>
                      <a:pt x="3897" y="1534"/>
                    </a:lnTo>
                    <a:lnTo>
                      <a:pt x="3726" y="1704"/>
                    </a:lnTo>
                    <a:lnTo>
                      <a:pt x="3577" y="1874"/>
                    </a:lnTo>
                    <a:lnTo>
                      <a:pt x="3449" y="2087"/>
                    </a:lnTo>
                    <a:lnTo>
                      <a:pt x="3322" y="2321"/>
                    </a:lnTo>
                    <a:lnTo>
                      <a:pt x="3300" y="2364"/>
                    </a:lnTo>
                    <a:lnTo>
                      <a:pt x="3279" y="2428"/>
                    </a:lnTo>
                    <a:lnTo>
                      <a:pt x="3237" y="2492"/>
                    </a:lnTo>
                    <a:lnTo>
                      <a:pt x="3215" y="2555"/>
                    </a:lnTo>
                    <a:lnTo>
                      <a:pt x="3130" y="2747"/>
                    </a:lnTo>
                    <a:lnTo>
                      <a:pt x="2981" y="2939"/>
                    </a:lnTo>
                    <a:lnTo>
                      <a:pt x="2832" y="3109"/>
                    </a:lnTo>
                    <a:lnTo>
                      <a:pt x="2768" y="3173"/>
                    </a:lnTo>
                    <a:lnTo>
                      <a:pt x="2662" y="3279"/>
                    </a:lnTo>
                    <a:lnTo>
                      <a:pt x="2470" y="3556"/>
                    </a:lnTo>
                    <a:lnTo>
                      <a:pt x="2257" y="3875"/>
                    </a:lnTo>
                    <a:lnTo>
                      <a:pt x="2108" y="4152"/>
                    </a:lnTo>
                    <a:lnTo>
                      <a:pt x="2002" y="4429"/>
                    </a:lnTo>
                    <a:lnTo>
                      <a:pt x="1938" y="4599"/>
                    </a:lnTo>
                    <a:lnTo>
                      <a:pt x="1768" y="5068"/>
                    </a:lnTo>
                    <a:lnTo>
                      <a:pt x="1512" y="5749"/>
                    </a:lnTo>
                    <a:lnTo>
                      <a:pt x="1384" y="6089"/>
                    </a:lnTo>
                    <a:lnTo>
                      <a:pt x="1257" y="6388"/>
                    </a:lnTo>
                    <a:lnTo>
                      <a:pt x="1129" y="6771"/>
                    </a:lnTo>
                    <a:lnTo>
                      <a:pt x="1001" y="7133"/>
                    </a:lnTo>
                    <a:lnTo>
                      <a:pt x="852" y="7622"/>
                    </a:lnTo>
                    <a:lnTo>
                      <a:pt x="724" y="7920"/>
                    </a:lnTo>
                    <a:lnTo>
                      <a:pt x="554" y="8197"/>
                    </a:lnTo>
                    <a:lnTo>
                      <a:pt x="469" y="8346"/>
                    </a:lnTo>
                    <a:lnTo>
                      <a:pt x="299" y="8623"/>
                    </a:lnTo>
                    <a:lnTo>
                      <a:pt x="171" y="8900"/>
                    </a:lnTo>
                    <a:lnTo>
                      <a:pt x="107" y="9070"/>
                    </a:lnTo>
                    <a:lnTo>
                      <a:pt x="43" y="9262"/>
                    </a:lnTo>
                    <a:lnTo>
                      <a:pt x="22" y="9474"/>
                    </a:lnTo>
                    <a:lnTo>
                      <a:pt x="1" y="9687"/>
                    </a:lnTo>
                    <a:lnTo>
                      <a:pt x="22" y="9964"/>
                    </a:lnTo>
                    <a:lnTo>
                      <a:pt x="43" y="10007"/>
                    </a:lnTo>
                    <a:lnTo>
                      <a:pt x="64" y="10347"/>
                    </a:lnTo>
                    <a:lnTo>
                      <a:pt x="43" y="10667"/>
                    </a:lnTo>
                    <a:lnTo>
                      <a:pt x="22" y="10858"/>
                    </a:lnTo>
                    <a:lnTo>
                      <a:pt x="1" y="11050"/>
                    </a:lnTo>
                    <a:lnTo>
                      <a:pt x="22" y="11199"/>
                    </a:lnTo>
                    <a:lnTo>
                      <a:pt x="22" y="11241"/>
                    </a:lnTo>
                    <a:lnTo>
                      <a:pt x="43" y="11327"/>
                    </a:lnTo>
                    <a:lnTo>
                      <a:pt x="86" y="11391"/>
                    </a:lnTo>
                    <a:lnTo>
                      <a:pt x="107" y="11454"/>
                    </a:lnTo>
                    <a:lnTo>
                      <a:pt x="192" y="11561"/>
                    </a:lnTo>
                    <a:lnTo>
                      <a:pt x="235" y="11625"/>
                    </a:lnTo>
                    <a:lnTo>
                      <a:pt x="384" y="11752"/>
                    </a:lnTo>
                    <a:lnTo>
                      <a:pt x="533" y="11859"/>
                    </a:lnTo>
                    <a:lnTo>
                      <a:pt x="682" y="11944"/>
                    </a:lnTo>
                    <a:lnTo>
                      <a:pt x="852" y="12008"/>
                    </a:lnTo>
                    <a:lnTo>
                      <a:pt x="937" y="12093"/>
                    </a:lnTo>
                    <a:lnTo>
                      <a:pt x="1044" y="12221"/>
                    </a:lnTo>
                    <a:lnTo>
                      <a:pt x="1150" y="12370"/>
                    </a:lnTo>
                    <a:lnTo>
                      <a:pt x="1278" y="12498"/>
                    </a:lnTo>
                    <a:lnTo>
                      <a:pt x="1363" y="12583"/>
                    </a:lnTo>
                    <a:lnTo>
                      <a:pt x="1448" y="12625"/>
                    </a:lnTo>
                    <a:lnTo>
                      <a:pt x="1512" y="12668"/>
                    </a:lnTo>
                    <a:lnTo>
                      <a:pt x="1597" y="12668"/>
                    </a:lnTo>
                    <a:lnTo>
                      <a:pt x="1640" y="12689"/>
                    </a:lnTo>
                    <a:lnTo>
                      <a:pt x="1704" y="12710"/>
                    </a:lnTo>
                    <a:lnTo>
                      <a:pt x="1959" y="12817"/>
                    </a:lnTo>
                    <a:lnTo>
                      <a:pt x="2130" y="12966"/>
                    </a:lnTo>
                    <a:lnTo>
                      <a:pt x="2321" y="13115"/>
                    </a:lnTo>
                    <a:lnTo>
                      <a:pt x="2428" y="13243"/>
                    </a:lnTo>
                    <a:lnTo>
                      <a:pt x="2662" y="13477"/>
                    </a:lnTo>
                    <a:lnTo>
                      <a:pt x="2832" y="13626"/>
                    </a:lnTo>
                    <a:lnTo>
                      <a:pt x="2981" y="13754"/>
                    </a:lnTo>
                    <a:lnTo>
                      <a:pt x="3088" y="13817"/>
                    </a:lnTo>
                    <a:lnTo>
                      <a:pt x="3194" y="13881"/>
                    </a:lnTo>
                    <a:lnTo>
                      <a:pt x="3492" y="13967"/>
                    </a:lnTo>
                    <a:lnTo>
                      <a:pt x="3747" y="14052"/>
                    </a:lnTo>
                    <a:lnTo>
                      <a:pt x="3960" y="14094"/>
                    </a:lnTo>
                    <a:lnTo>
                      <a:pt x="4088" y="14158"/>
                    </a:lnTo>
                    <a:lnTo>
                      <a:pt x="4152" y="14201"/>
                    </a:lnTo>
                    <a:lnTo>
                      <a:pt x="4280" y="14371"/>
                    </a:lnTo>
                    <a:lnTo>
                      <a:pt x="4429" y="14541"/>
                    </a:lnTo>
                    <a:lnTo>
                      <a:pt x="4642" y="14839"/>
                    </a:lnTo>
                    <a:lnTo>
                      <a:pt x="4769" y="14967"/>
                    </a:lnTo>
                    <a:lnTo>
                      <a:pt x="4897" y="15074"/>
                    </a:lnTo>
                    <a:lnTo>
                      <a:pt x="5025" y="15159"/>
                    </a:lnTo>
                    <a:lnTo>
                      <a:pt x="5195" y="15223"/>
                    </a:lnTo>
                    <a:lnTo>
                      <a:pt x="5323" y="15265"/>
                    </a:lnTo>
                    <a:lnTo>
                      <a:pt x="5451" y="15286"/>
                    </a:lnTo>
                    <a:lnTo>
                      <a:pt x="5749" y="15308"/>
                    </a:lnTo>
                    <a:lnTo>
                      <a:pt x="6047" y="15308"/>
                    </a:lnTo>
                    <a:lnTo>
                      <a:pt x="6174" y="15265"/>
                    </a:lnTo>
                    <a:lnTo>
                      <a:pt x="6323" y="15244"/>
                    </a:lnTo>
                    <a:lnTo>
                      <a:pt x="6430" y="15180"/>
                    </a:lnTo>
                    <a:lnTo>
                      <a:pt x="6622" y="15074"/>
                    </a:lnTo>
                    <a:lnTo>
                      <a:pt x="6813" y="14967"/>
                    </a:lnTo>
                    <a:lnTo>
                      <a:pt x="7111" y="14754"/>
                    </a:lnTo>
                    <a:lnTo>
                      <a:pt x="7260" y="14626"/>
                    </a:lnTo>
                    <a:lnTo>
                      <a:pt x="7452" y="14520"/>
                    </a:lnTo>
                    <a:lnTo>
                      <a:pt x="7516" y="14477"/>
                    </a:lnTo>
                    <a:lnTo>
                      <a:pt x="7643" y="14520"/>
                    </a:lnTo>
                    <a:lnTo>
                      <a:pt x="7729" y="14541"/>
                    </a:lnTo>
                    <a:lnTo>
                      <a:pt x="7835" y="14584"/>
                    </a:lnTo>
                    <a:lnTo>
                      <a:pt x="7984" y="14648"/>
                    </a:lnTo>
                    <a:lnTo>
                      <a:pt x="8240" y="14648"/>
                    </a:lnTo>
                    <a:lnTo>
                      <a:pt x="8346" y="14626"/>
                    </a:lnTo>
                    <a:lnTo>
                      <a:pt x="8431" y="14605"/>
                    </a:lnTo>
                    <a:lnTo>
                      <a:pt x="8538" y="14584"/>
                    </a:lnTo>
                    <a:lnTo>
                      <a:pt x="8793" y="14456"/>
                    </a:lnTo>
                    <a:lnTo>
                      <a:pt x="9006" y="14350"/>
                    </a:lnTo>
                    <a:lnTo>
                      <a:pt x="9198" y="14265"/>
                    </a:lnTo>
                    <a:lnTo>
                      <a:pt x="9517" y="14265"/>
                    </a:lnTo>
                    <a:lnTo>
                      <a:pt x="9623" y="14243"/>
                    </a:lnTo>
                    <a:lnTo>
                      <a:pt x="9836" y="14243"/>
                    </a:lnTo>
                    <a:lnTo>
                      <a:pt x="10028" y="14222"/>
                    </a:lnTo>
                    <a:lnTo>
                      <a:pt x="10156" y="14222"/>
                    </a:lnTo>
                    <a:lnTo>
                      <a:pt x="10390" y="14243"/>
                    </a:lnTo>
                    <a:lnTo>
                      <a:pt x="10560" y="14222"/>
                    </a:lnTo>
                    <a:lnTo>
                      <a:pt x="10730" y="14201"/>
                    </a:lnTo>
                    <a:lnTo>
                      <a:pt x="10943" y="14158"/>
                    </a:lnTo>
                    <a:lnTo>
                      <a:pt x="11177" y="14116"/>
                    </a:lnTo>
                    <a:lnTo>
                      <a:pt x="11326" y="14073"/>
                    </a:lnTo>
                    <a:lnTo>
                      <a:pt x="11497" y="14030"/>
                    </a:lnTo>
                    <a:lnTo>
                      <a:pt x="11816" y="13924"/>
                    </a:lnTo>
                    <a:lnTo>
                      <a:pt x="11880" y="13903"/>
                    </a:lnTo>
                    <a:lnTo>
                      <a:pt x="11986" y="13881"/>
                    </a:lnTo>
                    <a:lnTo>
                      <a:pt x="12029" y="13860"/>
                    </a:lnTo>
                    <a:lnTo>
                      <a:pt x="12221" y="13796"/>
                    </a:lnTo>
                    <a:lnTo>
                      <a:pt x="12476" y="13732"/>
                    </a:lnTo>
                    <a:lnTo>
                      <a:pt x="12604" y="13690"/>
                    </a:lnTo>
                    <a:lnTo>
                      <a:pt x="12710" y="13647"/>
                    </a:lnTo>
                    <a:lnTo>
                      <a:pt x="12774" y="13647"/>
                    </a:lnTo>
                    <a:lnTo>
                      <a:pt x="12838" y="13626"/>
                    </a:lnTo>
                    <a:lnTo>
                      <a:pt x="13072" y="13583"/>
                    </a:lnTo>
                    <a:lnTo>
                      <a:pt x="13541" y="13477"/>
                    </a:lnTo>
                    <a:lnTo>
                      <a:pt x="13711" y="13434"/>
                    </a:lnTo>
                    <a:lnTo>
                      <a:pt x="13860" y="13392"/>
                    </a:lnTo>
                    <a:lnTo>
                      <a:pt x="14030" y="13328"/>
                    </a:lnTo>
                    <a:lnTo>
                      <a:pt x="14158" y="13221"/>
                    </a:lnTo>
                    <a:lnTo>
                      <a:pt x="14286" y="13115"/>
                    </a:lnTo>
                    <a:lnTo>
                      <a:pt x="14392" y="13008"/>
                    </a:lnTo>
                    <a:lnTo>
                      <a:pt x="14477" y="12902"/>
                    </a:lnTo>
                    <a:lnTo>
                      <a:pt x="14626" y="12774"/>
                    </a:lnTo>
                    <a:lnTo>
                      <a:pt x="14754" y="12689"/>
                    </a:lnTo>
                    <a:lnTo>
                      <a:pt x="14860" y="12604"/>
                    </a:lnTo>
                    <a:lnTo>
                      <a:pt x="14946" y="12519"/>
                    </a:lnTo>
                    <a:lnTo>
                      <a:pt x="15009" y="12434"/>
                    </a:lnTo>
                    <a:lnTo>
                      <a:pt x="15052" y="12306"/>
                    </a:lnTo>
                    <a:lnTo>
                      <a:pt x="15095" y="12157"/>
                    </a:lnTo>
                    <a:lnTo>
                      <a:pt x="15116" y="12008"/>
                    </a:lnTo>
                    <a:lnTo>
                      <a:pt x="15116" y="11838"/>
                    </a:lnTo>
                    <a:lnTo>
                      <a:pt x="15095" y="11710"/>
                    </a:lnTo>
                    <a:lnTo>
                      <a:pt x="15052" y="11603"/>
                    </a:lnTo>
                    <a:lnTo>
                      <a:pt x="15052" y="11540"/>
                    </a:lnTo>
                    <a:lnTo>
                      <a:pt x="15073" y="11348"/>
                    </a:lnTo>
                    <a:lnTo>
                      <a:pt x="15137" y="11178"/>
                    </a:lnTo>
                    <a:lnTo>
                      <a:pt x="15201" y="10943"/>
                    </a:lnTo>
                    <a:lnTo>
                      <a:pt x="15244" y="10837"/>
                    </a:lnTo>
                    <a:lnTo>
                      <a:pt x="15329" y="10582"/>
                    </a:lnTo>
                    <a:lnTo>
                      <a:pt x="15371" y="10411"/>
                    </a:lnTo>
                    <a:lnTo>
                      <a:pt x="15393" y="10262"/>
                    </a:lnTo>
                    <a:lnTo>
                      <a:pt x="15371" y="10092"/>
                    </a:lnTo>
                    <a:lnTo>
                      <a:pt x="15329" y="9943"/>
                    </a:lnTo>
                    <a:lnTo>
                      <a:pt x="15286" y="9858"/>
                    </a:lnTo>
                    <a:lnTo>
                      <a:pt x="15180" y="9645"/>
                    </a:lnTo>
                    <a:lnTo>
                      <a:pt x="15116" y="9453"/>
                    </a:lnTo>
                    <a:lnTo>
                      <a:pt x="15073" y="9198"/>
                    </a:lnTo>
                    <a:lnTo>
                      <a:pt x="15073" y="8900"/>
                    </a:lnTo>
                    <a:lnTo>
                      <a:pt x="15073" y="8793"/>
                    </a:lnTo>
                    <a:lnTo>
                      <a:pt x="15073" y="8538"/>
                    </a:lnTo>
                    <a:lnTo>
                      <a:pt x="15052" y="8282"/>
                    </a:lnTo>
                    <a:lnTo>
                      <a:pt x="15031" y="8112"/>
                    </a:lnTo>
                    <a:lnTo>
                      <a:pt x="14988" y="7963"/>
                    </a:lnTo>
                    <a:lnTo>
                      <a:pt x="14924" y="7814"/>
                    </a:lnTo>
                    <a:lnTo>
                      <a:pt x="14860" y="7686"/>
                    </a:lnTo>
                    <a:lnTo>
                      <a:pt x="14754" y="7537"/>
                    </a:lnTo>
                    <a:lnTo>
                      <a:pt x="14648" y="7409"/>
                    </a:lnTo>
                    <a:lnTo>
                      <a:pt x="14605" y="7282"/>
                    </a:lnTo>
                    <a:lnTo>
                      <a:pt x="14584" y="7026"/>
                    </a:lnTo>
                    <a:lnTo>
                      <a:pt x="14605" y="6856"/>
                    </a:lnTo>
                    <a:lnTo>
                      <a:pt x="14626" y="6664"/>
                    </a:lnTo>
                    <a:lnTo>
                      <a:pt x="14690" y="6281"/>
                    </a:lnTo>
                    <a:lnTo>
                      <a:pt x="14711" y="6047"/>
                    </a:lnTo>
                    <a:lnTo>
                      <a:pt x="14711" y="5813"/>
                    </a:lnTo>
                    <a:lnTo>
                      <a:pt x="14690" y="5621"/>
                    </a:lnTo>
                    <a:lnTo>
                      <a:pt x="14669" y="5430"/>
                    </a:lnTo>
                    <a:lnTo>
                      <a:pt x="14562" y="5131"/>
                    </a:lnTo>
                    <a:lnTo>
                      <a:pt x="14477" y="4876"/>
                    </a:lnTo>
                    <a:lnTo>
                      <a:pt x="14392" y="4663"/>
                    </a:lnTo>
                    <a:lnTo>
                      <a:pt x="14328" y="4450"/>
                    </a:lnTo>
                    <a:lnTo>
                      <a:pt x="14243" y="4237"/>
                    </a:lnTo>
                    <a:lnTo>
                      <a:pt x="14137" y="4046"/>
                    </a:lnTo>
                    <a:lnTo>
                      <a:pt x="14009" y="3897"/>
                    </a:lnTo>
                    <a:lnTo>
                      <a:pt x="13839" y="3748"/>
                    </a:lnTo>
                    <a:lnTo>
                      <a:pt x="13796" y="3663"/>
                    </a:lnTo>
                    <a:lnTo>
                      <a:pt x="13732" y="3535"/>
                    </a:lnTo>
                    <a:lnTo>
                      <a:pt x="13711" y="3279"/>
                    </a:lnTo>
                    <a:lnTo>
                      <a:pt x="13690" y="3003"/>
                    </a:lnTo>
                    <a:lnTo>
                      <a:pt x="13668" y="2811"/>
                    </a:lnTo>
                    <a:lnTo>
                      <a:pt x="13647" y="2555"/>
                    </a:lnTo>
                    <a:lnTo>
                      <a:pt x="13583" y="2343"/>
                    </a:lnTo>
                    <a:lnTo>
                      <a:pt x="13477" y="2087"/>
                    </a:lnTo>
                    <a:lnTo>
                      <a:pt x="13434" y="1959"/>
                    </a:lnTo>
                    <a:lnTo>
                      <a:pt x="13328" y="1768"/>
                    </a:lnTo>
                    <a:lnTo>
                      <a:pt x="13221" y="1555"/>
                    </a:lnTo>
                    <a:lnTo>
                      <a:pt x="13115" y="1448"/>
                    </a:lnTo>
                    <a:lnTo>
                      <a:pt x="13008" y="1342"/>
                    </a:lnTo>
                    <a:lnTo>
                      <a:pt x="12881" y="1257"/>
                    </a:lnTo>
                    <a:lnTo>
                      <a:pt x="12732" y="1193"/>
                    </a:lnTo>
                    <a:lnTo>
                      <a:pt x="12455" y="1087"/>
                    </a:lnTo>
                    <a:lnTo>
                      <a:pt x="12391" y="1065"/>
                    </a:lnTo>
                    <a:lnTo>
                      <a:pt x="12263" y="1023"/>
                    </a:lnTo>
                    <a:lnTo>
                      <a:pt x="12008" y="937"/>
                    </a:lnTo>
                    <a:lnTo>
                      <a:pt x="11923" y="788"/>
                    </a:lnTo>
                    <a:lnTo>
                      <a:pt x="11859" y="661"/>
                    </a:lnTo>
                    <a:lnTo>
                      <a:pt x="11752" y="554"/>
                    </a:lnTo>
                    <a:lnTo>
                      <a:pt x="11646" y="469"/>
                    </a:lnTo>
                    <a:lnTo>
                      <a:pt x="11561" y="405"/>
                    </a:lnTo>
                    <a:lnTo>
                      <a:pt x="11454" y="363"/>
                    </a:lnTo>
                    <a:lnTo>
                      <a:pt x="11220" y="299"/>
                    </a:lnTo>
                    <a:lnTo>
                      <a:pt x="11135" y="278"/>
                    </a:lnTo>
                    <a:lnTo>
                      <a:pt x="10688" y="150"/>
                    </a:lnTo>
                    <a:lnTo>
                      <a:pt x="10305" y="65"/>
                    </a:lnTo>
                    <a:lnTo>
                      <a:pt x="9964" y="22"/>
                    </a:lnTo>
                    <a:lnTo>
                      <a:pt x="9645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2932;p49">
                <a:extLst>
                  <a:ext uri="{FF2B5EF4-FFF2-40B4-BE49-F238E27FC236}">
                    <a16:creationId xmlns:a16="http://schemas.microsoft.com/office/drawing/2014/main" id="{B855CAF2-85CF-D74C-8642-0D3A137CF2BE}"/>
                  </a:ext>
                </a:extLst>
              </p:cNvPr>
              <p:cNvSpPr/>
              <p:nvPr/>
            </p:nvSpPr>
            <p:spPr>
              <a:xfrm>
                <a:off x="4996298" y="3651606"/>
                <a:ext cx="142809" cy="142020"/>
              </a:xfrm>
              <a:custGeom>
                <a:avLst/>
                <a:gdLst/>
                <a:ahLst/>
                <a:cxnLst/>
                <a:rect l="l" t="t" r="r" b="b"/>
                <a:pathLst>
                  <a:path w="15393" h="15308" fill="none" extrusionOk="0">
                    <a:moveTo>
                      <a:pt x="9645" y="1"/>
                    </a:moveTo>
                    <a:lnTo>
                      <a:pt x="9645" y="1"/>
                    </a:lnTo>
                    <a:lnTo>
                      <a:pt x="9453" y="22"/>
                    </a:lnTo>
                    <a:lnTo>
                      <a:pt x="9453" y="22"/>
                    </a:lnTo>
                    <a:lnTo>
                      <a:pt x="9091" y="43"/>
                    </a:lnTo>
                    <a:lnTo>
                      <a:pt x="9091" y="43"/>
                    </a:lnTo>
                    <a:lnTo>
                      <a:pt x="8878" y="86"/>
                    </a:lnTo>
                    <a:lnTo>
                      <a:pt x="8687" y="129"/>
                    </a:lnTo>
                    <a:lnTo>
                      <a:pt x="8687" y="129"/>
                    </a:lnTo>
                    <a:lnTo>
                      <a:pt x="8367" y="235"/>
                    </a:lnTo>
                    <a:lnTo>
                      <a:pt x="8367" y="235"/>
                    </a:lnTo>
                    <a:lnTo>
                      <a:pt x="7984" y="341"/>
                    </a:lnTo>
                    <a:lnTo>
                      <a:pt x="7984" y="341"/>
                    </a:lnTo>
                    <a:lnTo>
                      <a:pt x="7771" y="363"/>
                    </a:lnTo>
                    <a:lnTo>
                      <a:pt x="7537" y="384"/>
                    </a:lnTo>
                    <a:lnTo>
                      <a:pt x="7388" y="384"/>
                    </a:lnTo>
                    <a:lnTo>
                      <a:pt x="7388" y="384"/>
                    </a:lnTo>
                    <a:lnTo>
                      <a:pt x="7281" y="405"/>
                    </a:lnTo>
                    <a:lnTo>
                      <a:pt x="7218" y="405"/>
                    </a:lnTo>
                    <a:lnTo>
                      <a:pt x="7218" y="405"/>
                    </a:lnTo>
                    <a:lnTo>
                      <a:pt x="7005" y="427"/>
                    </a:lnTo>
                    <a:lnTo>
                      <a:pt x="7005" y="427"/>
                    </a:lnTo>
                    <a:lnTo>
                      <a:pt x="6877" y="427"/>
                    </a:lnTo>
                    <a:lnTo>
                      <a:pt x="6813" y="427"/>
                    </a:lnTo>
                    <a:lnTo>
                      <a:pt x="6707" y="405"/>
                    </a:lnTo>
                    <a:lnTo>
                      <a:pt x="6707" y="405"/>
                    </a:lnTo>
                    <a:lnTo>
                      <a:pt x="6558" y="405"/>
                    </a:lnTo>
                    <a:lnTo>
                      <a:pt x="6558" y="405"/>
                    </a:lnTo>
                    <a:lnTo>
                      <a:pt x="6451" y="405"/>
                    </a:lnTo>
                    <a:lnTo>
                      <a:pt x="6451" y="405"/>
                    </a:lnTo>
                    <a:lnTo>
                      <a:pt x="6323" y="427"/>
                    </a:lnTo>
                    <a:lnTo>
                      <a:pt x="6196" y="469"/>
                    </a:lnTo>
                    <a:lnTo>
                      <a:pt x="6196" y="469"/>
                    </a:lnTo>
                    <a:lnTo>
                      <a:pt x="6111" y="490"/>
                    </a:lnTo>
                    <a:lnTo>
                      <a:pt x="6068" y="512"/>
                    </a:lnTo>
                    <a:lnTo>
                      <a:pt x="6068" y="512"/>
                    </a:lnTo>
                    <a:lnTo>
                      <a:pt x="5898" y="576"/>
                    </a:lnTo>
                    <a:lnTo>
                      <a:pt x="5813" y="618"/>
                    </a:lnTo>
                    <a:lnTo>
                      <a:pt x="5727" y="639"/>
                    </a:lnTo>
                    <a:lnTo>
                      <a:pt x="5727" y="639"/>
                    </a:lnTo>
                    <a:lnTo>
                      <a:pt x="5536" y="746"/>
                    </a:lnTo>
                    <a:lnTo>
                      <a:pt x="5429" y="788"/>
                    </a:lnTo>
                    <a:lnTo>
                      <a:pt x="5429" y="788"/>
                    </a:lnTo>
                    <a:lnTo>
                      <a:pt x="5302" y="852"/>
                    </a:lnTo>
                    <a:lnTo>
                      <a:pt x="5302" y="852"/>
                    </a:lnTo>
                    <a:lnTo>
                      <a:pt x="5131" y="895"/>
                    </a:lnTo>
                    <a:lnTo>
                      <a:pt x="4982" y="959"/>
                    </a:lnTo>
                    <a:lnTo>
                      <a:pt x="4982" y="959"/>
                    </a:lnTo>
                    <a:lnTo>
                      <a:pt x="4833" y="1023"/>
                    </a:lnTo>
                    <a:lnTo>
                      <a:pt x="4748" y="1044"/>
                    </a:lnTo>
                    <a:lnTo>
                      <a:pt x="4748" y="1044"/>
                    </a:lnTo>
                    <a:lnTo>
                      <a:pt x="4642" y="1108"/>
                    </a:lnTo>
                    <a:lnTo>
                      <a:pt x="4556" y="1129"/>
                    </a:lnTo>
                    <a:lnTo>
                      <a:pt x="4471" y="1172"/>
                    </a:lnTo>
                    <a:lnTo>
                      <a:pt x="4471" y="1172"/>
                    </a:lnTo>
                    <a:lnTo>
                      <a:pt x="4301" y="1257"/>
                    </a:lnTo>
                    <a:lnTo>
                      <a:pt x="4301" y="1257"/>
                    </a:lnTo>
                    <a:lnTo>
                      <a:pt x="4088" y="1385"/>
                    </a:lnTo>
                    <a:lnTo>
                      <a:pt x="3897" y="1534"/>
                    </a:lnTo>
                    <a:lnTo>
                      <a:pt x="3726" y="1704"/>
                    </a:lnTo>
                    <a:lnTo>
                      <a:pt x="3577" y="1874"/>
                    </a:lnTo>
                    <a:lnTo>
                      <a:pt x="3577" y="1874"/>
                    </a:lnTo>
                    <a:lnTo>
                      <a:pt x="3449" y="2087"/>
                    </a:lnTo>
                    <a:lnTo>
                      <a:pt x="3322" y="2321"/>
                    </a:lnTo>
                    <a:lnTo>
                      <a:pt x="3300" y="2364"/>
                    </a:lnTo>
                    <a:lnTo>
                      <a:pt x="3279" y="2428"/>
                    </a:lnTo>
                    <a:lnTo>
                      <a:pt x="3279" y="2428"/>
                    </a:lnTo>
                    <a:lnTo>
                      <a:pt x="3237" y="2492"/>
                    </a:lnTo>
                    <a:lnTo>
                      <a:pt x="3215" y="2555"/>
                    </a:lnTo>
                    <a:lnTo>
                      <a:pt x="3215" y="2555"/>
                    </a:lnTo>
                    <a:lnTo>
                      <a:pt x="3130" y="2747"/>
                    </a:lnTo>
                    <a:lnTo>
                      <a:pt x="3130" y="2747"/>
                    </a:lnTo>
                    <a:lnTo>
                      <a:pt x="2981" y="2939"/>
                    </a:lnTo>
                    <a:lnTo>
                      <a:pt x="2832" y="3109"/>
                    </a:lnTo>
                    <a:lnTo>
                      <a:pt x="2768" y="3173"/>
                    </a:lnTo>
                    <a:lnTo>
                      <a:pt x="2662" y="3279"/>
                    </a:lnTo>
                    <a:lnTo>
                      <a:pt x="2662" y="3279"/>
                    </a:lnTo>
                    <a:lnTo>
                      <a:pt x="2470" y="3556"/>
                    </a:lnTo>
                    <a:lnTo>
                      <a:pt x="2257" y="3875"/>
                    </a:lnTo>
                    <a:lnTo>
                      <a:pt x="2257" y="3875"/>
                    </a:lnTo>
                    <a:lnTo>
                      <a:pt x="2108" y="4152"/>
                    </a:lnTo>
                    <a:lnTo>
                      <a:pt x="2002" y="4429"/>
                    </a:lnTo>
                    <a:lnTo>
                      <a:pt x="1938" y="4599"/>
                    </a:lnTo>
                    <a:lnTo>
                      <a:pt x="1938" y="4599"/>
                    </a:lnTo>
                    <a:lnTo>
                      <a:pt x="1768" y="5068"/>
                    </a:lnTo>
                    <a:lnTo>
                      <a:pt x="1768" y="5068"/>
                    </a:lnTo>
                    <a:lnTo>
                      <a:pt x="1512" y="5749"/>
                    </a:lnTo>
                    <a:lnTo>
                      <a:pt x="1512" y="5749"/>
                    </a:lnTo>
                    <a:lnTo>
                      <a:pt x="1384" y="6089"/>
                    </a:lnTo>
                    <a:lnTo>
                      <a:pt x="1257" y="6388"/>
                    </a:lnTo>
                    <a:lnTo>
                      <a:pt x="1257" y="6388"/>
                    </a:lnTo>
                    <a:lnTo>
                      <a:pt x="1129" y="6771"/>
                    </a:lnTo>
                    <a:lnTo>
                      <a:pt x="1001" y="7133"/>
                    </a:lnTo>
                    <a:lnTo>
                      <a:pt x="1001" y="7133"/>
                    </a:lnTo>
                    <a:lnTo>
                      <a:pt x="852" y="7622"/>
                    </a:lnTo>
                    <a:lnTo>
                      <a:pt x="852" y="7622"/>
                    </a:lnTo>
                    <a:lnTo>
                      <a:pt x="724" y="7920"/>
                    </a:lnTo>
                    <a:lnTo>
                      <a:pt x="554" y="8197"/>
                    </a:lnTo>
                    <a:lnTo>
                      <a:pt x="469" y="8346"/>
                    </a:lnTo>
                    <a:lnTo>
                      <a:pt x="469" y="8346"/>
                    </a:lnTo>
                    <a:lnTo>
                      <a:pt x="299" y="8623"/>
                    </a:lnTo>
                    <a:lnTo>
                      <a:pt x="171" y="8900"/>
                    </a:lnTo>
                    <a:lnTo>
                      <a:pt x="171" y="8900"/>
                    </a:lnTo>
                    <a:lnTo>
                      <a:pt x="107" y="9070"/>
                    </a:lnTo>
                    <a:lnTo>
                      <a:pt x="43" y="9262"/>
                    </a:lnTo>
                    <a:lnTo>
                      <a:pt x="43" y="9262"/>
                    </a:lnTo>
                    <a:lnTo>
                      <a:pt x="22" y="9474"/>
                    </a:lnTo>
                    <a:lnTo>
                      <a:pt x="1" y="9687"/>
                    </a:lnTo>
                    <a:lnTo>
                      <a:pt x="1" y="9687"/>
                    </a:lnTo>
                    <a:lnTo>
                      <a:pt x="22" y="9964"/>
                    </a:lnTo>
                    <a:lnTo>
                      <a:pt x="43" y="10007"/>
                    </a:lnTo>
                    <a:lnTo>
                      <a:pt x="43" y="10007"/>
                    </a:lnTo>
                    <a:lnTo>
                      <a:pt x="64" y="10347"/>
                    </a:lnTo>
                    <a:lnTo>
                      <a:pt x="64" y="10347"/>
                    </a:lnTo>
                    <a:lnTo>
                      <a:pt x="43" y="10667"/>
                    </a:lnTo>
                    <a:lnTo>
                      <a:pt x="43" y="10667"/>
                    </a:lnTo>
                    <a:lnTo>
                      <a:pt x="22" y="10858"/>
                    </a:lnTo>
                    <a:lnTo>
                      <a:pt x="22" y="10858"/>
                    </a:lnTo>
                    <a:lnTo>
                      <a:pt x="1" y="11050"/>
                    </a:lnTo>
                    <a:lnTo>
                      <a:pt x="1" y="11050"/>
                    </a:lnTo>
                    <a:lnTo>
                      <a:pt x="22" y="11199"/>
                    </a:lnTo>
                    <a:lnTo>
                      <a:pt x="22" y="11241"/>
                    </a:lnTo>
                    <a:lnTo>
                      <a:pt x="43" y="11327"/>
                    </a:lnTo>
                    <a:lnTo>
                      <a:pt x="43" y="11327"/>
                    </a:lnTo>
                    <a:lnTo>
                      <a:pt x="86" y="11391"/>
                    </a:lnTo>
                    <a:lnTo>
                      <a:pt x="107" y="11454"/>
                    </a:lnTo>
                    <a:lnTo>
                      <a:pt x="107" y="11454"/>
                    </a:lnTo>
                    <a:lnTo>
                      <a:pt x="192" y="11561"/>
                    </a:lnTo>
                    <a:lnTo>
                      <a:pt x="235" y="11625"/>
                    </a:lnTo>
                    <a:lnTo>
                      <a:pt x="235" y="11625"/>
                    </a:lnTo>
                    <a:lnTo>
                      <a:pt x="384" y="11752"/>
                    </a:lnTo>
                    <a:lnTo>
                      <a:pt x="533" y="11859"/>
                    </a:lnTo>
                    <a:lnTo>
                      <a:pt x="533" y="11859"/>
                    </a:lnTo>
                    <a:lnTo>
                      <a:pt x="682" y="11944"/>
                    </a:lnTo>
                    <a:lnTo>
                      <a:pt x="682" y="11944"/>
                    </a:lnTo>
                    <a:lnTo>
                      <a:pt x="852" y="12008"/>
                    </a:lnTo>
                    <a:lnTo>
                      <a:pt x="852" y="12008"/>
                    </a:lnTo>
                    <a:lnTo>
                      <a:pt x="937" y="12093"/>
                    </a:lnTo>
                    <a:lnTo>
                      <a:pt x="937" y="12093"/>
                    </a:lnTo>
                    <a:lnTo>
                      <a:pt x="1044" y="12221"/>
                    </a:lnTo>
                    <a:lnTo>
                      <a:pt x="1044" y="12221"/>
                    </a:lnTo>
                    <a:lnTo>
                      <a:pt x="1150" y="12370"/>
                    </a:lnTo>
                    <a:lnTo>
                      <a:pt x="1150" y="12370"/>
                    </a:lnTo>
                    <a:lnTo>
                      <a:pt x="1278" y="12498"/>
                    </a:lnTo>
                    <a:lnTo>
                      <a:pt x="1278" y="12498"/>
                    </a:lnTo>
                    <a:lnTo>
                      <a:pt x="1363" y="12583"/>
                    </a:lnTo>
                    <a:lnTo>
                      <a:pt x="1448" y="12625"/>
                    </a:lnTo>
                    <a:lnTo>
                      <a:pt x="1448" y="12625"/>
                    </a:lnTo>
                    <a:lnTo>
                      <a:pt x="1512" y="12668"/>
                    </a:lnTo>
                    <a:lnTo>
                      <a:pt x="1597" y="12668"/>
                    </a:lnTo>
                    <a:lnTo>
                      <a:pt x="1640" y="12689"/>
                    </a:lnTo>
                    <a:lnTo>
                      <a:pt x="1704" y="12710"/>
                    </a:lnTo>
                    <a:lnTo>
                      <a:pt x="1704" y="12710"/>
                    </a:lnTo>
                    <a:lnTo>
                      <a:pt x="1959" y="12817"/>
                    </a:lnTo>
                    <a:lnTo>
                      <a:pt x="1959" y="12817"/>
                    </a:lnTo>
                    <a:lnTo>
                      <a:pt x="2130" y="12966"/>
                    </a:lnTo>
                    <a:lnTo>
                      <a:pt x="2321" y="13115"/>
                    </a:lnTo>
                    <a:lnTo>
                      <a:pt x="2428" y="13243"/>
                    </a:lnTo>
                    <a:lnTo>
                      <a:pt x="2428" y="13243"/>
                    </a:lnTo>
                    <a:lnTo>
                      <a:pt x="2662" y="13477"/>
                    </a:lnTo>
                    <a:lnTo>
                      <a:pt x="2662" y="13477"/>
                    </a:lnTo>
                    <a:lnTo>
                      <a:pt x="2832" y="13626"/>
                    </a:lnTo>
                    <a:lnTo>
                      <a:pt x="2981" y="13754"/>
                    </a:lnTo>
                    <a:lnTo>
                      <a:pt x="2981" y="13754"/>
                    </a:lnTo>
                    <a:lnTo>
                      <a:pt x="3088" y="13817"/>
                    </a:lnTo>
                    <a:lnTo>
                      <a:pt x="3194" y="13881"/>
                    </a:lnTo>
                    <a:lnTo>
                      <a:pt x="3492" y="13967"/>
                    </a:lnTo>
                    <a:lnTo>
                      <a:pt x="3492" y="13967"/>
                    </a:lnTo>
                    <a:lnTo>
                      <a:pt x="3747" y="14052"/>
                    </a:lnTo>
                    <a:lnTo>
                      <a:pt x="3960" y="14094"/>
                    </a:lnTo>
                    <a:lnTo>
                      <a:pt x="3960" y="14094"/>
                    </a:lnTo>
                    <a:lnTo>
                      <a:pt x="4088" y="14158"/>
                    </a:lnTo>
                    <a:lnTo>
                      <a:pt x="4088" y="14158"/>
                    </a:lnTo>
                    <a:lnTo>
                      <a:pt x="4152" y="14201"/>
                    </a:lnTo>
                    <a:lnTo>
                      <a:pt x="4152" y="14201"/>
                    </a:lnTo>
                    <a:lnTo>
                      <a:pt x="4280" y="14371"/>
                    </a:lnTo>
                    <a:lnTo>
                      <a:pt x="4429" y="14541"/>
                    </a:lnTo>
                    <a:lnTo>
                      <a:pt x="4429" y="14541"/>
                    </a:lnTo>
                    <a:lnTo>
                      <a:pt x="4642" y="14839"/>
                    </a:lnTo>
                    <a:lnTo>
                      <a:pt x="4642" y="14839"/>
                    </a:lnTo>
                    <a:lnTo>
                      <a:pt x="4769" y="14967"/>
                    </a:lnTo>
                    <a:lnTo>
                      <a:pt x="4897" y="15074"/>
                    </a:lnTo>
                    <a:lnTo>
                      <a:pt x="4897" y="15074"/>
                    </a:lnTo>
                    <a:lnTo>
                      <a:pt x="5025" y="15159"/>
                    </a:lnTo>
                    <a:lnTo>
                      <a:pt x="5195" y="15223"/>
                    </a:lnTo>
                    <a:lnTo>
                      <a:pt x="5195" y="15223"/>
                    </a:lnTo>
                    <a:lnTo>
                      <a:pt x="5323" y="15265"/>
                    </a:lnTo>
                    <a:lnTo>
                      <a:pt x="5451" y="15286"/>
                    </a:lnTo>
                    <a:lnTo>
                      <a:pt x="5451" y="15286"/>
                    </a:lnTo>
                    <a:lnTo>
                      <a:pt x="5749" y="15308"/>
                    </a:lnTo>
                    <a:lnTo>
                      <a:pt x="5813" y="15308"/>
                    </a:lnTo>
                    <a:lnTo>
                      <a:pt x="5876" y="15308"/>
                    </a:lnTo>
                    <a:lnTo>
                      <a:pt x="5876" y="15308"/>
                    </a:lnTo>
                    <a:lnTo>
                      <a:pt x="6047" y="15308"/>
                    </a:lnTo>
                    <a:lnTo>
                      <a:pt x="6174" y="15265"/>
                    </a:lnTo>
                    <a:lnTo>
                      <a:pt x="6323" y="15244"/>
                    </a:lnTo>
                    <a:lnTo>
                      <a:pt x="6430" y="15180"/>
                    </a:lnTo>
                    <a:lnTo>
                      <a:pt x="6430" y="15180"/>
                    </a:lnTo>
                    <a:lnTo>
                      <a:pt x="6622" y="15074"/>
                    </a:lnTo>
                    <a:lnTo>
                      <a:pt x="6813" y="14967"/>
                    </a:lnTo>
                    <a:lnTo>
                      <a:pt x="6813" y="14967"/>
                    </a:lnTo>
                    <a:lnTo>
                      <a:pt x="7111" y="14754"/>
                    </a:lnTo>
                    <a:lnTo>
                      <a:pt x="7111" y="14754"/>
                    </a:lnTo>
                    <a:lnTo>
                      <a:pt x="7260" y="14626"/>
                    </a:lnTo>
                    <a:lnTo>
                      <a:pt x="7452" y="14520"/>
                    </a:lnTo>
                    <a:lnTo>
                      <a:pt x="7452" y="14520"/>
                    </a:lnTo>
                    <a:lnTo>
                      <a:pt x="7516" y="14477"/>
                    </a:lnTo>
                    <a:lnTo>
                      <a:pt x="7516" y="14477"/>
                    </a:lnTo>
                    <a:lnTo>
                      <a:pt x="7643" y="14520"/>
                    </a:lnTo>
                    <a:lnTo>
                      <a:pt x="7729" y="14541"/>
                    </a:lnTo>
                    <a:lnTo>
                      <a:pt x="7835" y="14584"/>
                    </a:lnTo>
                    <a:lnTo>
                      <a:pt x="7835" y="14584"/>
                    </a:lnTo>
                    <a:lnTo>
                      <a:pt x="7984" y="14648"/>
                    </a:lnTo>
                    <a:lnTo>
                      <a:pt x="8154" y="14648"/>
                    </a:lnTo>
                    <a:lnTo>
                      <a:pt x="8154" y="14648"/>
                    </a:lnTo>
                    <a:lnTo>
                      <a:pt x="8240" y="14648"/>
                    </a:lnTo>
                    <a:lnTo>
                      <a:pt x="8240" y="14648"/>
                    </a:lnTo>
                    <a:lnTo>
                      <a:pt x="8346" y="14626"/>
                    </a:lnTo>
                    <a:lnTo>
                      <a:pt x="8431" y="14605"/>
                    </a:lnTo>
                    <a:lnTo>
                      <a:pt x="8538" y="14584"/>
                    </a:lnTo>
                    <a:lnTo>
                      <a:pt x="8538" y="14584"/>
                    </a:lnTo>
                    <a:lnTo>
                      <a:pt x="8793" y="14456"/>
                    </a:lnTo>
                    <a:lnTo>
                      <a:pt x="8793" y="14456"/>
                    </a:lnTo>
                    <a:lnTo>
                      <a:pt x="9006" y="14350"/>
                    </a:lnTo>
                    <a:lnTo>
                      <a:pt x="9198" y="14265"/>
                    </a:lnTo>
                    <a:lnTo>
                      <a:pt x="9198" y="14265"/>
                    </a:lnTo>
                    <a:lnTo>
                      <a:pt x="9325" y="14265"/>
                    </a:lnTo>
                    <a:lnTo>
                      <a:pt x="9453" y="14265"/>
                    </a:lnTo>
                    <a:lnTo>
                      <a:pt x="9517" y="14265"/>
                    </a:lnTo>
                    <a:lnTo>
                      <a:pt x="9517" y="14265"/>
                    </a:lnTo>
                    <a:lnTo>
                      <a:pt x="9623" y="14243"/>
                    </a:lnTo>
                    <a:lnTo>
                      <a:pt x="9623" y="14243"/>
                    </a:lnTo>
                    <a:lnTo>
                      <a:pt x="9836" y="14243"/>
                    </a:lnTo>
                    <a:lnTo>
                      <a:pt x="9836" y="14243"/>
                    </a:lnTo>
                    <a:lnTo>
                      <a:pt x="10028" y="14222"/>
                    </a:lnTo>
                    <a:lnTo>
                      <a:pt x="10156" y="14222"/>
                    </a:lnTo>
                    <a:lnTo>
                      <a:pt x="10156" y="14222"/>
                    </a:lnTo>
                    <a:lnTo>
                      <a:pt x="10390" y="14243"/>
                    </a:lnTo>
                    <a:lnTo>
                      <a:pt x="10390" y="14243"/>
                    </a:lnTo>
                    <a:lnTo>
                      <a:pt x="10560" y="14222"/>
                    </a:lnTo>
                    <a:lnTo>
                      <a:pt x="10730" y="14201"/>
                    </a:lnTo>
                    <a:lnTo>
                      <a:pt x="10730" y="14201"/>
                    </a:lnTo>
                    <a:lnTo>
                      <a:pt x="10943" y="14158"/>
                    </a:lnTo>
                    <a:lnTo>
                      <a:pt x="11177" y="14116"/>
                    </a:lnTo>
                    <a:lnTo>
                      <a:pt x="11177" y="14116"/>
                    </a:lnTo>
                    <a:lnTo>
                      <a:pt x="11326" y="14073"/>
                    </a:lnTo>
                    <a:lnTo>
                      <a:pt x="11326" y="14073"/>
                    </a:lnTo>
                    <a:lnTo>
                      <a:pt x="11497" y="14030"/>
                    </a:lnTo>
                    <a:lnTo>
                      <a:pt x="11497" y="14030"/>
                    </a:lnTo>
                    <a:lnTo>
                      <a:pt x="11816" y="13924"/>
                    </a:lnTo>
                    <a:lnTo>
                      <a:pt x="11880" y="13903"/>
                    </a:lnTo>
                    <a:lnTo>
                      <a:pt x="11986" y="13881"/>
                    </a:lnTo>
                    <a:lnTo>
                      <a:pt x="12029" y="13860"/>
                    </a:lnTo>
                    <a:lnTo>
                      <a:pt x="12029" y="13860"/>
                    </a:lnTo>
                    <a:lnTo>
                      <a:pt x="12221" y="13796"/>
                    </a:lnTo>
                    <a:lnTo>
                      <a:pt x="12221" y="13796"/>
                    </a:lnTo>
                    <a:lnTo>
                      <a:pt x="12476" y="13732"/>
                    </a:lnTo>
                    <a:lnTo>
                      <a:pt x="12604" y="13690"/>
                    </a:lnTo>
                    <a:lnTo>
                      <a:pt x="12710" y="13647"/>
                    </a:lnTo>
                    <a:lnTo>
                      <a:pt x="12774" y="13647"/>
                    </a:lnTo>
                    <a:lnTo>
                      <a:pt x="12838" y="13626"/>
                    </a:lnTo>
                    <a:lnTo>
                      <a:pt x="12838" y="13626"/>
                    </a:lnTo>
                    <a:lnTo>
                      <a:pt x="13072" y="13583"/>
                    </a:lnTo>
                    <a:lnTo>
                      <a:pt x="13072" y="13583"/>
                    </a:lnTo>
                    <a:lnTo>
                      <a:pt x="13541" y="13477"/>
                    </a:lnTo>
                    <a:lnTo>
                      <a:pt x="13541" y="13477"/>
                    </a:lnTo>
                    <a:lnTo>
                      <a:pt x="13711" y="13434"/>
                    </a:lnTo>
                    <a:lnTo>
                      <a:pt x="13860" y="13392"/>
                    </a:lnTo>
                    <a:lnTo>
                      <a:pt x="14030" y="13328"/>
                    </a:lnTo>
                    <a:lnTo>
                      <a:pt x="14158" y="13221"/>
                    </a:lnTo>
                    <a:lnTo>
                      <a:pt x="14158" y="13221"/>
                    </a:lnTo>
                    <a:lnTo>
                      <a:pt x="14286" y="13115"/>
                    </a:lnTo>
                    <a:lnTo>
                      <a:pt x="14392" y="13008"/>
                    </a:lnTo>
                    <a:lnTo>
                      <a:pt x="14477" y="12902"/>
                    </a:lnTo>
                    <a:lnTo>
                      <a:pt x="14477" y="12902"/>
                    </a:lnTo>
                    <a:lnTo>
                      <a:pt x="14626" y="12774"/>
                    </a:lnTo>
                    <a:lnTo>
                      <a:pt x="14626" y="12774"/>
                    </a:lnTo>
                    <a:lnTo>
                      <a:pt x="14754" y="12689"/>
                    </a:lnTo>
                    <a:lnTo>
                      <a:pt x="14860" y="12604"/>
                    </a:lnTo>
                    <a:lnTo>
                      <a:pt x="14946" y="12519"/>
                    </a:lnTo>
                    <a:lnTo>
                      <a:pt x="15009" y="12434"/>
                    </a:lnTo>
                    <a:lnTo>
                      <a:pt x="15009" y="12434"/>
                    </a:lnTo>
                    <a:lnTo>
                      <a:pt x="15052" y="12306"/>
                    </a:lnTo>
                    <a:lnTo>
                      <a:pt x="15095" y="12157"/>
                    </a:lnTo>
                    <a:lnTo>
                      <a:pt x="15116" y="12008"/>
                    </a:lnTo>
                    <a:lnTo>
                      <a:pt x="15116" y="11838"/>
                    </a:lnTo>
                    <a:lnTo>
                      <a:pt x="15116" y="11838"/>
                    </a:lnTo>
                    <a:lnTo>
                      <a:pt x="15095" y="11710"/>
                    </a:lnTo>
                    <a:lnTo>
                      <a:pt x="15052" y="11603"/>
                    </a:lnTo>
                    <a:lnTo>
                      <a:pt x="15052" y="11540"/>
                    </a:lnTo>
                    <a:lnTo>
                      <a:pt x="15052" y="11540"/>
                    </a:lnTo>
                    <a:lnTo>
                      <a:pt x="15073" y="11348"/>
                    </a:lnTo>
                    <a:lnTo>
                      <a:pt x="15137" y="11178"/>
                    </a:lnTo>
                    <a:lnTo>
                      <a:pt x="15137" y="11178"/>
                    </a:lnTo>
                    <a:lnTo>
                      <a:pt x="15201" y="10943"/>
                    </a:lnTo>
                    <a:lnTo>
                      <a:pt x="15244" y="10837"/>
                    </a:lnTo>
                    <a:lnTo>
                      <a:pt x="15244" y="10837"/>
                    </a:lnTo>
                    <a:lnTo>
                      <a:pt x="15329" y="10582"/>
                    </a:lnTo>
                    <a:lnTo>
                      <a:pt x="15329" y="10582"/>
                    </a:lnTo>
                    <a:lnTo>
                      <a:pt x="15371" y="10411"/>
                    </a:lnTo>
                    <a:lnTo>
                      <a:pt x="15393" y="10262"/>
                    </a:lnTo>
                    <a:lnTo>
                      <a:pt x="15393" y="10262"/>
                    </a:lnTo>
                    <a:lnTo>
                      <a:pt x="15371" y="10092"/>
                    </a:lnTo>
                    <a:lnTo>
                      <a:pt x="15329" y="9943"/>
                    </a:lnTo>
                    <a:lnTo>
                      <a:pt x="15329" y="9943"/>
                    </a:lnTo>
                    <a:lnTo>
                      <a:pt x="15286" y="9858"/>
                    </a:lnTo>
                    <a:lnTo>
                      <a:pt x="15286" y="9858"/>
                    </a:lnTo>
                    <a:lnTo>
                      <a:pt x="15180" y="9645"/>
                    </a:lnTo>
                    <a:lnTo>
                      <a:pt x="15116" y="9453"/>
                    </a:lnTo>
                    <a:lnTo>
                      <a:pt x="15116" y="9453"/>
                    </a:lnTo>
                    <a:lnTo>
                      <a:pt x="15073" y="9198"/>
                    </a:lnTo>
                    <a:lnTo>
                      <a:pt x="15073" y="8900"/>
                    </a:lnTo>
                    <a:lnTo>
                      <a:pt x="15073" y="8793"/>
                    </a:lnTo>
                    <a:lnTo>
                      <a:pt x="15073" y="8793"/>
                    </a:lnTo>
                    <a:lnTo>
                      <a:pt x="15073" y="8538"/>
                    </a:lnTo>
                    <a:lnTo>
                      <a:pt x="15052" y="8282"/>
                    </a:lnTo>
                    <a:lnTo>
                      <a:pt x="15052" y="8282"/>
                    </a:lnTo>
                    <a:lnTo>
                      <a:pt x="15031" y="8112"/>
                    </a:lnTo>
                    <a:lnTo>
                      <a:pt x="14988" y="7963"/>
                    </a:lnTo>
                    <a:lnTo>
                      <a:pt x="14924" y="7814"/>
                    </a:lnTo>
                    <a:lnTo>
                      <a:pt x="14860" y="7686"/>
                    </a:lnTo>
                    <a:lnTo>
                      <a:pt x="14860" y="7686"/>
                    </a:lnTo>
                    <a:lnTo>
                      <a:pt x="14754" y="7537"/>
                    </a:lnTo>
                    <a:lnTo>
                      <a:pt x="14754" y="7537"/>
                    </a:lnTo>
                    <a:lnTo>
                      <a:pt x="14648" y="7409"/>
                    </a:lnTo>
                    <a:lnTo>
                      <a:pt x="14648" y="7409"/>
                    </a:lnTo>
                    <a:lnTo>
                      <a:pt x="14605" y="7282"/>
                    </a:lnTo>
                    <a:lnTo>
                      <a:pt x="14605" y="7282"/>
                    </a:lnTo>
                    <a:lnTo>
                      <a:pt x="14584" y="7026"/>
                    </a:lnTo>
                    <a:lnTo>
                      <a:pt x="14584" y="7026"/>
                    </a:lnTo>
                    <a:lnTo>
                      <a:pt x="14605" y="6856"/>
                    </a:lnTo>
                    <a:lnTo>
                      <a:pt x="14626" y="6664"/>
                    </a:lnTo>
                    <a:lnTo>
                      <a:pt x="14626" y="6664"/>
                    </a:lnTo>
                    <a:lnTo>
                      <a:pt x="14690" y="6281"/>
                    </a:lnTo>
                    <a:lnTo>
                      <a:pt x="14690" y="6281"/>
                    </a:lnTo>
                    <a:lnTo>
                      <a:pt x="14711" y="6047"/>
                    </a:lnTo>
                    <a:lnTo>
                      <a:pt x="14711" y="5813"/>
                    </a:lnTo>
                    <a:lnTo>
                      <a:pt x="14690" y="5621"/>
                    </a:lnTo>
                    <a:lnTo>
                      <a:pt x="14669" y="5430"/>
                    </a:lnTo>
                    <a:lnTo>
                      <a:pt x="14669" y="5430"/>
                    </a:lnTo>
                    <a:lnTo>
                      <a:pt x="14562" y="5131"/>
                    </a:lnTo>
                    <a:lnTo>
                      <a:pt x="14477" y="4876"/>
                    </a:lnTo>
                    <a:lnTo>
                      <a:pt x="14392" y="4663"/>
                    </a:lnTo>
                    <a:lnTo>
                      <a:pt x="14328" y="4450"/>
                    </a:lnTo>
                    <a:lnTo>
                      <a:pt x="14243" y="4237"/>
                    </a:lnTo>
                    <a:lnTo>
                      <a:pt x="14243" y="4237"/>
                    </a:lnTo>
                    <a:lnTo>
                      <a:pt x="14137" y="4046"/>
                    </a:lnTo>
                    <a:lnTo>
                      <a:pt x="14009" y="3897"/>
                    </a:lnTo>
                    <a:lnTo>
                      <a:pt x="14009" y="3897"/>
                    </a:lnTo>
                    <a:lnTo>
                      <a:pt x="13839" y="3748"/>
                    </a:lnTo>
                    <a:lnTo>
                      <a:pt x="13796" y="3663"/>
                    </a:lnTo>
                    <a:lnTo>
                      <a:pt x="13796" y="3663"/>
                    </a:lnTo>
                    <a:lnTo>
                      <a:pt x="13732" y="3535"/>
                    </a:lnTo>
                    <a:lnTo>
                      <a:pt x="13732" y="3535"/>
                    </a:lnTo>
                    <a:lnTo>
                      <a:pt x="13711" y="3279"/>
                    </a:lnTo>
                    <a:lnTo>
                      <a:pt x="13690" y="3003"/>
                    </a:lnTo>
                    <a:lnTo>
                      <a:pt x="13668" y="2811"/>
                    </a:lnTo>
                    <a:lnTo>
                      <a:pt x="13668" y="2811"/>
                    </a:lnTo>
                    <a:lnTo>
                      <a:pt x="13647" y="2555"/>
                    </a:lnTo>
                    <a:lnTo>
                      <a:pt x="13583" y="2343"/>
                    </a:lnTo>
                    <a:lnTo>
                      <a:pt x="13583" y="2343"/>
                    </a:lnTo>
                    <a:lnTo>
                      <a:pt x="13477" y="2087"/>
                    </a:lnTo>
                    <a:lnTo>
                      <a:pt x="13434" y="1959"/>
                    </a:lnTo>
                    <a:lnTo>
                      <a:pt x="13434" y="1959"/>
                    </a:lnTo>
                    <a:lnTo>
                      <a:pt x="13328" y="1768"/>
                    </a:lnTo>
                    <a:lnTo>
                      <a:pt x="13221" y="1555"/>
                    </a:lnTo>
                    <a:lnTo>
                      <a:pt x="13221" y="1555"/>
                    </a:lnTo>
                    <a:lnTo>
                      <a:pt x="13115" y="1448"/>
                    </a:lnTo>
                    <a:lnTo>
                      <a:pt x="13008" y="1342"/>
                    </a:lnTo>
                    <a:lnTo>
                      <a:pt x="12881" y="1257"/>
                    </a:lnTo>
                    <a:lnTo>
                      <a:pt x="12732" y="1193"/>
                    </a:lnTo>
                    <a:lnTo>
                      <a:pt x="12732" y="1193"/>
                    </a:lnTo>
                    <a:lnTo>
                      <a:pt x="12455" y="1087"/>
                    </a:lnTo>
                    <a:lnTo>
                      <a:pt x="12391" y="1065"/>
                    </a:lnTo>
                    <a:lnTo>
                      <a:pt x="12263" y="1023"/>
                    </a:lnTo>
                    <a:lnTo>
                      <a:pt x="12263" y="1023"/>
                    </a:lnTo>
                    <a:lnTo>
                      <a:pt x="12008" y="937"/>
                    </a:lnTo>
                    <a:lnTo>
                      <a:pt x="12008" y="937"/>
                    </a:lnTo>
                    <a:lnTo>
                      <a:pt x="11923" y="788"/>
                    </a:lnTo>
                    <a:lnTo>
                      <a:pt x="11859" y="661"/>
                    </a:lnTo>
                    <a:lnTo>
                      <a:pt x="11752" y="554"/>
                    </a:lnTo>
                    <a:lnTo>
                      <a:pt x="11646" y="469"/>
                    </a:lnTo>
                    <a:lnTo>
                      <a:pt x="11646" y="469"/>
                    </a:lnTo>
                    <a:lnTo>
                      <a:pt x="11561" y="405"/>
                    </a:lnTo>
                    <a:lnTo>
                      <a:pt x="11454" y="363"/>
                    </a:lnTo>
                    <a:lnTo>
                      <a:pt x="11220" y="299"/>
                    </a:lnTo>
                    <a:lnTo>
                      <a:pt x="11135" y="278"/>
                    </a:lnTo>
                    <a:lnTo>
                      <a:pt x="11135" y="278"/>
                    </a:lnTo>
                    <a:lnTo>
                      <a:pt x="10688" y="150"/>
                    </a:lnTo>
                    <a:lnTo>
                      <a:pt x="10305" y="65"/>
                    </a:lnTo>
                    <a:lnTo>
                      <a:pt x="10305" y="65"/>
                    </a:lnTo>
                    <a:lnTo>
                      <a:pt x="9964" y="22"/>
                    </a:lnTo>
                    <a:lnTo>
                      <a:pt x="96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933;p49">
                <a:extLst>
                  <a:ext uri="{FF2B5EF4-FFF2-40B4-BE49-F238E27FC236}">
                    <a16:creationId xmlns:a16="http://schemas.microsoft.com/office/drawing/2014/main" id="{F1197829-9333-B9AB-E2B0-A1E3B2CFD77E}"/>
                  </a:ext>
                </a:extLst>
              </p:cNvPr>
              <p:cNvSpPr/>
              <p:nvPr/>
            </p:nvSpPr>
            <p:spPr>
              <a:xfrm>
                <a:off x="5001233" y="3658722"/>
                <a:ext cx="133336" cy="129570"/>
              </a:xfrm>
              <a:custGeom>
                <a:avLst/>
                <a:gdLst/>
                <a:ahLst/>
                <a:cxnLst/>
                <a:rect l="l" t="t" r="r" b="b"/>
                <a:pathLst>
                  <a:path w="14372" h="13966" fill="none" extrusionOk="0">
                    <a:moveTo>
                      <a:pt x="6515" y="320"/>
                    </a:moveTo>
                    <a:lnTo>
                      <a:pt x="6515" y="320"/>
                    </a:lnTo>
                    <a:lnTo>
                      <a:pt x="6643" y="320"/>
                    </a:lnTo>
                    <a:lnTo>
                      <a:pt x="6707" y="298"/>
                    </a:lnTo>
                    <a:lnTo>
                      <a:pt x="6707" y="298"/>
                    </a:lnTo>
                    <a:lnTo>
                      <a:pt x="6835" y="298"/>
                    </a:lnTo>
                    <a:lnTo>
                      <a:pt x="6835" y="298"/>
                    </a:lnTo>
                    <a:lnTo>
                      <a:pt x="7175" y="256"/>
                    </a:lnTo>
                    <a:lnTo>
                      <a:pt x="7239" y="256"/>
                    </a:lnTo>
                    <a:lnTo>
                      <a:pt x="7239" y="256"/>
                    </a:lnTo>
                    <a:lnTo>
                      <a:pt x="7516" y="256"/>
                    </a:lnTo>
                    <a:lnTo>
                      <a:pt x="7516" y="256"/>
                    </a:lnTo>
                    <a:lnTo>
                      <a:pt x="7793" y="213"/>
                    </a:lnTo>
                    <a:lnTo>
                      <a:pt x="7920" y="170"/>
                    </a:lnTo>
                    <a:lnTo>
                      <a:pt x="7920" y="170"/>
                    </a:lnTo>
                    <a:lnTo>
                      <a:pt x="8240" y="107"/>
                    </a:lnTo>
                    <a:lnTo>
                      <a:pt x="8453" y="85"/>
                    </a:lnTo>
                    <a:lnTo>
                      <a:pt x="8453" y="85"/>
                    </a:lnTo>
                    <a:lnTo>
                      <a:pt x="8666" y="43"/>
                    </a:lnTo>
                    <a:lnTo>
                      <a:pt x="8900" y="21"/>
                    </a:lnTo>
                    <a:lnTo>
                      <a:pt x="9027" y="21"/>
                    </a:lnTo>
                    <a:lnTo>
                      <a:pt x="9027" y="21"/>
                    </a:lnTo>
                    <a:lnTo>
                      <a:pt x="9453" y="0"/>
                    </a:lnTo>
                    <a:lnTo>
                      <a:pt x="9453" y="0"/>
                    </a:lnTo>
                    <a:lnTo>
                      <a:pt x="9900" y="64"/>
                    </a:lnTo>
                    <a:lnTo>
                      <a:pt x="9900" y="64"/>
                    </a:lnTo>
                    <a:lnTo>
                      <a:pt x="10262" y="128"/>
                    </a:lnTo>
                    <a:lnTo>
                      <a:pt x="10582" y="192"/>
                    </a:lnTo>
                    <a:lnTo>
                      <a:pt x="10582" y="192"/>
                    </a:lnTo>
                    <a:lnTo>
                      <a:pt x="10731" y="256"/>
                    </a:lnTo>
                    <a:lnTo>
                      <a:pt x="10773" y="320"/>
                    </a:lnTo>
                    <a:lnTo>
                      <a:pt x="10773" y="320"/>
                    </a:lnTo>
                    <a:lnTo>
                      <a:pt x="10837" y="426"/>
                    </a:lnTo>
                    <a:lnTo>
                      <a:pt x="10837" y="426"/>
                    </a:lnTo>
                    <a:lnTo>
                      <a:pt x="10943" y="596"/>
                    </a:lnTo>
                    <a:lnTo>
                      <a:pt x="11050" y="724"/>
                    </a:lnTo>
                    <a:lnTo>
                      <a:pt x="11050" y="724"/>
                    </a:lnTo>
                    <a:lnTo>
                      <a:pt x="11199" y="788"/>
                    </a:lnTo>
                    <a:lnTo>
                      <a:pt x="11327" y="830"/>
                    </a:lnTo>
                    <a:lnTo>
                      <a:pt x="11327" y="830"/>
                    </a:lnTo>
                    <a:lnTo>
                      <a:pt x="11561" y="894"/>
                    </a:lnTo>
                    <a:lnTo>
                      <a:pt x="11561" y="894"/>
                    </a:lnTo>
                    <a:lnTo>
                      <a:pt x="11795" y="979"/>
                    </a:lnTo>
                    <a:lnTo>
                      <a:pt x="12051" y="1086"/>
                    </a:lnTo>
                    <a:lnTo>
                      <a:pt x="12136" y="1150"/>
                    </a:lnTo>
                    <a:lnTo>
                      <a:pt x="12136" y="1150"/>
                    </a:lnTo>
                    <a:lnTo>
                      <a:pt x="12221" y="1256"/>
                    </a:lnTo>
                    <a:lnTo>
                      <a:pt x="12285" y="1405"/>
                    </a:lnTo>
                    <a:lnTo>
                      <a:pt x="12285" y="1405"/>
                    </a:lnTo>
                    <a:lnTo>
                      <a:pt x="12370" y="1597"/>
                    </a:lnTo>
                    <a:lnTo>
                      <a:pt x="12370" y="1597"/>
                    </a:lnTo>
                    <a:lnTo>
                      <a:pt x="12455" y="1746"/>
                    </a:lnTo>
                    <a:lnTo>
                      <a:pt x="12519" y="1916"/>
                    </a:lnTo>
                    <a:lnTo>
                      <a:pt x="12519" y="1916"/>
                    </a:lnTo>
                    <a:lnTo>
                      <a:pt x="12540" y="2129"/>
                    </a:lnTo>
                    <a:lnTo>
                      <a:pt x="12561" y="2342"/>
                    </a:lnTo>
                    <a:lnTo>
                      <a:pt x="12561" y="2342"/>
                    </a:lnTo>
                    <a:lnTo>
                      <a:pt x="12604" y="2704"/>
                    </a:lnTo>
                    <a:lnTo>
                      <a:pt x="12604" y="2704"/>
                    </a:lnTo>
                    <a:lnTo>
                      <a:pt x="12647" y="2938"/>
                    </a:lnTo>
                    <a:lnTo>
                      <a:pt x="12668" y="3045"/>
                    </a:lnTo>
                    <a:lnTo>
                      <a:pt x="12732" y="3151"/>
                    </a:lnTo>
                    <a:lnTo>
                      <a:pt x="12732" y="3151"/>
                    </a:lnTo>
                    <a:lnTo>
                      <a:pt x="12817" y="3279"/>
                    </a:lnTo>
                    <a:lnTo>
                      <a:pt x="12923" y="3406"/>
                    </a:lnTo>
                    <a:lnTo>
                      <a:pt x="12923" y="3406"/>
                    </a:lnTo>
                    <a:lnTo>
                      <a:pt x="12987" y="3470"/>
                    </a:lnTo>
                    <a:lnTo>
                      <a:pt x="13030" y="3513"/>
                    </a:lnTo>
                    <a:lnTo>
                      <a:pt x="13030" y="3513"/>
                    </a:lnTo>
                    <a:lnTo>
                      <a:pt x="13094" y="3577"/>
                    </a:lnTo>
                    <a:lnTo>
                      <a:pt x="13094" y="3577"/>
                    </a:lnTo>
                    <a:lnTo>
                      <a:pt x="13179" y="3832"/>
                    </a:lnTo>
                    <a:lnTo>
                      <a:pt x="13200" y="3917"/>
                    </a:lnTo>
                    <a:lnTo>
                      <a:pt x="13200" y="3917"/>
                    </a:lnTo>
                    <a:lnTo>
                      <a:pt x="13307" y="4258"/>
                    </a:lnTo>
                    <a:lnTo>
                      <a:pt x="13370" y="4407"/>
                    </a:lnTo>
                    <a:lnTo>
                      <a:pt x="13392" y="4450"/>
                    </a:lnTo>
                    <a:lnTo>
                      <a:pt x="13392" y="4450"/>
                    </a:lnTo>
                    <a:lnTo>
                      <a:pt x="13498" y="4769"/>
                    </a:lnTo>
                    <a:lnTo>
                      <a:pt x="13498" y="4769"/>
                    </a:lnTo>
                    <a:lnTo>
                      <a:pt x="13541" y="5067"/>
                    </a:lnTo>
                    <a:lnTo>
                      <a:pt x="13562" y="5386"/>
                    </a:lnTo>
                    <a:lnTo>
                      <a:pt x="13562" y="5386"/>
                    </a:lnTo>
                    <a:lnTo>
                      <a:pt x="13541" y="5578"/>
                    </a:lnTo>
                    <a:lnTo>
                      <a:pt x="13519" y="5791"/>
                    </a:lnTo>
                    <a:lnTo>
                      <a:pt x="13498" y="5876"/>
                    </a:lnTo>
                    <a:lnTo>
                      <a:pt x="13477" y="5940"/>
                    </a:lnTo>
                    <a:lnTo>
                      <a:pt x="13477" y="5940"/>
                    </a:lnTo>
                    <a:lnTo>
                      <a:pt x="13456" y="6068"/>
                    </a:lnTo>
                    <a:lnTo>
                      <a:pt x="13456" y="6068"/>
                    </a:lnTo>
                    <a:lnTo>
                      <a:pt x="13456" y="6217"/>
                    </a:lnTo>
                    <a:lnTo>
                      <a:pt x="13456" y="6344"/>
                    </a:lnTo>
                    <a:lnTo>
                      <a:pt x="13456" y="6344"/>
                    </a:lnTo>
                    <a:lnTo>
                      <a:pt x="13456" y="6451"/>
                    </a:lnTo>
                    <a:lnTo>
                      <a:pt x="13477" y="6557"/>
                    </a:lnTo>
                    <a:lnTo>
                      <a:pt x="13477" y="6557"/>
                    </a:lnTo>
                    <a:lnTo>
                      <a:pt x="13541" y="6749"/>
                    </a:lnTo>
                    <a:lnTo>
                      <a:pt x="13626" y="6898"/>
                    </a:lnTo>
                    <a:lnTo>
                      <a:pt x="13626" y="6898"/>
                    </a:lnTo>
                    <a:lnTo>
                      <a:pt x="13711" y="7026"/>
                    </a:lnTo>
                    <a:lnTo>
                      <a:pt x="13796" y="7132"/>
                    </a:lnTo>
                    <a:lnTo>
                      <a:pt x="13796" y="7132"/>
                    </a:lnTo>
                    <a:lnTo>
                      <a:pt x="13945" y="7324"/>
                    </a:lnTo>
                    <a:lnTo>
                      <a:pt x="13945" y="7324"/>
                    </a:lnTo>
                    <a:lnTo>
                      <a:pt x="14009" y="7451"/>
                    </a:lnTo>
                    <a:lnTo>
                      <a:pt x="14009" y="7451"/>
                    </a:lnTo>
                    <a:lnTo>
                      <a:pt x="14030" y="7664"/>
                    </a:lnTo>
                    <a:lnTo>
                      <a:pt x="14030" y="7877"/>
                    </a:lnTo>
                    <a:lnTo>
                      <a:pt x="14030" y="7877"/>
                    </a:lnTo>
                    <a:lnTo>
                      <a:pt x="14009" y="8260"/>
                    </a:lnTo>
                    <a:lnTo>
                      <a:pt x="14052" y="8622"/>
                    </a:lnTo>
                    <a:lnTo>
                      <a:pt x="14052" y="8622"/>
                    </a:lnTo>
                    <a:lnTo>
                      <a:pt x="14094" y="8814"/>
                    </a:lnTo>
                    <a:lnTo>
                      <a:pt x="14158" y="9006"/>
                    </a:lnTo>
                    <a:lnTo>
                      <a:pt x="14158" y="9006"/>
                    </a:lnTo>
                    <a:lnTo>
                      <a:pt x="14222" y="9176"/>
                    </a:lnTo>
                    <a:lnTo>
                      <a:pt x="14328" y="9325"/>
                    </a:lnTo>
                    <a:lnTo>
                      <a:pt x="14371" y="9389"/>
                    </a:lnTo>
                    <a:lnTo>
                      <a:pt x="14371" y="9389"/>
                    </a:lnTo>
                    <a:lnTo>
                      <a:pt x="14328" y="9644"/>
                    </a:lnTo>
                    <a:lnTo>
                      <a:pt x="14328" y="9644"/>
                    </a:lnTo>
                    <a:lnTo>
                      <a:pt x="14222" y="9878"/>
                    </a:lnTo>
                    <a:lnTo>
                      <a:pt x="14179" y="10006"/>
                    </a:lnTo>
                    <a:lnTo>
                      <a:pt x="14179" y="10006"/>
                    </a:lnTo>
                    <a:lnTo>
                      <a:pt x="14052" y="10347"/>
                    </a:lnTo>
                    <a:lnTo>
                      <a:pt x="14052" y="10347"/>
                    </a:lnTo>
                    <a:lnTo>
                      <a:pt x="13988" y="10602"/>
                    </a:lnTo>
                    <a:lnTo>
                      <a:pt x="13967" y="10730"/>
                    </a:lnTo>
                    <a:lnTo>
                      <a:pt x="13967" y="10836"/>
                    </a:lnTo>
                    <a:lnTo>
                      <a:pt x="13967" y="10836"/>
                    </a:lnTo>
                    <a:lnTo>
                      <a:pt x="13967" y="11007"/>
                    </a:lnTo>
                    <a:lnTo>
                      <a:pt x="13967" y="11007"/>
                    </a:lnTo>
                    <a:lnTo>
                      <a:pt x="13988" y="11134"/>
                    </a:lnTo>
                    <a:lnTo>
                      <a:pt x="13988" y="11134"/>
                    </a:lnTo>
                    <a:lnTo>
                      <a:pt x="13967" y="11241"/>
                    </a:lnTo>
                    <a:lnTo>
                      <a:pt x="13967" y="11241"/>
                    </a:lnTo>
                    <a:lnTo>
                      <a:pt x="13924" y="11326"/>
                    </a:lnTo>
                    <a:lnTo>
                      <a:pt x="13924" y="11326"/>
                    </a:lnTo>
                    <a:lnTo>
                      <a:pt x="13818" y="11369"/>
                    </a:lnTo>
                    <a:lnTo>
                      <a:pt x="13818" y="11369"/>
                    </a:lnTo>
                    <a:lnTo>
                      <a:pt x="13668" y="11433"/>
                    </a:lnTo>
                    <a:lnTo>
                      <a:pt x="13562" y="11518"/>
                    </a:lnTo>
                    <a:lnTo>
                      <a:pt x="13562" y="11518"/>
                    </a:lnTo>
                    <a:lnTo>
                      <a:pt x="13413" y="11624"/>
                    </a:lnTo>
                    <a:lnTo>
                      <a:pt x="13285" y="11752"/>
                    </a:lnTo>
                    <a:lnTo>
                      <a:pt x="13200" y="11858"/>
                    </a:lnTo>
                    <a:lnTo>
                      <a:pt x="13200" y="11858"/>
                    </a:lnTo>
                    <a:lnTo>
                      <a:pt x="13136" y="11901"/>
                    </a:lnTo>
                    <a:lnTo>
                      <a:pt x="13136" y="11901"/>
                    </a:lnTo>
                    <a:lnTo>
                      <a:pt x="12817" y="11965"/>
                    </a:lnTo>
                    <a:lnTo>
                      <a:pt x="12817" y="11965"/>
                    </a:lnTo>
                    <a:lnTo>
                      <a:pt x="12476" y="12007"/>
                    </a:lnTo>
                    <a:lnTo>
                      <a:pt x="12391" y="12029"/>
                    </a:lnTo>
                    <a:lnTo>
                      <a:pt x="12391" y="12029"/>
                    </a:lnTo>
                    <a:lnTo>
                      <a:pt x="12093" y="12092"/>
                    </a:lnTo>
                    <a:lnTo>
                      <a:pt x="11795" y="12199"/>
                    </a:lnTo>
                    <a:lnTo>
                      <a:pt x="11710" y="12241"/>
                    </a:lnTo>
                    <a:lnTo>
                      <a:pt x="11710" y="12241"/>
                    </a:lnTo>
                    <a:lnTo>
                      <a:pt x="11518" y="12305"/>
                    </a:lnTo>
                    <a:lnTo>
                      <a:pt x="11518" y="12305"/>
                    </a:lnTo>
                    <a:lnTo>
                      <a:pt x="11263" y="12412"/>
                    </a:lnTo>
                    <a:lnTo>
                      <a:pt x="11263" y="12412"/>
                    </a:lnTo>
                    <a:lnTo>
                      <a:pt x="11029" y="12497"/>
                    </a:lnTo>
                    <a:lnTo>
                      <a:pt x="10794" y="12582"/>
                    </a:lnTo>
                    <a:lnTo>
                      <a:pt x="10794" y="12582"/>
                    </a:lnTo>
                    <a:lnTo>
                      <a:pt x="10560" y="12646"/>
                    </a:lnTo>
                    <a:lnTo>
                      <a:pt x="10475" y="12667"/>
                    </a:lnTo>
                    <a:lnTo>
                      <a:pt x="10411" y="12689"/>
                    </a:lnTo>
                    <a:lnTo>
                      <a:pt x="10369" y="12710"/>
                    </a:lnTo>
                    <a:lnTo>
                      <a:pt x="10369" y="12710"/>
                    </a:lnTo>
                    <a:lnTo>
                      <a:pt x="10092" y="12752"/>
                    </a:lnTo>
                    <a:lnTo>
                      <a:pt x="10092" y="12752"/>
                    </a:lnTo>
                    <a:lnTo>
                      <a:pt x="9773" y="12795"/>
                    </a:lnTo>
                    <a:lnTo>
                      <a:pt x="9773" y="12795"/>
                    </a:lnTo>
                    <a:lnTo>
                      <a:pt x="9475" y="12816"/>
                    </a:lnTo>
                    <a:lnTo>
                      <a:pt x="9475" y="12816"/>
                    </a:lnTo>
                    <a:lnTo>
                      <a:pt x="9368" y="12838"/>
                    </a:lnTo>
                    <a:lnTo>
                      <a:pt x="9325" y="12838"/>
                    </a:lnTo>
                    <a:lnTo>
                      <a:pt x="9325" y="12838"/>
                    </a:lnTo>
                    <a:lnTo>
                      <a:pt x="9113" y="12880"/>
                    </a:lnTo>
                    <a:lnTo>
                      <a:pt x="9113" y="12880"/>
                    </a:lnTo>
                    <a:lnTo>
                      <a:pt x="8900" y="12880"/>
                    </a:lnTo>
                    <a:lnTo>
                      <a:pt x="8836" y="12880"/>
                    </a:lnTo>
                    <a:lnTo>
                      <a:pt x="8772" y="12880"/>
                    </a:lnTo>
                    <a:lnTo>
                      <a:pt x="8772" y="12880"/>
                    </a:lnTo>
                    <a:lnTo>
                      <a:pt x="8517" y="12923"/>
                    </a:lnTo>
                    <a:lnTo>
                      <a:pt x="8282" y="13008"/>
                    </a:lnTo>
                    <a:lnTo>
                      <a:pt x="8282" y="13008"/>
                    </a:lnTo>
                    <a:lnTo>
                      <a:pt x="8048" y="13136"/>
                    </a:lnTo>
                    <a:lnTo>
                      <a:pt x="8006" y="13157"/>
                    </a:lnTo>
                    <a:lnTo>
                      <a:pt x="8006" y="13157"/>
                    </a:lnTo>
                    <a:lnTo>
                      <a:pt x="7835" y="13242"/>
                    </a:lnTo>
                    <a:lnTo>
                      <a:pt x="7665" y="13306"/>
                    </a:lnTo>
                    <a:lnTo>
                      <a:pt x="7601" y="13306"/>
                    </a:lnTo>
                    <a:lnTo>
                      <a:pt x="7601" y="13306"/>
                    </a:lnTo>
                    <a:lnTo>
                      <a:pt x="7601" y="13306"/>
                    </a:lnTo>
                    <a:lnTo>
                      <a:pt x="7495" y="13285"/>
                    </a:lnTo>
                    <a:lnTo>
                      <a:pt x="7409" y="13263"/>
                    </a:lnTo>
                    <a:lnTo>
                      <a:pt x="7409" y="13263"/>
                    </a:lnTo>
                    <a:lnTo>
                      <a:pt x="7260" y="13200"/>
                    </a:lnTo>
                    <a:lnTo>
                      <a:pt x="7090" y="13157"/>
                    </a:lnTo>
                    <a:lnTo>
                      <a:pt x="7090" y="13157"/>
                    </a:lnTo>
                    <a:lnTo>
                      <a:pt x="7005" y="13136"/>
                    </a:lnTo>
                    <a:lnTo>
                      <a:pt x="7005" y="13136"/>
                    </a:lnTo>
                    <a:lnTo>
                      <a:pt x="6835" y="13178"/>
                    </a:lnTo>
                    <a:lnTo>
                      <a:pt x="6664" y="13242"/>
                    </a:lnTo>
                    <a:lnTo>
                      <a:pt x="6664" y="13242"/>
                    </a:lnTo>
                    <a:lnTo>
                      <a:pt x="6451" y="13370"/>
                    </a:lnTo>
                    <a:lnTo>
                      <a:pt x="6451" y="13370"/>
                    </a:lnTo>
                    <a:lnTo>
                      <a:pt x="6281" y="13498"/>
                    </a:lnTo>
                    <a:lnTo>
                      <a:pt x="6281" y="13498"/>
                    </a:lnTo>
                    <a:lnTo>
                      <a:pt x="6111" y="13625"/>
                    </a:lnTo>
                    <a:lnTo>
                      <a:pt x="6111" y="13625"/>
                    </a:lnTo>
                    <a:lnTo>
                      <a:pt x="5813" y="13817"/>
                    </a:lnTo>
                    <a:lnTo>
                      <a:pt x="5813" y="13817"/>
                    </a:lnTo>
                    <a:lnTo>
                      <a:pt x="5685" y="13902"/>
                    </a:lnTo>
                    <a:lnTo>
                      <a:pt x="5536" y="13945"/>
                    </a:lnTo>
                    <a:lnTo>
                      <a:pt x="5536" y="13945"/>
                    </a:lnTo>
                    <a:lnTo>
                      <a:pt x="5366" y="13966"/>
                    </a:lnTo>
                    <a:lnTo>
                      <a:pt x="5174" y="13966"/>
                    </a:lnTo>
                    <a:lnTo>
                      <a:pt x="5174" y="13966"/>
                    </a:lnTo>
                    <a:lnTo>
                      <a:pt x="4876" y="13923"/>
                    </a:lnTo>
                    <a:lnTo>
                      <a:pt x="4876" y="13923"/>
                    </a:lnTo>
                    <a:lnTo>
                      <a:pt x="4727" y="13859"/>
                    </a:lnTo>
                    <a:lnTo>
                      <a:pt x="4727" y="13859"/>
                    </a:lnTo>
                    <a:lnTo>
                      <a:pt x="4557" y="13710"/>
                    </a:lnTo>
                    <a:lnTo>
                      <a:pt x="4557" y="13710"/>
                    </a:lnTo>
                    <a:lnTo>
                      <a:pt x="4323" y="13434"/>
                    </a:lnTo>
                    <a:lnTo>
                      <a:pt x="4280" y="13370"/>
                    </a:lnTo>
                    <a:lnTo>
                      <a:pt x="4280" y="13370"/>
                    </a:lnTo>
                    <a:lnTo>
                      <a:pt x="4131" y="13178"/>
                    </a:lnTo>
                    <a:lnTo>
                      <a:pt x="4131" y="13178"/>
                    </a:lnTo>
                    <a:lnTo>
                      <a:pt x="3982" y="13029"/>
                    </a:lnTo>
                    <a:lnTo>
                      <a:pt x="3897" y="12944"/>
                    </a:lnTo>
                    <a:lnTo>
                      <a:pt x="3812" y="12880"/>
                    </a:lnTo>
                    <a:lnTo>
                      <a:pt x="3812" y="12880"/>
                    </a:lnTo>
                    <a:lnTo>
                      <a:pt x="3620" y="12795"/>
                    </a:lnTo>
                    <a:lnTo>
                      <a:pt x="3450" y="12752"/>
                    </a:lnTo>
                    <a:lnTo>
                      <a:pt x="3301" y="12710"/>
                    </a:lnTo>
                    <a:lnTo>
                      <a:pt x="3301" y="12710"/>
                    </a:lnTo>
                    <a:lnTo>
                      <a:pt x="3024" y="12646"/>
                    </a:lnTo>
                    <a:lnTo>
                      <a:pt x="3024" y="12646"/>
                    </a:lnTo>
                    <a:lnTo>
                      <a:pt x="2832" y="12561"/>
                    </a:lnTo>
                    <a:lnTo>
                      <a:pt x="2832" y="12561"/>
                    </a:lnTo>
                    <a:lnTo>
                      <a:pt x="2683" y="12433"/>
                    </a:lnTo>
                    <a:lnTo>
                      <a:pt x="2513" y="12284"/>
                    </a:lnTo>
                    <a:lnTo>
                      <a:pt x="2364" y="12156"/>
                    </a:lnTo>
                    <a:lnTo>
                      <a:pt x="2364" y="12156"/>
                    </a:lnTo>
                    <a:lnTo>
                      <a:pt x="2172" y="11922"/>
                    </a:lnTo>
                    <a:lnTo>
                      <a:pt x="1917" y="11709"/>
                    </a:lnTo>
                    <a:lnTo>
                      <a:pt x="1917" y="11709"/>
                    </a:lnTo>
                    <a:lnTo>
                      <a:pt x="1747" y="11582"/>
                    </a:lnTo>
                    <a:lnTo>
                      <a:pt x="1576" y="11496"/>
                    </a:lnTo>
                    <a:lnTo>
                      <a:pt x="1576" y="11496"/>
                    </a:lnTo>
                    <a:lnTo>
                      <a:pt x="1427" y="11433"/>
                    </a:lnTo>
                    <a:lnTo>
                      <a:pt x="1257" y="11390"/>
                    </a:lnTo>
                    <a:lnTo>
                      <a:pt x="1214" y="11369"/>
                    </a:lnTo>
                    <a:lnTo>
                      <a:pt x="1129" y="11326"/>
                    </a:lnTo>
                    <a:lnTo>
                      <a:pt x="1087" y="11305"/>
                    </a:lnTo>
                    <a:lnTo>
                      <a:pt x="1087" y="11305"/>
                    </a:lnTo>
                    <a:lnTo>
                      <a:pt x="1087" y="11305"/>
                    </a:lnTo>
                    <a:lnTo>
                      <a:pt x="959" y="11134"/>
                    </a:lnTo>
                    <a:lnTo>
                      <a:pt x="959" y="11134"/>
                    </a:lnTo>
                    <a:lnTo>
                      <a:pt x="767" y="10922"/>
                    </a:lnTo>
                    <a:lnTo>
                      <a:pt x="767" y="10922"/>
                    </a:lnTo>
                    <a:lnTo>
                      <a:pt x="682" y="10836"/>
                    </a:lnTo>
                    <a:lnTo>
                      <a:pt x="576" y="10773"/>
                    </a:lnTo>
                    <a:lnTo>
                      <a:pt x="405" y="10687"/>
                    </a:lnTo>
                    <a:lnTo>
                      <a:pt x="405" y="10687"/>
                    </a:lnTo>
                    <a:lnTo>
                      <a:pt x="256" y="10624"/>
                    </a:lnTo>
                    <a:lnTo>
                      <a:pt x="256" y="10624"/>
                    </a:lnTo>
                    <a:lnTo>
                      <a:pt x="150" y="10517"/>
                    </a:lnTo>
                    <a:lnTo>
                      <a:pt x="150" y="10517"/>
                    </a:lnTo>
                    <a:lnTo>
                      <a:pt x="65" y="10411"/>
                    </a:lnTo>
                    <a:lnTo>
                      <a:pt x="65" y="10411"/>
                    </a:lnTo>
                    <a:lnTo>
                      <a:pt x="22" y="10325"/>
                    </a:lnTo>
                    <a:lnTo>
                      <a:pt x="22" y="10325"/>
                    </a:lnTo>
                    <a:lnTo>
                      <a:pt x="22" y="10262"/>
                    </a:lnTo>
                    <a:lnTo>
                      <a:pt x="22" y="10262"/>
                    </a:lnTo>
                    <a:lnTo>
                      <a:pt x="43" y="10049"/>
                    </a:lnTo>
                    <a:lnTo>
                      <a:pt x="43" y="10006"/>
                    </a:lnTo>
                    <a:lnTo>
                      <a:pt x="43" y="10006"/>
                    </a:lnTo>
                    <a:lnTo>
                      <a:pt x="65" y="9751"/>
                    </a:lnTo>
                    <a:lnTo>
                      <a:pt x="86" y="9495"/>
                    </a:lnTo>
                    <a:lnTo>
                      <a:pt x="86" y="9495"/>
                    </a:lnTo>
                    <a:lnTo>
                      <a:pt x="43" y="9240"/>
                    </a:lnTo>
                    <a:lnTo>
                      <a:pt x="22" y="9155"/>
                    </a:lnTo>
                    <a:lnTo>
                      <a:pt x="22" y="9155"/>
                    </a:lnTo>
                    <a:lnTo>
                      <a:pt x="1" y="8984"/>
                    </a:lnTo>
                    <a:lnTo>
                      <a:pt x="1" y="8793"/>
                    </a:lnTo>
                    <a:lnTo>
                      <a:pt x="1" y="8793"/>
                    </a:lnTo>
                    <a:lnTo>
                      <a:pt x="1" y="8622"/>
                    </a:lnTo>
                    <a:lnTo>
                      <a:pt x="43" y="8452"/>
                    </a:lnTo>
                    <a:lnTo>
                      <a:pt x="43" y="8452"/>
                    </a:lnTo>
                    <a:lnTo>
                      <a:pt x="107" y="8282"/>
                    </a:lnTo>
                    <a:lnTo>
                      <a:pt x="192" y="8111"/>
                    </a:lnTo>
                    <a:lnTo>
                      <a:pt x="363" y="7771"/>
                    </a:lnTo>
                    <a:lnTo>
                      <a:pt x="405" y="7728"/>
                    </a:lnTo>
                    <a:lnTo>
                      <a:pt x="405" y="7728"/>
                    </a:lnTo>
                    <a:lnTo>
                      <a:pt x="512" y="7515"/>
                    </a:lnTo>
                    <a:lnTo>
                      <a:pt x="512" y="7515"/>
                    </a:lnTo>
                    <a:lnTo>
                      <a:pt x="618" y="7281"/>
                    </a:lnTo>
                    <a:lnTo>
                      <a:pt x="725" y="7047"/>
                    </a:lnTo>
                    <a:lnTo>
                      <a:pt x="725" y="7047"/>
                    </a:lnTo>
                    <a:lnTo>
                      <a:pt x="831" y="6706"/>
                    </a:lnTo>
                    <a:lnTo>
                      <a:pt x="852" y="6579"/>
                    </a:lnTo>
                    <a:lnTo>
                      <a:pt x="852" y="6579"/>
                    </a:lnTo>
                    <a:lnTo>
                      <a:pt x="1001" y="6131"/>
                    </a:lnTo>
                    <a:lnTo>
                      <a:pt x="1129" y="5770"/>
                    </a:lnTo>
                    <a:lnTo>
                      <a:pt x="1129" y="5770"/>
                    </a:lnTo>
                    <a:lnTo>
                      <a:pt x="1321" y="5322"/>
                    </a:lnTo>
                    <a:lnTo>
                      <a:pt x="1321" y="5322"/>
                    </a:lnTo>
                    <a:lnTo>
                      <a:pt x="1427" y="5003"/>
                    </a:lnTo>
                    <a:lnTo>
                      <a:pt x="1491" y="4875"/>
                    </a:lnTo>
                    <a:lnTo>
                      <a:pt x="1491" y="4875"/>
                    </a:lnTo>
                    <a:lnTo>
                      <a:pt x="1683" y="4364"/>
                    </a:lnTo>
                    <a:lnTo>
                      <a:pt x="1810" y="4003"/>
                    </a:lnTo>
                    <a:lnTo>
                      <a:pt x="1810" y="4003"/>
                    </a:lnTo>
                    <a:lnTo>
                      <a:pt x="1981" y="3577"/>
                    </a:lnTo>
                    <a:lnTo>
                      <a:pt x="1981" y="3577"/>
                    </a:lnTo>
                    <a:lnTo>
                      <a:pt x="2066" y="3406"/>
                    </a:lnTo>
                    <a:lnTo>
                      <a:pt x="2151" y="3236"/>
                    </a:lnTo>
                    <a:lnTo>
                      <a:pt x="2151" y="3236"/>
                    </a:lnTo>
                    <a:lnTo>
                      <a:pt x="2300" y="3023"/>
                    </a:lnTo>
                    <a:lnTo>
                      <a:pt x="2449" y="2810"/>
                    </a:lnTo>
                    <a:lnTo>
                      <a:pt x="2449" y="2810"/>
                    </a:lnTo>
                    <a:lnTo>
                      <a:pt x="2641" y="2597"/>
                    </a:lnTo>
                    <a:lnTo>
                      <a:pt x="2641" y="2597"/>
                    </a:lnTo>
                    <a:lnTo>
                      <a:pt x="2811" y="2427"/>
                    </a:lnTo>
                    <a:lnTo>
                      <a:pt x="2811" y="2427"/>
                    </a:lnTo>
                    <a:lnTo>
                      <a:pt x="2960" y="2214"/>
                    </a:lnTo>
                    <a:lnTo>
                      <a:pt x="3066" y="1980"/>
                    </a:lnTo>
                    <a:lnTo>
                      <a:pt x="3066" y="1980"/>
                    </a:lnTo>
                    <a:lnTo>
                      <a:pt x="3173" y="1746"/>
                    </a:lnTo>
                    <a:lnTo>
                      <a:pt x="3279" y="1512"/>
                    </a:lnTo>
                    <a:lnTo>
                      <a:pt x="3279" y="1512"/>
                    </a:lnTo>
                    <a:lnTo>
                      <a:pt x="3428" y="1320"/>
                    </a:lnTo>
                    <a:lnTo>
                      <a:pt x="3599" y="1150"/>
                    </a:lnTo>
                    <a:lnTo>
                      <a:pt x="3599" y="1150"/>
                    </a:lnTo>
                    <a:lnTo>
                      <a:pt x="3705" y="1086"/>
                    </a:lnTo>
                    <a:lnTo>
                      <a:pt x="3769" y="1065"/>
                    </a:lnTo>
                    <a:lnTo>
                      <a:pt x="3769" y="1065"/>
                    </a:lnTo>
                    <a:lnTo>
                      <a:pt x="3897" y="1022"/>
                    </a:lnTo>
                    <a:lnTo>
                      <a:pt x="3897" y="1022"/>
                    </a:lnTo>
                    <a:lnTo>
                      <a:pt x="4088" y="916"/>
                    </a:lnTo>
                    <a:lnTo>
                      <a:pt x="4088" y="916"/>
                    </a:lnTo>
                    <a:lnTo>
                      <a:pt x="4216" y="852"/>
                    </a:lnTo>
                    <a:lnTo>
                      <a:pt x="4301" y="809"/>
                    </a:lnTo>
                    <a:lnTo>
                      <a:pt x="4301" y="809"/>
                    </a:lnTo>
                    <a:lnTo>
                      <a:pt x="4408" y="767"/>
                    </a:lnTo>
                    <a:lnTo>
                      <a:pt x="4408" y="767"/>
                    </a:lnTo>
                    <a:lnTo>
                      <a:pt x="4706" y="681"/>
                    </a:lnTo>
                    <a:lnTo>
                      <a:pt x="4770" y="660"/>
                    </a:lnTo>
                    <a:lnTo>
                      <a:pt x="4833" y="660"/>
                    </a:lnTo>
                    <a:lnTo>
                      <a:pt x="4833" y="660"/>
                    </a:lnTo>
                    <a:lnTo>
                      <a:pt x="5068" y="618"/>
                    </a:lnTo>
                    <a:lnTo>
                      <a:pt x="5068" y="618"/>
                    </a:lnTo>
                    <a:lnTo>
                      <a:pt x="5238" y="554"/>
                    </a:lnTo>
                    <a:lnTo>
                      <a:pt x="5238" y="554"/>
                    </a:lnTo>
                    <a:lnTo>
                      <a:pt x="5408" y="469"/>
                    </a:lnTo>
                    <a:lnTo>
                      <a:pt x="5408" y="469"/>
                    </a:lnTo>
                    <a:lnTo>
                      <a:pt x="5685" y="405"/>
                    </a:lnTo>
                    <a:lnTo>
                      <a:pt x="5685" y="405"/>
                    </a:lnTo>
                    <a:lnTo>
                      <a:pt x="5855" y="341"/>
                    </a:lnTo>
                    <a:lnTo>
                      <a:pt x="5855" y="341"/>
                    </a:lnTo>
                    <a:lnTo>
                      <a:pt x="6068" y="320"/>
                    </a:lnTo>
                    <a:lnTo>
                      <a:pt x="6217" y="320"/>
                    </a:lnTo>
                    <a:lnTo>
                      <a:pt x="6260" y="320"/>
                    </a:lnTo>
                    <a:lnTo>
                      <a:pt x="6260" y="320"/>
                    </a:lnTo>
                    <a:lnTo>
                      <a:pt x="6388" y="320"/>
                    </a:lnTo>
                    <a:lnTo>
                      <a:pt x="6388" y="320"/>
                    </a:lnTo>
                    <a:lnTo>
                      <a:pt x="6515" y="32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934;p49">
                <a:extLst>
                  <a:ext uri="{FF2B5EF4-FFF2-40B4-BE49-F238E27FC236}">
                    <a16:creationId xmlns:a16="http://schemas.microsoft.com/office/drawing/2014/main" id="{446BDAF8-6186-58FE-8607-D6F9BEF24CF3}"/>
                  </a:ext>
                </a:extLst>
              </p:cNvPr>
              <p:cNvSpPr/>
              <p:nvPr/>
            </p:nvSpPr>
            <p:spPr>
              <a:xfrm>
                <a:off x="5260545" y="3469719"/>
                <a:ext cx="133327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15819" extrusionOk="0">
                    <a:moveTo>
                      <a:pt x="6941" y="554"/>
                    </a:moveTo>
                    <a:lnTo>
                      <a:pt x="7026" y="575"/>
                    </a:lnTo>
                    <a:lnTo>
                      <a:pt x="7175" y="575"/>
                    </a:lnTo>
                    <a:lnTo>
                      <a:pt x="7281" y="596"/>
                    </a:lnTo>
                    <a:lnTo>
                      <a:pt x="7367" y="596"/>
                    </a:lnTo>
                    <a:lnTo>
                      <a:pt x="7473" y="618"/>
                    </a:lnTo>
                    <a:lnTo>
                      <a:pt x="7516" y="639"/>
                    </a:lnTo>
                    <a:lnTo>
                      <a:pt x="7622" y="682"/>
                    </a:lnTo>
                    <a:lnTo>
                      <a:pt x="7686" y="703"/>
                    </a:lnTo>
                    <a:lnTo>
                      <a:pt x="7771" y="767"/>
                    </a:lnTo>
                    <a:lnTo>
                      <a:pt x="7878" y="809"/>
                    </a:lnTo>
                    <a:lnTo>
                      <a:pt x="7941" y="831"/>
                    </a:lnTo>
                    <a:lnTo>
                      <a:pt x="8133" y="916"/>
                    </a:lnTo>
                    <a:lnTo>
                      <a:pt x="8389" y="1044"/>
                    </a:lnTo>
                    <a:lnTo>
                      <a:pt x="8452" y="1044"/>
                    </a:lnTo>
                    <a:lnTo>
                      <a:pt x="8431" y="1065"/>
                    </a:lnTo>
                    <a:lnTo>
                      <a:pt x="8538" y="1129"/>
                    </a:lnTo>
                    <a:lnTo>
                      <a:pt x="8644" y="1193"/>
                    </a:lnTo>
                    <a:lnTo>
                      <a:pt x="8921" y="1320"/>
                    </a:lnTo>
                    <a:lnTo>
                      <a:pt x="9134" y="1491"/>
                    </a:lnTo>
                    <a:lnTo>
                      <a:pt x="9325" y="1640"/>
                    </a:lnTo>
                    <a:lnTo>
                      <a:pt x="9687" y="2044"/>
                    </a:lnTo>
                    <a:lnTo>
                      <a:pt x="9772" y="2129"/>
                    </a:lnTo>
                    <a:lnTo>
                      <a:pt x="10177" y="2576"/>
                    </a:lnTo>
                    <a:lnTo>
                      <a:pt x="10432" y="2832"/>
                    </a:lnTo>
                    <a:lnTo>
                      <a:pt x="10688" y="3109"/>
                    </a:lnTo>
                    <a:lnTo>
                      <a:pt x="10879" y="3258"/>
                    </a:lnTo>
                    <a:lnTo>
                      <a:pt x="11135" y="3449"/>
                    </a:lnTo>
                    <a:lnTo>
                      <a:pt x="11305" y="3662"/>
                    </a:lnTo>
                    <a:lnTo>
                      <a:pt x="11539" y="3939"/>
                    </a:lnTo>
                    <a:lnTo>
                      <a:pt x="11624" y="4067"/>
                    </a:lnTo>
                    <a:lnTo>
                      <a:pt x="11688" y="4152"/>
                    </a:lnTo>
                    <a:lnTo>
                      <a:pt x="11752" y="4216"/>
                    </a:lnTo>
                    <a:lnTo>
                      <a:pt x="11837" y="4301"/>
                    </a:lnTo>
                    <a:lnTo>
                      <a:pt x="11986" y="4514"/>
                    </a:lnTo>
                    <a:lnTo>
                      <a:pt x="12072" y="4684"/>
                    </a:lnTo>
                    <a:lnTo>
                      <a:pt x="12135" y="4876"/>
                    </a:lnTo>
                    <a:lnTo>
                      <a:pt x="12242" y="5110"/>
                    </a:lnTo>
                    <a:lnTo>
                      <a:pt x="12370" y="5301"/>
                    </a:lnTo>
                    <a:lnTo>
                      <a:pt x="12519" y="5472"/>
                    </a:lnTo>
                    <a:lnTo>
                      <a:pt x="12710" y="5663"/>
                    </a:lnTo>
                    <a:lnTo>
                      <a:pt x="12944" y="5834"/>
                    </a:lnTo>
                    <a:lnTo>
                      <a:pt x="13008" y="5897"/>
                    </a:lnTo>
                    <a:lnTo>
                      <a:pt x="13136" y="5983"/>
                    </a:lnTo>
                    <a:lnTo>
                      <a:pt x="13179" y="6047"/>
                    </a:lnTo>
                    <a:lnTo>
                      <a:pt x="13221" y="6196"/>
                    </a:lnTo>
                    <a:lnTo>
                      <a:pt x="13264" y="6345"/>
                    </a:lnTo>
                    <a:lnTo>
                      <a:pt x="13306" y="6430"/>
                    </a:lnTo>
                    <a:lnTo>
                      <a:pt x="13370" y="6685"/>
                    </a:lnTo>
                    <a:lnTo>
                      <a:pt x="13434" y="6941"/>
                    </a:lnTo>
                    <a:lnTo>
                      <a:pt x="13455" y="7217"/>
                    </a:lnTo>
                    <a:lnTo>
                      <a:pt x="13477" y="7324"/>
                    </a:lnTo>
                    <a:lnTo>
                      <a:pt x="13498" y="7537"/>
                    </a:lnTo>
                    <a:lnTo>
                      <a:pt x="13562" y="7835"/>
                    </a:lnTo>
                    <a:lnTo>
                      <a:pt x="13626" y="8112"/>
                    </a:lnTo>
                    <a:lnTo>
                      <a:pt x="13732" y="8367"/>
                    </a:lnTo>
                    <a:lnTo>
                      <a:pt x="13839" y="8601"/>
                    </a:lnTo>
                    <a:lnTo>
                      <a:pt x="13817" y="8772"/>
                    </a:lnTo>
                    <a:lnTo>
                      <a:pt x="13690" y="9155"/>
                    </a:lnTo>
                    <a:lnTo>
                      <a:pt x="13541" y="9495"/>
                    </a:lnTo>
                    <a:lnTo>
                      <a:pt x="13413" y="9793"/>
                    </a:lnTo>
                    <a:lnTo>
                      <a:pt x="13328" y="10028"/>
                    </a:lnTo>
                    <a:lnTo>
                      <a:pt x="13242" y="10219"/>
                    </a:lnTo>
                    <a:lnTo>
                      <a:pt x="13157" y="10304"/>
                    </a:lnTo>
                    <a:lnTo>
                      <a:pt x="13136" y="10347"/>
                    </a:lnTo>
                    <a:lnTo>
                      <a:pt x="12944" y="10517"/>
                    </a:lnTo>
                    <a:lnTo>
                      <a:pt x="12859" y="10624"/>
                    </a:lnTo>
                    <a:lnTo>
                      <a:pt x="12774" y="10730"/>
                    </a:lnTo>
                    <a:lnTo>
                      <a:pt x="12732" y="10794"/>
                    </a:lnTo>
                    <a:lnTo>
                      <a:pt x="12710" y="10900"/>
                    </a:lnTo>
                    <a:lnTo>
                      <a:pt x="12668" y="11071"/>
                    </a:lnTo>
                    <a:lnTo>
                      <a:pt x="12668" y="11113"/>
                    </a:lnTo>
                    <a:lnTo>
                      <a:pt x="12646" y="11220"/>
                    </a:lnTo>
                    <a:lnTo>
                      <a:pt x="12583" y="11348"/>
                    </a:lnTo>
                    <a:lnTo>
                      <a:pt x="12497" y="11454"/>
                    </a:lnTo>
                    <a:lnTo>
                      <a:pt x="12412" y="11582"/>
                    </a:lnTo>
                    <a:lnTo>
                      <a:pt x="12327" y="11688"/>
                    </a:lnTo>
                    <a:lnTo>
                      <a:pt x="12242" y="11795"/>
                    </a:lnTo>
                    <a:lnTo>
                      <a:pt x="12178" y="11880"/>
                    </a:lnTo>
                    <a:lnTo>
                      <a:pt x="12050" y="11965"/>
                    </a:lnTo>
                    <a:lnTo>
                      <a:pt x="11880" y="12050"/>
                    </a:lnTo>
                    <a:lnTo>
                      <a:pt x="11667" y="12114"/>
                    </a:lnTo>
                    <a:lnTo>
                      <a:pt x="11369" y="12178"/>
                    </a:lnTo>
                    <a:lnTo>
                      <a:pt x="11156" y="12220"/>
                    </a:lnTo>
                    <a:lnTo>
                      <a:pt x="10986" y="12263"/>
                    </a:lnTo>
                    <a:lnTo>
                      <a:pt x="10815" y="12306"/>
                    </a:lnTo>
                    <a:lnTo>
                      <a:pt x="10688" y="12369"/>
                    </a:lnTo>
                    <a:lnTo>
                      <a:pt x="10560" y="12455"/>
                    </a:lnTo>
                    <a:lnTo>
                      <a:pt x="10411" y="12604"/>
                    </a:lnTo>
                    <a:lnTo>
                      <a:pt x="10007" y="13008"/>
                    </a:lnTo>
                    <a:lnTo>
                      <a:pt x="9900" y="13136"/>
                    </a:lnTo>
                    <a:lnTo>
                      <a:pt x="9794" y="13264"/>
                    </a:lnTo>
                    <a:lnTo>
                      <a:pt x="9708" y="13434"/>
                    </a:lnTo>
                    <a:lnTo>
                      <a:pt x="9666" y="13519"/>
                    </a:lnTo>
                    <a:lnTo>
                      <a:pt x="9602" y="13583"/>
                    </a:lnTo>
                    <a:lnTo>
                      <a:pt x="9496" y="13668"/>
                    </a:lnTo>
                    <a:lnTo>
                      <a:pt x="9176" y="13796"/>
                    </a:lnTo>
                    <a:lnTo>
                      <a:pt x="9134" y="13817"/>
                    </a:lnTo>
                    <a:lnTo>
                      <a:pt x="9091" y="13838"/>
                    </a:lnTo>
                    <a:lnTo>
                      <a:pt x="8878" y="13924"/>
                    </a:lnTo>
                    <a:lnTo>
                      <a:pt x="8687" y="14030"/>
                    </a:lnTo>
                    <a:lnTo>
                      <a:pt x="8495" y="14136"/>
                    </a:lnTo>
                    <a:lnTo>
                      <a:pt x="8239" y="14307"/>
                    </a:lnTo>
                    <a:lnTo>
                      <a:pt x="8069" y="14392"/>
                    </a:lnTo>
                    <a:lnTo>
                      <a:pt x="7941" y="14434"/>
                    </a:lnTo>
                    <a:lnTo>
                      <a:pt x="7856" y="14456"/>
                    </a:lnTo>
                    <a:lnTo>
                      <a:pt x="7686" y="14498"/>
                    </a:lnTo>
                    <a:lnTo>
                      <a:pt x="7409" y="14584"/>
                    </a:lnTo>
                    <a:lnTo>
                      <a:pt x="7196" y="14626"/>
                    </a:lnTo>
                    <a:lnTo>
                      <a:pt x="6983" y="14669"/>
                    </a:lnTo>
                    <a:lnTo>
                      <a:pt x="6749" y="14711"/>
                    </a:lnTo>
                    <a:lnTo>
                      <a:pt x="6515" y="14775"/>
                    </a:lnTo>
                    <a:lnTo>
                      <a:pt x="6345" y="14796"/>
                    </a:lnTo>
                    <a:lnTo>
                      <a:pt x="6153" y="14818"/>
                    </a:lnTo>
                    <a:lnTo>
                      <a:pt x="6068" y="14818"/>
                    </a:lnTo>
                    <a:lnTo>
                      <a:pt x="5621" y="14882"/>
                    </a:lnTo>
                    <a:lnTo>
                      <a:pt x="5174" y="14924"/>
                    </a:lnTo>
                    <a:lnTo>
                      <a:pt x="4961" y="14945"/>
                    </a:lnTo>
                    <a:lnTo>
                      <a:pt x="4705" y="14988"/>
                    </a:lnTo>
                    <a:lnTo>
                      <a:pt x="4642" y="15009"/>
                    </a:lnTo>
                    <a:lnTo>
                      <a:pt x="4429" y="15052"/>
                    </a:lnTo>
                    <a:lnTo>
                      <a:pt x="4237" y="15094"/>
                    </a:lnTo>
                    <a:lnTo>
                      <a:pt x="4152" y="15094"/>
                    </a:lnTo>
                    <a:lnTo>
                      <a:pt x="3811" y="15116"/>
                    </a:lnTo>
                    <a:lnTo>
                      <a:pt x="3747" y="14945"/>
                    </a:lnTo>
                    <a:lnTo>
                      <a:pt x="3705" y="14882"/>
                    </a:lnTo>
                    <a:lnTo>
                      <a:pt x="3641" y="14733"/>
                    </a:lnTo>
                    <a:lnTo>
                      <a:pt x="3535" y="14605"/>
                    </a:lnTo>
                    <a:lnTo>
                      <a:pt x="3428" y="14477"/>
                    </a:lnTo>
                    <a:lnTo>
                      <a:pt x="3300" y="14349"/>
                    </a:lnTo>
                    <a:lnTo>
                      <a:pt x="3215" y="14285"/>
                    </a:lnTo>
                    <a:lnTo>
                      <a:pt x="3066" y="14158"/>
                    </a:lnTo>
                    <a:lnTo>
                      <a:pt x="2960" y="14030"/>
                    </a:lnTo>
                    <a:lnTo>
                      <a:pt x="2832" y="13838"/>
                    </a:lnTo>
                    <a:lnTo>
                      <a:pt x="2747" y="13668"/>
                    </a:lnTo>
                    <a:lnTo>
                      <a:pt x="2662" y="13498"/>
                    </a:lnTo>
                    <a:lnTo>
                      <a:pt x="2598" y="13327"/>
                    </a:lnTo>
                    <a:lnTo>
                      <a:pt x="2491" y="13008"/>
                    </a:lnTo>
                    <a:lnTo>
                      <a:pt x="2364" y="12774"/>
                    </a:lnTo>
                    <a:lnTo>
                      <a:pt x="2215" y="12561"/>
                    </a:lnTo>
                    <a:lnTo>
                      <a:pt x="2087" y="12391"/>
                    </a:lnTo>
                    <a:lnTo>
                      <a:pt x="1938" y="12242"/>
                    </a:lnTo>
                    <a:lnTo>
                      <a:pt x="1831" y="12157"/>
                    </a:lnTo>
                    <a:lnTo>
                      <a:pt x="1619" y="11901"/>
                    </a:lnTo>
                    <a:lnTo>
                      <a:pt x="1448" y="11667"/>
                    </a:lnTo>
                    <a:lnTo>
                      <a:pt x="1363" y="11454"/>
                    </a:lnTo>
                    <a:lnTo>
                      <a:pt x="1342" y="11220"/>
                    </a:lnTo>
                    <a:lnTo>
                      <a:pt x="1320" y="10964"/>
                    </a:lnTo>
                    <a:lnTo>
                      <a:pt x="1320" y="10730"/>
                    </a:lnTo>
                    <a:lnTo>
                      <a:pt x="1299" y="10453"/>
                    </a:lnTo>
                    <a:lnTo>
                      <a:pt x="1257" y="10134"/>
                    </a:lnTo>
                    <a:lnTo>
                      <a:pt x="1171" y="9793"/>
                    </a:lnTo>
                    <a:lnTo>
                      <a:pt x="1065" y="9453"/>
                    </a:lnTo>
                    <a:lnTo>
                      <a:pt x="959" y="9155"/>
                    </a:lnTo>
                    <a:lnTo>
                      <a:pt x="916" y="9048"/>
                    </a:lnTo>
                    <a:lnTo>
                      <a:pt x="788" y="8772"/>
                    </a:lnTo>
                    <a:lnTo>
                      <a:pt x="767" y="8452"/>
                    </a:lnTo>
                    <a:lnTo>
                      <a:pt x="746" y="8112"/>
                    </a:lnTo>
                    <a:lnTo>
                      <a:pt x="746" y="7984"/>
                    </a:lnTo>
                    <a:lnTo>
                      <a:pt x="746" y="7601"/>
                    </a:lnTo>
                    <a:lnTo>
                      <a:pt x="703" y="7217"/>
                    </a:lnTo>
                    <a:lnTo>
                      <a:pt x="682" y="6834"/>
                    </a:lnTo>
                    <a:lnTo>
                      <a:pt x="618" y="6451"/>
                    </a:lnTo>
                    <a:lnTo>
                      <a:pt x="597" y="6345"/>
                    </a:lnTo>
                    <a:lnTo>
                      <a:pt x="597" y="6238"/>
                    </a:lnTo>
                    <a:lnTo>
                      <a:pt x="533" y="5983"/>
                    </a:lnTo>
                    <a:lnTo>
                      <a:pt x="512" y="5727"/>
                    </a:lnTo>
                    <a:lnTo>
                      <a:pt x="575" y="5450"/>
                    </a:lnTo>
                    <a:lnTo>
                      <a:pt x="703" y="5110"/>
                    </a:lnTo>
                    <a:lnTo>
                      <a:pt x="767" y="5003"/>
                    </a:lnTo>
                    <a:lnTo>
                      <a:pt x="788" y="4961"/>
                    </a:lnTo>
                    <a:lnTo>
                      <a:pt x="895" y="4769"/>
                    </a:lnTo>
                    <a:lnTo>
                      <a:pt x="959" y="4599"/>
                    </a:lnTo>
                    <a:lnTo>
                      <a:pt x="1086" y="4322"/>
                    </a:lnTo>
                    <a:lnTo>
                      <a:pt x="1235" y="4045"/>
                    </a:lnTo>
                    <a:lnTo>
                      <a:pt x="1320" y="3918"/>
                    </a:lnTo>
                    <a:lnTo>
                      <a:pt x="1406" y="3811"/>
                    </a:lnTo>
                    <a:lnTo>
                      <a:pt x="1619" y="3641"/>
                    </a:lnTo>
                    <a:lnTo>
                      <a:pt x="1768" y="3534"/>
                    </a:lnTo>
                    <a:lnTo>
                      <a:pt x="1895" y="3449"/>
                    </a:lnTo>
                    <a:lnTo>
                      <a:pt x="2002" y="3385"/>
                    </a:lnTo>
                    <a:lnTo>
                      <a:pt x="2087" y="3300"/>
                    </a:lnTo>
                    <a:lnTo>
                      <a:pt x="2236" y="3130"/>
                    </a:lnTo>
                    <a:lnTo>
                      <a:pt x="2279" y="3087"/>
                    </a:lnTo>
                    <a:lnTo>
                      <a:pt x="2385" y="2960"/>
                    </a:lnTo>
                    <a:lnTo>
                      <a:pt x="2598" y="2811"/>
                    </a:lnTo>
                    <a:lnTo>
                      <a:pt x="2832" y="2662"/>
                    </a:lnTo>
                    <a:lnTo>
                      <a:pt x="3386" y="2385"/>
                    </a:lnTo>
                    <a:lnTo>
                      <a:pt x="3513" y="2321"/>
                    </a:lnTo>
                    <a:lnTo>
                      <a:pt x="3598" y="2278"/>
                    </a:lnTo>
                    <a:lnTo>
                      <a:pt x="3684" y="2214"/>
                    </a:lnTo>
                    <a:lnTo>
                      <a:pt x="3747" y="2172"/>
                    </a:lnTo>
                    <a:lnTo>
                      <a:pt x="3918" y="2044"/>
                    </a:lnTo>
                    <a:lnTo>
                      <a:pt x="4088" y="1895"/>
                    </a:lnTo>
                    <a:lnTo>
                      <a:pt x="4152" y="1831"/>
                    </a:lnTo>
                    <a:lnTo>
                      <a:pt x="4365" y="1661"/>
                    </a:lnTo>
                    <a:lnTo>
                      <a:pt x="4429" y="1618"/>
                    </a:lnTo>
                    <a:lnTo>
                      <a:pt x="4535" y="1554"/>
                    </a:lnTo>
                    <a:lnTo>
                      <a:pt x="4663" y="1448"/>
                    </a:lnTo>
                    <a:lnTo>
                      <a:pt x="4897" y="1320"/>
                    </a:lnTo>
                    <a:lnTo>
                      <a:pt x="5089" y="1214"/>
                    </a:lnTo>
                    <a:lnTo>
                      <a:pt x="5259" y="1107"/>
                    </a:lnTo>
                    <a:lnTo>
                      <a:pt x="5344" y="1065"/>
                    </a:lnTo>
                    <a:lnTo>
                      <a:pt x="5451" y="1001"/>
                    </a:lnTo>
                    <a:lnTo>
                      <a:pt x="5578" y="958"/>
                    </a:lnTo>
                    <a:lnTo>
                      <a:pt x="5642" y="937"/>
                    </a:lnTo>
                    <a:lnTo>
                      <a:pt x="5834" y="916"/>
                    </a:lnTo>
                    <a:lnTo>
                      <a:pt x="6025" y="852"/>
                    </a:lnTo>
                    <a:lnTo>
                      <a:pt x="6153" y="809"/>
                    </a:lnTo>
                    <a:lnTo>
                      <a:pt x="6281" y="746"/>
                    </a:lnTo>
                    <a:lnTo>
                      <a:pt x="6409" y="682"/>
                    </a:lnTo>
                    <a:lnTo>
                      <a:pt x="6558" y="618"/>
                    </a:lnTo>
                    <a:lnTo>
                      <a:pt x="6643" y="596"/>
                    </a:lnTo>
                    <a:lnTo>
                      <a:pt x="6749" y="596"/>
                    </a:lnTo>
                    <a:lnTo>
                      <a:pt x="6941" y="554"/>
                    </a:lnTo>
                    <a:close/>
                    <a:moveTo>
                      <a:pt x="6941" y="0"/>
                    </a:moveTo>
                    <a:lnTo>
                      <a:pt x="6728" y="22"/>
                    </a:lnTo>
                    <a:lnTo>
                      <a:pt x="6536" y="43"/>
                    </a:lnTo>
                    <a:lnTo>
                      <a:pt x="6345" y="64"/>
                    </a:lnTo>
                    <a:lnTo>
                      <a:pt x="6132" y="128"/>
                    </a:lnTo>
                    <a:lnTo>
                      <a:pt x="5919" y="192"/>
                    </a:lnTo>
                    <a:lnTo>
                      <a:pt x="5770" y="256"/>
                    </a:lnTo>
                    <a:lnTo>
                      <a:pt x="5600" y="341"/>
                    </a:lnTo>
                    <a:lnTo>
                      <a:pt x="5387" y="490"/>
                    </a:lnTo>
                    <a:lnTo>
                      <a:pt x="5259" y="554"/>
                    </a:lnTo>
                    <a:lnTo>
                      <a:pt x="5131" y="618"/>
                    </a:lnTo>
                    <a:lnTo>
                      <a:pt x="4918" y="767"/>
                    </a:lnTo>
                    <a:lnTo>
                      <a:pt x="4684" y="916"/>
                    </a:lnTo>
                    <a:lnTo>
                      <a:pt x="4365" y="1129"/>
                    </a:lnTo>
                    <a:lnTo>
                      <a:pt x="4280" y="1193"/>
                    </a:lnTo>
                    <a:lnTo>
                      <a:pt x="4195" y="1256"/>
                    </a:lnTo>
                    <a:lnTo>
                      <a:pt x="4152" y="1278"/>
                    </a:lnTo>
                    <a:lnTo>
                      <a:pt x="4024" y="1342"/>
                    </a:lnTo>
                    <a:lnTo>
                      <a:pt x="3896" y="1448"/>
                    </a:lnTo>
                    <a:lnTo>
                      <a:pt x="3747" y="1533"/>
                    </a:lnTo>
                    <a:lnTo>
                      <a:pt x="3577" y="1725"/>
                    </a:lnTo>
                    <a:lnTo>
                      <a:pt x="3535" y="1746"/>
                    </a:lnTo>
                    <a:lnTo>
                      <a:pt x="3343" y="1895"/>
                    </a:lnTo>
                    <a:lnTo>
                      <a:pt x="3258" y="1938"/>
                    </a:lnTo>
                    <a:lnTo>
                      <a:pt x="3151" y="1980"/>
                    </a:lnTo>
                    <a:lnTo>
                      <a:pt x="2896" y="2108"/>
                    </a:lnTo>
                    <a:lnTo>
                      <a:pt x="2385" y="2385"/>
                    </a:lnTo>
                    <a:lnTo>
                      <a:pt x="2215" y="2491"/>
                    </a:lnTo>
                    <a:lnTo>
                      <a:pt x="2108" y="2576"/>
                    </a:lnTo>
                    <a:lnTo>
                      <a:pt x="2023" y="2662"/>
                    </a:lnTo>
                    <a:lnTo>
                      <a:pt x="1874" y="2832"/>
                    </a:lnTo>
                    <a:lnTo>
                      <a:pt x="1831" y="2874"/>
                    </a:lnTo>
                    <a:lnTo>
                      <a:pt x="1704" y="3002"/>
                    </a:lnTo>
                    <a:lnTo>
                      <a:pt x="1597" y="3087"/>
                    </a:lnTo>
                    <a:lnTo>
                      <a:pt x="1470" y="3172"/>
                    </a:lnTo>
                    <a:lnTo>
                      <a:pt x="1257" y="3322"/>
                    </a:lnTo>
                    <a:lnTo>
                      <a:pt x="1129" y="3428"/>
                    </a:lnTo>
                    <a:lnTo>
                      <a:pt x="1001" y="3556"/>
                    </a:lnTo>
                    <a:lnTo>
                      <a:pt x="916" y="3662"/>
                    </a:lnTo>
                    <a:lnTo>
                      <a:pt x="831" y="3790"/>
                    </a:lnTo>
                    <a:lnTo>
                      <a:pt x="639" y="4109"/>
                    </a:lnTo>
                    <a:lnTo>
                      <a:pt x="469" y="4450"/>
                    </a:lnTo>
                    <a:lnTo>
                      <a:pt x="426" y="4535"/>
                    </a:lnTo>
                    <a:lnTo>
                      <a:pt x="320" y="4748"/>
                    </a:lnTo>
                    <a:lnTo>
                      <a:pt x="235" y="4897"/>
                    </a:lnTo>
                    <a:lnTo>
                      <a:pt x="171" y="5067"/>
                    </a:lnTo>
                    <a:lnTo>
                      <a:pt x="86" y="5238"/>
                    </a:lnTo>
                    <a:lnTo>
                      <a:pt x="43" y="5429"/>
                    </a:lnTo>
                    <a:lnTo>
                      <a:pt x="1" y="5642"/>
                    </a:lnTo>
                    <a:lnTo>
                      <a:pt x="1" y="5855"/>
                    </a:lnTo>
                    <a:lnTo>
                      <a:pt x="64" y="6323"/>
                    </a:lnTo>
                    <a:lnTo>
                      <a:pt x="86" y="6494"/>
                    </a:lnTo>
                    <a:lnTo>
                      <a:pt x="171" y="7239"/>
                    </a:lnTo>
                    <a:lnTo>
                      <a:pt x="213" y="7920"/>
                    </a:lnTo>
                    <a:lnTo>
                      <a:pt x="213" y="8154"/>
                    </a:lnTo>
                    <a:lnTo>
                      <a:pt x="213" y="8388"/>
                    </a:lnTo>
                    <a:lnTo>
                      <a:pt x="235" y="8601"/>
                    </a:lnTo>
                    <a:lnTo>
                      <a:pt x="256" y="8793"/>
                    </a:lnTo>
                    <a:lnTo>
                      <a:pt x="299" y="9027"/>
                    </a:lnTo>
                    <a:lnTo>
                      <a:pt x="341" y="9112"/>
                    </a:lnTo>
                    <a:lnTo>
                      <a:pt x="384" y="9197"/>
                    </a:lnTo>
                    <a:lnTo>
                      <a:pt x="426" y="9282"/>
                    </a:lnTo>
                    <a:lnTo>
                      <a:pt x="469" y="9410"/>
                    </a:lnTo>
                    <a:lnTo>
                      <a:pt x="533" y="9517"/>
                    </a:lnTo>
                    <a:lnTo>
                      <a:pt x="597" y="9708"/>
                    </a:lnTo>
                    <a:lnTo>
                      <a:pt x="639" y="9900"/>
                    </a:lnTo>
                    <a:lnTo>
                      <a:pt x="746" y="10390"/>
                    </a:lnTo>
                    <a:lnTo>
                      <a:pt x="767" y="10602"/>
                    </a:lnTo>
                    <a:lnTo>
                      <a:pt x="767" y="10794"/>
                    </a:lnTo>
                    <a:lnTo>
                      <a:pt x="767" y="11028"/>
                    </a:lnTo>
                    <a:lnTo>
                      <a:pt x="746" y="11390"/>
                    </a:lnTo>
                    <a:lnTo>
                      <a:pt x="767" y="11518"/>
                    </a:lnTo>
                    <a:lnTo>
                      <a:pt x="788" y="11646"/>
                    </a:lnTo>
                    <a:lnTo>
                      <a:pt x="852" y="11795"/>
                    </a:lnTo>
                    <a:lnTo>
                      <a:pt x="916" y="11922"/>
                    </a:lnTo>
                    <a:lnTo>
                      <a:pt x="1001" y="12071"/>
                    </a:lnTo>
                    <a:lnTo>
                      <a:pt x="1086" y="12220"/>
                    </a:lnTo>
                    <a:lnTo>
                      <a:pt x="1235" y="12412"/>
                    </a:lnTo>
                    <a:lnTo>
                      <a:pt x="1406" y="12582"/>
                    </a:lnTo>
                    <a:lnTo>
                      <a:pt x="1448" y="12604"/>
                    </a:lnTo>
                    <a:lnTo>
                      <a:pt x="1512" y="12689"/>
                    </a:lnTo>
                    <a:lnTo>
                      <a:pt x="1661" y="12838"/>
                    </a:lnTo>
                    <a:lnTo>
                      <a:pt x="1789" y="13029"/>
                    </a:lnTo>
                    <a:lnTo>
                      <a:pt x="1895" y="13285"/>
                    </a:lnTo>
                    <a:lnTo>
                      <a:pt x="2002" y="13540"/>
                    </a:lnTo>
                    <a:lnTo>
                      <a:pt x="2087" y="13775"/>
                    </a:lnTo>
                    <a:lnTo>
                      <a:pt x="2172" y="14009"/>
                    </a:lnTo>
                    <a:lnTo>
                      <a:pt x="2321" y="14307"/>
                    </a:lnTo>
                    <a:lnTo>
                      <a:pt x="2491" y="14520"/>
                    </a:lnTo>
                    <a:lnTo>
                      <a:pt x="2619" y="14669"/>
                    </a:lnTo>
                    <a:lnTo>
                      <a:pt x="2747" y="14775"/>
                    </a:lnTo>
                    <a:lnTo>
                      <a:pt x="2789" y="14818"/>
                    </a:lnTo>
                    <a:lnTo>
                      <a:pt x="2960" y="14967"/>
                    </a:lnTo>
                    <a:lnTo>
                      <a:pt x="3066" y="15073"/>
                    </a:lnTo>
                    <a:lnTo>
                      <a:pt x="3130" y="15222"/>
                    </a:lnTo>
                    <a:lnTo>
                      <a:pt x="3194" y="15393"/>
                    </a:lnTo>
                    <a:lnTo>
                      <a:pt x="3279" y="15542"/>
                    </a:lnTo>
                    <a:lnTo>
                      <a:pt x="3364" y="15648"/>
                    </a:lnTo>
                    <a:lnTo>
                      <a:pt x="3492" y="15733"/>
                    </a:lnTo>
                    <a:lnTo>
                      <a:pt x="3620" y="15776"/>
                    </a:lnTo>
                    <a:lnTo>
                      <a:pt x="3747" y="15818"/>
                    </a:lnTo>
                    <a:lnTo>
                      <a:pt x="3833" y="15818"/>
                    </a:lnTo>
                    <a:lnTo>
                      <a:pt x="4088" y="15797"/>
                    </a:lnTo>
                    <a:lnTo>
                      <a:pt x="4195" y="15776"/>
                    </a:lnTo>
                    <a:lnTo>
                      <a:pt x="4258" y="15776"/>
                    </a:lnTo>
                    <a:lnTo>
                      <a:pt x="4450" y="15754"/>
                    </a:lnTo>
                    <a:lnTo>
                      <a:pt x="4642" y="15712"/>
                    </a:lnTo>
                    <a:lnTo>
                      <a:pt x="4833" y="15669"/>
                    </a:lnTo>
                    <a:lnTo>
                      <a:pt x="4940" y="15627"/>
                    </a:lnTo>
                    <a:lnTo>
                      <a:pt x="5174" y="15584"/>
                    </a:lnTo>
                    <a:lnTo>
                      <a:pt x="5408" y="15563"/>
                    </a:lnTo>
                    <a:lnTo>
                      <a:pt x="5493" y="15542"/>
                    </a:lnTo>
                    <a:lnTo>
                      <a:pt x="5664" y="15520"/>
                    </a:lnTo>
                    <a:lnTo>
                      <a:pt x="5855" y="15499"/>
                    </a:lnTo>
                    <a:lnTo>
                      <a:pt x="6025" y="15478"/>
                    </a:lnTo>
                    <a:lnTo>
                      <a:pt x="6430" y="15478"/>
                    </a:lnTo>
                    <a:lnTo>
                      <a:pt x="6685" y="15435"/>
                    </a:lnTo>
                    <a:lnTo>
                      <a:pt x="6962" y="15393"/>
                    </a:lnTo>
                    <a:lnTo>
                      <a:pt x="7260" y="15350"/>
                    </a:lnTo>
                    <a:lnTo>
                      <a:pt x="7473" y="15307"/>
                    </a:lnTo>
                    <a:lnTo>
                      <a:pt x="7643" y="15265"/>
                    </a:lnTo>
                    <a:lnTo>
                      <a:pt x="7984" y="15180"/>
                    </a:lnTo>
                    <a:lnTo>
                      <a:pt x="8112" y="15158"/>
                    </a:lnTo>
                    <a:lnTo>
                      <a:pt x="8303" y="15094"/>
                    </a:lnTo>
                    <a:lnTo>
                      <a:pt x="8431" y="15052"/>
                    </a:lnTo>
                    <a:lnTo>
                      <a:pt x="8559" y="15009"/>
                    </a:lnTo>
                    <a:lnTo>
                      <a:pt x="8729" y="14903"/>
                    </a:lnTo>
                    <a:lnTo>
                      <a:pt x="8878" y="14818"/>
                    </a:lnTo>
                    <a:lnTo>
                      <a:pt x="9006" y="14733"/>
                    </a:lnTo>
                    <a:lnTo>
                      <a:pt x="9176" y="14647"/>
                    </a:lnTo>
                    <a:lnTo>
                      <a:pt x="9304" y="14584"/>
                    </a:lnTo>
                    <a:lnTo>
                      <a:pt x="9432" y="14520"/>
                    </a:lnTo>
                    <a:lnTo>
                      <a:pt x="9581" y="14456"/>
                    </a:lnTo>
                    <a:lnTo>
                      <a:pt x="9730" y="14371"/>
                    </a:lnTo>
                    <a:lnTo>
                      <a:pt x="9921" y="14264"/>
                    </a:lnTo>
                    <a:lnTo>
                      <a:pt x="10070" y="14136"/>
                    </a:lnTo>
                    <a:lnTo>
                      <a:pt x="10156" y="14051"/>
                    </a:lnTo>
                    <a:lnTo>
                      <a:pt x="10219" y="13966"/>
                    </a:lnTo>
                    <a:lnTo>
                      <a:pt x="10305" y="13796"/>
                    </a:lnTo>
                    <a:lnTo>
                      <a:pt x="10390" y="13647"/>
                    </a:lnTo>
                    <a:lnTo>
                      <a:pt x="10517" y="13476"/>
                    </a:lnTo>
                    <a:lnTo>
                      <a:pt x="10666" y="13306"/>
                    </a:lnTo>
                    <a:lnTo>
                      <a:pt x="10773" y="13157"/>
                    </a:lnTo>
                    <a:lnTo>
                      <a:pt x="10943" y="12987"/>
                    </a:lnTo>
                    <a:lnTo>
                      <a:pt x="11007" y="12923"/>
                    </a:lnTo>
                    <a:lnTo>
                      <a:pt x="11241" y="12859"/>
                    </a:lnTo>
                    <a:lnTo>
                      <a:pt x="11305" y="12838"/>
                    </a:lnTo>
                    <a:lnTo>
                      <a:pt x="11454" y="12795"/>
                    </a:lnTo>
                    <a:lnTo>
                      <a:pt x="11774" y="12731"/>
                    </a:lnTo>
                    <a:lnTo>
                      <a:pt x="12072" y="12646"/>
                    </a:lnTo>
                    <a:lnTo>
                      <a:pt x="12157" y="12625"/>
                    </a:lnTo>
                    <a:lnTo>
                      <a:pt x="12476" y="12497"/>
                    </a:lnTo>
                    <a:lnTo>
                      <a:pt x="12561" y="12455"/>
                    </a:lnTo>
                    <a:lnTo>
                      <a:pt x="12668" y="12391"/>
                    </a:lnTo>
                    <a:lnTo>
                      <a:pt x="12732" y="12306"/>
                    </a:lnTo>
                    <a:lnTo>
                      <a:pt x="12795" y="12220"/>
                    </a:lnTo>
                    <a:lnTo>
                      <a:pt x="12838" y="12157"/>
                    </a:lnTo>
                    <a:lnTo>
                      <a:pt x="12944" y="12008"/>
                    </a:lnTo>
                    <a:lnTo>
                      <a:pt x="12987" y="11944"/>
                    </a:lnTo>
                    <a:lnTo>
                      <a:pt x="13179" y="11624"/>
                    </a:lnTo>
                    <a:lnTo>
                      <a:pt x="13221" y="11518"/>
                    </a:lnTo>
                    <a:lnTo>
                      <a:pt x="13264" y="11411"/>
                    </a:lnTo>
                    <a:lnTo>
                      <a:pt x="13306" y="11199"/>
                    </a:lnTo>
                    <a:lnTo>
                      <a:pt x="13328" y="11049"/>
                    </a:lnTo>
                    <a:lnTo>
                      <a:pt x="13349" y="11007"/>
                    </a:lnTo>
                    <a:lnTo>
                      <a:pt x="13562" y="10751"/>
                    </a:lnTo>
                    <a:lnTo>
                      <a:pt x="13647" y="10645"/>
                    </a:lnTo>
                    <a:lnTo>
                      <a:pt x="13711" y="10539"/>
                    </a:lnTo>
                    <a:lnTo>
                      <a:pt x="13817" y="10304"/>
                    </a:lnTo>
                    <a:lnTo>
                      <a:pt x="13881" y="10155"/>
                    </a:lnTo>
                    <a:lnTo>
                      <a:pt x="13924" y="10049"/>
                    </a:lnTo>
                    <a:lnTo>
                      <a:pt x="13966" y="9921"/>
                    </a:lnTo>
                    <a:lnTo>
                      <a:pt x="14030" y="9793"/>
                    </a:lnTo>
                    <a:lnTo>
                      <a:pt x="14137" y="9538"/>
                    </a:lnTo>
                    <a:lnTo>
                      <a:pt x="14179" y="9389"/>
                    </a:lnTo>
                    <a:lnTo>
                      <a:pt x="14222" y="9240"/>
                    </a:lnTo>
                    <a:lnTo>
                      <a:pt x="14264" y="9155"/>
                    </a:lnTo>
                    <a:lnTo>
                      <a:pt x="14307" y="8984"/>
                    </a:lnTo>
                    <a:lnTo>
                      <a:pt x="14371" y="8814"/>
                    </a:lnTo>
                    <a:lnTo>
                      <a:pt x="14371" y="8644"/>
                    </a:lnTo>
                    <a:lnTo>
                      <a:pt x="14350" y="8473"/>
                    </a:lnTo>
                    <a:lnTo>
                      <a:pt x="14307" y="8324"/>
                    </a:lnTo>
                    <a:lnTo>
                      <a:pt x="14243" y="8175"/>
                    </a:lnTo>
                    <a:lnTo>
                      <a:pt x="14158" y="7984"/>
                    </a:lnTo>
                    <a:lnTo>
                      <a:pt x="14094" y="7814"/>
                    </a:lnTo>
                    <a:lnTo>
                      <a:pt x="14051" y="7494"/>
                    </a:lnTo>
                    <a:lnTo>
                      <a:pt x="14030" y="7196"/>
                    </a:lnTo>
                    <a:lnTo>
                      <a:pt x="14009" y="7090"/>
                    </a:lnTo>
                    <a:lnTo>
                      <a:pt x="14009" y="7005"/>
                    </a:lnTo>
                    <a:lnTo>
                      <a:pt x="14009" y="6962"/>
                    </a:lnTo>
                    <a:lnTo>
                      <a:pt x="13966" y="6728"/>
                    </a:lnTo>
                    <a:lnTo>
                      <a:pt x="13902" y="6387"/>
                    </a:lnTo>
                    <a:lnTo>
                      <a:pt x="13881" y="6302"/>
                    </a:lnTo>
                    <a:lnTo>
                      <a:pt x="13796" y="6004"/>
                    </a:lnTo>
                    <a:lnTo>
                      <a:pt x="13732" y="5855"/>
                    </a:lnTo>
                    <a:lnTo>
                      <a:pt x="13668" y="5727"/>
                    </a:lnTo>
                    <a:lnTo>
                      <a:pt x="13583" y="5599"/>
                    </a:lnTo>
                    <a:lnTo>
                      <a:pt x="13455" y="5493"/>
                    </a:lnTo>
                    <a:lnTo>
                      <a:pt x="13179" y="5301"/>
                    </a:lnTo>
                    <a:lnTo>
                      <a:pt x="12944" y="5067"/>
                    </a:lnTo>
                    <a:lnTo>
                      <a:pt x="12859" y="4961"/>
                    </a:lnTo>
                    <a:lnTo>
                      <a:pt x="12774" y="4854"/>
                    </a:lnTo>
                    <a:lnTo>
                      <a:pt x="12710" y="4705"/>
                    </a:lnTo>
                    <a:lnTo>
                      <a:pt x="12646" y="4535"/>
                    </a:lnTo>
                    <a:lnTo>
                      <a:pt x="12561" y="4280"/>
                    </a:lnTo>
                    <a:lnTo>
                      <a:pt x="12412" y="4067"/>
                    </a:lnTo>
                    <a:lnTo>
                      <a:pt x="12327" y="3918"/>
                    </a:lnTo>
                    <a:lnTo>
                      <a:pt x="12263" y="3854"/>
                    </a:lnTo>
                    <a:lnTo>
                      <a:pt x="12135" y="3683"/>
                    </a:lnTo>
                    <a:lnTo>
                      <a:pt x="11986" y="3449"/>
                    </a:lnTo>
                    <a:lnTo>
                      <a:pt x="11944" y="3385"/>
                    </a:lnTo>
                    <a:lnTo>
                      <a:pt x="11837" y="3236"/>
                    </a:lnTo>
                    <a:lnTo>
                      <a:pt x="11688" y="3045"/>
                    </a:lnTo>
                    <a:lnTo>
                      <a:pt x="11518" y="2874"/>
                    </a:lnTo>
                    <a:lnTo>
                      <a:pt x="11390" y="2768"/>
                    </a:lnTo>
                    <a:lnTo>
                      <a:pt x="11263" y="2683"/>
                    </a:lnTo>
                    <a:lnTo>
                      <a:pt x="11135" y="2598"/>
                    </a:lnTo>
                    <a:lnTo>
                      <a:pt x="10794" y="2300"/>
                    </a:lnTo>
                    <a:lnTo>
                      <a:pt x="10411" y="1959"/>
                    </a:lnTo>
                    <a:lnTo>
                      <a:pt x="9900" y="1405"/>
                    </a:lnTo>
                    <a:lnTo>
                      <a:pt x="9836" y="1342"/>
                    </a:lnTo>
                    <a:lnTo>
                      <a:pt x="9559" y="1086"/>
                    </a:lnTo>
                    <a:lnTo>
                      <a:pt x="9325" y="895"/>
                    </a:lnTo>
                    <a:lnTo>
                      <a:pt x="9112" y="746"/>
                    </a:lnTo>
                    <a:lnTo>
                      <a:pt x="8899" y="639"/>
                    </a:lnTo>
                    <a:lnTo>
                      <a:pt x="8708" y="533"/>
                    </a:lnTo>
                    <a:lnTo>
                      <a:pt x="8559" y="469"/>
                    </a:lnTo>
                    <a:lnTo>
                      <a:pt x="8389" y="405"/>
                    </a:lnTo>
                    <a:lnTo>
                      <a:pt x="8325" y="384"/>
                    </a:lnTo>
                    <a:lnTo>
                      <a:pt x="8197" y="320"/>
                    </a:lnTo>
                    <a:lnTo>
                      <a:pt x="8027" y="235"/>
                    </a:lnTo>
                    <a:lnTo>
                      <a:pt x="7792" y="128"/>
                    </a:lnTo>
                    <a:lnTo>
                      <a:pt x="7686" y="86"/>
                    </a:lnTo>
                    <a:lnTo>
                      <a:pt x="7558" y="64"/>
                    </a:lnTo>
                    <a:lnTo>
                      <a:pt x="7494" y="64"/>
                    </a:lnTo>
                    <a:lnTo>
                      <a:pt x="7367" y="22"/>
                    </a:lnTo>
                    <a:lnTo>
                      <a:pt x="7196" y="22"/>
                    </a:lnTo>
                    <a:lnTo>
                      <a:pt x="7069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2935;p49">
                <a:extLst>
                  <a:ext uri="{FF2B5EF4-FFF2-40B4-BE49-F238E27FC236}">
                    <a16:creationId xmlns:a16="http://schemas.microsoft.com/office/drawing/2014/main" id="{5FC2FBD3-607D-5BEF-B986-F75A2EC201E8}"/>
                  </a:ext>
                </a:extLst>
              </p:cNvPr>
              <p:cNvSpPr/>
              <p:nvPr/>
            </p:nvSpPr>
            <p:spPr>
              <a:xfrm>
                <a:off x="5260545" y="3469719"/>
                <a:ext cx="133327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15819" fill="none" extrusionOk="0">
                    <a:moveTo>
                      <a:pt x="6983" y="0"/>
                    </a:moveTo>
                    <a:lnTo>
                      <a:pt x="6941" y="0"/>
                    </a:lnTo>
                    <a:lnTo>
                      <a:pt x="6941" y="0"/>
                    </a:lnTo>
                    <a:lnTo>
                      <a:pt x="6728" y="22"/>
                    </a:lnTo>
                    <a:lnTo>
                      <a:pt x="6728" y="22"/>
                    </a:lnTo>
                    <a:lnTo>
                      <a:pt x="6536" y="43"/>
                    </a:lnTo>
                    <a:lnTo>
                      <a:pt x="6345" y="64"/>
                    </a:lnTo>
                    <a:lnTo>
                      <a:pt x="6132" y="128"/>
                    </a:lnTo>
                    <a:lnTo>
                      <a:pt x="5919" y="192"/>
                    </a:lnTo>
                    <a:lnTo>
                      <a:pt x="5919" y="192"/>
                    </a:lnTo>
                    <a:lnTo>
                      <a:pt x="5770" y="256"/>
                    </a:lnTo>
                    <a:lnTo>
                      <a:pt x="5600" y="341"/>
                    </a:lnTo>
                    <a:lnTo>
                      <a:pt x="5600" y="341"/>
                    </a:lnTo>
                    <a:lnTo>
                      <a:pt x="5387" y="490"/>
                    </a:lnTo>
                    <a:lnTo>
                      <a:pt x="5387" y="490"/>
                    </a:lnTo>
                    <a:lnTo>
                      <a:pt x="5259" y="554"/>
                    </a:lnTo>
                    <a:lnTo>
                      <a:pt x="5131" y="618"/>
                    </a:lnTo>
                    <a:lnTo>
                      <a:pt x="4918" y="767"/>
                    </a:lnTo>
                    <a:lnTo>
                      <a:pt x="4918" y="767"/>
                    </a:lnTo>
                    <a:lnTo>
                      <a:pt x="4684" y="916"/>
                    </a:lnTo>
                    <a:lnTo>
                      <a:pt x="4684" y="916"/>
                    </a:lnTo>
                    <a:lnTo>
                      <a:pt x="4365" y="1129"/>
                    </a:lnTo>
                    <a:lnTo>
                      <a:pt x="4280" y="1193"/>
                    </a:lnTo>
                    <a:lnTo>
                      <a:pt x="4195" y="1256"/>
                    </a:lnTo>
                    <a:lnTo>
                      <a:pt x="4152" y="1278"/>
                    </a:lnTo>
                    <a:lnTo>
                      <a:pt x="4024" y="1342"/>
                    </a:lnTo>
                    <a:lnTo>
                      <a:pt x="4024" y="1342"/>
                    </a:lnTo>
                    <a:lnTo>
                      <a:pt x="3896" y="1448"/>
                    </a:lnTo>
                    <a:lnTo>
                      <a:pt x="3747" y="1533"/>
                    </a:lnTo>
                    <a:lnTo>
                      <a:pt x="3747" y="1533"/>
                    </a:lnTo>
                    <a:lnTo>
                      <a:pt x="3577" y="1725"/>
                    </a:lnTo>
                    <a:lnTo>
                      <a:pt x="3535" y="1746"/>
                    </a:lnTo>
                    <a:lnTo>
                      <a:pt x="3535" y="1746"/>
                    </a:lnTo>
                    <a:lnTo>
                      <a:pt x="3343" y="1895"/>
                    </a:lnTo>
                    <a:lnTo>
                      <a:pt x="3258" y="1938"/>
                    </a:lnTo>
                    <a:lnTo>
                      <a:pt x="3151" y="1980"/>
                    </a:lnTo>
                    <a:lnTo>
                      <a:pt x="3151" y="1980"/>
                    </a:lnTo>
                    <a:lnTo>
                      <a:pt x="2896" y="2108"/>
                    </a:lnTo>
                    <a:lnTo>
                      <a:pt x="2896" y="2108"/>
                    </a:lnTo>
                    <a:lnTo>
                      <a:pt x="2385" y="2385"/>
                    </a:lnTo>
                    <a:lnTo>
                      <a:pt x="2385" y="2385"/>
                    </a:lnTo>
                    <a:lnTo>
                      <a:pt x="2215" y="2491"/>
                    </a:lnTo>
                    <a:lnTo>
                      <a:pt x="2215" y="2491"/>
                    </a:lnTo>
                    <a:lnTo>
                      <a:pt x="2108" y="2576"/>
                    </a:lnTo>
                    <a:lnTo>
                      <a:pt x="2023" y="2662"/>
                    </a:lnTo>
                    <a:lnTo>
                      <a:pt x="2023" y="2662"/>
                    </a:lnTo>
                    <a:lnTo>
                      <a:pt x="1874" y="2832"/>
                    </a:lnTo>
                    <a:lnTo>
                      <a:pt x="1831" y="2874"/>
                    </a:lnTo>
                    <a:lnTo>
                      <a:pt x="1831" y="2874"/>
                    </a:lnTo>
                    <a:lnTo>
                      <a:pt x="1704" y="3002"/>
                    </a:lnTo>
                    <a:lnTo>
                      <a:pt x="1704" y="3002"/>
                    </a:lnTo>
                    <a:lnTo>
                      <a:pt x="1597" y="3087"/>
                    </a:lnTo>
                    <a:lnTo>
                      <a:pt x="1470" y="3172"/>
                    </a:lnTo>
                    <a:lnTo>
                      <a:pt x="1470" y="3172"/>
                    </a:lnTo>
                    <a:lnTo>
                      <a:pt x="1257" y="3322"/>
                    </a:lnTo>
                    <a:lnTo>
                      <a:pt x="1257" y="3322"/>
                    </a:lnTo>
                    <a:lnTo>
                      <a:pt x="1129" y="3428"/>
                    </a:lnTo>
                    <a:lnTo>
                      <a:pt x="1001" y="3556"/>
                    </a:lnTo>
                    <a:lnTo>
                      <a:pt x="916" y="3662"/>
                    </a:lnTo>
                    <a:lnTo>
                      <a:pt x="831" y="3790"/>
                    </a:lnTo>
                    <a:lnTo>
                      <a:pt x="831" y="3790"/>
                    </a:lnTo>
                    <a:lnTo>
                      <a:pt x="639" y="4109"/>
                    </a:lnTo>
                    <a:lnTo>
                      <a:pt x="469" y="4450"/>
                    </a:lnTo>
                    <a:lnTo>
                      <a:pt x="426" y="4535"/>
                    </a:lnTo>
                    <a:lnTo>
                      <a:pt x="426" y="4535"/>
                    </a:lnTo>
                    <a:lnTo>
                      <a:pt x="320" y="4748"/>
                    </a:lnTo>
                    <a:lnTo>
                      <a:pt x="320" y="4748"/>
                    </a:lnTo>
                    <a:lnTo>
                      <a:pt x="235" y="4897"/>
                    </a:lnTo>
                    <a:lnTo>
                      <a:pt x="171" y="5067"/>
                    </a:lnTo>
                    <a:lnTo>
                      <a:pt x="171" y="5067"/>
                    </a:lnTo>
                    <a:lnTo>
                      <a:pt x="86" y="5238"/>
                    </a:lnTo>
                    <a:lnTo>
                      <a:pt x="43" y="5429"/>
                    </a:lnTo>
                    <a:lnTo>
                      <a:pt x="1" y="5642"/>
                    </a:lnTo>
                    <a:lnTo>
                      <a:pt x="1" y="5855"/>
                    </a:lnTo>
                    <a:lnTo>
                      <a:pt x="1" y="5855"/>
                    </a:lnTo>
                    <a:lnTo>
                      <a:pt x="64" y="6323"/>
                    </a:lnTo>
                    <a:lnTo>
                      <a:pt x="86" y="6494"/>
                    </a:lnTo>
                    <a:lnTo>
                      <a:pt x="86" y="6494"/>
                    </a:lnTo>
                    <a:lnTo>
                      <a:pt x="171" y="7239"/>
                    </a:lnTo>
                    <a:lnTo>
                      <a:pt x="213" y="7920"/>
                    </a:lnTo>
                    <a:lnTo>
                      <a:pt x="213" y="8154"/>
                    </a:lnTo>
                    <a:lnTo>
                      <a:pt x="213" y="8388"/>
                    </a:lnTo>
                    <a:lnTo>
                      <a:pt x="213" y="8388"/>
                    </a:lnTo>
                    <a:lnTo>
                      <a:pt x="235" y="8601"/>
                    </a:lnTo>
                    <a:lnTo>
                      <a:pt x="235" y="8601"/>
                    </a:lnTo>
                    <a:lnTo>
                      <a:pt x="256" y="8793"/>
                    </a:lnTo>
                    <a:lnTo>
                      <a:pt x="299" y="9027"/>
                    </a:lnTo>
                    <a:lnTo>
                      <a:pt x="299" y="9027"/>
                    </a:lnTo>
                    <a:lnTo>
                      <a:pt x="341" y="9112"/>
                    </a:lnTo>
                    <a:lnTo>
                      <a:pt x="384" y="9197"/>
                    </a:lnTo>
                    <a:lnTo>
                      <a:pt x="426" y="9282"/>
                    </a:lnTo>
                    <a:lnTo>
                      <a:pt x="426" y="9282"/>
                    </a:lnTo>
                    <a:lnTo>
                      <a:pt x="469" y="9410"/>
                    </a:lnTo>
                    <a:lnTo>
                      <a:pt x="533" y="9517"/>
                    </a:lnTo>
                    <a:lnTo>
                      <a:pt x="533" y="9517"/>
                    </a:lnTo>
                    <a:lnTo>
                      <a:pt x="597" y="9708"/>
                    </a:lnTo>
                    <a:lnTo>
                      <a:pt x="639" y="9900"/>
                    </a:lnTo>
                    <a:lnTo>
                      <a:pt x="639" y="9900"/>
                    </a:lnTo>
                    <a:lnTo>
                      <a:pt x="746" y="10390"/>
                    </a:lnTo>
                    <a:lnTo>
                      <a:pt x="746" y="10390"/>
                    </a:lnTo>
                    <a:lnTo>
                      <a:pt x="767" y="10602"/>
                    </a:lnTo>
                    <a:lnTo>
                      <a:pt x="767" y="10794"/>
                    </a:lnTo>
                    <a:lnTo>
                      <a:pt x="767" y="10794"/>
                    </a:lnTo>
                    <a:lnTo>
                      <a:pt x="767" y="11028"/>
                    </a:lnTo>
                    <a:lnTo>
                      <a:pt x="767" y="11028"/>
                    </a:lnTo>
                    <a:lnTo>
                      <a:pt x="746" y="11390"/>
                    </a:lnTo>
                    <a:lnTo>
                      <a:pt x="746" y="11390"/>
                    </a:lnTo>
                    <a:lnTo>
                      <a:pt x="767" y="11518"/>
                    </a:lnTo>
                    <a:lnTo>
                      <a:pt x="788" y="11646"/>
                    </a:lnTo>
                    <a:lnTo>
                      <a:pt x="852" y="11795"/>
                    </a:lnTo>
                    <a:lnTo>
                      <a:pt x="916" y="11922"/>
                    </a:lnTo>
                    <a:lnTo>
                      <a:pt x="916" y="11922"/>
                    </a:lnTo>
                    <a:lnTo>
                      <a:pt x="1001" y="12071"/>
                    </a:lnTo>
                    <a:lnTo>
                      <a:pt x="1086" y="12220"/>
                    </a:lnTo>
                    <a:lnTo>
                      <a:pt x="1086" y="12220"/>
                    </a:lnTo>
                    <a:lnTo>
                      <a:pt x="1235" y="12412"/>
                    </a:lnTo>
                    <a:lnTo>
                      <a:pt x="1406" y="12582"/>
                    </a:lnTo>
                    <a:lnTo>
                      <a:pt x="1448" y="12604"/>
                    </a:lnTo>
                    <a:lnTo>
                      <a:pt x="1512" y="12689"/>
                    </a:lnTo>
                    <a:lnTo>
                      <a:pt x="1512" y="12689"/>
                    </a:lnTo>
                    <a:lnTo>
                      <a:pt x="1661" y="12838"/>
                    </a:lnTo>
                    <a:lnTo>
                      <a:pt x="1789" y="13029"/>
                    </a:lnTo>
                    <a:lnTo>
                      <a:pt x="1789" y="13029"/>
                    </a:lnTo>
                    <a:lnTo>
                      <a:pt x="1895" y="13285"/>
                    </a:lnTo>
                    <a:lnTo>
                      <a:pt x="2002" y="13540"/>
                    </a:lnTo>
                    <a:lnTo>
                      <a:pt x="2002" y="13540"/>
                    </a:lnTo>
                    <a:lnTo>
                      <a:pt x="2087" y="13775"/>
                    </a:lnTo>
                    <a:lnTo>
                      <a:pt x="2172" y="14009"/>
                    </a:lnTo>
                    <a:lnTo>
                      <a:pt x="2172" y="14009"/>
                    </a:lnTo>
                    <a:lnTo>
                      <a:pt x="2321" y="14307"/>
                    </a:lnTo>
                    <a:lnTo>
                      <a:pt x="2491" y="14520"/>
                    </a:lnTo>
                    <a:lnTo>
                      <a:pt x="2491" y="14520"/>
                    </a:lnTo>
                    <a:lnTo>
                      <a:pt x="2619" y="14669"/>
                    </a:lnTo>
                    <a:lnTo>
                      <a:pt x="2747" y="14775"/>
                    </a:lnTo>
                    <a:lnTo>
                      <a:pt x="2789" y="14818"/>
                    </a:lnTo>
                    <a:lnTo>
                      <a:pt x="2789" y="14818"/>
                    </a:lnTo>
                    <a:lnTo>
                      <a:pt x="2960" y="14967"/>
                    </a:lnTo>
                    <a:lnTo>
                      <a:pt x="2960" y="14967"/>
                    </a:lnTo>
                    <a:lnTo>
                      <a:pt x="3066" y="15073"/>
                    </a:lnTo>
                    <a:lnTo>
                      <a:pt x="3066" y="15073"/>
                    </a:lnTo>
                    <a:lnTo>
                      <a:pt x="3130" y="15222"/>
                    </a:lnTo>
                    <a:lnTo>
                      <a:pt x="3130" y="15222"/>
                    </a:lnTo>
                    <a:lnTo>
                      <a:pt x="3194" y="15393"/>
                    </a:lnTo>
                    <a:lnTo>
                      <a:pt x="3279" y="15542"/>
                    </a:lnTo>
                    <a:lnTo>
                      <a:pt x="3279" y="15542"/>
                    </a:lnTo>
                    <a:lnTo>
                      <a:pt x="3364" y="15648"/>
                    </a:lnTo>
                    <a:lnTo>
                      <a:pt x="3492" y="15733"/>
                    </a:lnTo>
                    <a:lnTo>
                      <a:pt x="3492" y="15733"/>
                    </a:lnTo>
                    <a:lnTo>
                      <a:pt x="3620" y="15776"/>
                    </a:lnTo>
                    <a:lnTo>
                      <a:pt x="3747" y="15818"/>
                    </a:lnTo>
                    <a:lnTo>
                      <a:pt x="3747" y="15818"/>
                    </a:lnTo>
                    <a:lnTo>
                      <a:pt x="3833" y="15818"/>
                    </a:lnTo>
                    <a:lnTo>
                      <a:pt x="3833" y="15818"/>
                    </a:lnTo>
                    <a:lnTo>
                      <a:pt x="4088" y="15797"/>
                    </a:lnTo>
                    <a:lnTo>
                      <a:pt x="4195" y="15776"/>
                    </a:lnTo>
                    <a:lnTo>
                      <a:pt x="4258" y="15776"/>
                    </a:lnTo>
                    <a:lnTo>
                      <a:pt x="4258" y="15776"/>
                    </a:lnTo>
                    <a:lnTo>
                      <a:pt x="4450" y="15754"/>
                    </a:lnTo>
                    <a:lnTo>
                      <a:pt x="4450" y="15754"/>
                    </a:lnTo>
                    <a:lnTo>
                      <a:pt x="4642" y="15712"/>
                    </a:lnTo>
                    <a:lnTo>
                      <a:pt x="4833" y="15669"/>
                    </a:lnTo>
                    <a:lnTo>
                      <a:pt x="4940" y="15627"/>
                    </a:lnTo>
                    <a:lnTo>
                      <a:pt x="4940" y="15627"/>
                    </a:lnTo>
                    <a:lnTo>
                      <a:pt x="5174" y="15584"/>
                    </a:lnTo>
                    <a:lnTo>
                      <a:pt x="5408" y="15563"/>
                    </a:lnTo>
                    <a:lnTo>
                      <a:pt x="5493" y="15542"/>
                    </a:lnTo>
                    <a:lnTo>
                      <a:pt x="5664" y="15520"/>
                    </a:lnTo>
                    <a:lnTo>
                      <a:pt x="5664" y="15520"/>
                    </a:lnTo>
                    <a:lnTo>
                      <a:pt x="5855" y="15499"/>
                    </a:lnTo>
                    <a:lnTo>
                      <a:pt x="6025" y="15478"/>
                    </a:lnTo>
                    <a:lnTo>
                      <a:pt x="6025" y="15478"/>
                    </a:lnTo>
                    <a:lnTo>
                      <a:pt x="6217" y="15478"/>
                    </a:lnTo>
                    <a:lnTo>
                      <a:pt x="6217" y="15478"/>
                    </a:lnTo>
                    <a:lnTo>
                      <a:pt x="6430" y="15478"/>
                    </a:lnTo>
                    <a:lnTo>
                      <a:pt x="6430" y="15478"/>
                    </a:lnTo>
                    <a:lnTo>
                      <a:pt x="6685" y="15435"/>
                    </a:lnTo>
                    <a:lnTo>
                      <a:pt x="6962" y="15393"/>
                    </a:lnTo>
                    <a:lnTo>
                      <a:pt x="6962" y="15393"/>
                    </a:lnTo>
                    <a:lnTo>
                      <a:pt x="7260" y="15350"/>
                    </a:lnTo>
                    <a:lnTo>
                      <a:pt x="7260" y="15350"/>
                    </a:lnTo>
                    <a:lnTo>
                      <a:pt x="7473" y="15307"/>
                    </a:lnTo>
                    <a:lnTo>
                      <a:pt x="7643" y="15265"/>
                    </a:lnTo>
                    <a:lnTo>
                      <a:pt x="7643" y="15265"/>
                    </a:lnTo>
                    <a:lnTo>
                      <a:pt x="7984" y="15180"/>
                    </a:lnTo>
                    <a:lnTo>
                      <a:pt x="8112" y="15158"/>
                    </a:lnTo>
                    <a:lnTo>
                      <a:pt x="8112" y="15158"/>
                    </a:lnTo>
                    <a:lnTo>
                      <a:pt x="8303" y="15094"/>
                    </a:lnTo>
                    <a:lnTo>
                      <a:pt x="8303" y="15094"/>
                    </a:lnTo>
                    <a:lnTo>
                      <a:pt x="8431" y="15052"/>
                    </a:lnTo>
                    <a:lnTo>
                      <a:pt x="8559" y="15009"/>
                    </a:lnTo>
                    <a:lnTo>
                      <a:pt x="8559" y="15009"/>
                    </a:lnTo>
                    <a:lnTo>
                      <a:pt x="8729" y="14903"/>
                    </a:lnTo>
                    <a:lnTo>
                      <a:pt x="8878" y="14818"/>
                    </a:lnTo>
                    <a:lnTo>
                      <a:pt x="9006" y="14733"/>
                    </a:lnTo>
                    <a:lnTo>
                      <a:pt x="9006" y="14733"/>
                    </a:lnTo>
                    <a:lnTo>
                      <a:pt x="9176" y="14647"/>
                    </a:lnTo>
                    <a:lnTo>
                      <a:pt x="9304" y="14584"/>
                    </a:lnTo>
                    <a:lnTo>
                      <a:pt x="9432" y="14520"/>
                    </a:lnTo>
                    <a:lnTo>
                      <a:pt x="9432" y="14520"/>
                    </a:lnTo>
                    <a:lnTo>
                      <a:pt x="9581" y="14456"/>
                    </a:lnTo>
                    <a:lnTo>
                      <a:pt x="9730" y="14371"/>
                    </a:lnTo>
                    <a:lnTo>
                      <a:pt x="9730" y="14371"/>
                    </a:lnTo>
                    <a:lnTo>
                      <a:pt x="9921" y="14264"/>
                    </a:lnTo>
                    <a:lnTo>
                      <a:pt x="10070" y="14136"/>
                    </a:lnTo>
                    <a:lnTo>
                      <a:pt x="10070" y="14136"/>
                    </a:lnTo>
                    <a:lnTo>
                      <a:pt x="10156" y="14051"/>
                    </a:lnTo>
                    <a:lnTo>
                      <a:pt x="10219" y="13966"/>
                    </a:lnTo>
                    <a:lnTo>
                      <a:pt x="10305" y="13796"/>
                    </a:lnTo>
                    <a:lnTo>
                      <a:pt x="10305" y="13796"/>
                    </a:lnTo>
                    <a:lnTo>
                      <a:pt x="10390" y="13647"/>
                    </a:lnTo>
                    <a:lnTo>
                      <a:pt x="10390" y="13647"/>
                    </a:lnTo>
                    <a:lnTo>
                      <a:pt x="10517" y="13476"/>
                    </a:lnTo>
                    <a:lnTo>
                      <a:pt x="10666" y="13306"/>
                    </a:lnTo>
                    <a:lnTo>
                      <a:pt x="10773" y="13157"/>
                    </a:lnTo>
                    <a:lnTo>
                      <a:pt x="10773" y="13157"/>
                    </a:lnTo>
                    <a:lnTo>
                      <a:pt x="10943" y="12987"/>
                    </a:lnTo>
                    <a:lnTo>
                      <a:pt x="10943" y="12987"/>
                    </a:lnTo>
                    <a:lnTo>
                      <a:pt x="11007" y="12923"/>
                    </a:lnTo>
                    <a:lnTo>
                      <a:pt x="11007" y="12923"/>
                    </a:lnTo>
                    <a:lnTo>
                      <a:pt x="11241" y="12859"/>
                    </a:lnTo>
                    <a:lnTo>
                      <a:pt x="11305" y="12838"/>
                    </a:lnTo>
                    <a:lnTo>
                      <a:pt x="11454" y="12795"/>
                    </a:lnTo>
                    <a:lnTo>
                      <a:pt x="11454" y="12795"/>
                    </a:lnTo>
                    <a:lnTo>
                      <a:pt x="11774" y="12731"/>
                    </a:lnTo>
                    <a:lnTo>
                      <a:pt x="12072" y="12646"/>
                    </a:lnTo>
                    <a:lnTo>
                      <a:pt x="12157" y="12625"/>
                    </a:lnTo>
                    <a:lnTo>
                      <a:pt x="12157" y="12625"/>
                    </a:lnTo>
                    <a:lnTo>
                      <a:pt x="12476" y="12497"/>
                    </a:lnTo>
                    <a:lnTo>
                      <a:pt x="12476" y="12497"/>
                    </a:lnTo>
                    <a:lnTo>
                      <a:pt x="12561" y="12455"/>
                    </a:lnTo>
                    <a:lnTo>
                      <a:pt x="12668" y="12391"/>
                    </a:lnTo>
                    <a:lnTo>
                      <a:pt x="12732" y="12306"/>
                    </a:lnTo>
                    <a:lnTo>
                      <a:pt x="12795" y="12220"/>
                    </a:lnTo>
                    <a:lnTo>
                      <a:pt x="12838" y="12157"/>
                    </a:lnTo>
                    <a:lnTo>
                      <a:pt x="12838" y="12157"/>
                    </a:lnTo>
                    <a:lnTo>
                      <a:pt x="12944" y="12008"/>
                    </a:lnTo>
                    <a:lnTo>
                      <a:pt x="12987" y="11944"/>
                    </a:lnTo>
                    <a:lnTo>
                      <a:pt x="12987" y="11944"/>
                    </a:lnTo>
                    <a:lnTo>
                      <a:pt x="13179" y="11624"/>
                    </a:lnTo>
                    <a:lnTo>
                      <a:pt x="13179" y="11624"/>
                    </a:lnTo>
                    <a:lnTo>
                      <a:pt x="13221" y="11518"/>
                    </a:lnTo>
                    <a:lnTo>
                      <a:pt x="13264" y="11411"/>
                    </a:lnTo>
                    <a:lnTo>
                      <a:pt x="13306" y="11199"/>
                    </a:lnTo>
                    <a:lnTo>
                      <a:pt x="13328" y="11049"/>
                    </a:lnTo>
                    <a:lnTo>
                      <a:pt x="13349" y="11007"/>
                    </a:lnTo>
                    <a:lnTo>
                      <a:pt x="13349" y="11007"/>
                    </a:lnTo>
                    <a:lnTo>
                      <a:pt x="13562" y="10751"/>
                    </a:lnTo>
                    <a:lnTo>
                      <a:pt x="13562" y="10751"/>
                    </a:lnTo>
                    <a:lnTo>
                      <a:pt x="13647" y="10645"/>
                    </a:lnTo>
                    <a:lnTo>
                      <a:pt x="13711" y="10539"/>
                    </a:lnTo>
                    <a:lnTo>
                      <a:pt x="13817" y="10304"/>
                    </a:lnTo>
                    <a:lnTo>
                      <a:pt x="13881" y="10155"/>
                    </a:lnTo>
                    <a:lnTo>
                      <a:pt x="13924" y="10049"/>
                    </a:lnTo>
                    <a:lnTo>
                      <a:pt x="13966" y="9921"/>
                    </a:lnTo>
                    <a:lnTo>
                      <a:pt x="14030" y="9793"/>
                    </a:lnTo>
                    <a:lnTo>
                      <a:pt x="14030" y="9793"/>
                    </a:lnTo>
                    <a:lnTo>
                      <a:pt x="14137" y="9538"/>
                    </a:lnTo>
                    <a:lnTo>
                      <a:pt x="14179" y="9389"/>
                    </a:lnTo>
                    <a:lnTo>
                      <a:pt x="14222" y="9240"/>
                    </a:lnTo>
                    <a:lnTo>
                      <a:pt x="14264" y="9155"/>
                    </a:lnTo>
                    <a:lnTo>
                      <a:pt x="14264" y="9155"/>
                    </a:lnTo>
                    <a:lnTo>
                      <a:pt x="14307" y="8984"/>
                    </a:lnTo>
                    <a:lnTo>
                      <a:pt x="14371" y="8814"/>
                    </a:lnTo>
                    <a:lnTo>
                      <a:pt x="14371" y="8814"/>
                    </a:lnTo>
                    <a:lnTo>
                      <a:pt x="14371" y="8644"/>
                    </a:lnTo>
                    <a:lnTo>
                      <a:pt x="14350" y="8473"/>
                    </a:lnTo>
                    <a:lnTo>
                      <a:pt x="14307" y="8324"/>
                    </a:lnTo>
                    <a:lnTo>
                      <a:pt x="14243" y="8175"/>
                    </a:lnTo>
                    <a:lnTo>
                      <a:pt x="14243" y="8175"/>
                    </a:lnTo>
                    <a:lnTo>
                      <a:pt x="14158" y="7984"/>
                    </a:lnTo>
                    <a:lnTo>
                      <a:pt x="14094" y="7814"/>
                    </a:lnTo>
                    <a:lnTo>
                      <a:pt x="14094" y="7814"/>
                    </a:lnTo>
                    <a:lnTo>
                      <a:pt x="14051" y="7494"/>
                    </a:lnTo>
                    <a:lnTo>
                      <a:pt x="14030" y="7196"/>
                    </a:lnTo>
                    <a:lnTo>
                      <a:pt x="14009" y="7090"/>
                    </a:lnTo>
                    <a:lnTo>
                      <a:pt x="14009" y="7005"/>
                    </a:lnTo>
                    <a:lnTo>
                      <a:pt x="14009" y="6962"/>
                    </a:lnTo>
                    <a:lnTo>
                      <a:pt x="14009" y="6962"/>
                    </a:lnTo>
                    <a:lnTo>
                      <a:pt x="13966" y="6728"/>
                    </a:lnTo>
                    <a:lnTo>
                      <a:pt x="13966" y="6728"/>
                    </a:lnTo>
                    <a:lnTo>
                      <a:pt x="13902" y="6387"/>
                    </a:lnTo>
                    <a:lnTo>
                      <a:pt x="13881" y="6302"/>
                    </a:lnTo>
                    <a:lnTo>
                      <a:pt x="13881" y="6302"/>
                    </a:lnTo>
                    <a:lnTo>
                      <a:pt x="13796" y="6004"/>
                    </a:lnTo>
                    <a:lnTo>
                      <a:pt x="13796" y="6004"/>
                    </a:lnTo>
                    <a:lnTo>
                      <a:pt x="13732" y="5855"/>
                    </a:lnTo>
                    <a:lnTo>
                      <a:pt x="13668" y="5727"/>
                    </a:lnTo>
                    <a:lnTo>
                      <a:pt x="13668" y="5727"/>
                    </a:lnTo>
                    <a:lnTo>
                      <a:pt x="13583" y="5599"/>
                    </a:lnTo>
                    <a:lnTo>
                      <a:pt x="13455" y="5493"/>
                    </a:lnTo>
                    <a:lnTo>
                      <a:pt x="13455" y="5493"/>
                    </a:lnTo>
                    <a:lnTo>
                      <a:pt x="13179" y="5301"/>
                    </a:lnTo>
                    <a:lnTo>
                      <a:pt x="12944" y="5067"/>
                    </a:lnTo>
                    <a:lnTo>
                      <a:pt x="12944" y="5067"/>
                    </a:lnTo>
                    <a:lnTo>
                      <a:pt x="12859" y="4961"/>
                    </a:lnTo>
                    <a:lnTo>
                      <a:pt x="12774" y="4854"/>
                    </a:lnTo>
                    <a:lnTo>
                      <a:pt x="12774" y="4854"/>
                    </a:lnTo>
                    <a:lnTo>
                      <a:pt x="12710" y="4705"/>
                    </a:lnTo>
                    <a:lnTo>
                      <a:pt x="12646" y="4535"/>
                    </a:lnTo>
                    <a:lnTo>
                      <a:pt x="12646" y="4535"/>
                    </a:lnTo>
                    <a:lnTo>
                      <a:pt x="12561" y="4280"/>
                    </a:lnTo>
                    <a:lnTo>
                      <a:pt x="12412" y="4067"/>
                    </a:lnTo>
                    <a:lnTo>
                      <a:pt x="12412" y="4067"/>
                    </a:lnTo>
                    <a:lnTo>
                      <a:pt x="12327" y="3918"/>
                    </a:lnTo>
                    <a:lnTo>
                      <a:pt x="12263" y="3854"/>
                    </a:lnTo>
                    <a:lnTo>
                      <a:pt x="12263" y="3854"/>
                    </a:lnTo>
                    <a:lnTo>
                      <a:pt x="12135" y="3683"/>
                    </a:lnTo>
                    <a:lnTo>
                      <a:pt x="11986" y="3449"/>
                    </a:lnTo>
                    <a:lnTo>
                      <a:pt x="11944" y="3385"/>
                    </a:lnTo>
                    <a:lnTo>
                      <a:pt x="11944" y="3385"/>
                    </a:lnTo>
                    <a:lnTo>
                      <a:pt x="11837" y="3236"/>
                    </a:lnTo>
                    <a:lnTo>
                      <a:pt x="11837" y="3236"/>
                    </a:lnTo>
                    <a:lnTo>
                      <a:pt x="11688" y="3045"/>
                    </a:lnTo>
                    <a:lnTo>
                      <a:pt x="11518" y="2874"/>
                    </a:lnTo>
                    <a:lnTo>
                      <a:pt x="11518" y="2874"/>
                    </a:lnTo>
                    <a:lnTo>
                      <a:pt x="11390" y="2768"/>
                    </a:lnTo>
                    <a:lnTo>
                      <a:pt x="11263" y="2683"/>
                    </a:lnTo>
                    <a:lnTo>
                      <a:pt x="11135" y="2598"/>
                    </a:lnTo>
                    <a:lnTo>
                      <a:pt x="11135" y="2598"/>
                    </a:lnTo>
                    <a:lnTo>
                      <a:pt x="10794" y="2300"/>
                    </a:lnTo>
                    <a:lnTo>
                      <a:pt x="10411" y="1959"/>
                    </a:lnTo>
                    <a:lnTo>
                      <a:pt x="9900" y="1405"/>
                    </a:lnTo>
                    <a:lnTo>
                      <a:pt x="9836" y="1342"/>
                    </a:lnTo>
                    <a:lnTo>
                      <a:pt x="9836" y="1342"/>
                    </a:lnTo>
                    <a:lnTo>
                      <a:pt x="9559" y="1086"/>
                    </a:lnTo>
                    <a:lnTo>
                      <a:pt x="9559" y="1086"/>
                    </a:lnTo>
                    <a:lnTo>
                      <a:pt x="9325" y="895"/>
                    </a:lnTo>
                    <a:lnTo>
                      <a:pt x="9112" y="746"/>
                    </a:lnTo>
                    <a:lnTo>
                      <a:pt x="9112" y="746"/>
                    </a:lnTo>
                    <a:lnTo>
                      <a:pt x="8899" y="639"/>
                    </a:lnTo>
                    <a:lnTo>
                      <a:pt x="8708" y="533"/>
                    </a:lnTo>
                    <a:lnTo>
                      <a:pt x="8708" y="533"/>
                    </a:lnTo>
                    <a:lnTo>
                      <a:pt x="8559" y="469"/>
                    </a:lnTo>
                    <a:lnTo>
                      <a:pt x="8389" y="405"/>
                    </a:lnTo>
                    <a:lnTo>
                      <a:pt x="8325" y="384"/>
                    </a:lnTo>
                    <a:lnTo>
                      <a:pt x="8325" y="384"/>
                    </a:lnTo>
                    <a:lnTo>
                      <a:pt x="8197" y="320"/>
                    </a:lnTo>
                    <a:lnTo>
                      <a:pt x="8197" y="320"/>
                    </a:lnTo>
                    <a:lnTo>
                      <a:pt x="8027" y="235"/>
                    </a:lnTo>
                    <a:lnTo>
                      <a:pt x="8027" y="235"/>
                    </a:lnTo>
                    <a:lnTo>
                      <a:pt x="7792" y="128"/>
                    </a:lnTo>
                    <a:lnTo>
                      <a:pt x="7792" y="128"/>
                    </a:lnTo>
                    <a:lnTo>
                      <a:pt x="7686" y="86"/>
                    </a:lnTo>
                    <a:lnTo>
                      <a:pt x="7558" y="64"/>
                    </a:lnTo>
                    <a:lnTo>
                      <a:pt x="7494" y="64"/>
                    </a:lnTo>
                    <a:lnTo>
                      <a:pt x="7494" y="64"/>
                    </a:lnTo>
                    <a:lnTo>
                      <a:pt x="7367" y="22"/>
                    </a:lnTo>
                    <a:lnTo>
                      <a:pt x="7367" y="22"/>
                    </a:lnTo>
                    <a:lnTo>
                      <a:pt x="7196" y="22"/>
                    </a:lnTo>
                    <a:lnTo>
                      <a:pt x="7196" y="22"/>
                    </a:lnTo>
                    <a:lnTo>
                      <a:pt x="7069" y="0"/>
                    </a:lnTo>
                    <a:lnTo>
                      <a:pt x="6983" y="0"/>
                    </a:lnTo>
                    <a:lnTo>
                      <a:pt x="698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2936;p49">
                <a:extLst>
                  <a:ext uri="{FF2B5EF4-FFF2-40B4-BE49-F238E27FC236}">
                    <a16:creationId xmlns:a16="http://schemas.microsoft.com/office/drawing/2014/main" id="{B6B7D438-0260-8DEF-B5B6-115F2D7F2EE6}"/>
                  </a:ext>
                </a:extLst>
              </p:cNvPr>
              <p:cNvSpPr/>
              <p:nvPr/>
            </p:nvSpPr>
            <p:spPr>
              <a:xfrm>
                <a:off x="5265285" y="3474849"/>
                <a:ext cx="123651" cy="135108"/>
              </a:xfrm>
              <a:custGeom>
                <a:avLst/>
                <a:gdLst/>
                <a:ahLst/>
                <a:cxnLst/>
                <a:rect l="l" t="t" r="r" b="b"/>
                <a:pathLst>
                  <a:path w="13328" h="14563" fill="none" extrusionOk="0">
                    <a:moveTo>
                      <a:pt x="4833" y="512"/>
                    </a:moveTo>
                    <a:lnTo>
                      <a:pt x="4833" y="512"/>
                    </a:lnTo>
                    <a:lnTo>
                      <a:pt x="4833" y="512"/>
                    </a:lnTo>
                    <a:lnTo>
                      <a:pt x="4940" y="448"/>
                    </a:lnTo>
                    <a:lnTo>
                      <a:pt x="5067" y="405"/>
                    </a:lnTo>
                    <a:lnTo>
                      <a:pt x="5131" y="384"/>
                    </a:lnTo>
                    <a:lnTo>
                      <a:pt x="5131" y="384"/>
                    </a:lnTo>
                    <a:lnTo>
                      <a:pt x="5323" y="363"/>
                    </a:lnTo>
                    <a:lnTo>
                      <a:pt x="5514" y="299"/>
                    </a:lnTo>
                    <a:lnTo>
                      <a:pt x="5514" y="299"/>
                    </a:lnTo>
                    <a:lnTo>
                      <a:pt x="5642" y="256"/>
                    </a:lnTo>
                    <a:lnTo>
                      <a:pt x="5770" y="193"/>
                    </a:lnTo>
                    <a:lnTo>
                      <a:pt x="5770" y="193"/>
                    </a:lnTo>
                    <a:lnTo>
                      <a:pt x="5898" y="129"/>
                    </a:lnTo>
                    <a:lnTo>
                      <a:pt x="6047" y="65"/>
                    </a:lnTo>
                    <a:lnTo>
                      <a:pt x="6132" y="43"/>
                    </a:lnTo>
                    <a:lnTo>
                      <a:pt x="6238" y="43"/>
                    </a:lnTo>
                    <a:lnTo>
                      <a:pt x="6238" y="43"/>
                    </a:lnTo>
                    <a:lnTo>
                      <a:pt x="6430" y="1"/>
                    </a:lnTo>
                    <a:lnTo>
                      <a:pt x="6515" y="22"/>
                    </a:lnTo>
                    <a:lnTo>
                      <a:pt x="6600" y="22"/>
                    </a:lnTo>
                    <a:lnTo>
                      <a:pt x="6664" y="22"/>
                    </a:lnTo>
                    <a:lnTo>
                      <a:pt x="6664" y="22"/>
                    </a:lnTo>
                    <a:lnTo>
                      <a:pt x="6770" y="43"/>
                    </a:lnTo>
                    <a:lnTo>
                      <a:pt x="6770" y="43"/>
                    </a:lnTo>
                    <a:lnTo>
                      <a:pt x="6856" y="43"/>
                    </a:lnTo>
                    <a:lnTo>
                      <a:pt x="6962" y="65"/>
                    </a:lnTo>
                    <a:lnTo>
                      <a:pt x="7005" y="86"/>
                    </a:lnTo>
                    <a:lnTo>
                      <a:pt x="7005" y="86"/>
                    </a:lnTo>
                    <a:lnTo>
                      <a:pt x="7111" y="129"/>
                    </a:lnTo>
                    <a:lnTo>
                      <a:pt x="7175" y="150"/>
                    </a:lnTo>
                    <a:lnTo>
                      <a:pt x="7260" y="214"/>
                    </a:lnTo>
                    <a:lnTo>
                      <a:pt x="7367" y="256"/>
                    </a:lnTo>
                    <a:lnTo>
                      <a:pt x="7430" y="278"/>
                    </a:lnTo>
                    <a:lnTo>
                      <a:pt x="7430" y="278"/>
                    </a:lnTo>
                    <a:lnTo>
                      <a:pt x="7622" y="363"/>
                    </a:lnTo>
                    <a:lnTo>
                      <a:pt x="7622" y="363"/>
                    </a:lnTo>
                    <a:lnTo>
                      <a:pt x="7878" y="491"/>
                    </a:lnTo>
                    <a:lnTo>
                      <a:pt x="7941" y="491"/>
                    </a:lnTo>
                    <a:lnTo>
                      <a:pt x="7920" y="512"/>
                    </a:lnTo>
                    <a:lnTo>
                      <a:pt x="7920" y="512"/>
                    </a:lnTo>
                    <a:lnTo>
                      <a:pt x="8027" y="576"/>
                    </a:lnTo>
                    <a:lnTo>
                      <a:pt x="8133" y="640"/>
                    </a:lnTo>
                    <a:lnTo>
                      <a:pt x="8133" y="640"/>
                    </a:lnTo>
                    <a:lnTo>
                      <a:pt x="8410" y="767"/>
                    </a:lnTo>
                    <a:lnTo>
                      <a:pt x="8410" y="767"/>
                    </a:lnTo>
                    <a:lnTo>
                      <a:pt x="8623" y="938"/>
                    </a:lnTo>
                    <a:lnTo>
                      <a:pt x="8814" y="1087"/>
                    </a:lnTo>
                    <a:lnTo>
                      <a:pt x="8814" y="1087"/>
                    </a:lnTo>
                    <a:lnTo>
                      <a:pt x="9176" y="1491"/>
                    </a:lnTo>
                    <a:lnTo>
                      <a:pt x="9261" y="1576"/>
                    </a:lnTo>
                    <a:lnTo>
                      <a:pt x="9261" y="1576"/>
                    </a:lnTo>
                    <a:lnTo>
                      <a:pt x="9666" y="2023"/>
                    </a:lnTo>
                    <a:lnTo>
                      <a:pt x="9666" y="2023"/>
                    </a:lnTo>
                    <a:lnTo>
                      <a:pt x="9921" y="2279"/>
                    </a:lnTo>
                    <a:lnTo>
                      <a:pt x="10177" y="2556"/>
                    </a:lnTo>
                    <a:lnTo>
                      <a:pt x="10177" y="2556"/>
                    </a:lnTo>
                    <a:lnTo>
                      <a:pt x="10368" y="2705"/>
                    </a:lnTo>
                    <a:lnTo>
                      <a:pt x="10368" y="2705"/>
                    </a:lnTo>
                    <a:lnTo>
                      <a:pt x="10624" y="2896"/>
                    </a:lnTo>
                    <a:lnTo>
                      <a:pt x="10624" y="2896"/>
                    </a:lnTo>
                    <a:lnTo>
                      <a:pt x="10794" y="3109"/>
                    </a:lnTo>
                    <a:lnTo>
                      <a:pt x="10794" y="3109"/>
                    </a:lnTo>
                    <a:lnTo>
                      <a:pt x="11028" y="3386"/>
                    </a:lnTo>
                    <a:lnTo>
                      <a:pt x="11113" y="3514"/>
                    </a:lnTo>
                    <a:lnTo>
                      <a:pt x="11177" y="3599"/>
                    </a:lnTo>
                    <a:lnTo>
                      <a:pt x="11241" y="3663"/>
                    </a:lnTo>
                    <a:lnTo>
                      <a:pt x="11326" y="3748"/>
                    </a:lnTo>
                    <a:lnTo>
                      <a:pt x="11326" y="3748"/>
                    </a:lnTo>
                    <a:lnTo>
                      <a:pt x="11475" y="3961"/>
                    </a:lnTo>
                    <a:lnTo>
                      <a:pt x="11475" y="3961"/>
                    </a:lnTo>
                    <a:lnTo>
                      <a:pt x="11561" y="4131"/>
                    </a:lnTo>
                    <a:lnTo>
                      <a:pt x="11624" y="4323"/>
                    </a:lnTo>
                    <a:lnTo>
                      <a:pt x="11624" y="4323"/>
                    </a:lnTo>
                    <a:lnTo>
                      <a:pt x="11731" y="4557"/>
                    </a:lnTo>
                    <a:lnTo>
                      <a:pt x="11859" y="4748"/>
                    </a:lnTo>
                    <a:lnTo>
                      <a:pt x="11859" y="4748"/>
                    </a:lnTo>
                    <a:lnTo>
                      <a:pt x="12008" y="4919"/>
                    </a:lnTo>
                    <a:lnTo>
                      <a:pt x="12199" y="5110"/>
                    </a:lnTo>
                    <a:lnTo>
                      <a:pt x="12199" y="5110"/>
                    </a:lnTo>
                    <a:lnTo>
                      <a:pt x="12433" y="5281"/>
                    </a:lnTo>
                    <a:lnTo>
                      <a:pt x="12497" y="5344"/>
                    </a:lnTo>
                    <a:lnTo>
                      <a:pt x="12497" y="5344"/>
                    </a:lnTo>
                    <a:lnTo>
                      <a:pt x="12625" y="5430"/>
                    </a:lnTo>
                    <a:lnTo>
                      <a:pt x="12625" y="5430"/>
                    </a:lnTo>
                    <a:lnTo>
                      <a:pt x="12668" y="5494"/>
                    </a:lnTo>
                    <a:lnTo>
                      <a:pt x="12668" y="5494"/>
                    </a:lnTo>
                    <a:lnTo>
                      <a:pt x="12710" y="5643"/>
                    </a:lnTo>
                    <a:lnTo>
                      <a:pt x="12753" y="5792"/>
                    </a:lnTo>
                    <a:lnTo>
                      <a:pt x="12795" y="5877"/>
                    </a:lnTo>
                    <a:lnTo>
                      <a:pt x="12859" y="6132"/>
                    </a:lnTo>
                    <a:lnTo>
                      <a:pt x="12859" y="6132"/>
                    </a:lnTo>
                    <a:lnTo>
                      <a:pt x="12923" y="6388"/>
                    </a:lnTo>
                    <a:lnTo>
                      <a:pt x="12944" y="6664"/>
                    </a:lnTo>
                    <a:lnTo>
                      <a:pt x="12966" y="6771"/>
                    </a:lnTo>
                    <a:lnTo>
                      <a:pt x="12966" y="6771"/>
                    </a:lnTo>
                    <a:lnTo>
                      <a:pt x="12987" y="6984"/>
                    </a:lnTo>
                    <a:lnTo>
                      <a:pt x="12987" y="6984"/>
                    </a:lnTo>
                    <a:lnTo>
                      <a:pt x="13051" y="7282"/>
                    </a:lnTo>
                    <a:lnTo>
                      <a:pt x="13115" y="7559"/>
                    </a:lnTo>
                    <a:lnTo>
                      <a:pt x="13115" y="7559"/>
                    </a:lnTo>
                    <a:lnTo>
                      <a:pt x="13221" y="7814"/>
                    </a:lnTo>
                    <a:lnTo>
                      <a:pt x="13221" y="7814"/>
                    </a:lnTo>
                    <a:lnTo>
                      <a:pt x="13328" y="8048"/>
                    </a:lnTo>
                    <a:lnTo>
                      <a:pt x="13328" y="8048"/>
                    </a:lnTo>
                    <a:lnTo>
                      <a:pt x="13306" y="8219"/>
                    </a:lnTo>
                    <a:lnTo>
                      <a:pt x="13306" y="8219"/>
                    </a:lnTo>
                    <a:lnTo>
                      <a:pt x="13179" y="8602"/>
                    </a:lnTo>
                    <a:lnTo>
                      <a:pt x="13030" y="8942"/>
                    </a:lnTo>
                    <a:lnTo>
                      <a:pt x="13030" y="8942"/>
                    </a:lnTo>
                    <a:lnTo>
                      <a:pt x="12902" y="9240"/>
                    </a:lnTo>
                    <a:lnTo>
                      <a:pt x="12902" y="9240"/>
                    </a:lnTo>
                    <a:lnTo>
                      <a:pt x="12817" y="9475"/>
                    </a:lnTo>
                    <a:lnTo>
                      <a:pt x="12731" y="9666"/>
                    </a:lnTo>
                    <a:lnTo>
                      <a:pt x="12731" y="9666"/>
                    </a:lnTo>
                    <a:lnTo>
                      <a:pt x="12646" y="9751"/>
                    </a:lnTo>
                    <a:lnTo>
                      <a:pt x="12625" y="9794"/>
                    </a:lnTo>
                    <a:lnTo>
                      <a:pt x="12625" y="9794"/>
                    </a:lnTo>
                    <a:lnTo>
                      <a:pt x="12433" y="9964"/>
                    </a:lnTo>
                    <a:lnTo>
                      <a:pt x="12348" y="10071"/>
                    </a:lnTo>
                    <a:lnTo>
                      <a:pt x="12263" y="10177"/>
                    </a:lnTo>
                    <a:lnTo>
                      <a:pt x="12263" y="10177"/>
                    </a:lnTo>
                    <a:lnTo>
                      <a:pt x="12221" y="10241"/>
                    </a:lnTo>
                    <a:lnTo>
                      <a:pt x="12199" y="10347"/>
                    </a:lnTo>
                    <a:lnTo>
                      <a:pt x="12157" y="10518"/>
                    </a:lnTo>
                    <a:lnTo>
                      <a:pt x="12157" y="10560"/>
                    </a:lnTo>
                    <a:lnTo>
                      <a:pt x="12157" y="10560"/>
                    </a:lnTo>
                    <a:lnTo>
                      <a:pt x="12135" y="10667"/>
                    </a:lnTo>
                    <a:lnTo>
                      <a:pt x="12135" y="10667"/>
                    </a:lnTo>
                    <a:lnTo>
                      <a:pt x="12072" y="10795"/>
                    </a:lnTo>
                    <a:lnTo>
                      <a:pt x="12072" y="10795"/>
                    </a:lnTo>
                    <a:lnTo>
                      <a:pt x="11986" y="10901"/>
                    </a:lnTo>
                    <a:lnTo>
                      <a:pt x="11901" y="11029"/>
                    </a:lnTo>
                    <a:lnTo>
                      <a:pt x="11901" y="11029"/>
                    </a:lnTo>
                    <a:lnTo>
                      <a:pt x="11816" y="11135"/>
                    </a:lnTo>
                    <a:lnTo>
                      <a:pt x="11731" y="11242"/>
                    </a:lnTo>
                    <a:lnTo>
                      <a:pt x="11731" y="11242"/>
                    </a:lnTo>
                    <a:lnTo>
                      <a:pt x="11667" y="11327"/>
                    </a:lnTo>
                    <a:lnTo>
                      <a:pt x="11667" y="11327"/>
                    </a:lnTo>
                    <a:lnTo>
                      <a:pt x="11539" y="11412"/>
                    </a:lnTo>
                    <a:lnTo>
                      <a:pt x="11539" y="11412"/>
                    </a:lnTo>
                    <a:lnTo>
                      <a:pt x="11369" y="11497"/>
                    </a:lnTo>
                    <a:lnTo>
                      <a:pt x="11156" y="11561"/>
                    </a:lnTo>
                    <a:lnTo>
                      <a:pt x="11156" y="11561"/>
                    </a:lnTo>
                    <a:lnTo>
                      <a:pt x="10858" y="11625"/>
                    </a:lnTo>
                    <a:lnTo>
                      <a:pt x="10645" y="11667"/>
                    </a:lnTo>
                    <a:lnTo>
                      <a:pt x="10645" y="11667"/>
                    </a:lnTo>
                    <a:lnTo>
                      <a:pt x="10475" y="11710"/>
                    </a:lnTo>
                    <a:lnTo>
                      <a:pt x="10304" y="11753"/>
                    </a:lnTo>
                    <a:lnTo>
                      <a:pt x="10304" y="11753"/>
                    </a:lnTo>
                    <a:lnTo>
                      <a:pt x="10177" y="11816"/>
                    </a:lnTo>
                    <a:lnTo>
                      <a:pt x="10049" y="11902"/>
                    </a:lnTo>
                    <a:lnTo>
                      <a:pt x="10049" y="11902"/>
                    </a:lnTo>
                    <a:lnTo>
                      <a:pt x="9900" y="12051"/>
                    </a:lnTo>
                    <a:lnTo>
                      <a:pt x="9900" y="12051"/>
                    </a:lnTo>
                    <a:lnTo>
                      <a:pt x="9496" y="12455"/>
                    </a:lnTo>
                    <a:lnTo>
                      <a:pt x="9496" y="12455"/>
                    </a:lnTo>
                    <a:lnTo>
                      <a:pt x="9389" y="12583"/>
                    </a:lnTo>
                    <a:lnTo>
                      <a:pt x="9283" y="12711"/>
                    </a:lnTo>
                    <a:lnTo>
                      <a:pt x="9283" y="12711"/>
                    </a:lnTo>
                    <a:lnTo>
                      <a:pt x="9197" y="12881"/>
                    </a:lnTo>
                    <a:lnTo>
                      <a:pt x="9155" y="12966"/>
                    </a:lnTo>
                    <a:lnTo>
                      <a:pt x="9155" y="12966"/>
                    </a:lnTo>
                    <a:lnTo>
                      <a:pt x="9091" y="13030"/>
                    </a:lnTo>
                    <a:lnTo>
                      <a:pt x="9091" y="13030"/>
                    </a:lnTo>
                    <a:lnTo>
                      <a:pt x="8985" y="13115"/>
                    </a:lnTo>
                    <a:lnTo>
                      <a:pt x="8985" y="13115"/>
                    </a:lnTo>
                    <a:lnTo>
                      <a:pt x="8665" y="13243"/>
                    </a:lnTo>
                    <a:lnTo>
                      <a:pt x="8623" y="13264"/>
                    </a:lnTo>
                    <a:lnTo>
                      <a:pt x="8580" y="13285"/>
                    </a:lnTo>
                    <a:lnTo>
                      <a:pt x="8580" y="13285"/>
                    </a:lnTo>
                    <a:lnTo>
                      <a:pt x="8367" y="13371"/>
                    </a:lnTo>
                    <a:lnTo>
                      <a:pt x="8367" y="13371"/>
                    </a:lnTo>
                    <a:lnTo>
                      <a:pt x="8176" y="13477"/>
                    </a:lnTo>
                    <a:lnTo>
                      <a:pt x="7984" y="13583"/>
                    </a:lnTo>
                    <a:lnTo>
                      <a:pt x="7984" y="13583"/>
                    </a:lnTo>
                    <a:lnTo>
                      <a:pt x="7728" y="13754"/>
                    </a:lnTo>
                    <a:lnTo>
                      <a:pt x="7728" y="13754"/>
                    </a:lnTo>
                    <a:lnTo>
                      <a:pt x="7558" y="13839"/>
                    </a:lnTo>
                    <a:lnTo>
                      <a:pt x="7558" y="13839"/>
                    </a:lnTo>
                    <a:lnTo>
                      <a:pt x="7430" y="13881"/>
                    </a:lnTo>
                    <a:lnTo>
                      <a:pt x="7345" y="13903"/>
                    </a:lnTo>
                    <a:lnTo>
                      <a:pt x="7175" y="13945"/>
                    </a:lnTo>
                    <a:lnTo>
                      <a:pt x="7175" y="13945"/>
                    </a:lnTo>
                    <a:lnTo>
                      <a:pt x="6898" y="14031"/>
                    </a:lnTo>
                    <a:lnTo>
                      <a:pt x="6685" y="14073"/>
                    </a:lnTo>
                    <a:lnTo>
                      <a:pt x="6472" y="14116"/>
                    </a:lnTo>
                    <a:lnTo>
                      <a:pt x="6472" y="14116"/>
                    </a:lnTo>
                    <a:lnTo>
                      <a:pt x="6238" y="14158"/>
                    </a:lnTo>
                    <a:lnTo>
                      <a:pt x="6238" y="14158"/>
                    </a:lnTo>
                    <a:lnTo>
                      <a:pt x="6004" y="14222"/>
                    </a:lnTo>
                    <a:lnTo>
                      <a:pt x="6004" y="14222"/>
                    </a:lnTo>
                    <a:lnTo>
                      <a:pt x="5834" y="14243"/>
                    </a:lnTo>
                    <a:lnTo>
                      <a:pt x="5642" y="14265"/>
                    </a:lnTo>
                    <a:lnTo>
                      <a:pt x="5557" y="14265"/>
                    </a:lnTo>
                    <a:lnTo>
                      <a:pt x="5557" y="14265"/>
                    </a:lnTo>
                    <a:lnTo>
                      <a:pt x="5110" y="14329"/>
                    </a:lnTo>
                    <a:lnTo>
                      <a:pt x="5110" y="14329"/>
                    </a:lnTo>
                    <a:lnTo>
                      <a:pt x="4663" y="14371"/>
                    </a:lnTo>
                    <a:lnTo>
                      <a:pt x="4663" y="14371"/>
                    </a:lnTo>
                    <a:lnTo>
                      <a:pt x="4450" y="14392"/>
                    </a:lnTo>
                    <a:lnTo>
                      <a:pt x="4194" y="14435"/>
                    </a:lnTo>
                    <a:lnTo>
                      <a:pt x="4131" y="14456"/>
                    </a:lnTo>
                    <a:lnTo>
                      <a:pt x="4131" y="14456"/>
                    </a:lnTo>
                    <a:lnTo>
                      <a:pt x="3918" y="14499"/>
                    </a:lnTo>
                    <a:lnTo>
                      <a:pt x="3726" y="14541"/>
                    </a:lnTo>
                    <a:lnTo>
                      <a:pt x="3641" y="14541"/>
                    </a:lnTo>
                    <a:lnTo>
                      <a:pt x="3641" y="14541"/>
                    </a:lnTo>
                    <a:lnTo>
                      <a:pt x="3300" y="14563"/>
                    </a:lnTo>
                    <a:lnTo>
                      <a:pt x="3300" y="14563"/>
                    </a:lnTo>
                    <a:lnTo>
                      <a:pt x="3236" y="14392"/>
                    </a:lnTo>
                    <a:lnTo>
                      <a:pt x="3194" y="14329"/>
                    </a:lnTo>
                    <a:lnTo>
                      <a:pt x="3194" y="14329"/>
                    </a:lnTo>
                    <a:lnTo>
                      <a:pt x="3130" y="14180"/>
                    </a:lnTo>
                    <a:lnTo>
                      <a:pt x="3024" y="14052"/>
                    </a:lnTo>
                    <a:lnTo>
                      <a:pt x="3024" y="14052"/>
                    </a:lnTo>
                    <a:lnTo>
                      <a:pt x="2917" y="13924"/>
                    </a:lnTo>
                    <a:lnTo>
                      <a:pt x="2789" y="13796"/>
                    </a:lnTo>
                    <a:lnTo>
                      <a:pt x="2704" y="13732"/>
                    </a:lnTo>
                    <a:lnTo>
                      <a:pt x="2704" y="13732"/>
                    </a:lnTo>
                    <a:lnTo>
                      <a:pt x="2555" y="13605"/>
                    </a:lnTo>
                    <a:lnTo>
                      <a:pt x="2555" y="13605"/>
                    </a:lnTo>
                    <a:lnTo>
                      <a:pt x="2449" y="13477"/>
                    </a:lnTo>
                    <a:lnTo>
                      <a:pt x="2321" y="13285"/>
                    </a:lnTo>
                    <a:lnTo>
                      <a:pt x="2321" y="13285"/>
                    </a:lnTo>
                    <a:lnTo>
                      <a:pt x="2236" y="13115"/>
                    </a:lnTo>
                    <a:lnTo>
                      <a:pt x="2151" y="12945"/>
                    </a:lnTo>
                    <a:lnTo>
                      <a:pt x="2087" y="12774"/>
                    </a:lnTo>
                    <a:lnTo>
                      <a:pt x="2087" y="12774"/>
                    </a:lnTo>
                    <a:lnTo>
                      <a:pt x="1980" y="12455"/>
                    </a:lnTo>
                    <a:lnTo>
                      <a:pt x="1980" y="12455"/>
                    </a:lnTo>
                    <a:lnTo>
                      <a:pt x="1853" y="12221"/>
                    </a:lnTo>
                    <a:lnTo>
                      <a:pt x="1704" y="12008"/>
                    </a:lnTo>
                    <a:lnTo>
                      <a:pt x="1704" y="12008"/>
                    </a:lnTo>
                    <a:lnTo>
                      <a:pt x="1576" y="11838"/>
                    </a:lnTo>
                    <a:lnTo>
                      <a:pt x="1427" y="11689"/>
                    </a:lnTo>
                    <a:lnTo>
                      <a:pt x="1320" y="11604"/>
                    </a:lnTo>
                    <a:lnTo>
                      <a:pt x="1320" y="11604"/>
                    </a:lnTo>
                    <a:lnTo>
                      <a:pt x="1108" y="11348"/>
                    </a:lnTo>
                    <a:lnTo>
                      <a:pt x="937" y="11114"/>
                    </a:lnTo>
                    <a:lnTo>
                      <a:pt x="937" y="11114"/>
                    </a:lnTo>
                    <a:lnTo>
                      <a:pt x="852" y="10901"/>
                    </a:lnTo>
                    <a:lnTo>
                      <a:pt x="852" y="10901"/>
                    </a:lnTo>
                    <a:lnTo>
                      <a:pt x="831" y="10667"/>
                    </a:lnTo>
                    <a:lnTo>
                      <a:pt x="809" y="10411"/>
                    </a:lnTo>
                    <a:lnTo>
                      <a:pt x="809" y="10411"/>
                    </a:lnTo>
                    <a:lnTo>
                      <a:pt x="809" y="10177"/>
                    </a:lnTo>
                    <a:lnTo>
                      <a:pt x="809" y="10177"/>
                    </a:lnTo>
                    <a:lnTo>
                      <a:pt x="788" y="9900"/>
                    </a:lnTo>
                    <a:lnTo>
                      <a:pt x="746" y="9581"/>
                    </a:lnTo>
                    <a:lnTo>
                      <a:pt x="746" y="9581"/>
                    </a:lnTo>
                    <a:lnTo>
                      <a:pt x="660" y="9240"/>
                    </a:lnTo>
                    <a:lnTo>
                      <a:pt x="554" y="8900"/>
                    </a:lnTo>
                    <a:lnTo>
                      <a:pt x="554" y="8900"/>
                    </a:lnTo>
                    <a:lnTo>
                      <a:pt x="448" y="8602"/>
                    </a:lnTo>
                    <a:lnTo>
                      <a:pt x="405" y="8495"/>
                    </a:lnTo>
                    <a:lnTo>
                      <a:pt x="405" y="8495"/>
                    </a:lnTo>
                    <a:lnTo>
                      <a:pt x="277" y="8219"/>
                    </a:lnTo>
                    <a:lnTo>
                      <a:pt x="277" y="8219"/>
                    </a:lnTo>
                    <a:lnTo>
                      <a:pt x="256" y="7899"/>
                    </a:lnTo>
                    <a:lnTo>
                      <a:pt x="235" y="7559"/>
                    </a:lnTo>
                    <a:lnTo>
                      <a:pt x="235" y="7431"/>
                    </a:lnTo>
                    <a:lnTo>
                      <a:pt x="235" y="7431"/>
                    </a:lnTo>
                    <a:lnTo>
                      <a:pt x="235" y="7048"/>
                    </a:lnTo>
                    <a:lnTo>
                      <a:pt x="192" y="6664"/>
                    </a:lnTo>
                    <a:lnTo>
                      <a:pt x="192" y="6664"/>
                    </a:lnTo>
                    <a:lnTo>
                      <a:pt x="171" y="6281"/>
                    </a:lnTo>
                    <a:lnTo>
                      <a:pt x="107" y="5898"/>
                    </a:lnTo>
                    <a:lnTo>
                      <a:pt x="86" y="5792"/>
                    </a:lnTo>
                    <a:lnTo>
                      <a:pt x="86" y="5685"/>
                    </a:lnTo>
                    <a:lnTo>
                      <a:pt x="86" y="5685"/>
                    </a:lnTo>
                    <a:lnTo>
                      <a:pt x="22" y="5430"/>
                    </a:lnTo>
                    <a:lnTo>
                      <a:pt x="1" y="5174"/>
                    </a:lnTo>
                    <a:lnTo>
                      <a:pt x="1" y="5174"/>
                    </a:lnTo>
                    <a:lnTo>
                      <a:pt x="64" y="4897"/>
                    </a:lnTo>
                    <a:lnTo>
                      <a:pt x="64" y="4897"/>
                    </a:lnTo>
                    <a:lnTo>
                      <a:pt x="192" y="4557"/>
                    </a:lnTo>
                    <a:lnTo>
                      <a:pt x="192" y="4557"/>
                    </a:lnTo>
                    <a:lnTo>
                      <a:pt x="256" y="4450"/>
                    </a:lnTo>
                    <a:lnTo>
                      <a:pt x="277" y="4408"/>
                    </a:lnTo>
                    <a:lnTo>
                      <a:pt x="277" y="4408"/>
                    </a:lnTo>
                    <a:lnTo>
                      <a:pt x="384" y="4216"/>
                    </a:lnTo>
                    <a:lnTo>
                      <a:pt x="448" y="4046"/>
                    </a:lnTo>
                    <a:lnTo>
                      <a:pt x="448" y="4046"/>
                    </a:lnTo>
                    <a:lnTo>
                      <a:pt x="575" y="3769"/>
                    </a:lnTo>
                    <a:lnTo>
                      <a:pt x="724" y="3492"/>
                    </a:lnTo>
                    <a:lnTo>
                      <a:pt x="724" y="3492"/>
                    </a:lnTo>
                    <a:lnTo>
                      <a:pt x="809" y="3365"/>
                    </a:lnTo>
                    <a:lnTo>
                      <a:pt x="895" y="3258"/>
                    </a:lnTo>
                    <a:lnTo>
                      <a:pt x="895" y="3258"/>
                    </a:lnTo>
                    <a:lnTo>
                      <a:pt x="1108" y="3088"/>
                    </a:lnTo>
                    <a:lnTo>
                      <a:pt x="1257" y="2981"/>
                    </a:lnTo>
                    <a:lnTo>
                      <a:pt x="1384" y="2896"/>
                    </a:lnTo>
                    <a:lnTo>
                      <a:pt x="1384" y="2896"/>
                    </a:lnTo>
                    <a:lnTo>
                      <a:pt x="1491" y="2832"/>
                    </a:lnTo>
                    <a:lnTo>
                      <a:pt x="1576" y="2747"/>
                    </a:lnTo>
                    <a:lnTo>
                      <a:pt x="1725" y="2577"/>
                    </a:lnTo>
                    <a:lnTo>
                      <a:pt x="1768" y="2534"/>
                    </a:lnTo>
                    <a:lnTo>
                      <a:pt x="1768" y="2534"/>
                    </a:lnTo>
                    <a:lnTo>
                      <a:pt x="1874" y="2407"/>
                    </a:lnTo>
                    <a:lnTo>
                      <a:pt x="1874" y="2407"/>
                    </a:lnTo>
                    <a:lnTo>
                      <a:pt x="2087" y="2258"/>
                    </a:lnTo>
                    <a:lnTo>
                      <a:pt x="2321" y="2109"/>
                    </a:lnTo>
                    <a:lnTo>
                      <a:pt x="2321" y="2109"/>
                    </a:lnTo>
                    <a:lnTo>
                      <a:pt x="2875" y="1832"/>
                    </a:lnTo>
                    <a:lnTo>
                      <a:pt x="2875" y="1832"/>
                    </a:lnTo>
                    <a:lnTo>
                      <a:pt x="3002" y="1768"/>
                    </a:lnTo>
                    <a:lnTo>
                      <a:pt x="3087" y="1725"/>
                    </a:lnTo>
                    <a:lnTo>
                      <a:pt x="3087" y="1725"/>
                    </a:lnTo>
                    <a:lnTo>
                      <a:pt x="3173" y="1661"/>
                    </a:lnTo>
                    <a:lnTo>
                      <a:pt x="3173" y="1661"/>
                    </a:lnTo>
                    <a:lnTo>
                      <a:pt x="3236" y="1619"/>
                    </a:lnTo>
                    <a:lnTo>
                      <a:pt x="3236" y="1619"/>
                    </a:lnTo>
                    <a:lnTo>
                      <a:pt x="3407" y="1491"/>
                    </a:lnTo>
                    <a:lnTo>
                      <a:pt x="3577" y="1342"/>
                    </a:lnTo>
                    <a:lnTo>
                      <a:pt x="3641" y="1278"/>
                    </a:lnTo>
                    <a:lnTo>
                      <a:pt x="3641" y="1278"/>
                    </a:lnTo>
                    <a:lnTo>
                      <a:pt x="3854" y="1108"/>
                    </a:lnTo>
                    <a:lnTo>
                      <a:pt x="3918" y="1065"/>
                    </a:lnTo>
                    <a:lnTo>
                      <a:pt x="4024" y="1001"/>
                    </a:lnTo>
                    <a:lnTo>
                      <a:pt x="4024" y="1001"/>
                    </a:lnTo>
                    <a:lnTo>
                      <a:pt x="4152" y="895"/>
                    </a:lnTo>
                    <a:lnTo>
                      <a:pt x="4152" y="895"/>
                    </a:lnTo>
                    <a:lnTo>
                      <a:pt x="4386" y="767"/>
                    </a:lnTo>
                    <a:lnTo>
                      <a:pt x="4386" y="767"/>
                    </a:lnTo>
                    <a:lnTo>
                      <a:pt x="4578" y="661"/>
                    </a:lnTo>
                    <a:lnTo>
                      <a:pt x="4748" y="554"/>
                    </a:lnTo>
                    <a:lnTo>
                      <a:pt x="4833" y="512"/>
                    </a:lnTo>
                    <a:lnTo>
                      <a:pt x="4833" y="512"/>
                    </a:lnTo>
                    <a:lnTo>
                      <a:pt x="4833" y="51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2937;p49">
                <a:extLst>
                  <a:ext uri="{FF2B5EF4-FFF2-40B4-BE49-F238E27FC236}">
                    <a16:creationId xmlns:a16="http://schemas.microsoft.com/office/drawing/2014/main" id="{30644300-F6C6-7002-CC7F-141A40926DF0}"/>
                  </a:ext>
                </a:extLst>
              </p:cNvPr>
              <p:cNvSpPr/>
              <p:nvPr/>
            </p:nvSpPr>
            <p:spPr>
              <a:xfrm>
                <a:off x="5159234" y="3216531"/>
                <a:ext cx="230110" cy="228533"/>
              </a:xfrm>
              <a:custGeom>
                <a:avLst/>
                <a:gdLst/>
                <a:ahLst/>
                <a:cxnLst/>
                <a:rect l="l" t="t" r="r" b="b"/>
                <a:pathLst>
                  <a:path w="24803" h="24633" extrusionOk="0">
                    <a:moveTo>
                      <a:pt x="13157" y="895"/>
                    </a:moveTo>
                    <a:lnTo>
                      <a:pt x="13583" y="916"/>
                    </a:lnTo>
                    <a:lnTo>
                      <a:pt x="13732" y="937"/>
                    </a:lnTo>
                    <a:lnTo>
                      <a:pt x="13881" y="959"/>
                    </a:lnTo>
                    <a:lnTo>
                      <a:pt x="14264" y="1022"/>
                    </a:lnTo>
                    <a:lnTo>
                      <a:pt x="14647" y="1086"/>
                    </a:lnTo>
                    <a:lnTo>
                      <a:pt x="15030" y="1193"/>
                    </a:lnTo>
                    <a:lnTo>
                      <a:pt x="15435" y="1278"/>
                    </a:lnTo>
                    <a:lnTo>
                      <a:pt x="16244" y="1533"/>
                    </a:lnTo>
                    <a:lnTo>
                      <a:pt x="17053" y="1853"/>
                    </a:lnTo>
                    <a:lnTo>
                      <a:pt x="17734" y="2172"/>
                    </a:lnTo>
                    <a:lnTo>
                      <a:pt x="18394" y="2534"/>
                    </a:lnTo>
                    <a:lnTo>
                      <a:pt x="19011" y="2917"/>
                    </a:lnTo>
                    <a:lnTo>
                      <a:pt x="19629" y="3364"/>
                    </a:lnTo>
                    <a:lnTo>
                      <a:pt x="20204" y="3854"/>
                    </a:lnTo>
                    <a:lnTo>
                      <a:pt x="20693" y="4301"/>
                    </a:lnTo>
                    <a:lnTo>
                      <a:pt x="21183" y="4833"/>
                    </a:lnTo>
                    <a:lnTo>
                      <a:pt x="21694" y="5451"/>
                    </a:lnTo>
                    <a:lnTo>
                      <a:pt x="22098" y="6025"/>
                    </a:lnTo>
                    <a:lnTo>
                      <a:pt x="22460" y="6622"/>
                    </a:lnTo>
                    <a:lnTo>
                      <a:pt x="22844" y="7303"/>
                    </a:lnTo>
                    <a:lnTo>
                      <a:pt x="23142" y="7963"/>
                    </a:lnTo>
                    <a:lnTo>
                      <a:pt x="23418" y="8665"/>
                    </a:lnTo>
                    <a:lnTo>
                      <a:pt x="23631" y="9368"/>
                    </a:lnTo>
                    <a:lnTo>
                      <a:pt x="23716" y="9666"/>
                    </a:lnTo>
                    <a:lnTo>
                      <a:pt x="23780" y="9985"/>
                    </a:lnTo>
                    <a:lnTo>
                      <a:pt x="23908" y="10752"/>
                    </a:lnTo>
                    <a:lnTo>
                      <a:pt x="23929" y="10794"/>
                    </a:lnTo>
                    <a:lnTo>
                      <a:pt x="23993" y="11624"/>
                    </a:lnTo>
                    <a:lnTo>
                      <a:pt x="24014" y="12370"/>
                    </a:lnTo>
                    <a:lnTo>
                      <a:pt x="23993" y="13093"/>
                    </a:lnTo>
                    <a:lnTo>
                      <a:pt x="23929" y="13881"/>
                    </a:lnTo>
                    <a:lnTo>
                      <a:pt x="23865" y="14286"/>
                    </a:lnTo>
                    <a:lnTo>
                      <a:pt x="23780" y="14669"/>
                    </a:lnTo>
                    <a:lnTo>
                      <a:pt x="23695" y="15073"/>
                    </a:lnTo>
                    <a:lnTo>
                      <a:pt x="23589" y="15499"/>
                    </a:lnTo>
                    <a:lnTo>
                      <a:pt x="23333" y="16287"/>
                    </a:lnTo>
                    <a:lnTo>
                      <a:pt x="23035" y="17075"/>
                    </a:lnTo>
                    <a:lnTo>
                      <a:pt x="22737" y="17713"/>
                    </a:lnTo>
                    <a:lnTo>
                      <a:pt x="22418" y="18309"/>
                    </a:lnTo>
                    <a:lnTo>
                      <a:pt x="22205" y="18650"/>
                    </a:lnTo>
                    <a:lnTo>
                      <a:pt x="21992" y="18991"/>
                    </a:lnTo>
                    <a:lnTo>
                      <a:pt x="21800" y="19310"/>
                    </a:lnTo>
                    <a:lnTo>
                      <a:pt x="21566" y="19608"/>
                    </a:lnTo>
                    <a:lnTo>
                      <a:pt x="21098" y="20183"/>
                    </a:lnTo>
                    <a:lnTo>
                      <a:pt x="20629" y="20694"/>
                    </a:lnTo>
                    <a:lnTo>
                      <a:pt x="20523" y="20800"/>
                    </a:lnTo>
                    <a:lnTo>
                      <a:pt x="20480" y="20843"/>
                    </a:lnTo>
                    <a:lnTo>
                      <a:pt x="20438" y="20885"/>
                    </a:lnTo>
                    <a:lnTo>
                      <a:pt x="20225" y="21077"/>
                    </a:lnTo>
                    <a:lnTo>
                      <a:pt x="19608" y="21567"/>
                    </a:lnTo>
                    <a:lnTo>
                      <a:pt x="18969" y="22035"/>
                    </a:lnTo>
                    <a:lnTo>
                      <a:pt x="18288" y="22439"/>
                    </a:lnTo>
                    <a:lnTo>
                      <a:pt x="17628" y="22823"/>
                    </a:lnTo>
                    <a:lnTo>
                      <a:pt x="16925" y="23142"/>
                    </a:lnTo>
                    <a:lnTo>
                      <a:pt x="16414" y="23334"/>
                    </a:lnTo>
                    <a:lnTo>
                      <a:pt x="15903" y="23525"/>
                    </a:lnTo>
                    <a:lnTo>
                      <a:pt x="15435" y="23674"/>
                    </a:lnTo>
                    <a:lnTo>
                      <a:pt x="14945" y="23802"/>
                    </a:lnTo>
                    <a:lnTo>
                      <a:pt x="14519" y="23866"/>
                    </a:lnTo>
                    <a:lnTo>
                      <a:pt x="14094" y="23951"/>
                    </a:lnTo>
                    <a:lnTo>
                      <a:pt x="14179" y="23951"/>
                    </a:lnTo>
                    <a:lnTo>
                      <a:pt x="13349" y="24015"/>
                    </a:lnTo>
                    <a:lnTo>
                      <a:pt x="12561" y="24036"/>
                    </a:lnTo>
                    <a:lnTo>
                      <a:pt x="11858" y="24015"/>
                    </a:lnTo>
                    <a:lnTo>
                      <a:pt x="11092" y="23930"/>
                    </a:lnTo>
                    <a:lnTo>
                      <a:pt x="10325" y="23802"/>
                    </a:lnTo>
                    <a:lnTo>
                      <a:pt x="9559" y="23610"/>
                    </a:lnTo>
                    <a:lnTo>
                      <a:pt x="8814" y="23376"/>
                    </a:lnTo>
                    <a:lnTo>
                      <a:pt x="8069" y="23099"/>
                    </a:lnTo>
                    <a:lnTo>
                      <a:pt x="7430" y="22801"/>
                    </a:lnTo>
                    <a:lnTo>
                      <a:pt x="6855" y="22482"/>
                    </a:lnTo>
                    <a:lnTo>
                      <a:pt x="6344" y="22184"/>
                    </a:lnTo>
                    <a:lnTo>
                      <a:pt x="5855" y="21843"/>
                    </a:lnTo>
                    <a:lnTo>
                      <a:pt x="5621" y="21652"/>
                    </a:lnTo>
                    <a:lnTo>
                      <a:pt x="5557" y="21609"/>
                    </a:lnTo>
                    <a:lnTo>
                      <a:pt x="5046" y="21205"/>
                    </a:lnTo>
                    <a:lnTo>
                      <a:pt x="4535" y="20715"/>
                    </a:lnTo>
                    <a:lnTo>
                      <a:pt x="4301" y="20460"/>
                    </a:lnTo>
                    <a:lnTo>
                      <a:pt x="4045" y="20183"/>
                    </a:lnTo>
                    <a:lnTo>
                      <a:pt x="3513" y="19565"/>
                    </a:lnTo>
                    <a:lnTo>
                      <a:pt x="3066" y="18927"/>
                    </a:lnTo>
                    <a:lnTo>
                      <a:pt x="2661" y="18267"/>
                    </a:lnTo>
                    <a:lnTo>
                      <a:pt x="2299" y="17607"/>
                    </a:lnTo>
                    <a:lnTo>
                      <a:pt x="1980" y="16968"/>
                    </a:lnTo>
                    <a:lnTo>
                      <a:pt x="1703" y="16223"/>
                    </a:lnTo>
                    <a:lnTo>
                      <a:pt x="1490" y="15478"/>
                    </a:lnTo>
                    <a:lnTo>
                      <a:pt x="1299" y="14690"/>
                    </a:lnTo>
                    <a:lnTo>
                      <a:pt x="1150" y="13902"/>
                    </a:lnTo>
                    <a:lnTo>
                      <a:pt x="1086" y="13157"/>
                    </a:lnTo>
                    <a:lnTo>
                      <a:pt x="1065" y="12391"/>
                    </a:lnTo>
                    <a:lnTo>
                      <a:pt x="1086" y="11646"/>
                    </a:lnTo>
                    <a:lnTo>
                      <a:pt x="1150" y="10879"/>
                    </a:lnTo>
                    <a:lnTo>
                      <a:pt x="1299" y="10113"/>
                    </a:lnTo>
                    <a:lnTo>
                      <a:pt x="1469" y="9389"/>
                    </a:lnTo>
                    <a:lnTo>
                      <a:pt x="1682" y="8708"/>
                    </a:lnTo>
                    <a:lnTo>
                      <a:pt x="1959" y="8005"/>
                    </a:lnTo>
                    <a:lnTo>
                      <a:pt x="2278" y="7324"/>
                    </a:lnTo>
                    <a:lnTo>
                      <a:pt x="2619" y="6707"/>
                    </a:lnTo>
                    <a:lnTo>
                      <a:pt x="2789" y="6409"/>
                    </a:lnTo>
                    <a:lnTo>
                      <a:pt x="3002" y="6111"/>
                    </a:lnTo>
                    <a:lnTo>
                      <a:pt x="3470" y="5429"/>
                    </a:lnTo>
                    <a:lnTo>
                      <a:pt x="3875" y="4961"/>
                    </a:lnTo>
                    <a:lnTo>
                      <a:pt x="4173" y="4599"/>
                    </a:lnTo>
                    <a:lnTo>
                      <a:pt x="4471" y="4280"/>
                    </a:lnTo>
                    <a:lnTo>
                      <a:pt x="4748" y="4003"/>
                    </a:lnTo>
                    <a:lnTo>
                      <a:pt x="5046" y="3726"/>
                    </a:lnTo>
                    <a:lnTo>
                      <a:pt x="5323" y="3471"/>
                    </a:lnTo>
                    <a:lnTo>
                      <a:pt x="5621" y="3237"/>
                    </a:lnTo>
                    <a:lnTo>
                      <a:pt x="6195" y="2832"/>
                    </a:lnTo>
                    <a:lnTo>
                      <a:pt x="6749" y="2491"/>
                    </a:lnTo>
                    <a:lnTo>
                      <a:pt x="7388" y="2129"/>
                    </a:lnTo>
                    <a:lnTo>
                      <a:pt x="8090" y="1810"/>
                    </a:lnTo>
                    <a:lnTo>
                      <a:pt x="8793" y="1533"/>
                    </a:lnTo>
                    <a:lnTo>
                      <a:pt x="9516" y="1321"/>
                    </a:lnTo>
                    <a:lnTo>
                      <a:pt x="10240" y="1129"/>
                    </a:lnTo>
                    <a:lnTo>
                      <a:pt x="10985" y="1001"/>
                    </a:lnTo>
                    <a:lnTo>
                      <a:pt x="11411" y="959"/>
                    </a:lnTo>
                    <a:lnTo>
                      <a:pt x="11858" y="916"/>
                    </a:lnTo>
                    <a:lnTo>
                      <a:pt x="12284" y="895"/>
                    </a:lnTo>
                    <a:close/>
                    <a:moveTo>
                      <a:pt x="11858" y="1"/>
                    </a:moveTo>
                    <a:lnTo>
                      <a:pt x="11475" y="22"/>
                    </a:lnTo>
                    <a:lnTo>
                      <a:pt x="10602" y="128"/>
                    </a:lnTo>
                    <a:lnTo>
                      <a:pt x="10113" y="192"/>
                    </a:lnTo>
                    <a:lnTo>
                      <a:pt x="9644" y="299"/>
                    </a:lnTo>
                    <a:lnTo>
                      <a:pt x="9091" y="426"/>
                    </a:lnTo>
                    <a:lnTo>
                      <a:pt x="8473" y="618"/>
                    </a:lnTo>
                    <a:lnTo>
                      <a:pt x="7941" y="810"/>
                    </a:lnTo>
                    <a:lnTo>
                      <a:pt x="7409" y="1022"/>
                    </a:lnTo>
                    <a:lnTo>
                      <a:pt x="6919" y="1257"/>
                    </a:lnTo>
                    <a:lnTo>
                      <a:pt x="6408" y="1533"/>
                    </a:lnTo>
                    <a:lnTo>
                      <a:pt x="5961" y="1789"/>
                    </a:lnTo>
                    <a:lnTo>
                      <a:pt x="5514" y="2066"/>
                    </a:lnTo>
                    <a:lnTo>
                      <a:pt x="5067" y="2385"/>
                    </a:lnTo>
                    <a:lnTo>
                      <a:pt x="4577" y="2747"/>
                    </a:lnTo>
                    <a:lnTo>
                      <a:pt x="4194" y="3066"/>
                    </a:lnTo>
                    <a:lnTo>
                      <a:pt x="3832" y="3364"/>
                    </a:lnTo>
                    <a:lnTo>
                      <a:pt x="3406" y="3790"/>
                    </a:lnTo>
                    <a:lnTo>
                      <a:pt x="3002" y="4216"/>
                    </a:lnTo>
                    <a:lnTo>
                      <a:pt x="2661" y="4620"/>
                    </a:lnTo>
                    <a:lnTo>
                      <a:pt x="2321" y="5046"/>
                    </a:lnTo>
                    <a:lnTo>
                      <a:pt x="2023" y="5493"/>
                    </a:lnTo>
                    <a:lnTo>
                      <a:pt x="1725" y="5962"/>
                    </a:lnTo>
                    <a:lnTo>
                      <a:pt x="1448" y="6451"/>
                    </a:lnTo>
                    <a:lnTo>
                      <a:pt x="1214" y="6962"/>
                    </a:lnTo>
                    <a:lnTo>
                      <a:pt x="979" y="7494"/>
                    </a:lnTo>
                    <a:lnTo>
                      <a:pt x="745" y="8048"/>
                    </a:lnTo>
                    <a:lnTo>
                      <a:pt x="575" y="8538"/>
                    </a:lnTo>
                    <a:lnTo>
                      <a:pt x="426" y="9048"/>
                    </a:lnTo>
                    <a:lnTo>
                      <a:pt x="298" y="9581"/>
                    </a:lnTo>
                    <a:lnTo>
                      <a:pt x="192" y="10156"/>
                    </a:lnTo>
                    <a:lnTo>
                      <a:pt x="107" y="10666"/>
                    </a:lnTo>
                    <a:lnTo>
                      <a:pt x="43" y="11199"/>
                    </a:lnTo>
                    <a:lnTo>
                      <a:pt x="21" y="11731"/>
                    </a:lnTo>
                    <a:lnTo>
                      <a:pt x="0" y="12242"/>
                    </a:lnTo>
                    <a:lnTo>
                      <a:pt x="0" y="12859"/>
                    </a:lnTo>
                    <a:lnTo>
                      <a:pt x="43" y="13477"/>
                    </a:lnTo>
                    <a:lnTo>
                      <a:pt x="107" y="14115"/>
                    </a:lnTo>
                    <a:lnTo>
                      <a:pt x="213" y="14754"/>
                    </a:lnTo>
                    <a:lnTo>
                      <a:pt x="362" y="15393"/>
                    </a:lnTo>
                    <a:lnTo>
                      <a:pt x="554" y="16031"/>
                    </a:lnTo>
                    <a:lnTo>
                      <a:pt x="788" y="16691"/>
                    </a:lnTo>
                    <a:lnTo>
                      <a:pt x="1065" y="17373"/>
                    </a:lnTo>
                    <a:lnTo>
                      <a:pt x="1384" y="18075"/>
                    </a:lnTo>
                    <a:lnTo>
                      <a:pt x="1746" y="18714"/>
                    </a:lnTo>
                    <a:lnTo>
                      <a:pt x="2150" y="19352"/>
                    </a:lnTo>
                    <a:lnTo>
                      <a:pt x="2597" y="19927"/>
                    </a:lnTo>
                    <a:lnTo>
                      <a:pt x="3087" y="20502"/>
                    </a:lnTo>
                    <a:lnTo>
                      <a:pt x="3577" y="21034"/>
                    </a:lnTo>
                    <a:lnTo>
                      <a:pt x="4066" y="21481"/>
                    </a:lnTo>
                    <a:lnTo>
                      <a:pt x="4620" y="21928"/>
                    </a:lnTo>
                    <a:lnTo>
                      <a:pt x="5067" y="22269"/>
                    </a:lnTo>
                    <a:lnTo>
                      <a:pt x="5514" y="22588"/>
                    </a:lnTo>
                    <a:lnTo>
                      <a:pt x="5982" y="22887"/>
                    </a:lnTo>
                    <a:lnTo>
                      <a:pt x="6472" y="23163"/>
                    </a:lnTo>
                    <a:lnTo>
                      <a:pt x="6962" y="23419"/>
                    </a:lnTo>
                    <a:lnTo>
                      <a:pt x="7473" y="23653"/>
                    </a:lnTo>
                    <a:lnTo>
                      <a:pt x="7984" y="23866"/>
                    </a:lnTo>
                    <a:lnTo>
                      <a:pt x="8495" y="24036"/>
                    </a:lnTo>
                    <a:lnTo>
                      <a:pt x="8963" y="24185"/>
                    </a:lnTo>
                    <a:lnTo>
                      <a:pt x="9410" y="24292"/>
                    </a:lnTo>
                    <a:lnTo>
                      <a:pt x="9900" y="24398"/>
                    </a:lnTo>
                    <a:lnTo>
                      <a:pt x="10368" y="24483"/>
                    </a:lnTo>
                    <a:lnTo>
                      <a:pt x="10858" y="24547"/>
                    </a:lnTo>
                    <a:lnTo>
                      <a:pt x="11347" y="24590"/>
                    </a:lnTo>
                    <a:lnTo>
                      <a:pt x="11858" y="24632"/>
                    </a:lnTo>
                    <a:lnTo>
                      <a:pt x="12476" y="24632"/>
                    </a:lnTo>
                    <a:lnTo>
                      <a:pt x="13136" y="24611"/>
                    </a:lnTo>
                    <a:lnTo>
                      <a:pt x="13774" y="24547"/>
                    </a:lnTo>
                    <a:lnTo>
                      <a:pt x="14434" y="24462"/>
                    </a:lnTo>
                    <a:lnTo>
                      <a:pt x="15073" y="24334"/>
                    </a:lnTo>
                    <a:lnTo>
                      <a:pt x="15712" y="24185"/>
                    </a:lnTo>
                    <a:lnTo>
                      <a:pt x="16329" y="24015"/>
                    </a:lnTo>
                    <a:lnTo>
                      <a:pt x="16776" y="23866"/>
                    </a:lnTo>
                    <a:lnTo>
                      <a:pt x="17223" y="23695"/>
                    </a:lnTo>
                    <a:lnTo>
                      <a:pt x="17670" y="23504"/>
                    </a:lnTo>
                    <a:lnTo>
                      <a:pt x="18117" y="23270"/>
                    </a:lnTo>
                    <a:lnTo>
                      <a:pt x="18522" y="23078"/>
                    </a:lnTo>
                    <a:lnTo>
                      <a:pt x="18905" y="22823"/>
                    </a:lnTo>
                    <a:lnTo>
                      <a:pt x="19331" y="22567"/>
                    </a:lnTo>
                    <a:lnTo>
                      <a:pt x="19757" y="22248"/>
                    </a:lnTo>
                    <a:lnTo>
                      <a:pt x="20119" y="21971"/>
                    </a:lnTo>
                    <a:lnTo>
                      <a:pt x="20459" y="21673"/>
                    </a:lnTo>
                    <a:lnTo>
                      <a:pt x="20757" y="21418"/>
                    </a:lnTo>
                    <a:lnTo>
                      <a:pt x="21034" y="21141"/>
                    </a:lnTo>
                    <a:lnTo>
                      <a:pt x="21438" y="20736"/>
                    </a:lnTo>
                    <a:lnTo>
                      <a:pt x="21822" y="20311"/>
                    </a:lnTo>
                    <a:lnTo>
                      <a:pt x="22141" y="19927"/>
                    </a:lnTo>
                    <a:lnTo>
                      <a:pt x="22247" y="19821"/>
                    </a:lnTo>
                    <a:lnTo>
                      <a:pt x="22567" y="19416"/>
                    </a:lnTo>
                    <a:lnTo>
                      <a:pt x="22886" y="18948"/>
                    </a:lnTo>
                    <a:lnTo>
                      <a:pt x="23184" y="18501"/>
                    </a:lnTo>
                    <a:lnTo>
                      <a:pt x="23440" y="18054"/>
                    </a:lnTo>
                    <a:lnTo>
                      <a:pt x="23674" y="17564"/>
                    </a:lnTo>
                    <a:lnTo>
                      <a:pt x="23908" y="17032"/>
                    </a:lnTo>
                    <a:lnTo>
                      <a:pt x="24142" y="16457"/>
                    </a:lnTo>
                    <a:lnTo>
                      <a:pt x="24312" y="15925"/>
                    </a:lnTo>
                    <a:lnTo>
                      <a:pt x="24462" y="15371"/>
                    </a:lnTo>
                    <a:lnTo>
                      <a:pt x="24589" y="14775"/>
                    </a:lnTo>
                    <a:lnTo>
                      <a:pt x="24696" y="14137"/>
                    </a:lnTo>
                    <a:lnTo>
                      <a:pt x="24696" y="14137"/>
                    </a:lnTo>
                    <a:lnTo>
                      <a:pt x="24653" y="14179"/>
                    </a:lnTo>
                    <a:lnTo>
                      <a:pt x="24653" y="14179"/>
                    </a:lnTo>
                    <a:lnTo>
                      <a:pt x="24738" y="13732"/>
                    </a:lnTo>
                    <a:lnTo>
                      <a:pt x="24781" y="13285"/>
                    </a:lnTo>
                    <a:lnTo>
                      <a:pt x="24802" y="12838"/>
                    </a:lnTo>
                    <a:lnTo>
                      <a:pt x="24802" y="12391"/>
                    </a:lnTo>
                    <a:lnTo>
                      <a:pt x="24802" y="11965"/>
                    </a:lnTo>
                    <a:lnTo>
                      <a:pt x="24781" y="11518"/>
                    </a:lnTo>
                    <a:lnTo>
                      <a:pt x="24738" y="11092"/>
                    </a:lnTo>
                    <a:lnTo>
                      <a:pt x="24674" y="10645"/>
                    </a:lnTo>
                    <a:lnTo>
                      <a:pt x="24589" y="10177"/>
                    </a:lnTo>
                    <a:lnTo>
                      <a:pt x="24504" y="9687"/>
                    </a:lnTo>
                    <a:lnTo>
                      <a:pt x="24376" y="9198"/>
                    </a:lnTo>
                    <a:lnTo>
                      <a:pt x="24227" y="8687"/>
                    </a:lnTo>
                    <a:lnTo>
                      <a:pt x="24100" y="8240"/>
                    </a:lnTo>
                    <a:lnTo>
                      <a:pt x="23908" y="7792"/>
                    </a:lnTo>
                    <a:lnTo>
                      <a:pt x="23716" y="7303"/>
                    </a:lnTo>
                    <a:lnTo>
                      <a:pt x="23461" y="6792"/>
                    </a:lnTo>
                    <a:lnTo>
                      <a:pt x="23205" y="6281"/>
                    </a:lnTo>
                    <a:lnTo>
                      <a:pt x="22929" y="5855"/>
                    </a:lnTo>
                    <a:lnTo>
                      <a:pt x="22652" y="5429"/>
                    </a:lnTo>
                    <a:lnTo>
                      <a:pt x="22354" y="4982"/>
                    </a:lnTo>
                    <a:lnTo>
                      <a:pt x="22035" y="4578"/>
                    </a:lnTo>
                    <a:lnTo>
                      <a:pt x="21694" y="4173"/>
                    </a:lnTo>
                    <a:lnTo>
                      <a:pt x="21332" y="3790"/>
                    </a:lnTo>
                    <a:lnTo>
                      <a:pt x="20928" y="3386"/>
                    </a:lnTo>
                    <a:lnTo>
                      <a:pt x="20566" y="3045"/>
                    </a:lnTo>
                    <a:lnTo>
                      <a:pt x="20204" y="2747"/>
                    </a:lnTo>
                    <a:lnTo>
                      <a:pt x="19799" y="2428"/>
                    </a:lnTo>
                    <a:lnTo>
                      <a:pt x="19395" y="2129"/>
                    </a:lnTo>
                    <a:lnTo>
                      <a:pt x="18990" y="1853"/>
                    </a:lnTo>
                    <a:lnTo>
                      <a:pt x="18564" y="1597"/>
                    </a:lnTo>
                    <a:lnTo>
                      <a:pt x="18139" y="1363"/>
                    </a:lnTo>
                    <a:lnTo>
                      <a:pt x="17692" y="1150"/>
                    </a:lnTo>
                    <a:lnTo>
                      <a:pt x="17202" y="916"/>
                    </a:lnTo>
                    <a:lnTo>
                      <a:pt x="16712" y="724"/>
                    </a:lnTo>
                    <a:lnTo>
                      <a:pt x="16223" y="554"/>
                    </a:lnTo>
                    <a:lnTo>
                      <a:pt x="15648" y="405"/>
                    </a:lnTo>
                    <a:lnTo>
                      <a:pt x="15158" y="299"/>
                    </a:lnTo>
                    <a:lnTo>
                      <a:pt x="14668" y="192"/>
                    </a:lnTo>
                    <a:lnTo>
                      <a:pt x="14136" y="128"/>
                    </a:lnTo>
                    <a:lnTo>
                      <a:pt x="13604" y="86"/>
                    </a:lnTo>
                    <a:lnTo>
                      <a:pt x="13519" y="86"/>
                    </a:lnTo>
                    <a:lnTo>
                      <a:pt x="12880" y="22"/>
                    </a:lnTo>
                    <a:lnTo>
                      <a:pt x="12263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2938;p49">
                <a:extLst>
                  <a:ext uri="{FF2B5EF4-FFF2-40B4-BE49-F238E27FC236}">
                    <a16:creationId xmlns:a16="http://schemas.microsoft.com/office/drawing/2014/main" id="{B2B91AE0-44B1-DF04-9C1B-973865C39265}"/>
                  </a:ext>
                </a:extLst>
              </p:cNvPr>
              <p:cNvSpPr/>
              <p:nvPr/>
            </p:nvSpPr>
            <p:spPr>
              <a:xfrm>
                <a:off x="5159234" y="3216531"/>
                <a:ext cx="230110" cy="228533"/>
              </a:xfrm>
              <a:custGeom>
                <a:avLst/>
                <a:gdLst/>
                <a:ahLst/>
                <a:cxnLst/>
                <a:rect l="l" t="t" r="r" b="b"/>
                <a:pathLst>
                  <a:path w="24803" h="24633" fill="none" extrusionOk="0">
                    <a:moveTo>
                      <a:pt x="12263" y="1"/>
                    </a:moveTo>
                    <a:lnTo>
                      <a:pt x="12220" y="1"/>
                    </a:lnTo>
                    <a:lnTo>
                      <a:pt x="12220" y="1"/>
                    </a:lnTo>
                    <a:lnTo>
                      <a:pt x="11858" y="1"/>
                    </a:lnTo>
                    <a:lnTo>
                      <a:pt x="11475" y="22"/>
                    </a:lnTo>
                    <a:lnTo>
                      <a:pt x="10602" y="128"/>
                    </a:lnTo>
                    <a:lnTo>
                      <a:pt x="10602" y="128"/>
                    </a:lnTo>
                    <a:lnTo>
                      <a:pt x="10113" y="192"/>
                    </a:lnTo>
                    <a:lnTo>
                      <a:pt x="9644" y="299"/>
                    </a:lnTo>
                    <a:lnTo>
                      <a:pt x="9644" y="299"/>
                    </a:lnTo>
                    <a:lnTo>
                      <a:pt x="9091" y="426"/>
                    </a:lnTo>
                    <a:lnTo>
                      <a:pt x="8473" y="618"/>
                    </a:lnTo>
                    <a:lnTo>
                      <a:pt x="8473" y="618"/>
                    </a:lnTo>
                    <a:lnTo>
                      <a:pt x="7941" y="810"/>
                    </a:lnTo>
                    <a:lnTo>
                      <a:pt x="7409" y="1022"/>
                    </a:lnTo>
                    <a:lnTo>
                      <a:pt x="7409" y="1022"/>
                    </a:lnTo>
                    <a:lnTo>
                      <a:pt x="6919" y="1257"/>
                    </a:lnTo>
                    <a:lnTo>
                      <a:pt x="6408" y="1533"/>
                    </a:lnTo>
                    <a:lnTo>
                      <a:pt x="6408" y="1533"/>
                    </a:lnTo>
                    <a:lnTo>
                      <a:pt x="5961" y="1789"/>
                    </a:lnTo>
                    <a:lnTo>
                      <a:pt x="5514" y="2066"/>
                    </a:lnTo>
                    <a:lnTo>
                      <a:pt x="5067" y="2385"/>
                    </a:lnTo>
                    <a:lnTo>
                      <a:pt x="4577" y="2747"/>
                    </a:lnTo>
                    <a:lnTo>
                      <a:pt x="4577" y="2747"/>
                    </a:lnTo>
                    <a:lnTo>
                      <a:pt x="4194" y="3066"/>
                    </a:lnTo>
                    <a:lnTo>
                      <a:pt x="3832" y="3364"/>
                    </a:lnTo>
                    <a:lnTo>
                      <a:pt x="3832" y="3364"/>
                    </a:lnTo>
                    <a:lnTo>
                      <a:pt x="3406" y="3790"/>
                    </a:lnTo>
                    <a:lnTo>
                      <a:pt x="3002" y="4216"/>
                    </a:lnTo>
                    <a:lnTo>
                      <a:pt x="3002" y="4216"/>
                    </a:lnTo>
                    <a:lnTo>
                      <a:pt x="2661" y="4620"/>
                    </a:lnTo>
                    <a:lnTo>
                      <a:pt x="2321" y="5046"/>
                    </a:lnTo>
                    <a:lnTo>
                      <a:pt x="2023" y="5493"/>
                    </a:lnTo>
                    <a:lnTo>
                      <a:pt x="1725" y="5962"/>
                    </a:lnTo>
                    <a:lnTo>
                      <a:pt x="1448" y="6451"/>
                    </a:lnTo>
                    <a:lnTo>
                      <a:pt x="1214" y="6962"/>
                    </a:lnTo>
                    <a:lnTo>
                      <a:pt x="979" y="7494"/>
                    </a:lnTo>
                    <a:lnTo>
                      <a:pt x="745" y="8048"/>
                    </a:lnTo>
                    <a:lnTo>
                      <a:pt x="745" y="8048"/>
                    </a:lnTo>
                    <a:lnTo>
                      <a:pt x="575" y="8538"/>
                    </a:lnTo>
                    <a:lnTo>
                      <a:pt x="426" y="9048"/>
                    </a:lnTo>
                    <a:lnTo>
                      <a:pt x="298" y="9581"/>
                    </a:lnTo>
                    <a:lnTo>
                      <a:pt x="192" y="10156"/>
                    </a:lnTo>
                    <a:lnTo>
                      <a:pt x="192" y="10156"/>
                    </a:lnTo>
                    <a:lnTo>
                      <a:pt x="107" y="10666"/>
                    </a:lnTo>
                    <a:lnTo>
                      <a:pt x="43" y="11199"/>
                    </a:lnTo>
                    <a:lnTo>
                      <a:pt x="21" y="11731"/>
                    </a:lnTo>
                    <a:lnTo>
                      <a:pt x="0" y="12242"/>
                    </a:lnTo>
                    <a:lnTo>
                      <a:pt x="0" y="12242"/>
                    </a:lnTo>
                    <a:lnTo>
                      <a:pt x="0" y="12859"/>
                    </a:lnTo>
                    <a:lnTo>
                      <a:pt x="43" y="13477"/>
                    </a:lnTo>
                    <a:lnTo>
                      <a:pt x="107" y="14115"/>
                    </a:lnTo>
                    <a:lnTo>
                      <a:pt x="213" y="14754"/>
                    </a:lnTo>
                    <a:lnTo>
                      <a:pt x="213" y="14754"/>
                    </a:lnTo>
                    <a:lnTo>
                      <a:pt x="362" y="15393"/>
                    </a:lnTo>
                    <a:lnTo>
                      <a:pt x="554" y="16031"/>
                    </a:lnTo>
                    <a:lnTo>
                      <a:pt x="788" y="16691"/>
                    </a:lnTo>
                    <a:lnTo>
                      <a:pt x="1065" y="17373"/>
                    </a:lnTo>
                    <a:lnTo>
                      <a:pt x="1065" y="17373"/>
                    </a:lnTo>
                    <a:lnTo>
                      <a:pt x="1384" y="18075"/>
                    </a:lnTo>
                    <a:lnTo>
                      <a:pt x="1746" y="18714"/>
                    </a:lnTo>
                    <a:lnTo>
                      <a:pt x="2150" y="19352"/>
                    </a:lnTo>
                    <a:lnTo>
                      <a:pt x="2597" y="19927"/>
                    </a:lnTo>
                    <a:lnTo>
                      <a:pt x="2597" y="19927"/>
                    </a:lnTo>
                    <a:lnTo>
                      <a:pt x="3087" y="20502"/>
                    </a:lnTo>
                    <a:lnTo>
                      <a:pt x="3577" y="21034"/>
                    </a:lnTo>
                    <a:lnTo>
                      <a:pt x="3577" y="21034"/>
                    </a:lnTo>
                    <a:lnTo>
                      <a:pt x="4066" y="21481"/>
                    </a:lnTo>
                    <a:lnTo>
                      <a:pt x="4620" y="21928"/>
                    </a:lnTo>
                    <a:lnTo>
                      <a:pt x="4620" y="21928"/>
                    </a:lnTo>
                    <a:lnTo>
                      <a:pt x="5067" y="22269"/>
                    </a:lnTo>
                    <a:lnTo>
                      <a:pt x="5514" y="22588"/>
                    </a:lnTo>
                    <a:lnTo>
                      <a:pt x="5982" y="22887"/>
                    </a:lnTo>
                    <a:lnTo>
                      <a:pt x="6472" y="23163"/>
                    </a:lnTo>
                    <a:lnTo>
                      <a:pt x="6962" y="23419"/>
                    </a:lnTo>
                    <a:lnTo>
                      <a:pt x="7473" y="23653"/>
                    </a:lnTo>
                    <a:lnTo>
                      <a:pt x="7984" y="23866"/>
                    </a:lnTo>
                    <a:lnTo>
                      <a:pt x="8495" y="24036"/>
                    </a:lnTo>
                    <a:lnTo>
                      <a:pt x="8495" y="24036"/>
                    </a:lnTo>
                    <a:lnTo>
                      <a:pt x="8963" y="24185"/>
                    </a:lnTo>
                    <a:lnTo>
                      <a:pt x="9410" y="24292"/>
                    </a:lnTo>
                    <a:lnTo>
                      <a:pt x="9900" y="24398"/>
                    </a:lnTo>
                    <a:lnTo>
                      <a:pt x="10368" y="24483"/>
                    </a:lnTo>
                    <a:lnTo>
                      <a:pt x="10858" y="24547"/>
                    </a:lnTo>
                    <a:lnTo>
                      <a:pt x="11347" y="24590"/>
                    </a:lnTo>
                    <a:lnTo>
                      <a:pt x="11858" y="24632"/>
                    </a:lnTo>
                    <a:lnTo>
                      <a:pt x="12348" y="24632"/>
                    </a:lnTo>
                    <a:lnTo>
                      <a:pt x="12476" y="24632"/>
                    </a:lnTo>
                    <a:lnTo>
                      <a:pt x="12476" y="24632"/>
                    </a:lnTo>
                    <a:lnTo>
                      <a:pt x="13136" y="24611"/>
                    </a:lnTo>
                    <a:lnTo>
                      <a:pt x="13774" y="24547"/>
                    </a:lnTo>
                    <a:lnTo>
                      <a:pt x="14434" y="24462"/>
                    </a:lnTo>
                    <a:lnTo>
                      <a:pt x="15073" y="24334"/>
                    </a:lnTo>
                    <a:lnTo>
                      <a:pt x="15073" y="24334"/>
                    </a:lnTo>
                    <a:lnTo>
                      <a:pt x="15712" y="24185"/>
                    </a:lnTo>
                    <a:lnTo>
                      <a:pt x="16329" y="24015"/>
                    </a:lnTo>
                    <a:lnTo>
                      <a:pt x="16329" y="24015"/>
                    </a:lnTo>
                    <a:lnTo>
                      <a:pt x="16776" y="23866"/>
                    </a:lnTo>
                    <a:lnTo>
                      <a:pt x="17223" y="23695"/>
                    </a:lnTo>
                    <a:lnTo>
                      <a:pt x="17670" y="23504"/>
                    </a:lnTo>
                    <a:lnTo>
                      <a:pt x="18117" y="23270"/>
                    </a:lnTo>
                    <a:lnTo>
                      <a:pt x="18117" y="23270"/>
                    </a:lnTo>
                    <a:lnTo>
                      <a:pt x="18522" y="23078"/>
                    </a:lnTo>
                    <a:lnTo>
                      <a:pt x="18905" y="22823"/>
                    </a:lnTo>
                    <a:lnTo>
                      <a:pt x="19331" y="22567"/>
                    </a:lnTo>
                    <a:lnTo>
                      <a:pt x="19757" y="22248"/>
                    </a:lnTo>
                    <a:lnTo>
                      <a:pt x="19757" y="22248"/>
                    </a:lnTo>
                    <a:lnTo>
                      <a:pt x="20119" y="21971"/>
                    </a:lnTo>
                    <a:lnTo>
                      <a:pt x="20459" y="21673"/>
                    </a:lnTo>
                    <a:lnTo>
                      <a:pt x="20459" y="21673"/>
                    </a:lnTo>
                    <a:lnTo>
                      <a:pt x="20757" y="21418"/>
                    </a:lnTo>
                    <a:lnTo>
                      <a:pt x="21034" y="21141"/>
                    </a:lnTo>
                    <a:lnTo>
                      <a:pt x="21034" y="21141"/>
                    </a:lnTo>
                    <a:lnTo>
                      <a:pt x="21438" y="20736"/>
                    </a:lnTo>
                    <a:lnTo>
                      <a:pt x="21822" y="20311"/>
                    </a:lnTo>
                    <a:lnTo>
                      <a:pt x="21822" y="20311"/>
                    </a:lnTo>
                    <a:lnTo>
                      <a:pt x="22141" y="19927"/>
                    </a:lnTo>
                    <a:lnTo>
                      <a:pt x="22247" y="19821"/>
                    </a:lnTo>
                    <a:lnTo>
                      <a:pt x="22247" y="19821"/>
                    </a:lnTo>
                    <a:lnTo>
                      <a:pt x="22567" y="19416"/>
                    </a:lnTo>
                    <a:lnTo>
                      <a:pt x="22567" y="19416"/>
                    </a:lnTo>
                    <a:lnTo>
                      <a:pt x="22886" y="18948"/>
                    </a:lnTo>
                    <a:lnTo>
                      <a:pt x="23184" y="18501"/>
                    </a:lnTo>
                    <a:lnTo>
                      <a:pt x="23184" y="18501"/>
                    </a:lnTo>
                    <a:lnTo>
                      <a:pt x="23440" y="18054"/>
                    </a:lnTo>
                    <a:lnTo>
                      <a:pt x="23674" y="17564"/>
                    </a:lnTo>
                    <a:lnTo>
                      <a:pt x="23908" y="17032"/>
                    </a:lnTo>
                    <a:lnTo>
                      <a:pt x="24142" y="16457"/>
                    </a:lnTo>
                    <a:lnTo>
                      <a:pt x="24142" y="16457"/>
                    </a:lnTo>
                    <a:lnTo>
                      <a:pt x="24312" y="15925"/>
                    </a:lnTo>
                    <a:lnTo>
                      <a:pt x="24462" y="15371"/>
                    </a:lnTo>
                    <a:lnTo>
                      <a:pt x="24589" y="14775"/>
                    </a:lnTo>
                    <a:lnTo>
                      <a:pt x="24696" y="14137"/>
                    </a:lnTo>
                    <a:lnTo>
                      <a:pt x="24653" y="14179"/>
                    </a:lnTo>
                    <a:lnTo>
                      <a:pt x="24653" y="14179"/>
                    </a:lnTo>
                    <a:lnTo>
                      <a:pt x="24738" y="13732"/>
                    </a:lnTo>
                    <a:lnTo>
                      <a:pt x="24781" y="13285"/>
                    </a:lnTo>
                    <a:lnTo>
                      <a:pt x="24802" y="12838"/>
                    </a:lnTo>
                    <a:lnTo>
                      <a:pt x="24802" y="12391"/>
                    </a:lnTo>
                    <a:lnTo>
                      <a:pt x="24802" y="12391"/>
                    </a:lnTo>
                    <a:lnTo>
                      <a:pt x="24802" y="11965"/>
                    </a:lnTo>
                    <a:lnTo>
                      <a:pt x="24781" y="11518"/>
                    </a:lnTo>
                    <a:lnTo>
                      <a:pt x="24738" y="11092"/>
                    </a:lnTo>
                    <a:lnTo>
                      <a:pt x="24674" y="10645"/>
                    </a:lnTo>
                    <a:lnTo>
                      <a:pt x="24674" y="10645"/>
                    </a:lnTo>
                    <a:lnTo>
                      <a:pt x="24589" y="10177"/>
                    </a:lnTo>
                    <a:lnTo>
                      <a:pt x="24504" y="9687"/>
                    </a:lnTo>
                    <a:lnTo>
                      <a:pt x="24376" y="9198"/>
                    </a:lnTo>
                    <a:lnTo>
                      <a:pt x="24227" y="8687"/>
                    </a:lnTo>
                    <a:lnTo>
                      <a:pt x="24227" y="8687"/>
                    </a:lnTo>
                    <a:lnTo>
                      <a:pt x="24100" y="8240"/>
                    </a:lnTo>
                    <a:lnTo>
                      <a:pt x="23908" y="7792"/>
                    </a:lnTo>
                    <a:lnTo>
                      <a:pt x="23716" y="7303"/>
                    </a:lnTo>
                    <a:lnTo>
                      <a:pt x="23461" y="6792"/>
                    </a:lnTo>
                    <a:lnTo>
                      <a:pt x="23461" y="6792"/>
                    </a:lnTo>
                    <a:lnTo>
                      <a:pt x="23205" y="6281"/>
                    </a:lnTo>
                    <a:lnTo>
                      <a:pt x="22929" y="5855"/>
                    </a:lnTo>
                    <a:lnTo>
                      <a:pt x="22929" y="5855"/>
                    </a:lnTo>
                    <a:lnTo>
                      <a:pt x="22652" y="5429"/>
                    </a:lnTo>
                    <a:lnTo>
                      <a:pt x="22354" y="4982"/>
                    </a:lnTo>
                    <a:lnTo>
                      <a:pt x="22354" y="4982"/>
                    </a:lnTo>
                    <a:lnTo>
                      <a:pt x="22035" y="4578"/>
                    </a:lnTo>
                    <a:lnTo>
                      <a:pt x="21694" y="4173"/>
                    </a:lnTo>
                    <a:lnTo>
                      <a:pt x="21332" y="3790"/>
                    </a:lnTo>
                    <a:lnTo>
                      <a:pt x="20928" y="3386"/>
                    </a:lnTo>
                    <a:lnTo>
                      <a:pt x="20928" y="3386"/>
                    </a:lnTo>
                    <a:lnTo>
                      <a:pt x="20566" y="3045"/>
                    </a:lnTo>
                    <a:lnTo>
                      <a:pt x="20204" y="2747"/>
                    </a:lnTo>
                    <a:lnTo>
                      <a:pt x="19799" y="2428"/>
                    </a:lnTo>
                    <a:lnTo>
                      <a:pt x="19395" y="2129"/>
                    </a:lnTo>
                    <a:lnTo>
                      <a:pt x="19395" y="2129"/>
                    </a:lnTo>
                    <a:lnTo>
                      <a:pt x="18990" y="1853"/>
                    </a:lnTo>
                    <a:lnTo>
                      <a:pt x="18564" y="1597"/>
                    </a:lnTo>
                    <a:lnTo>
                      <a:pt x="18139" y="1363"/>
                    </a:lnTo>
                    <a:lnTo>
                      <a:pt x="17692" y="1150"/>
                    </a:lnTo>
                    <a:lnTo>
                      <a:pt x="17692" y="1150"/>
                    </a:lnTo>
                    <a:lnTo>
                      <a:pt x="17202" y="916"/>
                    </a:lnTo>
                    <a:lnTo>
                      <a:pt x="16712" y="724"/>
                    </a:lnTo>
                    <a:lnTo>
                      <a:pt x="16712" y="724"/>
                    </a:lnTo>
                    <a:lnTo>
                      <a:pt x="16223" y="554"/>
                    </a:lnTo>
                    <a:lnTo>
                      <a:pt x="15648" y="405"/>
                    </a:lnTo>
                    <a:lnTo>
                      <a:pt x="15648" y="405"/>
                    </a:lnTo>
                    <a:lnTo>
                      <a:pt x="15158" y="299"/>
                    </a:lnTo>
                    <a:lnTo>
                      <a:pt x="14668" y="192"/>
                    </a:lnTo>
                    <a:lnTo>
                      <a:pt x="14136" y="128"/>
                    </a:lnTo>
                    <a:lnTo>
                      <a:pt x="13604" y="86"/>
                    </a:lnTo>
                    <a:lnTo>
                      <a:pt x="13519" y="86"/>
                    </a:lnTo>
                    <a:lnTo>
                      <a:pt x="13519" y="86"/>
                    </a:lnTo>
                    <a:lnTo>
                      <a:pt x="12880" y="22"/>
                    </a:lnTo>
                    <a:lnTo>
                      <a:pt x="1226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2939;p49">
                <a:extLst>
                  <a:ext uri="{FF2B5EF4-FFF2-40B4-BE49-F238E27FC236}">
                    <a16:creationId xmlns:a16="http://schemas.microsoft.com/office/drawing/2014/main" id="{A21466FA-CAB4-72E3-52BA-061A581850FA}"/>
                  </a:ext>
                </a:extLst>
              </p:cNvPr>
              <p:cNvSpPr/>
              <p:nvPr/>
            </p:nvSpPr>
            <p:spPr>
              <a:xfrm>
                <a:off x="5169104" y="3224824"/>
                <a:ext cx="212928" cy="214709"/>
              </a:xfrm>
              <a:custGeom>
                <a:avLst/>
                <a:gdLst/>
                <a:ahLst/>
                <a:cxnLst/>
                <a:rect l="l" t="t" r="r" b="b"/>
                <a:pathLst>
                  <a:path w="22951" h="23143" fill="none" extrusionOk="0">
                    <a:moveTo>
                      <a:pt x="11497" y="23142"/>
                    </a:moveTo>
                    <a:lnTo>
                      <a:pt x="11497" y="23142"/>
                    </a:lnTo>
                    <a:lnTo>
                      <a:pt x="10794" y="23121"/>
                    </a:lnTo>
                    <a:lnTo>
                      <a:pt x="10028" y="23036"/>
                    </a:lnTo>
                    <a:lnTo>
                      <a:pt x="10028" y="23036"/>
                    </a:lnTo>
                    <a:lnTo>
                      <a:pt x="9261" y="22908"/>
                    </a:lnTo>
                    <a:lnTo>
                      <a:pt x="8495" y="22716"/>
                    </a:lnTo>
                    <a:lnTo>
                      <a:pt x="7750" y="22482"/>
                    </a:lnTo>
                    <a:lnTo>
                      <a:pt x="7005" y="22205"/>
                    </a:lnTo>
                    <a:lnTo>
                      <a:pt x="7005" y="22205"/>
                    </a:lnTo>
                    <a:lnTo>
                      <a:pt x="6366" y="21907"/>
                    </a:lnTo>
                    <a:lnTo>
                      <a:pt x="5791" y="21588"/>
                    </a:lnTo>
                    <a:lnTo>
                      <a:pt x="5791" y="21588"/>
                    </a:lnTo>
                    <a:lnTo>
                      <a:pt x="5280" y="21290"/>
                    </a:lnTo>
                    <a:lnTo>
                      <a:pt x="4791" y="20949"/>
                    </a:lnTo>
                    <a:lnTo>
                      <a:pt x="4557" y="20758"/>
                    </a:lnTo>
                    <a:lnTo>
                      <a:pt x="4493" y="20715"/>
                    </a:lnTo>
                    <a:lnTo>
                      <a:pt x="4493" y="20715"/>
                    </a:lnTo>
                    <a:lnTo>
                      <a:pt x="3982" y="20311"/>
                    </a:lnTo>
                    <a:lnTo>
                      <a:pt x="3471" y="19821"/>
                    </a:lnTo>
                    <a:lnTo>
                      <a:pt x="3471" y="19821"/>
                    </a:lnTo>
                    <a:lnTo>
                      <a:pt x="3237" y="19566"/>
                    </a:lnTo>
                    <a:lnTo>
                      <a:pt x="2981" y="19289"/>
                    </a:lnTo>
                    <a:lnTo>
                      <a:pt x="2449" y="18671"/>
                    </a:lnTo>
                    <a:lnTo>
                      <a:pt x="2449" y="18671"/>
                    </a:lnTo>
                    <a:lnTo>
                      <a:pt x="2002" y="18033"/>
                    </a:lnTo>
                    <a:lnTo>
                      <a:pt x="1597" y="17373"/>
                    </a:lnTo>
                    <a:lnTo>
                      <a:pt x="1597" y="17373"/>
                    </a:lnTo>
                    <a:lnTo>
                      <a:pt x="1235" y="16713"/>
                    </a:lnTo>
                    <a:lnTo>
                      <a:pt x="916" y="16074"/>
                    </a:lnTo>
                    <a:lnTo>
                      <a:pt x="916" y="16074"/>
                    </a:lnTo>
                    <a:lnTo>
                      <a:pt x="639" y="15329"/>
                    </a:lnTo>
                    <a:lnTo>
                      <a:pt x="426" y="14584"/>
                    </a:lnTo>
                    <a:lnTo>
                      <a:pt x="235" y="13796"/>
                    </a:lnTo>
                    <a:lnTo>
                      <a:pt x="86" y="13008"/>
                    </a:lnTo>
                    <a:lnTo>
                      <a:pt x="86" y="13008"/>
                    </a:lnTo>
                    <a:lnTo>
                      <a:pt x="22" y="12263"/>
                    </a:lnTo>
                    <a:lnTo>
                      <a:pt x="1" y="11497"/>
                    </a:lnTo>
                    <a:lnTo>
                      <a:pt x="22" y="10752"/>
                    </a:lnTo>
                    <a:lnTo>
                      <a:pt x="86" y="9985"/>
                    </a:lnTo>
                    <a:lnTo>
                      <a:pt x="86" y="9985"/>
                    </a:lnTo>
                    <a:lnTo>
                      <a:pt x="235" y="9219"/>
                    </a:lnTo>
                    <a:lnTo>
                      <a:pt x="405" y="8495"/>
                    </a:lnTo>
                    <a:lnTo>
                      <a:pt x="405" y="8495"/>
                    </a:lnTo>
                    <a:lnTo>
                      <a:pt x="618" y="7814"/>
                    </a:lnTo>
                    <a:lnTo>
                      <a:pt x="895" y="7111"/>
                    </a:lnTo>
                    <a:lnTo>
                      <a:pt x="895" y="7111"/>
                    </a:lnTo>
                    <a:lnTo>
                      <a:pt x="1214" y="6430"/>
                    </a:lnTo>
                    <a:lnTo>
                      <a:pt x="1555" y="5813"/>
                    </a:lnTo>
                    <a:lnTo>
                      <a:pt x="1555" y="5813"/>
                    </a:lnTo>
                    <a:lnTo>
                      <a:pt x="1725" y="5515"/>
                    </a:lnTo>
                    <a:lnTo>
                      <a:pt x="1938" y="5217"/>
                    </a:lnTo>
                    <a:lnTo>
                      <a:pt x="2406" y="4535"/>
                    </a:lnTo>
                    <a:lnTo>
                      <a:pt x="2406" y="4535"/>
                    </a:lnTo>
                    <a:lnTo>
                      <a:pt x="2811" y="4067"/>
                    </a:lnTo>
                    <a:lnTo>
                      <a:pt x="2811" y="4067"/>
                    </a:lnTo>
                    <a:lnTo>
                      <a:pt x="3109" y="3705"/>
                    </a:lnTo>
                    <a:lnTo>
                      <a:pt x="3407" y="3386"/>
                    </a:lnTo>
                    <a:lnTo>
                      <a:pt x="3407" y="3386"/>
                    </a:lnTo>
                    <a:lnTo>
                      <a:pt x="3684" y="3109"/>
                    </a:lnTo>
                    <a:lnTo>
                      <a:pt x="3982" y="2832"/>
                    </a:lnTo>
                    <a:lnTo>
                      <a:pt x="4259" y="2577"/>
                    </a:lnTo>
                    <a:lnTo>
                      <a:pt x="4557" y="2343"/>
                    </a:lnTo>
                    <a:lnTo>
                      <a:pt x="4557" y="2343"/>
                    </a:lnTo>
                    <a:lnTo>
                      <a:pt x="5131" y="1938"/>
                    </a:lnTo>
                    <a:lnTo>
                      <a:pt x="5685" y="1597"/>
                    </a:lnTo>
                    <a:lnTo>
                      <a:pt x="5685" y="1597"/>
                    </a:lnTo>
                    <a:lnTo>
                      <a:pt x="6324" y="1235"/>
                    </a:lnTo>
                    <a:lnTo>
                      <a:pt x="7026" y="916"/>
                    </a:lnTo>
                    <a:lnTo>
                      <a:pt x="7026" y="916"/>
                    </a:lnTo>
                    <a:lnTo>
                      <a:pt x="7729" y="639"/>
                    </a:lnTo>
                    <a:lnTo>
                      <a:pt x="8452" y="427"/>
                    </a:lnTo>
                    <a:lnTo>
                      <a:pt x="9176" y="235"/>
                    </a:lnTo>
                    <a:lnTo>
                      <a:pt x="9921" y="107"/>
                    </a:lnTo>
                    <a:lnTo>
                      <a:pt x="9921" y="107"/>
                    </a:lnTo>
                    <a:lnTo>
                      <a:pt x="10347" y="65"/>
                    </a:lnTo>
                    <a:lnTo>
                      <a:pt x="10794" y="22"/>
                    </a:lnTo>
                    <a:lnTo>
                      <a:pt x="11220" y="1"/>
                    </a:lnTo>
                    <a:lnTo>
                      <a:pt x="11667" y="1"/>
                    </a:lnTo>
                    <a:lnTo>
                      <a:pt x="11667" y="1"/>
                    </a:lnTo>
                    <a:lnTo>
                      <a:pt x="12093" y="1"/>
                    </a:lnTo>
                    <a:lnTo>
                      <a:pt x="12519" y="22"/>
                    </a:lnTo>
                    <a:lnTo>
                      <a:pt x="12668" y="43"/>
                    </a:lnTo>
                    <a:lnTo>
                      <a:pt x="12817" y="65"/>
                    </a:lnTo>
                    <a:lnTo>
                      <a:pt x="12817" y="65"/>
                    </a:lnTo>
                    <a:lnTo>
                      <a:pt x="13200" y="128"/>
                    </a:lnTo>
                    <a:lnTo>
                      <a:pt x="13583" y="192"/>
                    </a:lnTo>
                    <a:lnTo>
                      <a:pt x="13966" y="299"/>
                    </a:lnTo>
                    <a:lnTo>
                      <a:pt x="14371" y="384"/>
                    </a:lnTo>
                    <a:lnTo>
                      <a:pt x="15180" y="639"/>
                    </a:lnTo>
                    <a:lnTo>
                      <a:pt x="15989" y="959"/>
                    </a:lnTo>
                    <a:lnTo>
                      <a:pt x="15989" y="959"/>
                    </a:lnTo>
                    <a:lnTo>
                      <a:pt x="16670" y="1278"/>
                    </a:lnTo>
                    <a:lnTo>
                      <a:pt x="17330" y="1640"/>
                    </a:lnTo>
                    <a:lnTo>
                      <a:pt x="17947" y="2023"/>
                    </a:lnTo>
                    <a:lnTo>
                      <a:pt x="18565" y="2470"/>
                    </a:lnTo>
                    <a:lnTo>
                      <a:pt x="18565" y="2470"/>
                    </a:lnTo>
                    <a:lnTo>
                      <a:pt x="19140" y="2960"/>
                    </a:lnTo>
                    <a:lnTo>
                      <a:pt x="19629" y="3407"/>
                    </a:lnTo>
                    <a:lnTo>
                      <a:pt x="19629" y="3407"/>
                    </a:lnTo>
                    <a:lnTo>
                      <a:pt x="20119" y="3939"/>
                    </a:lnTo>
                    <a:lnTo>
                      <a:pt x="20630" y="4557"/>
                    </a:lnTo>
                    <a:lnTo>
                      <a:pt x="20630" y="4557"/>
                    </a:lnTo>
                    <a:lnTo>
                      <a:pt x="21034" y="5131"/>
                    </a:lnTo>
                    <a:lnTo>
                      <a:pt x="21396" y="5728"/>
                    </a:lnTo>
                    <a:lnTo>
                      <a:pt x="21396" y="5728"/>
                    </a:lnTo>
                    <a:lnTo>
                      <a:pt x="21780" y="6409"/>
                    </a:lnTo>
                    <a:lnTo>
                      <a:pt x="22078" y="7069"/>
                    </a:lnTo>
                    <a:lnTo>
                      <a:pt x="22078" y="7069"/>
                    </a:lnTo>
                    <a:lnTo>
                      <a:pt x="22354" y="7771"/>
                    </a:lnTo>
                    <a:lnTo>
                      <a:pt x="22567" y="8474"/>
                    </a:lnTo>
                    <a:lnTo>
                      <a:pt x="22567" y="8474"/>
                    </a:lnTo>
                    <a:lnTo>
                      <a:pt x="22652" y="8772"/>
                    </a:lnTo>
                    <a:lnTo>
                      <a:pt x="22716" y="9091"/>
                    </a:lnTo>
                    <a:lnTo>
                      <a:pt x="22844" y="9858"/>
                    </a:lnTo>
                    <a:lnTo>
                      <a:pt x="22865" y="9900"/>
                    </a:lnTo>
                    <a:lnTo>
                      <a:pt x="22865" y="9900"/>
                    </a:lnTo>
                    <a:lnTo>
                      <a:pt x="22929" y="10730"/>
                    </a:lnTo>
                    <a:lnTo>
                      <a:pt x="22950" y="11476"/>
                    </a:lnTo>
                    <a:lnTo>
                      <a:pt x="22950" y="11476"/>
                    </a:lnTo>
                    <a:lnTo>
                      <a:pt x="22929" y="12199"/>
                    </a:lnTo>
                    <a:lnTo>
                      <a:pt x="22865" y="12987"/>
                    </a:lnTo>
                    <a:lnTo>
                      <a:pt x="22865" y="12987"/>
                    </a:lnTo>
                    <a:lnTo>
                      <a:pt x="22801" y="13392"/>
                    </a:lnTo>
                    <a:lnTo>
                      <a:pt x="22716" y="13775"/>
                    </a:lnTo>
                    <a:lnTo>
                      <a:pt x="22631" y="14179"/>
                    </a:lnTo>
                    <a:lnTo>
                      <a:pt x="22525" y="14605"/>
                    </a:lnTo>
                    <a:lnTo>
                      <a:pt x="22525" y="14605"/>
                    </a:lnTo>
                    <a:lnTo>
                      <a:pt x="22269" y="15393"/>
                    </a:lnTo>
                    <a:lnTo>
                      <a:pt x="21971" y="16181"/>
                    </a:lnTo>
                    <a:lnTo>
                      <a:pt x="21971" y="16181"/>
                    </a:lnTo>
                    <a:lnTo>
                      <a:pt x="21673" y="16819"/>
                    </a:lnTo>
                    <a:lnTo>
                      <a:pt x="21354" y="17415"/>
                    </a:lnTo>
                    <a:lnTo>
                      <a:pt x="21354" y="17415"/>
                    </a:lnTo>
                    <a:lnTo>
                      <a:pt x="21141" y="17756"/>
                    </a:lnTo>
                    <a:lnTo>
                      <a:pt x="20928" y="18097"/>
                    </a:lnTo>
                    <a:lnTo>
                      <a:pt x="20928" y="18097"/>
                    </a:lnTo>
                    <a:lnTo>
                      <a:pt x="20736" y="18416"/>
                    </a:lnTo>
                    <a:lnTo>
                      <a:pt x="20502" y="18714"/>
                    </a:lnTo>
                    <a:lnTo>
                      <a:pt x="20502" y="18714"/>
                    </a:lnTo>
                    <a:lnTo>
                      <a:pt x="20034" y="19289"/>
                    </a:lnTo>
                    <a:lnTo>
                      <a:pt x="19565" y="19800"/>
                    </a:lnTo>
                    <a:lnTo>
                      <a:pt x="19459" y="19906"/>
                    </a:lnTo>
                    <a:lnTo>
                      <a:pt x="19416" y="19949"/>
                    </a:lnTo>
                    <a:lnTo>
                      <a:pt x="19374" y="19991"/>
                    </a:lnTo>
                    <a:lnTo>
                      <a:pt x="19374" y="19991"/>
                    </a:lnTo>
                    <a:lnTo>
                      <a:pt x="19161" y="20183"/>
                    </a:lnTo>
                    <a:lnTo>
                      <a:pt x="19161" y="20183"/>
                    </a:lnTo>
                    <a:lnTo>
                      <a:pt x="18544" y="20673"/>
                    </a:lnTo>
                    <a:lnTo>
                      <a:pt x="18544" y="20673"/>
                    </a:lnTo>
                    <a:lnTo>
                      <a:pt x="17905" y="21141"/>
                    </a:lnTo>
                    <a:lnTo>
                      <a:pt x="17224" y="21545"/>
                    </a:lnTo>
                    <a:lnTo>
                      <a:pt x="16564" y="21929"/>
                    </a:lnTo>
                    <a:lnTo>
                      <a:pt x="15861" y="22248"/>
                    </a:lnTo>
                    <a:lnTo>
                      <a:pt x="15861" y="22248"/>
                    </a:lnTo>
                    <a:lnTo>
                      <a:pt x="15350" y="22440"/>
                    </a:lnTo>
                    <a:lnTo>
                      <a:pt x="14839" y="22631"/>
                    </a:lnTo>
                    <a:lnTo>
                      <a:pt x="14371" y="22780"/>
                    </a:lnTo>
                    <a:lnTo>
                      <a:pt x="13881" y="22908"/>
                    </a:lnTo>
                    <a:lnTo>
                      <a:pt x="13881" y="22908"/>
                    </a:lnTo>
                    <a:lnTo>
                      <a:pt x="13455" y="22972"/>
                    </a:lnTo>
                    <a:lnTo>
                      <a:pt x="13030" y="23057"/>
                    </a:lnTo>
                    <a:lnTo>
                      <a:pt x="13115" y="23057"/>
                    </a:lnTo>
                    <a:lnTo>
                      <a:pt x="13115" y="23057"/>
                    </a:lnTo>
                    <a:lnTo>
                      <a:pt x="12285" y="23121"/>
                    </a:lnTo>
                    <a:lnTo>
                      <a:pt x="11497" y="23142"/>
                    </a:lnTo>
                    <a:lnTo>
                      <a:pt x="11497" y="2314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2940;p49">
                <a:extLst>
                  <a:ext uri="{FF2B5EF4-FFF2-40B4-BE49-F238E27FC236}">
                    <a16:creationId xmlns:a16="http://schemas.microsoft.com/office/drawing/2014/main" id="{CCC1E559-1936-DC1A-DB96-7D47088D4ADB}"/>
                  </a:ext>
                </a:extLst>
              </p:cNvPr>
              <p:cNvSpPr/>
              <p:nvPr/>
            </p:nvSpPr>
            <p:spPr>
              <a:xfrm>
                <a:off x="5181748" y="3235492"/>
                <a:ext cx="191590" cy="192183"/>
              </a:xfrm>
              <a:custGeom>
                <a:avLst/>
                <a:gdLst/>
                <a:ahLst/>
                <a:cxnLst/>
                <a:rect l="l" t="t" r="r" b="b"/>
                <a:pathLst>
                  <a:path w="20651" h="20715" extrusionOk="0">
                    <a:moveTo>
                      <a:pt x="11858" y="682"/>
                    </a:moveTo>
                    <a:lnTo>
                      <a:pt x="12433" y="809"/>
                    </a:lnTo>
                    <a:lnTo>
                      <a:pt x="12987" y="958"/>
                    </a:lnTo>
                    <a:lnTo>
                      <a:pt x="13519" y="1150"/>
                    </a:lnTo>
                    <a:lnTo>
                      <a:pt x="14051" y="1342"/>
                    </a:lnTo>
                    <a:lnTo>
                      <a:pt x="14647" y="1618"/>
                    </a:lnTo>
                    <a:lnTo>
                      <a:pt x="15243" y="1938"/>
                    </a:lnTo>
                    <a:lnTo>
                      <a:pt x="15775" y="2278"/>
                    </a:lnTo>
                    <a:lnTo>
                      <a:pt x="16329" y="2683"/>
                    </a:lnTo>
                    <a:lnTo>
                      <a:pt x="16819" y="3087"/>
                    </a:lnTo>
                    <a:lnTo>
                      <a:pt x="17287" y="3534"/>
                    </a:lnTo>
                    <a:lnTo>
                      <a:pt x="17713" y="3981"/>
                    </a:lnTo>
                    <a:lnTo>
                      <a:pt x="18096" y="4450"/>
                    </a:lnTo>
                    <a:lnTo>
                      <a:pt x="18458" y="4961"/>
                    </a:lnTo>
                    <a:lnTo>
                      <a:pt x="18799" y="5472"/>
                    </a:lnTo>
                    <a:lnTo>
                      <a:pt x="19075" y="6004"/>
                    </a:lnTo>
                    <a:lnTo>
                      <a:pt x="19373" y="6621"/>
                    </a:lnTo>
                    <a:lnTo>
                      <a:pt x="19395" y="6664"/>
                    </a:lnTo>
                    <a:lnTo>
                      <a:pt x="19586" y="7217"/>
                    </a:lnTo>
                    <a:lnTo>
                      <a:pt x="19778" y="7813"/>
                    </a:lnTo>
                    <a:lnTo>
                      <a:pt x="19927" y="8431"/>
                    </a:lnTo>
                    <a:lnTo>
                      <a:pt x="20033" y="9006"/>
                    </a:lnTo>
                    <a:lnTo>
                      <a:pt x="20097" y="9687"/>
                    </a:lnTo>
                    <a:lnTo>
                      <a:pt x="20118" y="10368"/>
                    </a:lnTo>
                    <a:lnTo>
                      <a:pt x="20097" y="11049"/>
                    </a:lnTo>
                    <a:lnTo>
                      <a:pt x="20012" y="11773"/>
                    </a:lnTo>
                    <a:lnTo>
                      <a:pt x="19906" y="12369"/>
                    </a:lnTo>
                    <a:lnTo>
                      <a:pt x="19778" y="12965"/>
                    </a:lnTo>
                    <a:lnTo>
                      <a:pt x="19629" y="13391"/>
                    </a:lnTo>
                    <a:lnTo>
                      <a:pt x="19480" y="13838"/>
                    </a:lnTo>
                    <a:lnTo>
                      <a:pt x="19459" y="13647"/>
                    </a:lnTo>
                    <a:lnTo>
                      <a:pt x="19416" y="13434"/>
                    </a:lnTo>
                    <a:lnTo>
                      <a:pt x="19395" y="13306"/>
                    </a:lnTo>
                    <a:lnTo>
                      <a:pt x="19373" y="13242"/>
                    </a:lnTo>
                    <a:lnTo>
                      <a:pt x="19331" y="13051"/>
                    </a:lnTo>
                    <a:lnTo>
                      <a:pt x="19309" y="12795"/>
                    </a:lnTo>
                    <a:lnTo>
                      <a:pt x="19309" y="12540"/>
                    </a:lnTo>
                    <a:lnTo>
                      <a:pt x="19373" y="12199"/>
                    </a:lnTo>
                    <a:lnTo>
                      <a:pt x="19459" y="11858"/>
                    </a:lnTo>
                    <a:lnTo>
                      <a:pt x="19544" y="11667"/>
                    </a:lnTo>
                    <a:lnTo>
                      <a:pt x="19565" y="11603"/>
                    </a:lnTo>
                    <a:lnTo>
                      <a:pt x="19693" y="11326"/>
                    </a:lnTo>
                    <a:lnTo>
                      <a:pt x="19820" y="10986"/>
                    </a:lnTo>
                    <a:lnTo>
                      <a:pt x="19842" y="10900"/>
                    </a:lnTo>
                    <a:lnTo>
                      <a:pt x="19884" y="10751"/>
                    </a:lnTo>
                    <a:lnTo>
                      <a:pt x="19948" y="10624"/>
                    </a:lnTo>
                    <a:lnTo>
                      <a:pt x="19969" y="10496"/>
                    </a:lnTo>
                    <a:lnTo>
                      <a:pt x="19969" y="10368"/>
                    </a:lnTo>
                    <a:lnTo>
                      <a:pt x="19969" y="10283"/>
                    </a:lnTo>
                    <a:lnTo>
                      <a:pt x="19948" y="10177"/>
                    </a:lnTo>
                    <a:lnTo>
                      <a:pt x="19927" y="10134"/>
                    </a:lnTo>
                    <a:lnTo>
                      <a:pt x="19820" y="9964"/>
                    </a:lnTo>
                    <a:lnTo>
                      <a:pt x="19714" y="9836"/>
                    </a:lnTo>
                    <a:lnTo>
                      <a:pt x="19586" y="9708"/>
                    </a:lnTo>
                    <a:lnTo>
                      <a:pt x="19373" y="9495"/>
                    </a:lnTo>
                    <a:lnTo>
                      <a:pt x="19267" y="9346"/>
                    </a:lnTo>
                    <a:lnTo>
                      <a:pt x="19224" y="9197"/>
                    </a:lnTo>
                    <a:lnTo>
                      <a:pt x="19182" y="9027"/>
                    </a:lnTo>
                    <a:lnTo>
                      <a:pt x="19160" y="8814"/>
                    </a:lnTo>
                    <a:lnTo>
                      <a:pt x="19160" y="8708"/>
                    </a:lnTo>
                    <a:lnTo>
                      <a:pt x="19118" y="8410"/>
                    </a:lnTo>
                    <a:lnTo>
                      <a:pt x="19075" y="8133"/>
                    </a:lnTo>
                    <a:lnTo>
                      <a:pt x="19011" y="7984"/>
                    </a:lnTo>
                    <a:lnTo>
                      <a:pt x="18926" y="7856"/>
                    </a:lnTo>
                    <a:lnTo>
                      <a:pt x="18841" y="7728"/>
                    </a:lnTo>
                    <a:lnTo>
                      <a:pt x="18713" y="7601"/>
                    </a:lnTo>
                    <a:lnTo>
                      <a:pt x="18415" y="7303"/>
                    </a:lnTo>
                    <a:lnTo>
                      <a:pt x="18245" y="7090"/>
                    </a:lnTo>
                    <a:lnTo>
                      <a:pt x="18096" y="6813"/>
                    </a:lnTo>
                    <a:lnTo>
                      <a:pt x="17904" y="6430"/>
                    </a:lnTo>
                    <a:lnTo>
                      <a:pt x="17755" y="6217"/>
                    </a:lnTo>
                    <a:lnTo>
                      <a:pt x="17606" y="6025"/>
                    </a:lnTo>
                    <a:lnTo>
                      <a:pt x="17308" y="5748"/>
                    </a:lnTo>
                    <a:lnTo>
                      <a:pt x="16968" y="5514"/>
                    </a:lnTo>
                    <a:lnTo>
                      <a:pt x="16648" y="5323"/>
                    </a:lnTo>
                    <a:lnTo>
                      <a:pt x="16329" y="5152"/>
                    </a:lnTo>
                    <a:lnTo>
                      <a:pt x="16180" y="5088"/>
                    </a:lnTo>
                    <a:lnTo>
                      <a:pt x="15946" y="4982"/>
                    </a:lnTo>
                    <a:lnTo>
                      <a:pt x="15797" y="4897"/>
                    </a:lnTo>
                    <a:lnTo>
                      <a:pt x="15648" y="4790"/>
                    </a:lnTo>
                    <a:lnTo>
                      <a:pt x="15499" y="4684"/>
                    </a:lnTo>
                    <a:lnTo>
                      <a:pt x="15371" y="4535"/>
                    </a:lnTo>
                    <a:lnTo>
                      <a:pt x="15222" y="4343"/>
                    </a:lnTo>
                    <a:lnTo>
                      <a:pt x="15116" y="4130"/>
                    </a:lnTo>
                    <a:lnTo>
                      <a:pt x="14988" y="3811"/>
                    </a:lnTo>
                    <a:lnTo>
                      <a:pt x="14881" y="3513"/>
                    </a:lnTo>
                    <a:lnTo>
                      <a:pt x="14817" y="3258"/>
                    </a:lnTo>
                    <a:lnTo>
                      <a:pt x="14796" y="3172"/>
                    </a:lnTo>
                    <a:lnTo>
                      <a:pt x="14668" y="2789"/>
                    </a:lnTo>
                    <a:lnTo>
                      <a:pt x="14519" y="2427"/>
                    </a:lnTo>
                    <a:lnTo>
                      <a:pt x="14349" y="2129"/>
                    </a:lnTo>
                    <a:lnTo>
                      <a:pt x="14243" y="1959"/>
                    </a:lnTo>
                    <a:lnTo>
                      <a:pt x="14115" y="1810"/>
                    </a:lnTo>
                    <a:lnTo>
                      <a:pt x="13966" y="1661"/>
                    </a:lnTo>
                    <a:lnTo>
                      <a:pt x="13817" y="1533"/>
                    </a:lnTo>
                    <a:lnTo>
                      <a:pt x="13540" y="1342"/>
                    </a:lnTo>
                    <a:lnTo>
                      <a:pt x="13221" y="1171"/>
                    </a:lnTo>
                    <a:lnTo>
                      <a:pt x="12987" y="1065"/>
                    </a:lnTo>
                    <a:lnTo>
                      <a:pt x="12752" y="980"/>
                    </a:lnTo>
                    <a:lnTo>
                      <a:pt x="12646" y="937"/>
                    </a:lnTo>
                    <a:lnTo>
                      <a:pt x="12263" y="809"/>
                    </a:lnTo>
                    <a:lnTo>
                      <a:pt x="11858" y="682"/>
                    </a:lnTo>
                    <a:close/>
                    <a:moveTo>
                      <a:pt x="9772" y="745"/>
                    </a:moveTo>
                    <a:lnTo>
                      <a:pt x="10134" y="767"/>
                    </a:lnTo>
                    <a:lnTo>
                      <a:pt x="10709" y="873"/>
                    </a:lnTo>
                    <a:lnTo>
                      <a:pt x="11305" y="1001"/>
                    </a:lnTo>
                    <a:lnTo>
                      <a:pt x="11901" y="1150"/>
                    </a:lnTo>
                    <a:lnTo>
                      <a:pt x="12454" y="1342"/>
                    </a:lnTo>
                    <a:lnTo>
                      <a:pt x="12944" y="1533"/>
                    </a:lnTo>
                    <a:lnTo>
                      <a:pt x="13221" y="1682"/>
                    </a:lnTo>
                    <a:lnTo>
                      <a:pt x="13476" y="1831"/>
                    </a:lnTo>
                    <a:lnTo>
                      <a:pt x="13689" y="2023"/>
                    </a:lnTo>
                    <a:lnTo>
                      <a:pt x="13881" y="2236"/>
                    </a:lnTo>
                    <a:lnTo>
                      <a:pt x="14030" y="2427"/>
                    </a:lnTo>
                    <a:lnTo>
                      <a:pt x="14158" y="2661"/>
                    </a:lnTo>
                    <a:lnTo>
                      <a:pt x="14264" y="2938"/>
                    </a:lnTo>
                    <a:lnTo>
                      <a:pt x="14370" y="3236"/>
                    </a:lnTo>
                    <a:lnTo>
                      <a:pt x="14456" y="3513"/>
                    </a:lnTo>
                    <a:lnTo>
                      <a:pt x="14456" y="3577"/>
                    </a:lnTo>
                    <a:lnTo>
                      <a:pt x="14541" y="3854"/>
                    </a:lnTo>
                    <a:lnTo>
                      <a:pt x="14647" y="4109"/>
                    </a:lnTo>
                    <a:lnTo>
                      <a:pt x="14754" y="4365"/>
                    </a:lnTo>
                    <a:lnTo>
                      <a:pt x="14881" y="4599"/>
                    </a:lnTo>
                    <a:lnTo>
                      <a:pt x="15030" y="4812"/>
                    </a:lnTo>
                    <a:lnTo>
                      <a:pt x="15201" y="5003"/>
                    </a:lnTo>
                    <a:lnTo>
                      <a:pt x="15414" y="5174"/>
                    </a:lnTo>
                    <a:lnTo>
                      <a:pt x="15648" y="5323"/>
                    </a:lnTo>
                    <a:lnTo>
                      <a:pt x="15925" y="5450"/>
                    </a:lnTo>
                    <a:lnTo>
                      <a:pt x="16159" y="5557"/>
                    </a:lnTo>
                    <a:lnTo>
                      <a:pt x="16372" y="5685"/>
                    </a:lnTo>
                    <a:lnTo>
                      <a:pt x="16776" y="5919"/>
                    </a:lnTo>
                    <a:lnTo>
                      <a:pt x="17053" y="6153"/>
                    </a:lnTo>
                    <a:lnTo>
                      <a:pt x="17308" y="6387"/>
                    </a:lnTo>
                    <a:lnTo>
                      <a:pt x="17457" y="6621"/>
                    </a:lnTo>
                    <a:lnTo>
                      <a:pt x="17606" y="6877"/>
                    </a:lnTo>
                    <a:lnTo>
                      <a:pt x="17692" y="7004"/>
                    </a:lnTo>
                    <a:lnTo>
                      <a:pt x="17734" y="7132"/>
                    </a:lnTo>
                    <a:lnTo>
                      <a:pt x="17883" y="7345"/>
                    </a:lnTo>
                    <a:lnTo>
                      <a:pt x="18032" y="7558"/>
                    </a:lnTo>
                    <a:lnTo>
                      <a:pt x="18181" y="7750"/>
                    </a:lnTo>
                    <a:lnTo>
                      <a:pt x="18330" y="7877"/>
                    </a:lnTo>
                    <a:lnTo>
                      <a:pt x="18543" y="8090"/>
                    </a:lnTo>
                    <a:lnTo>
                      <a:pt x="18607" y="8175"/>
                    </a:lnTo>
                    <a:lnTo>
                      <a:pt x="18650" y="8303"/>
                    </a:lnTo>
                    <a:lnTo>
                      <a:pt x="18692" y="8772"/>
                    </a:lnTo>
                    <a:lnTo>
                      <a:pt x="18713" y="9048"/>
                    </a:lnTo>
                    <a:lnTo>
                      <a:pt x="18756" y="9346"/>
                    </a:lnTo>
                    <a:lnTo>
                      <a:pt x="18799" y="9495"/>
                    </a:lnTo>
                    <a:lnTo>
                      <a:pt x="18862" y="9644"/>
                    </a:lnTo>
                    <a:lnTo>
                      <a:pt x="18948" y="9772"/>
                    </a:lnTo>
                    <a:lnTo>
                      <a:pt x="19033" y="9900"/>
                    </a:lnTo>
                    <a:lnTo>
                      <a:pt x="19118" y="9985"/>
                    </a:lnTo>
                    <a:lnTo>
                      <a:pt x="19160" y="10028"/>
                    </a:lnTo>
                    <a:lnTo>
                      <a:pt x="19224" y="10070"/>
                    </a:lnTo>
                    <a:lnTo>
                      <a:pt x="19395" y="10240"/>
                    </a:lnTo>
                    <a:lnTo>
                      <a:pt x="19459" y="10326"/>
                    </a:lnTo>
                    <a:lnTo>
                      <a:pt x="19459" y="10389"/>
                    </a:lnTo>
                    <a:lnTo>
                      <a:pt x="19437" y="10539"/>
                    </a:lnTo>
                    <a:lnTo>
                      <a:pt x="19395" y="10645"/>
                    </a:lnTo>
                    <a:lnTo>
                      <a:pt x="19373" y="10751"/>
                    </a:lnTo>
                    <a:lnTo>
                      <a:pt x="19331" y="10815"/>
                    </a:lnTo>
                    <a:lnTo>
                      <a:pt x="19267" y="11049"/>
                    </a:lnTo>
                    <a:lnTo>
                      <a:pt x="19118" y="11369"/>
                    </a:lnTo>
                    <a:lnTo>
                      <a:pt x="18990" y="11688"/>
                    </a:lnTo>
                    <a:lnTo>
                      <a:pt x="18862" y="12029"/>
                    </a:lnTo>
                    <a:lnTo>
                      <a:pt x="18777" y="12327"/>
                    </a:lnTo>
                    <a:lnTo>
                      <a:pt x="18735" y="12540"/>
                    </a:lnTo>
                    <a:lnTo>
                      <a:pt x="18735" y="12731"/>
                    </a:lnTo>
                    <a:lnTo>
                      <a:pt x="18756" y="13093"/>
                    </a:lnTo>
                    <a:lnTo>
                      <a:pt x="18777" y="13285"/>
                    </a:lnTo>
                    <a:lnTo>
                      <a:pt x="18820" y="13455"/>
                    </a:lnTo>
                    <a:lnTo>
                      <a:pt x="18905" y="13732"/>
                    </a:lnTo>
                    <a:lnTo>
                      <a:pt x="18926" y="13924"/>
                    </a:lnTo>
                    <a:lnTo>
                      <a:pt x="18926" y="14136"/>
                    </a:lnTo>
                    <a:lnTo>
                      <a:pt x="18884" y="14285"/>
                    </a:lnTo>
                    <a:lnTo>
                      <a:pt x="18884" y="14349"/>
                    </a:lnTo>
                    <a:lnTo>
                      <a:pt x="18820" y="14562"/>
                    </a:lnTo>
                    <a:lnTo>
                      <a:pt x="18692" y="14945"/>
                    </a:lnTo>
                    <a:lnTo>
                      <a:pt x="18628" y="15073"/>
                    </a:lnTo>
                    <a:lnTo>
                      <a:pt x="18543" y="15222"/>
                    </a:lnTo>
                    <a:lnTo>
                      <a:pt x="18501" y="15265"/>
                    </a:lnTo>
                    <a:lnTo>
                      <a:pt x="18415" y="15435"/>
                    </a:lnTo>
                    <a:lnTo>
                      <a:pt x="18330" y="15627"/>
                    </a:lnTo>
                    <a:lnTo>
                      <a:pt x="18309" y="15669"/>
                    </a:lnTo>
                    <a:lnTo>
                      <a:pt x="18181" y="15925"/>
                    </a:lnTo>
                    <a:lnTo>
                      <a:pt x="18032" y="16180"/>
                    </a:lnTo>
                    <a:lnTo>
                      <a:pt x="17926" y="16329"/>
                    </a:lnTo>
                    <a:lnTo>
                      <a:pt x="17862" y="16436"/>
                    </a:lnTo>
                    <a:lnTo>
                      <a:pt x="17819" y="16542"/>
                    </a:lnTo>
                    <a:lnTo>
                      <a:pt x="17798" y="16627"/>
                    </a:lnTo>
                    <a:lnTo>
                      <a:pt x="17798" y="16712"/>
                    </a:lnTo>
                    <a:lnTo>
                      <a:pt x="17436" y="17117"/>
                    </a:lnTo>
                    <a:lnTo>
                      <a:pt x="17053" y="17479"/>
                    </a:lnTo>
                    <a:lnTo>
                      <a:pt x="16670" y="17841"/>
                    </a:lnTo>
                    <a:lnTo>
                      <a:pt x="16265" y="18160"/>
                    </a:lnTo>
                    <a:lnTo>
                      <a:pt x="15754" y="18543"/>
                    </a:lnTo>
                    <a:lnTo>
                      <a:pt x="15222" y="18863"/>
                    </a:lnTo>
                    <a:lnTo>
                      <a:pt x="14668" y="19182"/>
                    </a:lnTo>
                    <a:lnTo>
                      <a:pt x="14115" y="19437"/>
                    </a:lnTo>
                    <a:lnTo>
                      <a:pt x="13498" y="19672"/>
                    </a:lnTo>
                    <a:lnTo>
                      <a:pt x="12880" y="19863"/>
                    </a:lnTo>
                    <a:lnTo>
                      <a:pt x="12263" y="19991"/>
                    </a:lnTo>
                    <a:lnTo>
                      <a:pt x="11603" y="20119"/>
                    </a:lnTo>
                    <a:lnTo>
                      <a:pt x="11560" y="20119"/>
                    </a:lnTo>
                    <a:lnTo>
                      <a:pt x="10879" y="20183"/>
                    </a:lnTo>
                    <a:lnTo>
                      <a:pt x="10240" y="20204"/>
                    </a:lnTo>
                    <a:lnTo>
                      <a:pt x="9623" y="20183"/>
                    </a:lnTo>
                    <a:lnTo>
                      <a:pt x="9006" y="20140"/>
                    </a:lnTo>
                    <a:lnTo>
                      <a:pt x="8346" y="20034"/>
                    </a:lnTo>
                    <a:lnTo>
                      <a:pt x="7707" y="19884"/>
                    </a:lnTo>
                    <a:lnTo>
                      <a:pt x="7068" y="19693"/>
                    </a:lnTo>
                    <a:lnTo>
                      <a:pt x="6430" y="19437"/>
                    </a:lnTo>
                    <a:lnTo>
                      <a:pt x="5855" y="19182"/>
                    </a:lnTo>
                    <a:lnTo>
                      <a:pt x="5365" y="18905"/>
                    </a:lnTo>
                    <a:lnTo>
                      <a:pt x="4812" y="18565"/>
                    </a:lnTo>
                    <a:lnTo>
                      <a:pt x="4258" y="18160"/>
                    </a:lnTo>
                    <a:lnTo>
                      <a:pt x="3790" y="17777"/>
                    </a:lnTo>
                    <a:lnTo>
                      <a:pt x="3343" y="17351"/>
                    </a:lnTo>
                    <a:lnTo>
                      <a:pt x="2917" y="16904"/>
                    </a:lnTo>
                    <a:lnTo>
                      <a:pt x="2470" y="16372"/>
                    </a:lnTo>
                    <a:lnTo>
                      <a:pt x="2108" y="15861"/>
                    </a:lnTo>
                    <a:lnTo>
                      <a:pt x="1767" y="15329"/>
                    </a:lnTo>
                    <a:lnTo>
                      <a:pt x="1469" y="14775"/>
                    </a:lnTo>
                    <a:lnTo>
                      <a:pt x="1214" y="14200"/>
                    </a:lnTo>
                    <a:lnTo>
                      <a:pt x="979" y="13604"/>
                    </a:lnTo>
                    <a:lnTo>
                      <a:pt x="809" y="13029"/>
                    </a:lnTo>
                    <a:lnTo>
                      <a:pt x="660" y="12391"/>
                    </a:lnTo>
                    <a:lnTo>
                      <a:pt x="532" y="11731"/>
                    </a:lnTo>
                    <a:lnTo>
                      <a:pt x="469" y="11092"/>
                    </a:lnTo>
                    <a:lnTo>
                      <a:pt x="447" y="10453"/>
                    </a:lnTo>
                    <a:lnTo>
                      <a:pt x="469" y="9836"/>
                    </a:lnTo>
                    <a:lnTo>
                      <a:pt x="532" y="9155"/>
                    </a:lnTo>
                    <a:lnTo>
                      <a:pt x="639" y="8495"/>
                    </a:lnTo>
                    <a:lnTo>
                      <a:pt x="788" y="7856"/>
                    </a:lnTo>
                    <a:lnTo>
                      <a:pt x="979" y="7217"/>
                    </a:lnTo>
                    <a:lnTo>
                      <a:pt x="1214" y="6600"/>
                    </a:lnTo>
                    <a:lnTo>
                      <a:pt x="1235" y="6557"/>
                    </a:lnTo>
                    <a:lnTo>
                      <a:pt x="1512" y="5983"/>
                    </a:lnTo>
                    <a:lnTo>
                      <a:pt x="1810" y="5429"/>
                    </a:lnTo>
                    <a:lnTo>
                      <a:pt x="2129" y="4918"/>
                    </a:lnTo>
                    <a:lnTo>
                      <a:pt x="2512" y="4407"/>
                    </a:lnTo>
                    <a:lnTo>
                      <a:pt x="2917" y="3896"/>
                    </a:lnTo>
                    <a:lnTo>
                      <a:pt x="3364" y="3449"/>
                    </a:lnTo>
                    <a:lnTo>
                      <a:pt x="3811" y="3002"/>
                    </a:lnTo>
                    <a:lnTo>
                      <a:pt x="4301" y="2598"/>
                    </a:lnTo>
                    <a:lnTo>
                      <a:pt x="4812" y="2236"/>
                    </a:lnTo>
                    <a:lnTo>
                      <a:pt x="5344" y="1895"/>
                    </a:lnTo>
                    <a:lnTo>
                      <a:pt x="5876" y="1618"/>
                    </a:lnTo>
                    <a:lnTo>
                      <a:pt x="6493" y="1320"/>
                    </a:lnTo>
                    <a:lnTo>
                      <a:pt x="6493" y="1342"/>
                    </a:lnTo>
                    <a:lnTo>
                      <a:pt x="7068" y="1107"/>
                    </a:lnTo>
                    <a:lnTo>
                      <a:pt x="7686" y="916"/>
                    </a:lnTo>
                    <a:lnTo>
                      <a:pt x="7835" y="894"/>
                    </a:lnTo>
                    <a:lnTo>
                      <a:pt x="8324" y="852"/>
                    </a:lnTo>
                    <a:lnTo>
                      <a:pt x="8431" y="852"/>
                    </a:lnTo>
                    <a:lnTo>
                      <a:pt x="8835" y="831"/>
                    </a:lnTo>
                    <a:lnTo>
                      <a:pt x="9006" y="809"/>
                    </a:lnTo>
                    <a:lnTo>
                      <a:pt x="9453" y="767"/>
                    </a:lnTo>
                    <a:lnTo>
                      <a:pt x="9772" y="745"/>
                    </a:lnTo>
                    <a:close/>
                    <a:moveTo>
                      <a:pt x="10325" y="0"/>
                    </a:moveTo>
                    <a:lnTo>
                      <a:pt x="9921" y="22"/>
                    </a:lnTo>
                    <a:lnTo>
                      <a:pt x="9516" y="43"/>
                    </a:lnTo>
                    <a:lnTo>
                      <a:pt x="9091" y="85"/>
                    </a:lnTo>
                    <a:lnTo>
                      <a:pt x="8665" y="149"/>
                    </a:lnTo>
                    <a:lnTo>
                      <a:pt x="8133" y="235"/>
                    </a:lnTo>
                    <a:lnTo>
                      <a:pt x="7622" y="362"/>
                    </a:lnTo>
                    <a:lnTo>
                      <a:pt x="7089" y="533"/>
                    </a:lnTo>
                    <a:lnTo>
                      <a:pt x="6557" y="724"/>
                    </a:lnTo>
                    <a:lnTo>
                      <a:pt x="6068" y="937"/>
                    </a:lnTo>
                    <a:lnTo>
                      <a:pt x="5578" y="1171"/>
                    </a:lnTo>
                    <a:lnTo>
                      <a:pt x="5110" y="1427"/>
                    </a:lnTo>
                    <a:lnTo>
                      <a:pt x="4663" y="1703"/>
                    </a:lnTo>
                    <a:lnTo>
                      <a:pt x="4215" y="2023"/>
                    </a:lnTo>
                    <a:lnTo>
                      <a:pt x="3790" y="2342"/>
                    </a:lnTo>
                    <a:lnTo>
                      <a:pt x="3385" y="2704"/>
                    </a:lnTo>
                    <a:lnTo>
                      <a:pt x="3002" y="3066"/>
                    </a:lnTo>
                    <a:lnTo>
                      <a:pt x="2619" y="3449"/>
                    </a:lnTo>
                    <a:lnTo>
                      <a:pt x="2278" y="3854"/>
                    </a:lnTo>
                    <a:lnTo>
                      <a:pt x="1937" y="4301"/>
                    </a:lnTo>
                    <a:lnTo>
                      <a:pt x="1639" y="4748"/>
                    </a:lnTo>
                    <a:lnTo>
                      <a:pt x="1363" y="5195"/>
                    </a:lnTo>
                    <a:lnTo>
                      <a:pt x="1107" y="5663"/>
                    </a:lnTo>
                    <a:lnTo>
                      <a:pt x="873" y="6153"/>
                    </a:lnTo>
                    <a:lnTo>
                      <a:pt x="660" y="6664"/>
                    </a:lnTo>
                    <a:lnTo>
                      <a:pt x="469" y="7175"/>
                    </a:lnTo>
                    <a:lnTo>
                      <a:pt x="320" y="7707"/>
                    </a:lnTo>
                    <a:lnTo>
                      <a:pt x="192" y="8239"/>
                    </a:lnTo>
                    <a:lnTo>
                      <a:pt x="107" y="8793"/>
                    </a:lnTo>
                    <a:lnTo>
                      <a:pt x="43" y="9368"/>
                    </a:lnTo>
                    <a:lnTo>
                      <a:pt x="0" y="9921"/>
                    </a:lnTo>
                    <a:lnTo>
                      <a:pt x="0" y="10496"/>
                    </a:lnTo>
                    <a:lnTo>
                      <a:pt x="21" y="11071"/>
                    </a:lnTo>
                    <a:lnTo>
                      <a:pt x="64" y="11603"/>
                    </a:lnTo>
                    <a:lnTo>
                      <a:pt x="149" y="12135"/>
                    </a:lnTo>
                    <a:lnTo>
                      <a:pt x="256" y="12646"/>
                    </a:lnTo>
                    <a:lnTo>
                      <a:pt x="383" y="13178"/>
                    </a:lnTo>
                    <a:lnTo>
                      <a:pt x="554" y="13689"/>
                    </a:lnTo>
                    <a:lnTo>
                      <a:pt x="745" y="14200"/>
                    </a:lnTo>
                    <a:lnTo>
                      <a:pt x="958" y="14711"/>
                    </a:lnTo>
                    <a:lnTo>
                      <a:pt x="1192" y="15201"/>
                    </a:lnTo>
                    <a:lnTo>
                      <a:pt x="1448" y="15648"/>
                    </a:lnTo>
                    <a:lnTo>
                      <a:pt x="1746" y="16116"/>
                    </a:lnTo>
                    <a:lnTo>
                      <a:pt x="2065" y="16563"/>
                    </a:lnTo>
                    <a:lnTo>
                      <a:pt x="2406" y="17010"/>
                    </a:lnTo>
                    <a:lnTo>
                      <a:pt x="2768" y="17415"/>
                    </a:lnTo>
                    <a:lnTo>
                      <a:pt x="3151" y="17798"/>
                    </a:lnTo>
                    <a:lnTo>
                      <a:pt x="3577" y="18181"/>
                    </a:lnTo>
                    <a:lnTo>
                      <a:pt x="4024" y="18543"/>
                    </a:lnTo>
                    <a:lnTo>
                      <a:pt x="4471" y="18863"/>
                    </a:lnTo>
                    <a:lnTo>
                      <a:pt x="4918" y="19161"/>
                    </a:lnTo>
                    <a:lnTo>
                      <a:pt x="5386" y="19437"/>
                    </a:lnTo>
                    <a:lnTo>
                      <a:pt x="5876" y="19693"/>
                    </a:lnTo>
                    <a:lnTo>
                      <a:pt x="6366" y="19906"/>
                    </a:lnTo>
                    <a:lnTo>
                      <a:pt x="6877" y="20119"/>
                    </a:lnTo>
                    <a:lnTo>
                      <a:pt x="7388" y="20289"/>
                    </a:lnTo>
                    <a:lnTo>
                      <a:pt x="7898" y="20417"/>
                    </a:lnTo>
                    <a:lnTo>
                      <a:pt x="8431" y="20544"/>
                    </a:lnTo>
                    <a:lnTo>
                      <a:pt x="8984" y="20630"/>
                    </a:lnTo>
                    <a:lnTo>
                      <a:pt x="9559" y="20693"/>
                    </a:lnTo>
                    <a:lnTo>
                      <a:pt x="10176" y="20715"/>
                    </a:lnTo>
                    <a:lnTo>
                      <a:pt x="10858" y="20715"/>
                    </a:lnTo>
                    <a:lnTo>
                      <a:pt x="11305" y="20672"/>
                    </a:lnTo>
                    <a:lnTo>
                      <a:pt x="11773" y="20630"/>
                    </a:lnTo>
                    <a:lnTo>
                      <a:pt x="12241" y="20544"/>
                    </a:lnTo>
                    <a:lnTo>
                      <a:pt x="12752" y="20438"/>
                    </a:lnTo>
                    <a:lnTo>
                      <a:pt x="13263" y="20310"/>
                    </a:lnTo>
                    <a:lnTo>
                      <a:pt x="13753" y="20140"/>
                    </a:lnTo>
                    <a:lnTo>
                      <a:pt x="14243" y="19948"/>
                    </a:lnTo>
                    <a:lnTo>
                      <a:pt x="14732" y="19735"/>
                    </a:lnTo>
                    <a:lnTo>
                      <a:pt x="15222" y="19480"/>
                    </a:lnTo>
                    <a:lnTo>
                      <a:pt x="15690" y="19225"/>
                    </a:lnTo>
                    <a:lnTo>
                      <a:pt x="16137" y="18926"/>
                    </a:lnTo>
                    <a:lnTo>
                      <a:pt x="16563" y="18628"/>
                    </a:lnTo>
                    <a:lnTo>
                      <a:pt x="16989" y="18288"/>
                    </a:lnTo>
                    <a:lnTo>
                      <a:pt x="17372" y="17947"/>
                    </a:lnTo>
                    <a:lnTo>
                      <a:pt x="17777" y="17564"/>
                    </a:lnTo>
                    <a:lnTo>
                      <a:pt x="18117" y="17181"/>
                    </a:lnTo>
                    <a:lnTo>
                      <a:pt x="18437" y="16776"/>
                    </a:lnTo>
                    <a:lnTo>
                      <a:pt x="18756" y="16350"/>
                    </a:lnTo>
                    <a:lnTo>
                      <a:pt x="19075" y="15882"/>
                    </a:lnTo>
                    <a:lnTo>
                      <a:pt x="19331" y="15435"/>
                    </a:lnTo>
                    <a:lnTo>
                      <a:pt x="19586" y="14967"/>
                    </a:lnTo>
                    <a:lnTo>
                      <a:pt x="19820" y="14477"/>
                    </a:lnTo>
                    <a:lnTo>
                      <a:pt x="20033" y="13945"/>
                    </a:lnTo>
                    <a:lnTo>
                      <a:pt x="20204" y="13455"/>
                    </a:lnTo>
                    <a:lnTo>
                      <a:pt x="20353" y="12944"/>
                    </a:lnTo>
                    <a:lnTo>
                      <a:pt x="20459" y="12391"/>
                    </a:lnTo>
                    <a:lnTo>
                      <a:pt x="20566" y="11837"/>
                    </a:lnTo>
                    <a:lnTo>
                      <a:pt x="20608" y="11390"/>
                    </a:lnTo>
                    <a:lnTo>
                      <a:pt x="20651" y="10922"/>
                    </a:lnTo>
                    <a:lnTo>
                      <a:pt x="20651" y="10453"/>
                    </a:lnTo>
                    <a:lnTo>
                      <a:pt x="20651" y="10006"/>
                    </a:lnTo>
                    <a:lnTo>
                      <a:pt x="20629" y="9538"/>
                    </a:lnTo>
                    <a:lnTo>
                      <a:pt x="20566" y="9070"/>
                    </a:lnTo>
                    <a:lnTo>
                      <a:pt x="20502" y="8601"/>
                    </a:lnTo>
                    <a:lnTo>
                      <a:pt x="20417" y="8133"/>
                    </a:lnTo>
                    <a:lnTo>
                      <a:pt x="20310" y="7728"/>
                    </a:lnTo>
                    <a:lnTo>
                      <a:pt x="20182" y="7217"/>
                    </a:lnTo>
                    <a:lnTo>
                      <a:pt x="19991" y="6706"/>
                    </a:lnTo>
                    <a:lnTo>
                      <a:pt x="19778" y="6196"/>
                    </a:lnTo>
                    <a:lnTo>
                      <a:pt x="19522" y="5663"/>
                    </a:lnTo>
                    <a:lnTo>
                      <a:pt x="19309" y="5237"/>
                    </a:lnTo>
                    <a:lnTo>
                      <a:pt x="19033" y="4790"/>
                    </a:lnTo>
                    <a:lnTo>
                      <a:pt x="18692" y="4279"/>
                    </a:lnTo>
                    <a:lnTo>
                      <a:pt x="18373" y="3854"/>
                    </a:lnTo>
                    <a:lnTo>
                      <a:pt x="18032" y="3428"/>
                    </a:lnTo>
                    <a:lnTo>
                      <a:pt x="17649" y="3045"/>
                    </a:lnTo>
                    <a:lnTo>
                      <a:pt x="17266" y="2661"/>
                    </a:lnTo>
                    <a:lnTo>
                      <a:pt x="16840" y="2300"/>
                    </a:lnTo>
                    <a:lnTo>
                      <a:pt x="16414" y="1980"/>
                    </a:lnTo>
                    <a:lnTo>
                      <a:pt x="15946" y="1661"/>
                    </a:lnTo>
                    <a:lnTo>
                      <a:pt x="15477" y="1363"/>
                    </a:lnTo>
                    <a:lnTo>
                      <a:pt x="14988" y="1107"/>
                    </a:lnTo>
                    <a:lnTo>
                      <a:pt x="14498" y="873"/>
                    </a:lnTo>
                    <a:lnTo>
                      <a:pt x="14008" y="682"/>
                    </a:lnTo>
                    <a:lnTo>
                      <a:pt x="13498" y="490"/>
                    </a:lnTo>
                    <a:lnTo>
                      <a:pt x="12987" y="341"/>
                    </a:lnTo>
                    <a:lnTo>
                      <a:pt x="12454" y="213"/>
                    </a:lnTo>
                    <a:lnTo>
                      <a:pt x="11922" y="128"/>
                    </a:lnTo>
                    <a:lnTo>
                      <a:pt x="11369" y="64"/>
                    </a:lnTo>
                    <a:lnTo>
                      <a:pt x="10773" y="22"/>
                    </a:lnTo>
                    <a:lnTo>
                      <a:pt x="10325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2941;p49">
                <a:extLst>
                  <a:ext uri="{FF2B5EF4-FFF2-40B4-BE49-F238E27FC236}">
                    <a16:creationId xmlns:a16="http://schemas.microsoft.com/office/drawing/2014/main" id="{4BE0DA64-BC80-7EDC-F3AA-213C7B1F8D7F}"/>
                  </a:ext>
                </a:extLst>
              </p:cNvPr>
              <p:cNvSpPr/>
              <p:nvPr/>
            </p:nvSpPr>
            <p:spPr>
              <a:xfrm>
                <a:off x="5181748" y="3235492"/>
                <a:ext cx="191590" cy="192183"/>
              </a:xfrm>
              <a:custGeom>
                <a:avLst/>
                <a:gdLst/>
                <a:ahLst/>
                <a:cxnLst/>
                <a:rect l="l" t="t" r="r" b="b"/>
                <a:pathLst>
                  <a:path w="20651" h="20715" fill="none" extrusionOk="0">
                    <a:moveTo>
                      <a:pt x="10325" y="0"/>
                    </a:moveTo>
                    <a:lnTo>
                      <a:pt x="10325" y="0"/>
                    </a:lnTo>
                    <a:lnTo>
                      <a:pt x="9921" y="22"/>
                    </a:lnTo>
                    <a:lnTo>
                      <a:pt x="9516" y="43"/>
                    </a:lnTo>
                    <a:lnTo>
                      <a:pt x="9091" y="85"/>
                    </a:lnTo>
                    <a:lnTo>
                      <a:pt x="8665" y="149"/>
                    </a:lnTo>
                    <a:lnTo>
                      <a:pt x="8665" y="149"/>
                    </a:lnTo>
                    <a:lnTo>
                      <a:pt x="8133" y="235"/>
                    </a:lnTo>
                    <a:lnTo>
                      <a:pt x="7622" y="362"/>
                    </a:lnTo>
                    <a:lnTo>
                      <a:pt x="7089" y="533"/>
                    </a:lnTo>
                    <a:lnTo>
                      <a:pt x="6557" y="724"/>
                    </a:lnTo>
                    <a:lnTo>
                      <a:pt x="6557" y="724"/>
                    </a:lnTo>
                    <a:lnTo>
                      <a:pt x="6068" y="937"/>
                    </a:lnTo>
                    <a:lnTo>
                      <a:pt x="5578" y="1171"/>
                    </a:lnTo>
                    <a:lnTo>
                      <a:pt x="5110" y="1427"/>
                    </a:lnTo>
                    <a:lnTo>
                      <a:pt x="4663" y="1703"/>
                    </a:lnTo>
                    <a:lnTo>
                      <a:pt x="4215" y="2023"/>
                    </a:lnTo>
                    <a:lnTo>
                      <a:pt x="3790" y="2342"/>
                    </a:lnTo>
                    <a:lnTo>
                      <a:pt x="3385" y="2704"/>
                    </a:lnTo>
                    <a:lnTo>
                      <a:pt x="3002" y="3066"/>
                    </a:lnTo>
                    <a:lnTo>
                      <a:pt x="3002" y="3066"/>
                    </a:lnTo>
                    <a:lnTo>
                      <a:pt x="2619" y="3449"/>
                    </a:lnTo>
                    <a:lnTo>
                      <a:pt x="2278" y="3854"/>
                    </a:lnTo>
                    <a:lnTo>
                      <a:pt x="1937" y="4301"/>
                    </a:lnTo>
                    <a:lnTo>
                      <a:pt x="1639" y="4748"/>
                    </a:lnTo>
                    <a:lnTo>
                      <a:pt x="1639" y="4748"/>
                    </a:lnTo>
                    <a:lnTo>
                      <a:pt x="1363" y="5195"/>
                    </a:lnTo>
                    <a:lnTo>
                      <a:pt x="1107" y="5663"/>
                    </a:lnTo>
                    <a:lnTo>
                      <a:pt x="873" y="6153"/>
                    </a:lnTo>
                    <a:lnTo>
                      <a:pt x="660" y="6664"/>
                    </a:lnTo>
                    <a:lnTo>
                      <a:pt x="660" y="6664"/>
                    </a:lnTo>
                    <a:lnTo>
                      <a:pt x="469" y="7175"/>
                    </a:lnTo>
                    <a:lnTo>
                      <a:pt x="320" y="7707"/>
                    </a:lnTo>
                    <a:lnTo>
                      <a:pt x="192" y="8239"/>
                    </a:lnTo>
                    <a:lnTo>
                      <a:pt x="107" y="8793"/>
                    </a:lnTo>
                    <a:lnTo>
                      <a:pt x="43" y="9368"/>
                    </a:lnTo>
                    <a:lnTo>
                      <a:pt x="0" y="9921"/>
                    </a:lnTo>
                    <a:lnTo>
                      <a:pt x="0" y="10496"/>
                    </a:lnTo>
                    <a:lnTo>
                      <a:pt x="21" y="11071"/>
                    </a:lnTo>
                    <a:lnTo>
                      <a:pt x="21" y="11071"/>
                    </a:lnTo>
                    <a:lnTo>
                      <a:pt x="64" y="11603"/>
                    </a:lnTo>
                    <a:lnTo>
                      <a:pt x="149" y="12135"/>
                    </a:lnTo>
                    <a:lnTo>
                      <a:pt x="256" y="12646"/>
                    </a:lnTo>
                    <a:lnTo>
                      <a:pt x="383" y="13178"/>
                    </a:lnTo>
                    <a:lnTo>
                      <a:pt x="554" y="13689"/>
                    </a:lnTo>
                    <a:lnTo>
                      <a:pt x="745" y="14200"/>
                    </a:lnTo>
                    <a:lnTo>
                      <a:pt x="958" y="14711"/>
                    </a:lnTo>
                    <a:lnTo>
                      <a:pt x="1192" y="15201"/>
                    </a:lnTo>
                    <a:lnTo>
                      <a:pt x="1192" y="15201"/>
                    </a:lnTo>
                    <a:lnTo>
                      <a:pt x="1448" y="15648"/>
                    </a:lnTo>
                    <a:lnTo>
                      <a:pt x="1746" y="16116"/>
                    </a:lnTo>
                    <a:lnTo>
                      <a:pt x="2065" y="16563"/>
                    </a:lnTo>
                    <a:lnTo>
                      <a:pt x="2406" y="17010"/>
                    </a:lnTo>
                    <a:lnTo>
                      <a:pt x="2406" y="17010"/>
                    </a:lnTo>
                    <a:lnTo>
                      <a:pt x="2768" y="17415"/>
                    </a:lnTo>
                    <a:lnTo>
                      <a:pt x="3151" y="17798"/>
                    </a:lnTo>
                    <a:lnTo>
                      <a:pt x="3577" y="18181"/>
                    </a:lnTo>
                    <a:lnTo>
                      <a:pt x="4024" y="18543"/>
                    </a:lnTo>
                    <a:lnTo>
                      <a:pt x="4024" y="18543"/>
                    </a:lnTo>
                    <a:lnTo>
                      <a:pt x="4471" y="18863"/>
                    </a:lnTo>
                    <a:lnTo>
                      <a:pt x="4918" y="19161"/>
                    </a:lnTo>
                    <a:lnTo>
                      <a:pt x="5386" y="19437"/>
                    </a:lnTo>
                    <a:lnTo>
                      <a:pt x="5876" y="19693"/>
                    </a:lnTo>
                    <a:lnTo>
                      <a:pt x="6366" y="19906"/>
                    </a:lnTo>
                    <a:lnTo>
                      <a:pt x="6877" y="20119"/>
                    </a:lnTo>
                    <a:lnTo>
                      <a:pt x="7388" y="20289"/>
                    </a:lnTo>
                    <a:lnTo>
                      <a:pt x="7898" y="20417"/>
                    </a:lnTo>
                    <a:lnTo>
                      <a:pt x="7898" y="20417"/>
                    </a:lnTo>
                    <a:lnTo>
                      <a:pt x="8431" y="20544"/>
                    </a:lnTo>
                    <a:lnTo>
                      <a:pt x="8984" y="20630"/>
                    </a:lnTo>
                    <a:lnTo>
                      <a:pt x="9559" y="20693"/>
                    </a:lnTo>
                    <a:lnTo>
                      <a:pt x="10176" y="20715"/>
                    </a:lnTo>
                    <a:lnTo>
                      <a:pt x="10176" y="20715"/>
                    </a:lnTo>
                    <a:lnTo>
                      <a:pt x="10411" y="20715"/>
                    </a:lnTo>
                    <a:lnTo>
                      <a:pt x="10411" y="20715"/>
                    </a:lnTo>
                    <a:lnTo>
                      <a:pt x="10858" y="20715"/>
                    </a:lnTo>
                    <a:lnTo>
                      <a:pt x="11305" y="20672"/>
                    </a:lnTo>
                    <a:lnTo>
                      <a:pt x="11773" y="20630"/>
                    </a:lnTo>
                    <a:lnTo>
                      <a:pt x="12241" y="20544"/>
                    </a:lnTo>
                    <a:lnTo>
                      <a:pt x="12241" y="20544"/>
                    </a:lnTo>
                    <a:lnTo>
                      <a:pt x="12752" y="20438"/>
                    </a:lnTo>
                    <a:lnTo>
                      <a:pt x="13263" y="20310"/>
                    </a:lnTo>
                    <a:lnTo>
                      <a:pt x="13753" y="20140"/>
                    </a:lnTo>
                    <a:lnTo>
                      <a:pt x="14243" y="19948"/>
                    </a:lnTo>
                    <a:lnTo>
                      <a:pt x="14732" y="19735"/>
                    </a:lnTo>
                    <a:lnTo>
                      <a:pt x="15222" y="19480"/>
                    </a:lnTo>
                    <a:lnTo>
                      <a:pt x="15690" y="19225"/>
                    </a:lnTo>
                    <a:lnTo>
                      <a:pt x="16137" y="18926"/>
                    </a:lnTo>
                    <a:lnTo>
                      <a:pt x="16137" y="18926"/>
                    </a:lnTo>
                    <a:lnTo>
                      <a:pt x="16563" y="18628"/>
                    </a:lnTo>
                    <a:lnTo>
                      <a:pt x="16989" y="18288"/>
                    </a:lnTo>
                    <a:lnTo>
                      <a:pt x="17372" y="17947"/>
                    </a:lnTo>
                    <a:lnTo>
                      <a:pt x="17777" y="17564"/>
                    </a:lnTo>
                    <a:lnTo>
                      <a:pt x="17777" y="17564"/>
                    </a:lnTo>
                    <a:lnTo>
                      <a:pt x="18117" y="17181"/>
                    </a:lnTo>
                    <a:lnTo>
                      <a:pt x="18437" y="16776"/>
                    </a:lnTo>
                    <a:lnTo>
                      <a:pt x="18756" y="16350"/>
                    </a:lnTo>
                    <a:lnTo>
                      <a:pt x="19075" y="15882"/>
                    </a:lnTo>
                    <a:lnTo>
                      <a:pt x="19075" y="15882"/>
                    </a:lnTo>
                    <a:lnTo>
                      <a:pt x="19331" y="15435"/>
                    </a:lnTo>
                    <a:lnTo>
                      <a:pt x="19586" y="14967"/>
                    </a:lnTo>
                    <a:lnTo>
                      <a:pt x="19820" y="14477"/>
                    </a:lnTo>
                    <a:lnTo>
                      <a:pt x="20033" y="13945"/>
                    </a:lnTo>
                    <a:lnTo>
                      <a:pt x="20033" y="13945"/>
                    </a:lnTo>
                    <a:lnTo>
                      <a:pt x="20204" y="13455"/>
                    </a:lnTo>
                    <a:lnTo>
                      <a:pt x="20353" y="12944"/>
                    </a:lnTo>
                    <a:lnTo>
                      <a:pt x="20459" y="12391"/>
                    </a:lnTo>
                    <a:lnTo>
                      <a:pt x="20566" y="11837"/>
                    </a:lnTo>
                    <a:lnTo>
                      <a:pt x="20566" y="11837"/>
                    </a:lnTo>
                    <a:lnTo>
                      <a:pt x="20608" y="11390"/>
                    </a:lnTo>
                    <a:lnTo>
                      <a:pt x="20651" y="10922"/>
                    </a:lnTo>
                    <a:lnTo>
                      <a:pt x="20651" y="10453"/>
                    </a:lnTo>
                    <a:lnTo>
                      <a:pt x="20651" y="10006"/>
                    </a:lnTo>
                    <a:lnTo>
                      <a:pt x="20629" y="9538"/>
                    </a:lnTo>
                    <a:lnTo>
                      <a:pt x="20566" y="9070"/>
                    </a:lnTo>
                    <a:lnTo>
                      <a:pt x="20502" y="8601"/>
                    </a:lnTo>
                    <a:lnTo>
                      <a:pt x="20417" y="8133"/>
                    </a:lnTo>
                    <a:lnTo>
                      <a:pt x="20417" y="8133"/>
                    </a:lnTo>
                    <a:lnTo>
                      <a:pt x="20310" y="7728"/>
                    </a:lnTo>
                    <a:lnTo>
                      <a:pt x="20310" y="7728"/>
                    </a:lnTo>
                    <a:lnTo>
                      <a:pt x="20182" y="7217"/>
                    </a:lnTo>
                    <a:lnTo>
                      <a:pt x="19991" y="6706"/>
                    </a:lnTo>
                    <a:lnTo>
                      <a:pt x="19778" y="6196"/>
                    </a:lnTo>
                    <a:lnTo>
                      <a:pt x="19522" y="5663"/>
                    </a:lnTo>
                    <a:lnTo>
                      <a:pt x="19522" y="5663"/>
                    </a:lnTo>
                    <a:lnTo>
                      <a:pt x="19309" y="5237"/>
                    </a:lnTo>
                    <a:lnTo>
                      <a:pt x="19033" y="4790"/>
                    </a:lnTo>
                    <a:lnTo>
                      <a:pt x="19033" y="4790"/>
                    </a:lnTo>
                    <a:lnTo>
                      <a:pt x="18692" y="4279"/>
                    </a:lnTo>
                    <a:lnTo>
                      <a:pt x="18373" y="3854"/>
                    </a:lnTo>
                    <a:lnTo>
                      <a:pt x="18373" y="3854"/>
                    </a:lnTo>
                    <a:lnTo>
                      <a:pt x="18032" y="3428"/>
                    </a:lnTo>
                    <a:lnTo>
                      <a:pt x="17649" y="3045"/>
                    </a:lnTo>
                    <a:lnTo>
                      <a:pt x="17266" y="2661"/>
                    </a:lnTo>
                    <a:lnTo>
                      <a:pt x="16840" y="2300"/>
                    </a:lnTo>
                    <a:lnTo>
                      <a:pt x="16414" y="1980"/>
                    </a:lnTo>
                    <a:lnTo>
                      <a:pt x="15946" y="1661"/>
                    </a:lnTo>
                    <a:lnTo>
                      <a:pt x="15477" y="1363"/>
                    </a:lnTo>
                    <a:lnTo>
                      <a:pt x="14988" y="1107"/>
                    </a:lnTo>
                    <a:lnTo>
                      <a:pt x="14988" y="1107"/>
                    </a:lnTo>
                    <a:lnTo>
                      <a:pt x="14498" y="873"/>
                    </a:lnTo>
                    <a:lnTo>
                      <a:pt x="14008" y="682"/>
                    </a:lnTo>
                    <a:lnTo>
                      <a:pt x="13498" y="490"/>
                    </a:lnTo>
                    <a:lnTo>
                      <a:pt x="12987" y="341"/>
                    </a:lnTo>
                    <a:lnTo>
                      <a:pt x="12987" y="341"/>
                    </a:lnTo>
                    <a:lnTo>
                      <a:pt x="12454" y="213"/>
                    </a:lnTo>
                    <a:lnTo>
                      <a:pt x="11922" y="128"/>
                    </a:lnTo>
                    <a:lnTo>
                      <a:pt x="11369" y="64"/>
                    </a:lnTo>
                    <a:lnTo>
                      <a:pt x="10773" y="22"/>
                    </a:lnTo>
                    <a:lnTo>
                      <a:pt x="10773" y="22"/>
                    </a:lnTo>
                    <a:lnTo>
                      <a:pt x="1032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2942;p49">
                <a:extLst>
                  <a:ext uri="{FF2B5EF4-FFF2-40B4-BE49-F238E27FC236}">
                    <a16:creationId xmlns:a16="http://schemas.microsoft.com/office/drawing/2014/main" id="{3116A892-06E7-696A-5A97-1F9DD8C2458D}"/>
                  </a:ext>
                </a:extLst>
              </p:cNvPr>
              <p:cNvSpPr/>
              <p:nvPr/>
            </p:nvSpPr>
            <p:spPr>
              <a:xfrm>
                <a:off x="5185895" y="3242404"/>
                <a:ext cx="176384" cy="180531"/>
              </a:xfrm>
              <a:custGeom>
                <a:avLst/>
                <a:gdLst/>
                <a:ahLst/>
                <a:cxnLst/>
                <a:rect l="l" t="t" r="r" b="b"/>
                <a:pathLst>
                  <a:path w="19012" h="19459" fill="none" extrusionOk="0">
                    <a:moveTo>
                      <a:pt x="6046" y="597"/>
                    </a:moveTo>
                    <a:lnTo>
                      <a:pt x="6046" y="597"/>
                    </a:lnTo>
                    <a:lnTo>
                      <a:pt x="6046" y="597"/>
                    </a:lnTo>
                    <a:lnTo>
                      <a:pt x="6621" y="362"/>
                    </a:lnTo>
                    <a:lnTo>
                      <a:pt x="7239" y="171"/>
                    </a:lnTo>
                    <a:lnTo>
                      <a:pt x="7388" y="149"/>
                    </a:lnTo>
                    <a:lnTo>
                      <a:pt x="7388" y="149"/>
                    </a:lnTo>
                    <a:lnTo>
                      <a:pt x="7877" y="107"/>
                    </a:lnTo>
                    <a:lnTo>
                      <a:pt x="7984" y="107"/>
                    </a:lnTo>
                    <a:lnTo>
                      <a:pt x="7984" y="107"/>
                    </a:lnTo>
                    <a:lnTo>
                      <a:pt x="8388" y="86"/>
                    </a:lnTo>
                    <a:lnTo>
                      <a:pt x="8559" y="64"/>
                    </a:lnTo>
                    <a:lnTo>
                      <a:pt x="8559" y="64"/>
                    </a:lnTo>
                    <a:lnTo>
                      <a:pt x="9006" y="22"/>
                    </a:lnTo>
                    <a:lnTo>
                      <a:pt x="9006" y="22"/>
                    </a:lnTo>
                    <a:lnTo>
                      <a:pt x="9325" y="0"/>
                    </a:lnTo>
                    <a:lnTo>
                      <a:pt x="9325" y="0"/>
                    </a:lnTo>
                    <a:lnTo>
                      <a:pt x="9687" y="22"/>
                    </a:lnTo>
                    <a:lnTo>
                      <a:pt x="9687" y="22"/>
                    </a:lnTo>
                    <a:lnTo>
                      <a:pt x="10262" y="128"/>
                    </a:lnTo>
                    <a:lnTo>
                      <a:pt x="10262" y="128"/>
                    </a:lnTo>
                    <a:lnTo>
                      <a:pt x="10858" y="256"/>
                    </a:lnTo>
                    <a:lnTo>
                      <a:pt x="10858" y="256"/>
                    </a:lnTo>
                    <a:lnTo>
                      <a:pt x="11454" y="405"/>
                    </a:lnTo>
                    <a:lnTo>
                      <a:pt x="12007" y="597"/>
                    </a:lnTo>
                    <a:lnTo>
                      <a:pt x="12007" y="597"/>
                    </a:lnTo>
                    <a:lnTo>
                      <a:pt x="12497" y="788"/>
                    </a:lnTo>
                    <a:lnTo>
                      <a:pt x="12497" y="788"/>
                    </a:lnTo>
                    <a:lnTo>
                      <a:pt x="12774" y="937"/>
                    </a:lnTo>
                    <a:lnTo>
                      <a:pt x="13029" y="1086"/>
                    </a:lnTo>
                    <a:lnTo>
                      <a:pt x="13029" y="1086"/>
                    </a:lnTo>
                    <a:lnTo>
                      <a:pt x="13242" y="1278"/>
                    </a:lnTo>
                    <a:lnTo>
                      <a:pt x="13434" y="1491"/>
                    </a:lnTo>
                    <a:lnTo>
                      <a:pt x="13434" y="1491"/>
                    </a:lnTo>
                    <a:lnTo>
                      <a:pt x="13583" y="1682"/>
                    </a:lnTo>
                    <a:lnTo>
                      <a:pt x="13711" y="1916"/>
                    </a:lnTo>
                    <a:lnTo>
                      <a:pt x="13711" y="1916"/>
                    </a:lnTo>
                    <a:lnTo>
                      <a:pt x="13817" y="2193"/>
                    </a:lnTo>
                    <a:lnTo>
                      <a:pt x="13923" y="2491"/>
                    </a:lnTo>
                    <a:lnTo>
                      <a:pt x="13923" y="2491"/>
                    </a:lnTo>
                    <a:lnTo>
                      <a:pt x="14009" y="2768"/>
                    </a:lnTo>
                    <a:lnTo>
                      <a:pt x="14009" y="2832"/>
                    </a:lnTo>
                    <a:lnTo>
                      <a:pt x="14009" y="2832"/>
                    </a:lnTo>
                    <a:lnTo>
                      <a:pt x="14094" y="3109"/>
                    </a:lnTo>
                    <a:lnTo>
                      <a:pt x="14094" y="3109"/>
                    </a:lnTo>
                    <a:lnTo>
                      <a:pt x="14200" y="3364"/>
                    </a:lnTo>
                    <a:lnTo>
                      <a:pt x="14307" y="3620"/>
                    </a:lnTo>
                    <a:lnTo>
                      <a:pt x="14307" y="3620"/>
                    </a:lnTo>
                    <a:lnTo>
                      <a:pt x="14434" y="3854"/>
                    </a:lnTo>
                    <a:lnTo>
                      <a:pt x="14583" y="4067"/>
                    </a:lnTo>
                    <a:lnTo>
                      <a:pt x="14583" y="4067"/>
                    </a:lnTo>
                    <a:lnTo>
                      <a:pt x="14754" y="4258"/>
                    </a:lnTo>
                    <a:lnTo>
                      <a:pt x="14967" y="4429"/>
                    </a:lnTo>
                    <a:lnTo>
                      <a:pt x="15201" y="4578"/>
                    </a:lnTo>
                    <a:lnTo>
                      <a:pt x="15478" y="4705"/>
                    </a:lnTo>
                    <a:lnTo>
                      <a:pt x="15478" y="4705"/>
                    </a:lnTo>
                    <a:lnTo>
                      <a:pt x="15712" y="4812"/>
                    </a:lnTo>
                    <a:lnTo>
                      <a:pt x="15925" y="4940"/>
                    </a:lnTo>
                    <a:lnTo>
                      <a:pt x="15925" y="4940"/>
                    </a:lnTo>
                    <a:lnTo>
                      <a:pt x="16329" y="5174"/>
                    </a:lnTo>
                    <a:lnTo>
                      <a:pt x="16329" y="5174"/>
                    </a:lnTo>
                    <a:lnTo>
                      <a:pt x="16606" y="5408"/>
                    </a:lnTo>
                    <a:lnTo>
                      <a:pt x="16861" y="5642"/>
                    </a:lnTo>
                    <a:lnTo>
                      <a:pt x="16861" y="5642"/>
                    </a:lnTo>
                    <a:lnTo>
                      <a:pt x="17010" y="5876"/>
                    </a:lnTo>
                    <a:lnTo>
                      <a:pt x="17159" y="6132"/>
                    </a:lnTo>
                    <a:lnTo>
                      <a:pt x="17159" y="6132"/>
                    </a:lnTo>
                    <a:lnTo>
                      <a:pt x="17245" y="6259"/>
                    </a:lnTo>
                    <a:lnTo>
                      <a:pt x="17287" y="6387"/>
                    </a:lnTo>
                    <a:lnTo>
                      <a:pt x="17287" y="6387"/>
                    </a:lnTo>
                    <a:lnTo>
                      <a:pt x="17436" y="6600"/>
                    </a:lnTo>
                    <a:lnTo>
                      <a:pt x="17436" y="6600"/>
                    </a:lnTo>
                    <a:lnTo>
                      <a:pt x="17585" y="6813"/>
                    </a:lnTo>
                    <a:lnTo>
                      <a:pt x="17734" y="7005"/>
                    </a:lnTo>
                    <a:lnTo>
                      <a:pt x="17883" y="7132"/>
                    </a:lnTo>
                    <a:lnTo>
                      <a:pt x="17883" y="7132"/>
                    </a:lnTo>
                    <a:lnTo>
                      <a:pt x="18096" y="7345"/>
                    </a:lnTo>
                    <a:lnTo>
                      <a:pt x="18096" y="7345"/>
                    </a:lnTo>
                    <a:lnTo>
                      <a:pt x="18160" y="7430"/>
                    </a:lnTo>
                    <a:lnTo>
                      <a:pt x="18160" y="7430"/>
                    </a:lnTo>
                    <a:lnTo>
                      <a:pt x="18203" y="7558"/>
                    </a:lnTo>
                    <a:lnTo>
                      <a:pt x="18203" y="7558"/>
                    </a:lnTo>
                    <a:lnTo>
                      <a:pt x="18245" y="8027"/>
                    </a:lnTo>
                    <a:lnTo>
                      <a:pt x="18245" y="8027"/>
                    </a:lnTo>
                    <a:lnTo>
                      <a:pt x="18266" y="8303"/>
                    </a:lnTo>
                    <a:lnTo>
                      <a:pt x="18309" y="8601"/>
                    </a:lnTo>
                    <a:lnTo>
                      <a:pt x="18309" y="8601"/>
                    </a:lnTo>
                    <a:lnTo>
                      <a:pt x="18352" y="8750"/>
                    </a:lnTo>
                    <a:lnTo>
                      <a:pt x="18415" y="8899"/>
                    </a:lnTo>
                    <a:lnTo>
                      <a:pt x="18415" y="8899"/>
                    </a:lnTo>
                    <a:lnTo>
                      <a:pt x="18501" y="9027"/>
                    </a:lnTo>
                    <a:lnTo>
                      <a:pt x="18586" y="9155"/>
                    </a:lnTo>
                    <a:lnTo>
                      <a:pt x="18586" y="9155"/>
                    </a:lnTo>
                    <a:lnTo>
                      <a:pt x="18671" y="9240"/>
                    </a:lnTo>
                    <a:lnTo>
                      <a:pt x="18713" y="9283"/>
                    </a:lnTo>
                    <a:lnTo>
                      <a:pt x="18777" y="9325"/>
                    </a:lnTo>
                    <a:lnTo>
                      <a:pt x="18777" y="9325"/>
                    </a:lnTo>
                    <a:lnTo>
                      <a:pt x="18948" y="9495"/>
                    </a:lnTo>
                    <a:lnTo>
                      <a:pt x="18948" y="9495"/>
                    </a:lnTo>
                    <a:lnTo>
                      <a:pt x="19012" y="9581"/>
                    </a:lnTo>
                    <a:lnTo>
                      <a:pt x="19012" y="9644"/>
                    </a:lnTo>
                    <a:lnTo>
                      <a:pt x="19012" y="9644"/>
                    </a:lnTo>
                    <a:lnTo>
                      <a:pt x="18990" y="9794"/>
                    </a:lnTo>
                    <a:lnTo>
                      <a:pt x="18948" y="9900"/>
                    </a:lnTo>
                    <a:lnTo>
                      <a:pt x="18926" y="10006"/>
                    </a:lnTo>
                    <a:lnTo>
                      <a:pt x="18884" y="10070"/>
                    </a:lnTo>
                    <a:lnTo>
                      <a:pt x="18884" y="10070"/>
                    </a:lnTo>
                    <a:lnTo>
                      <a:pt x="18820" y="10304"/>
                    </a:lnTo>
                    <a:lnTo>
                      <a:pt x="18820" y="10304"/>
                    </a:lnTo>
                    <a:lnTo>
                      <a:pt x="18671" y="10624"/>
                    </a:lnTo>
                    <a:lnTo>
                      <a:pt x="18671" y="10624"/>
                    </a:lnTo>
                    <a:lnTo>
                      <a:pt x="18543" y="10943"/>
                    </a:lnTo>
                    <a:lnTo>
                      <a:pt x="18543" y="10943"/>
                    </a:lnTo>
                    <a:lnTo>
                      <a:pt x="18415" y="11284"/>
                    </a:lnTo>
                    <a:lnTo>
                      <a:pt x="18330" y="11582"/>
                    </a:lnTo>
                    <a:lnTo>
                      <a:pt x="18330" y="11582"/>
                    </a:lnTo>
                    <a:lnTo>
                      <a:pt x="18288" y="11795"/>
                    </a:lnTo>
                    <a:lnTo>
                      <a:pt x="18288" y="11986"/>
                    </a:lnTo>
                    <a:lnTo>
                      <a:pt x="18288" y="11986"/>
                    </a:lnTo>
                    <a:lnTo>
                      <a:pt x="18309" y="12348"/>
                    </a:lnTo>
                    <a:lnTo>
                      <a:pt x="18309" y="12348"/>
                    </a:lnTo>
                    <a:lnTo>
                      <a:pt x="18330" y="12540"/>
                    </a:lnTo>
                    <a:lnTo>
                      <a:pt x="18373" y="12710"/>
                    </a:lnTo>
                    <a:lnTo>
                      <a:pt x="18373" y="12710"/>
                    </a:lnTo>
                    <a:lnTo>
                      <a:pt x="18458" y="12987"/>
                    </a:lnTo>
                    <a:lnTo>
                      <a:pt x="18458" y="12987"/>
                    </a:lnTo>
                    <a:lnTo>
                      <a:pt x="18479" y="13179"/>
                    </a:lnTo>
                    <a:lnTo>
                      <a:pt x="18479" y="13391"/>
                    </a:lnTo>
                    <a:lnTo>
                      <a:pt x="18479" y="13391"/>
                    </a:lnTo>
                    <a:lnTo>
                      <a:pt x="18437" y="13540"/>
                    </a:lnTo>
                    <a:lnTo>
                      <a:pt x="18437" y="13604"/>
                    </a:lnTo>
                    <a:lnTo>
                      <a:pt x="18373" y="13817"/>
                    </a:lnTo>
                    <a:lnTo>
                      <a:pt x="18373" y="13817"/>
                    </a:lnTo>
                    <a:lnTo>
                      <a:pt x="18245" y="14200"/>
                    </a:lnTo>
                    <a:lnTo>
                      <a:pt x="18245" y="14200"/>
                    </a:lnTo>
                    <a:lnTo>
                      <a:pt x="18181" y="14328"/>
                    </a:lnTo>
                    <a:lnTo>
                      <a:pt x="18096" y="14477"/>
                    </a:lnTo>
                    <a:lnTo>
                      <a:pt x="18054" y="14520"/>
                    </a:lnTo>
                    <a:lnTo>
                      <a:pt x="18054" y="14520"/>
                    </a:lnTo>
                    <a:lnTo>
                      <a:pt x="17968" y="14690"/>
                    </a:lnTo>
                    <a:lnTo>
                      <a:pt x="17883" y="14882"/>
                    </a:lnTo>
                    <a:lnTo>
                      <a:pt x="17862" y="14924"/>
                    </a:lnTo>
                    <a:lnTo>
                      <a:pt x="17862" y="14924"/>
                    </a:lnTo>
                    <a:lnTo>
                      <a:pt x="17734" y="15180"/>
                    </a:lnTo>
                    <a:lnTo>
                      <a:pt x="17734" y="15180"/>
                    </a:lnTo>
                    <a:lnTo>
                      <a:pt x="17585" y="15435"/>
                    </a:lnTo>
                    <a:lnTo>
                      <a:pt x="17585" y="15435"/>
                    </a:lnTo>
                    <a:lnTo>
                      <a:pt x="17479" y="15584"/>
                    </a:lnTo>
                    <a:lnTo>
                      <a:pt x="17479" y="15584"/>
                    </a:lnTo>
                    <a:lnTo>
                      <a:pt x="17415" y="15691"/>
                    </a:lnTo>
                    <a:lnTo>
                      <a:pt x="17372" y="15797"/>
                    </a:lnTo>
                    <a:lnTo>
                      <a:pt x="17351" y="15882"/>
                    </a:lnTo>
                    <a:lnTo>
                      <a:pt x="17351" y="15882"/>
                    </a:lnTo>
                    <a:lnTo>
                      <a:pt x="17351" y="15967"/>
                    </a:lnTo>
                    <a:lnTo>
                      <a:pt x="17351" y="15967"/>
                    </a:lnTo>
                    <a:lnTo>
                      <a:pt x="16989" y="16372"/>
                    </a:lnTo>
                    <a:lnTo>
                      <a:pt x="16606" y="16734"/>
                    </a:lnTo>
                    <a:lnTo>
                      <a:pt x="16223" y="17096"/>
                    </a:lnTo>
                    <a:lnTo>
                      <a:pt x="15818" y="17415"/>
                    </a:lnTo>
                    <a:lnTo>
                      <a:pt x="15818" y="17415"/>
                    </a:lnTo>
                    <a:lnTo>
                      <a:pt x="15307" y="17798"/>
                    </a:lnTo>
                    <a:lnTo>
                      <a:pt x="14775" y="18118"/>
                    </a:lnTo>
                    <a:lnTo>
                      <a:pt x="14221" y="18437"/>
                    </a:lnTo>
                    <a:lnTo>
                      <a:pt x="13668" y="18692"/>
                    </a:lnTo>
                    <a:lnTo>
                      <a:pt x="13668" y="18692"/>
                    </a:lnTo>
                    <a:lnTo>
                      <a:pt x="13051" y="18927"/>
                    </a:lnTo>
                    <a:lnTo>
                      <a:pt x="12433" y="19118"/>
                    </a:lnTo>
                    <a:lnTo>
                      <a:pt x="12433" y="19118"/>
                    </a:lnTo>
                    <a:lnTo>
                      <a:pt x="11816" y="19246"/>
                    </a:lnTo>
                    <a:lnTo>
                      <a:pt x="11156" y="19374"/>
                    </a:lnTo>
                    <a:lnTo>
                      <a:pt x="11113" y="19374"/>
                    </a:lnTo>
                    <a:lnTo>
                      <a:pt x="11113" y="19374"/>
                    </a:lnTo>
                    <a:lnTo>
                      <a:pt x="10432" y="19438"/>
                    </a:lnTo>
                    <a:lnTo>
                      <a:pt x="9793" y="19459"/>
                    </a:lnTo>
                    <a:lnTo>
                      <a:pt x="9793" y="19459"/>
                    </a:lnTo>
                    <a:lnTo>
                      <a:pt x="9176" y="19438"/>
                    </a:lnTo>
                    <a:lnTo>
                      <a:pt x="8559" y="19395"/>
                    </a:lnTo>
                    <a:lnTo>
                      <a:pt x="8559" y="19395"/>
                    </a:lnTo>
                    <a:lnTo>
                      <a:pt x="7899" y="19289"/>
                    </a:lnTo>
                    <a:lnTo>
                      <a:pt x="7260" y="19139"/>
                    </a:lnTo>
                    <a:lnTo>
                      <a:pt x="7260" y="19139"/>
                    </a:lnTo>
                    <a:lnTo>
                      <a:pt x="6621" y="18948"/>
                    </a:lnTo>
                    <a:lnTo>
                      <a:pt x="5983" y="18692"/>
                    </a:lnTo>
                    <a:lnTo>
                      <a:pt x="5983" y="18692"/>
                    </a:lnTo>
                    <a:lnTo>
                      <a:pt x="5408" y="18437"/>
                    </a:lnTo>
                    <a:lnTo>
                      <a:pt x="4918" y="18160"/>
                    </a:lnTo>
                    <a:lnTo>
                      <a:pt x="4918" y="18160"/>
                    </a:lnTo>
                    <a:lnTo>
                      <a:pt x="4365" y="17820"/>
                    </a:lnTo>
                    <a:lnTo>
                      <a:pt x="3811" y="17415"/>
                    </a:lnTo>
                    <a:lnTo>
                      <a:pt x="3811" y="17415"/>
                    </a:lnTo>
                    <a:lnTo>
                      <a:pt x="3343" y="17032"/>
                    </a:lnTo>
                    <a:lnTo>
                      <a:pt x="2896" y="16606"/>
                    </a:lnTo>
                    <a:lnTo>
                      <a:pt x="2896" y="16606"/>
                    </a:lnTo>
                    <a:lnTo>
                      <a:pt x="2470" y="16159"/>
                    </a:lnTo>
                    <a:lnTo>
                      <a:pt x="2023" y="15627"/>
                    </a:lnTo>
                    <a:lnTo>
                      <a:pt x="2023" y="15627"/>
                    </a:lnTo>
                    <a:lnTo>
                      <a:pt x="1661" y="15116"/>
                    </a:lnTo>
                    <a:lnTo>
                      <a:pt x="1320" y="14584"/>
                    </a:lnTo>
                    <a:lnTo>
                      <a:pt x="1022" y="14030"/>
                    </a:lnTo>
                    <a:lnTo>
                      <a:pt x="767" y="13455"/>
                    </a:lnTo>
                    <a:lnTo>
                      <a:pt x="767" y="13455"/>
                    </a:lnTo>
                    <a:lnTo>
                      <a:pt x="532" y="12859"/>
                    </a:lnTo>
                    <a:lnTo>
                      <a:pt x="362" y="12284"/>
                    </a:lnTo>
                    <a:lnTo>
                      <a:pt x="362" y="12284"/>
                    </a:lnTo>
                    <a:lnTo>
                      <a:pt x="213" y="11646"/>
                    </a:lnTo>
                    <a:lnTo>
                      <a:pt x="85" y="10986"/>
                    </a:lnTo>
                    <a:lnTo>
                      <a:pt x="85" y="10986"/>
                    </a:lnTo>
                    <a:lnTo>
                      <a:pt x="22" y="10347"/>
                    </a:lnTo>
                    <a:lnTo>
                      <a:pt x="0" y="9708"/>
                    </a:lnTo>
                    <a:lnTo>
                      <a:pt x="0" y="9708"/>
                    </a:lnTo>
                    <a:lnTo>
                      <a:pt x="22" y="9091"/>
                    </a:lnTo>
                    <a:lnTo>
                      <a:pt x="85" y="8410"/>
                    </a:lnTo>
                    <a:lnTo>
                      <a:pt x="85" y="8410"/>
                    </a:lnTo>
                    <a:lnTo>
                      <a:pt x="192" y="7750"/>
                    </a:lnTo>
                    <a:lnTo>
                      <a:pt x="341" y="7111"/>
                    </a:lnTo>
                    <a:lnTo>
                      <a:pt x="532" y="6472"/>
                    </a:lnTo>
                    <a:lnTo>
                      <a:pt x="767" y="5855"/>
                    </a:lnTo>
                    <a:lnTo>
                      <a:pt x="788" y="5812"/>
                    </a:lnTo>
                    <a:lnTo>
                      <a:pt x="788" y="5812"/>
                    </a:lnTo>
                    <a:lnTo>
                      <a:pt x="1065" y="5238"/>
                    </a:lnTo>
                    <a:lnTo>
                      <a:pt x="1363" y="4684"/>
                    </a:lnTo>
                    <a:lnTo>
                      <a:pt x="1363" y="4684"/>
                    </a:lnTo>
                    <a:lnTo>
                      <a:pt x="1682" y="4173"/>
                    </a:lnTo>
                    <a:lnTo>
                      <a:pt x="2065" y="3662"/>
                    </a:lnTo>
                    <a:lnTo>
                      <a:pt x="2065" y="3662"/>
                    </a:lnTo>
                    <a:lnTo>
                      <a:pt x="2470" y="3151"/>
                    </a:lnTo>
                    <a:lnTo>
                      <a:pt x="2917" y="2704"/>
                    </a:lnTo>
                    <a:lnTo>
                      <a:pt x="3364" y="2257"/>
                    </a:lnTo>
                    <a:lnTo>
                      <a:pt x="3854" y="1853"/>
                    </a:lnTo>
                    <a:lnTo>
                      <a:pt x="3854" y="1853"/>
                    </a:lnTo>
                    <a:lnTo>
                      <a:pt x="4365" y="1491"/>
                    </a:lnTo>
                    <a:lnTo>
                      <a:pt x="4897" y="1150"/>
                    </a:lnTo>
                    <a:lnTo>
                      <a:pt x="4897" y="1150"/>
                    </a:lnTo>
                    <a:lnTo>
                      <a:pt x="5429" y="873"/>
                    </a:lnTo>
                    <a:lnTo>
                      <a:pt x="6046" y="575"/>
                    </a:lnTo>
                    <a:lnTo>
                      <a:pt x="6046" y="597"/>
                    </a:lnTo>
                    <a:lnTo>
                      <a:pt x="6046" y="59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2943;p49">
                <a:extLst>
                  <a:ext uri="{FF2B5EF4-FFF2-40B4-BE49-F238E27FC236}">
                    <a16:creationId xmlns:a16="http://schemas.microsoft.com/office/drawing/2014/main" id="{30F03B78-DC8D-6A03-4512-A38FF7A831B5}"/>
                  </a:ext>
                </a:extLst>
              </p:cNvPr>
              <p:cNvSpPr/>
              <p:nvPr/>
            </p:nvSpPr>
            <p:spPr>
              <a:xfrm>
                <a:off x="4788732" y="3562931"/>
                <a:ext cx="64200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3940" extrusionOk="0">
                    <a:moveTo>
                      <a:pt x="86" y="1"/>
                    </a:moveTo>
                    <a:lnTo>
                      <a:pt x="64" y="22"/>
                    </a:lnTo>
                    <a:lnTo>
                      <a:pt x="22" y="43"/>
                    </a:lnTo>
                    <a:lnTo>
                      <a:pt x="1" y="86"/>
                    </a:lnTo>
                    <a:lnTo>
                      <a:pt x="1" y="150"/>
                    </a:lnTo>
                    <a:lnTo>
                      <a:pt x="1" y="193"/>
                    </a:lnTo>
                    <a:lnTo>
                      <a:pt x="43" y="235"/>
                    </a:lnTo>
                    <a:lnTo>
                      <a:pt x="86" y="256"/>
                    </a:lnTo>
                    <a:lnTo>
                      <a:pt x="448" y="384"/>
                    </a:lnTo>
                    <a:lnTo>
                      <a:pt x="639" y="448"/>
                    </a:lnTo>
                    <a:lnTo>
                      <a:pt x="810" y="469"/>
                    </a:lnTo>
                    <a:lnTo>
                      <a:pt x="1150" y="512"/>
                    </a:lnTo>
                    <a:lnTo>
                      <a:pt x="1214" y="512"/>
                    </a:lnTo>
                    <a:lnTo>
                      <a:pt x="1448" y="533"/>
                    </a:lnTo>
                    <a:lnTo>
                      <a:pt x="1533" y="554"/>
                    </a:lnTo>
                    <a:lnTo>
                      <a:pt x="1619" y="576"/>
                    </a:lnTo>
                    <a:lnTo>
                      <a:pt x="1704" y="618"/>
                    </a:lnTo>
                    <a:lnTo>
                      <a:pt x="1981" y="725"/>
                    </a:lnTo>
                    <a:lnTo>
                      <a:pt x="2172" y="789"/>
                    </a:lnTo>
                    <a:lnTo>
                      <a:pt x="2364" y="831"/>
                    </a:lnTo>
                    <a:lnTo>
                      <a:pt x="2534" y="852"/>
                    </a:lnTo>
                    <a:lnTo>
                      <a:pt x="2704" y="874"/>
                    </a:lnTo>
                    <a:lnTo>
                      <a:pt x="3045" y="895"/>
                    </a:lnTo>
                    <a:lnTo>
                      <a:pt x="3343" y="938"/>
                    </a:lnTo>
                    <a:lnTo>
                      <a:pt x="3492" y="959"/>
                    </a:lnTo>
                    <a:lnTo>
                      <a:pt x="3620" y="1001"/>
                    </a:lnTo>
                    <a:lnTo>
                      <a:pt x="3705" y="1044"/>
                    </a:lnTo>
                    <a:lnTo>
                      <a:pt x="3854" y="1172"/>
                    </a:lnTo>
                    <a:lnTo>
                      <a:pt x="4067" y="1342"/>
                    </a:lnTo>
                    <a:lnTo>
                      <a:pt x="4173" y="1449"/>
                    </a:lnTo>
                    <a:lnTo>
                      <a:pt x="4280" y="1576"/>
                    </a:lnTo>
                    <a:lnTo>
                      <a:pt x="4365" y="1683"/>
                    </a:lnTo>
                    <a:lnTo>
                      <a:pt x="4471" y="1853"/>
                    </a:lnTo>
                    <a:lnTo>
                      <a:pt x="4578" y="1960"/>
                    </a:lnTo>
                    <a:lnTo>
                      <a:pt x="4706" y="2045"/>
                    </a:lnTo>
                    <a:lnTo>
                      <a:pt x="4791" y="2130"/>
                    </a:lnTo>
                    <a:lnTo>
                      <a:pt x="4876" y="2236"/>
                    </a:lnTo>
                    <a:lnTo>
                      <a:pt x="4940" y="2300"/>
                    </a:lnTo>
                    <a:lnTo>
                      <a:pt x="4961" y="2343"/>
                    </a:lnTo>
                    <a:lnTo>
                      <a:pt x="5046" y="2428"/>
                    </a:lnTo>
                    <a:lnTo>
                      <a:pt x="5110" y="2513"/>
                    </a:lnTo>
                    <a:lnTo>
                      <a:pt x="5216" y="2598"/>
                    </a:lnTo>
                    <a:lnTo>
                      <a:pt x="5323" y="2662"/>
                    </a:lnTo>
                    <a:lnTo>
                      <a:pt x="5451" y="2705"/>
                    </a:lnTo>
                    <a:lnTo>
                      <a:pt x="5557" y="2726"/>
                    </a:lnTo>
                    <a:lnTo>
                      <a:pt x="5685" y="2769"/>
                    </a:lnTo>
                    <a:lnTo>
                      <a:pt x="5770" y="2790"/>
                    </a:lnTo>
                    <a:lnTo>
                      <a:pt x="5813" y="2832"/>
                    </a:lnTo>
                    <a:lnTo>
                      <a:pt x="5983" y="2981"/>
                    </a:lnTo>
                    <a:lnTo>
                      <a:pt x="6174" y="3152"/>
                    </a:lnTo>
                    <a:lnTo>
                      <a:pt x="6217" y="3194"/>
                    </a:lnTo>
                    <a:lnTo>
                      <a:pt x="6302" y="3279"/>
                    </a:lnTo>
                    <a:lnTo>
                      <a:pt x="6430" y="3407"/>
                    </a:lnTo>
                    <a:lnTo>
                      <a:pt x="6536" y="3599"/>
                    </a:lnTo>
                    <a:lnTo>
                      <a:pt x="6643" y="3790"/>
                    </a:lnTo>
                    <a:lnTo>
                      <a:pt x="6664" y="3854"/>
                    </a:lnTo>
                    <a:lnTo>
                      <a:pt x="6685" y="3876"/>
                    </a:lnTo>
                    <a:lnTo>
                      <a:pt x="6707" y="3918"/>
                    </a:lnTo>
                    <a:lnTo>
                      <a:pt x="6749" y="3939"/>
                    </a:lnTo>
                    <a:lnTo>
                      <a:pt x="6792" y="3939"/>
                    </a:lnTo>
                    <a:lnTo>
                      <a:pt x="6856" y="3918"/>
                    </a:lnTo>
                    <a:lnTo>
                      <a:pt x="6898" y="3876"/>
                    </a:lnTo>
                    <a:lnTo>
                      <a:pt x="6920" y="3812"/>
                    </a:lnTo>
                    <a:lnTo>
                      <a:pt x="6898" y="3769"/>
                    </a:lnTo>
                    <a:lnTo>
                      <a:pt x="6792" y="3514"/>
                    </a:lnTo>
                    <a:lnTo>
                      <a:pt x="6643" y="3279"/>
                    </a:lnTo>
                    <a:lnTo>
                      <a:pt x="6494" y="3088"/>
                    </a:lnTo>
                    <a:lnTo>
                      <a:pt x="6409" y="3003"/>
                    </a:lnTo>
                    <a:lnTo>
                      <a:pt x="6302" y="2918"/>
                    </a:lnTo>
                    <a:lnTo>
                      <a:pt x="6174" y="2811"/>
                    </a:lnTo>
                    <a:lnTo>
                      <a:pt x="6089" y="2726"/>
                    </a:lnTo>
                    <a:lnTo>
                      <a:pt x="5983" y="2619"/>
                    </a:lnTo>
                    <a:lnTo>
                      <a:pt x="5855" y="2556"/>
                    </a:lnTo>
                    <a:lnTo>
                      <a:pt x="5749" y="2513"/>
                    </a:lnTo>
                    <a:lnTo>
                      <a:pt x="5621" y="2470"/>
                    </a:lnTo>
                    <a:lnTo>
                      <a:pt x="5429" y="2428"/>
                    </a:lnTo>
                    <a:lnTo>
                      <a:pt x="5344" y="2364"/>
                    </a:lnTo>
                    <a:lnTo>
                      <a:pt x="5216" y="2258"/>
                    </a:lnTo>
                    <a:lnTo>
                      <a:pt x="5195" y="2194"/>
                    </a:lnTo>
                    <a:lnTo>
                      <a:pt x="5025" y="2002"/>
                    </a:lnTo>
                    <a:lnTo>
                      <a:pt x="4918" y="1896"/>
                    </a:lnTo>
                    <a:lnTo>
                      <a:pt x="4812" y="1810"/>
                    </a:lnTo>
                    <a:lnTo>
                      <a:pt x="4727" y="1725"/>
                    </a:lnTo>
                    <a:lnTo>
                      <a:pt x="4642" y="1640"/>
                    </a:lnTo>
                    <a:lnTo>
                      <a:pt x="4557" y="1512"/>
                    </a:lnTo>
                    <a:lnTo>
                      <a:pt x="4407" y="1321"/>
                    </a:lnTo>
                    <a:lnTo>
                      <a:pt x="4280" y="1193"/>
                    </a:lnTo>
                    <a:lnTo>
                      <a:pt x="4131" y="1087"/>
                    </a:lnTo>
                    <a:lnTo>
                      <a:pt x="4003" y="959"/>
                    </a:lnTo>
                    <a:lnTo>
                      <a:pt x="3897" y="874"/>
                    </a:lnTo>
                    <a:lnTo>
                      <a:pt x="3790" y="789"/>
                    </a:lnTo>
                    <a:lnTo>
                      <a:pt x="3726" y="767"/>
                    </a:lnTo>
                    <a:lnTo>
                      <a:pt x="3620" y="725"/>
                    </a:lnTo>
                    <a:lnTo>
                      <a:pt x="3492" y="703"/>
                    </a:lnTo>
                    <a:lnTo>
                      <a:pt x="3322" y="682"/>
                    </a:lnTo>
                    <a:lnTo>
                      <a:pt x="3237" y="661"/>
                    </a:lnTo>
                    <a:lnTo>
                      <a:pt x="2853" y="618"/>
                    </a:lnTo>
                    <a:lnTo>
                      <a:pt x="2747" y="618"/>
                    </a:lnTo>
                    <a:lnTo>
                      <a:pt x="2449" y="576"/>
                    </a:lnTo>
                    <a:lnTo>
                      <a:pt x="2193" y="533"/>
                    </a:lnTo>
                    <a:lnTo>
                      <a:pt x="1981" y="448"/>
                    </a:lnTo>
                    <a:lnTo>
                      <a:pt x="1874" y="405"/>
                    </a:lnTo>
                    <a:lnTo>
                      <a:pt x="1789" y="363"/>
                    </a:lnTo>
                    <a:lnTo>
                      <a:pt x="1661" y="320"/>
                    </a:lnTo>
                    <a:lnTo>
                      <a:pt x="1448" y="256"/>
                    </a:lnTo>
                    <a:lnTo>
                      <a:pt x="1172" y="256"/>
                    </a:lnTo>
                    <a:lnTo>
                      <a:pt x="895" y="214"/>
                    </a:lnTo>
                    <a:lnTo>
                      <a:pt x="724" y="193"/>
                    </a:lnTo>
                    <a:lnTo>
                      <a:pt x="533" y="150"/>
                    </a:lnTo>
                    <a:lnTo>
                      <a:pt x="235" y="22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2944;p49">
                <a:extLst>
                  <a:ext uri="{FF2B5EF4-FFF2-40B4-BE49-F238E27FC236}">
                    <a16:creationId xmlns:a16="http://schemas.microsoft.com/office/drawing/2014/main" id="{F150BA45-DADF-B29C-1D49-1AB1320C017C}"/>
                  </a:ext>
                </a:extLst>
              </p:cNvPr>
              <p:cNvSpPr/>
              <p:nvPr/>
            </p:nvSpPr>
            <p:spPr>
              <a:xfrm>
                <a:off x="4788732" y="3562931"/>
                <a:ext cx="64200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3940" fill="none" extrusionOk="0">
                    <a:moveTo>
                      <a:pt x="128" y="1"/>
                    </a:moveTo>
                    <a:lnTo>
                      <a:pt x="128" y="1"/>
                    </a:lnTo>
                    <a:lnTo>
                      <a:pt x="86" y="1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22" y="43"/>
                    </a:lnTo>
                    <a:lnTo>
                      <a:pt x="1" y="86"/>
                    </a:lnTo>
                    <a:lnTo>
                      <a:pt x="1" y="86"/>
                    </a:lnTo>
                    <a:lnTo>
                      <a:pt x="1" y="150"/>
                    </a:lnTo>
                    <a:lnTo>
                      <a:pt x="1" y="193"/>
                    </a:lnTo>
                    <a:lnTo>
                      <a:pt x="1" y="193"/>
                    </a:lnTo>
                    <a:lnTo>
                      <a:pt x="43" y="235"/>
                    </a:lnTo>
                    <a:lnTo>
                      <a:pt x="86" y="256"/>
                    </a:lnTo>
                    <a:lnTo>
                      <a:pt x="86" y="256"/>
                    </a:lnTo>
                    <a:lnTo>
                      <a:pt x="448" y="384"/>
                    </a:lnTo>
                    <a:lnTo>
                      <a:pt x="448" y="384"/>
                    </a:lnTo>
                    <a:lnTo>
                      <a:pt x="639" y="448"/>
                    </a:lnTo>
                    <a:lnTo>
                      <a:pt x="810" y="469"/>
                    </a:lnTo>
                    <a:lnTo>
                      <a:pt x="810" y="469"/>
                    </a:lnTo>
                    <a:lnTo>
                      <a:pt x="1150" y="512"/>
                    </a:lnTo>
                    <a:lnTo>
                      <a:pt x="1214" y="512"/>
                    </a:lnTo>
                    <a:lnTo>
                      <a:pt x="1214" y="512"/>
                    </a:lnTo>
                    <a:lnTo>
                      <a:pt x="1448" y="533"/>
                    </a:lnTo>
                    <a:lnTo>
                      <a:pt x="1448" y="533"/>
                    </a:lnTo>
                    <a:lnTo>
                      <a:pt x="1533" y="554"/>
                    </a:lnTo>
                    <a:lnTo>
                      <a:pt x="1619" y="576"/>
                    </a:lnTo>
                    <a:lnTo>
                      <a:pt x="1619" y="576"/>
                    </a:lnTo>
                    <a:lnTo>
                      <a:pt x="1704" y="618"/>
                    </a:lnTo>
                    <a:lnTo>
                      <a:pt x="1704" y="618"/>
                    </a:lnTo>
                    <a:lnTo>
                      <a:pt x="1981" y="725"/>
                    </a:lnTo>
                    <a:lnTo>
                      <a:pt x="1981" y="725"/>
                    </a:lnTo>
                    <a:lnTo>
                      <a:pt x="2172" y="789"/>
                    </a:lnTo>
                    <a:lnTo>
                      <a:pt x="2364" y="831"/>
                    </a:lnTo>
                    <a:lnTo>
                      <a:pt x="2364" y="831"/>
                    </a:lnTo>
                    <a:lnTo>
                      <a:pt x="2534" y="852"/>
                    </a:lnTo>
                    <a:lnTo>
                      <a:pt x="2704" y="874"/>
                    </a:lnTo>
                    <a:lnTo>
                      <a:pt x="2704" y="874"/>
                    </a:lnTo>
                    <a:lnTo>
                      <a:pt x="3045" y="895"/>
                    </a:lnTo>
                    <a:lnTo>
                      <a:pt x="3343" y="938"/>
                    </a:lnTo>
                    <a:lnTo>
                      <a:pt x="3343" y="938"/>
                    </a:lnTo>
                    <a:lnTo>
                      <a:pt x="3492" y="959"/>
                    </a:lnTo>
                    <a:lnTo>
                      <a:pt x="3620" y="1001"/>
                    </a:lnTo>
                    <a:lnTo>
                      <a:pt x="3620" y="1001"/>
                    </a:lnTo>
                    <a:lnTo>
                      <a:pt x="3705" y="1044"/>
                    </a:lnTo>
                    <a:lnTo>
                      <a:pt x="3705" y="1044"/>
                    </a:lnTo>
                    <a:lnTo>
                      <a:pt x="3854" y="1172"/>
                    </a:lnTo>
                    <a:lnTo>
                      <a:pt x="3854" y="1172"/>
                    </a:lnTo>
                    <a:lnTo>
                      <a:pt x="4067" y="1342"/>
                    </a:lnTo>
                    <a:lnTo>
                      <a:pt x="4067" y="1342"/>
                    </a:lnTo>
                    <a:lnTo>
                      <a:pt x="4173" y="1449"/>
                    </a:lnTo>
                    <a:lnTo>
                      <a:pt x="4280" y="1576"/>
                    </a:lnTo>
                    <a:lnTo>
                      <a:pt x="4365" y="1683"/>
                    </a:lnTo>
                    <a:lnTo>
                      <a:pt x="4365" y="1683"/>
                    </a:lnTo>
                    <a:lnTo>
                      <a:pt x="4471" y="1853"/>
                    </a:lnTo>
                    <a:lnTo>
                      <a:pt x="4471" y="1853"/>
                    </a:lnTo>
                    <a:lnTo>
                      <a:pt x="4578" y="1960"/>
                    </a:lnTo>
                    <a:lnTo>
                      <a:pt x="4706" y="2045"/>
                    </a:lnTo>
                    <a:lnTo>
                      <a:pt x="4706" y="2045"/>
                    </a:lnTo>
                    <a:lnTo>
                      <a:pt x="4791" y="2130"/>
                    </a:lnTo>
                    <a:lnTo>
                      <a:pt x="4791" y="2130"/>
                    </a:lnTo>
                    <a:lnTo>
                      <a:pt x="4876" y="2236"/>
                    </a:lnTo>
                    <a:lnTo>
                      <a:pt x="4940" y="2300"/>
                    </a:lnTo>
                    <a:lnTo>
                      <a:pt x="4961" y="2343"/>
                    </a:lnTo>
                    <a:lnTo>
                      <a:pt x="5046" y="2428"/>
                    </a:lnTo>
                    <a:lnTo>
                      <a:pt x="5046" y="2428"/>
                    </a:lnTo>
                    <a:lnTo>
                      <a:pt x="5110" y="2513"/>
                    </a:lnTo>
                    <a:lnTo>
                      <a:pt x="5110" y="2513"/>
                    </a:lnTo>
                    <a:lnTo>
                      <a:pt x="5216" y="2598"/>
                    </a:lnTo>
                    <a:lnTo>
                      <a:pt x="5216" y="2598"/>
                    </a:lnTo>
                    <a:lnTo>
                      <a:pt x="5323" y="2662"/>
                    </a:lnTo>
                    <a:lnTo>
                      <a:pt x="5323" y="2662"/>
                    </a:lnTo>
                    <a:lnTo>
                      <a:pt x="5451" y="2705"/>
                    </a:lnTo>
                    <a:lnTo>
                      <a:pt x="5451" y="2705"/>
                    </a:lnTo>
                    <a:lnTo>
                      <a:pt x="5557" y="2726"/>
                    </a:lnTo>
                    <a:lnTo>
                      <a:pt x="5557" y="2726"/>
                    </a:lnTo>
                    <a:lnTo>
                      <a:pt x="5685" y="2769"/>
                    </a:lnTo>
                    <a:lnTo>
                      <a:pt x="5685" y="2769"/>
                    </a:lnTo>
                    <a:lnTo>
                      <a:pt x="5770" y="2790"/>
                    </a:lnTo>
                    <a:lnTo>
                      <a:pt x="5770" y="2790"/>
                    </a:lnTo>
                    <a:lnTo>
                      <a:pt x="5813" y="2832"/>
                    </a:lnTo>
                    <a:lnTo>
                      <a:pt x="5813" y="2832"/>
                    </a:lnTo>
                    <a:lnTo>
                      <a:pt x="5983" y="2981"/>
                    </a:lnTo>
                    <a:lnTo>
                      <a:pt x="5983" y="2981"/>
                    </a:lnTo>
                    <a:lnTo>
                      <a:pt x="6174" y="3152"/>
                    </a:lnTo>
                    <a:lnTo>
                      <a:pt x="6217" y="3194"/>
                    </a:lnTo>
                    <a:lnTo>
                      <a:pt x="6302" y="3279"/>
                    </a:lnTo>
                    <a:lnTo>
                      <a:pt x="6302" y="3279"/>
                    </a:lnTo>
                    <a:lnTo>
                      <a:pt x="6430" y="3407"/>
                    </a:lnTo>
                    <a:lnTo>
                      <a:pt x="6430" y="3407"/>
                    </a:lnTo>
                    <a:lnTo>
                      <a:pt x="6536" y="3599"/>
                    </a:lnTo>
                    <a:lnTo>
                      <a:pt x="6643" y="3790"/>
                    </a:lnTo>
                    <a:lnTo>
                      <a:pt x="6643" y="3790"/>
                    </a:lnTo>
                    <a:lnTo>
                      <a:pt x="6664" y="3854"/>
                    </a:lnTo>
                    <a:lnTo>
                      <a:pt x="6664" y="3854"/>
                    </a:lnTo>
                    <a:lnTo>
                      <a:pt x="6685" y="3876"/>
                    </a:lnTo>
                    <a:lnTo>
                      <a:pt x="6707" y="3918"/>
                    </a:lnTo>
                    <a:lnTo>
                      <a:pt x="6749" y="3939"/>
                    </a:lnTo>
                    <a:lnTo>
                      <a:pt x="6792" y="3939"/>
                    </a:lnTo>
                    <a:lnTo>
                      <a:pt x="6792" y="3939"/>
                    </a:lnTo>
                    <a:lnTo>
                      <a:pt x="6856" y="3918"/>
                    </a:lnTo>
                    <a:lnTo>
                      <a:pt x="6898" y="3876"/>
                    </a:lnTo>
                    <a:lnTo>
                      <a:pt x="6898" y="3876"/>
                    </a:lnTo>
                    <a:lnTo>
                      <a:pt x="6920" y="3812"/>
                    </a:lnTo>
                    <a:lnTo>
                      <a:pt x="6898" y="3769"/>
                    </a:lnTo>
                    <a:lnTo>
                      <a:pt x="6898" y="3769"/>
                    </a:lnTo>
                    <a:lnTo>
                      <a:pt x="6792" y="3514"/>
                    </a:lnTo>
                    <a:lnTo>
                      <a:pt x="6643" y="3279"/>
                    </a:lnTo>
                    <a:lnTo>
                      <a:pt x="6643" y="3279"/>
                    </a:lnTo>
                    <a:lnTo>
                      <a:pt x="6494" y="3088"/>
                    </a:lnTo>
                    <a:lnTo>
                      <a:pt x="6494" y="3088"/>
                    </a:lnTo>
                    <a:lnTo>
                      <a:pt x="6409" y="3003"/>
                    </a:lnTo>
                    <a:lnTo>
                      <a:pt x="6302" y="2918"/>
                    </a:lnTo>
                    <a:lnTo>
                      <a:pt x="6302" y="2918"/>
                    </a:lnTo>
                    <a:lnTo>
                      <a:pt x="6174" y="2811"/>
                    </a:lnTo>
                    <a:lnTo>
                      <a:pt x="6089" y="2726"/>
                    </a:lnTo>
                    <a:lnTo>
                      <a:pt x="6089" y="2726"/>
                    </a:lnTo>
                    <a:lnTo>
                      <a:pt x="5983" y="2619"/>
                    </a:lnTo>
                    <a:lnTo>
                      <a:pt x="5855" y="2556"/>
                    </a:lnTo>
                    <a:lnTo>
                      <a:pt x="5855" y="2556"/>
                    </a:lnTo>
                    <a:lnTo>
                      <a:pt x="5749" y="2513"/>
                    </a:lnTo>
                    <a:lnTo>
                      <a:pt x="5621" y="2470"/>
                    </a:lnTo>
                    <a:lnTo>
                      <a:pt x="5621" y="2470"/>
                    </a:lnTo>
                    <a:lnTo>
                      <a:pt x="5429" y="2428"/>
                    </a:lnTo>
                    <a:lnTo>
                      <a:pt x="5429" y="2428"/>
                    </a:lnTo>
                    <a:lnTo>
                      <a:pt x="5344" y="2364"/>
                    </a:lnTo>
                    <a:lnTo>
                      <a:pt x="5344" y="2364"/>
                    </a:lnTo>
                    <a:lnTo>
                      <a:pt x="5216" y="2258"/>
                    </a:lnTo>
                    <a:lnTo>
                      <a:pt x="5195" y="2194"/>
                    </a:lnTo>
                    <a:lnTo>
                      <a:pt x="5195" y="2194"/>
                    </a:lnTo>
                    <a:lnTo>
                      <a:pt x="5025" y="2002"/>
                    </a:lnTo>
                    <a:lnTo>
                      <a:pt x="5025" y="2002"/>
                    </a:lnTo>
                    <a:lnTo>
                      <a:pt x="4918" y="1896"/>
                    </a:lnTo>
                    <a:lnTo>
                      <a:pt x="4812" y="1810"/>
                    </a:lnTo>
                    <a:lnTo>
                      <a:pt x="4812" y="1810"/>
                    </a:lnTo>
                    <a:lnTo>
                      <a:pt x="4727" y="1725"/>
                    </a:lnTo>
                    <a:lnTo>
                      <a:pt x="4642" y="1640"/>
                    </a:lnTo>
                    <a:lnTo>
                      <a:pt x="4557" y="1512"/>
                    </a:lnTo>
                    <a:lnTo>
                      <a:pt x="4557" y="1512"/>
                    </a:lnTo>
                    <a:lnTo>
                      <a:pt x="4407" y="1321"/>
                    </a:lnTo>
                    <a:lnTo>
                      <a:pt x="4407" y="1321"/>
                    </a:lnTo>
                    <a:lnTo>
                      <a:pt x="4280" y="1193"/>
                    </a:lnTo>
                    <a:lnTo>
                      <a:pt x="4131" y="1087"/>
                    </a:lnTo>
                    <a:lnTo>
                      <a:pt x="4131" y="1087"/>
                    </a:lnTo>
                    <a:lnTo>
                      <a:pt x="4003" y="959"/>
                    </a:lnTo>
                    <a:lnTo>
                      <a:pt x="4003" y="959"/>
                    </a:lnTo>
                    <a:lnTo>
                      <a:pt x="3897" y="874"/>
                    </a:lnTo>
                    <a:lnTo>
                      <a:pt x="3790" y="789"/>
                    </a:lnTo>
                    <a:lnTo>
                      <a:pt x="3726" y="767"/>
                    </a:lnTo>
                    <a:lnTo>
                      <a:pt x="3620" y="725"/>
                    </a:lnTo>
                    <a:lnTo>
                      <a:pt x="3620" y="725"/>
                    </a:lnTo>
                    <a:lnTo>
                      <a:pt x="3492" y="703"/>
                    </a:lnTo>
                    <a:lnTo>
                      <a:pt x="3322" y="682"/>
                    </a:lnTo>
                    <a:lnTo>
                      <a:pt x="3237" y="661"/>
                    </a:lnTo>
                    <a:lnTo>
                      <a:pt x="3237" y="661"/>
                    </a:lnTo>
                    <a:lnTo>
                      <a:pt x="2853" y="618"/>
                    </a:lnTo>
                    <a:lnTo>
                      <a:pt x="2747" y="618"/>
                    </a:lnTo>
                    <a:lnTo>
                      <a:pt x="2747" y="618"/>
                    </a:lnTo>
                    <a:lnTo>
                      <a:pt x="2449" y="576"/>
                    </a:lnTo>
                    <a:lnTo>
                      <a:pt x="2449" y="576"/>
                    </a:lnTo>
                    <a:lnTo>
                      <a:pt x="2193" y="533"/>
                    </a:lnTo>
                    <a:lnTo>
                      <a:pt x="2193" y="533"/>
                    </a:lnTo>
                    <a:lnTo>
                      <a:pt x="1981" y="448"/>
                    </a:lnTo>
                    <a:lnTo>
                      <a:pt x="1874" y="405"/>
                    </a:lnTo>
                    <a:lnTo>
                      <a:pt x="1789" y="363"/>
                    </a:lnTo>
                    <a:lnTo>
                      <a:pt x="1789" y="363"/>
                    </a:lnTo>
                    <a:lnTo>
                      <a:pt x="1661" y="320"/>
                    </a:lnTo>
                    <a:lnTo>
                      <a:pt x="1661" y="320"/>
                    </a:lnTo>
                    <a:lnTo>
                      <a:pt x="1448" y="256"/>
                    </a:lnTo>
                    <a:lnTo>
                      <a:pt x="1448" y="256"/>
                    </a:lnTo>
                    <a:lnTo>
                      <a:pt x="1321" y="256"/>
                    </a:lnTo>
                    <a:lnTo>
                      <a:pt x="1257" y="256"/>
                    </a:lnTo>
                    <a:lnTo>
                      <a:pt x="1172" y="256"/>
                    </a:lnTo>
                    <a:lnTo>
                      <a:pt x="1172" y="256"/>
                    </a:lnTo>
                    <a:lnTo>
                      <a:pt x="895" y="214"/>
                    </a:lnTo>
                    <a:lnTo>
                      <a:pt x="895" y="214"/>
                    </a:lnTo>
                    <a:lnTo>
                      <a:pt x="724" y="193"/>
                    </a:lnTo>
                    <a:lnTo>
                      <a:pt x="533" y="150"/>
                    </a:lnTo>
                    <a:lnTo>
                      <a:pt x="533" y="150"/>
                    </a:lnTo>
                    <a:lnTo>
                      <a:pt x="235" y="22"/>
                    </a:lnTo>
                    <a:lnTo>
                      <a:pt x="150" y="1"/>
                    </a:lnTo>
                    <a:lnTo>
                      <a:pt x="12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2945;p49">
                <a:extLst>
                  <a:ext uri="{FF2B5EF4-FFF2-40B4-BE49-F238E27FC236}">
                    <a16:creationId xmlns:a16="http://schemas.microsoft.com/office/drawing/2014/main" id="{F9DB7DC0-546A-24F6-9319-A5564EBB69A5}"/>
                  </a:ext>
                </a:extLst>
              </p:cNvPr>
              <p:cNvSpPr/>
              <p:nvPr/>
            </p:nvSpPr>
            <p:spPr>
              <a:xfrm>
                <a:off x="4844031" y="3533505"/>
                <a:ext cx="63013" cy="38529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4153" extrusionOk="0">
                    <a:moveTo>
                      <a:pt x="1235" y="1"/>
                    </a:moveTo>
                    <a:lnTo>
                      <a:pt x="980" y="22"/>
                    </a:lnTo>
                    <a:lnTo>
                      <a:pt x="852" y="65"/>
                    </a:lnTo>
                    <a:lnTo>
                      <a:pt x="746" y="129"/>
                    </a:lnTo>
                    <a:lnTo>
                      <a:pt x="639" y="171"/>
                    </a:lnTo>
                    <a:lnTo>
                      <a:pt x="554" y="235"/>
                    </a:lnTo>
                    <a:lnTo>
                      <a:pt x="448" y="341"/>
                    </a:lnTo>
                    <a:lnTo>
                      <a:pt x="363" y="448"/>
                    </a:lnTo>
                    <a:lnTo>
                      <a:pt x="192" y="661"/>
                    </a:lnTo>
                    <a:lnTo>
                      <a:pt x="22" y="895"/>
                    </a:lnTo>
                    <a:lnTo>
                      <a:pt x="1" y="938"/>
                    </a:lnTo>
                    <a:lnTo>
                      <a:pt x="1" y="980"/>
                    </a:lnTo>
                    <a:lnTo>
                      <a:pt x="22" y="1023"/>
                    </a:lnTo>
                    <a:lnTo>
                      <a:pt x="64" y="1065"/>
                    </a:lnTo>
                    <a:lnTo>
                      <a:pt x="128" y="1087"/>
                    </a:lnTo>
                    <a:lnTo>
                      <a:pt x="213" y="1065"/>
                    </a:lnTo>
                    <a:lnTo>
                      <a:pt x="256" y="1023"/>
                    </a:lnTo>
                    <a:lnTo>
                      <a:pt x="299" y="959"/>
                    </a:lnTo>
                    <a:lnTo>
                      <a:pt x="448" y="746"/>
                    </a:lnTo>
                    <a:lnTo>
                      <a:pt x="597" y="576"/>
                    </a:lnTo>
                    <a:lnTo>
                      <a:pt x="767" y="405"/>
                    </a:lnTo>
                    <a:lnTo>
                      <a:pt x="916" y="320"/>
                    </a:lnTo>
                    <a:lnTo>
                      <a:pt x="980" y="299"/>
                    </a:lnTo>
                    <a:lnTo>
                      <a:pt x="1129" y="256"/>
                    </a:lnTo>
                    <a:lnTo>
                      <a:pt x="1363" y="256"/>
                    </a:lnTo>
                    <a:lnTo>
                      <a:pt x="1427" y="278"/>
                    </a:lnTo>
                    <a:lnTo>
                      <a:pt x="1555" y="320"/>
                    </a:lnTo>
                    <a:lnTo>
                      <a:pt x="1725" y="405"/>
                    </a:lnTo>
                    <a:lnTo>
                      <a:pt x="1853" y="469"/>
                    </a:lnTo>
                    <a:lnTo>
                      <a:pt x="2066" y="554"/>
                    </a:lnTo>
                    <a:lnTo>
                      <a:pt x="2257" y="639"/>
                    </a:lnTo>
                    <a:lnTo>
                      <a:pt x="2470" y="703"/>
                    </a:lnTo>
                    <a:lnTo>
                      <a:pt x="2662" y="746"/>
                    </a:lnTo>
                    <a:lnTo>
                      <a:pt x="2875" y="767"/>
                    </a:lnTo>
                    <a:lnTo>
                      <a:pt x="3045" y="789"/>
                    </a:lnTo>
                    <a:lnTo>
                      <a:pt x="3215" y="831"/>
                    </a:lnTo>
                    <a:lnTo>
                      <a:pt x="3279" y="874"/>
                    </a:lnTo>
                    <a:lnTo>
                      <a:pt x="3322" y="980"/>
                    </a:lnTo>
                    <a:lnTo>
                      <a:pt x="3407" y="1214"/>
                    </a:lnTo>
                    <a:lnTo>
                      <a:pt x="3449" y="1342"/>
                    </a:lnTo>
                    <a:lnTo>
                      <a:pt x="3471" y="1406"/>
                    </a:lnTo>
                    <a:lnTo>
                      <a:pt x="3513" y="1448"/>
                    </a:lnTo>
                    <a:lnTo>
                      <a:pt x="3556" y="1470"/>
                    </a:lnTo>
                    <a:lnTo>
                      <a:pt x="3662" y="1534"/>
                    </a:lnTo>
                    <a:lnTo>
                      <a:pt x="3811" y="1555"/>
                    </a:lnTo>
                    <a:lnTo>
                      <a:pt x="3875" y="1555"/>
                    </a:lnTo>
                    <a:lnTo>
                      <a:pt x="3939" y="1534"/>
                    </a:lnTo>
                    <a:lnTo>
                      <a:pt x="4067" y="1534"/>
                    </a:lnTo>
                    <a:lnTo>
                      <a:pt x="4131" y="1597"/>
                    </a:lnTo>
                    <a:lnTo>
                      <a:pt x="4173" y="1619"/>
                    </a:lnTo>
                    <a:lnTo>
                      <a:pt x="4258" y="1789"/>
                    </a:lnTo>
                    <a:lnTo>
                      <a:pt x="4322" y="1917"/>
                    </a:lnTo>
                    <a:lnTo>
                      <a:pt x="4386" y="2002"/>
                    </a:lnTo>
                    <a:lnTo>
                      <a:pt x="4429" y="2066"/>
                    </a:lnTo>
                    <a:lnTo>
                      <a:pt x="4493" y="2108"/>
                    </a:lnTo>
                    <a:lnTo>
                      <a:pt x="4599" y="2151"/>
                    </a:lnTo>
                    <a:lnTo>
                      <a:pt x="4727" y="2172"/>
                    </a:lnTo>
                    <a:lnTo>
                      <a:pt x="4961" y="2194"/>
                    </a:lnTo>
                    <a:lnTo>
                      <a:pt x="5025" y="2194"/>
                    </a:lnTo>
                    <a:lnTo>
                      <a:pt x="5280" y="2215"/>
                    </a:lnTo>
                    <a:lnTo>
                      <a:pt x="5344" y="2215"/>
                    </a:lnTo>
                    <a:lnTo>
                      <a:pt x="5515" y="2279"/>
                    </a:lnTo>
                    <a:lnTo>
                      <a:pt x="5557" y="2300"/>
                    </a:lnTo>
                    <a:lnTo>
                      <a:pt x="5621" y="2343"/>
                    </a:lnTo>
                    <a:lnTo>
                      <a:pt x="5727" y="2406"/>
                    </a:lnTo>
                    <a:lnTo>
                      <a:pt x="5983" y="2641"/>
                    </a:lnTo>
                    <a:lnTo>
                      <a:pt x="6217" y="2896"/>
                    </a:lnTo>
                    <a:lnTo>
                      <a:pt x="6281" y="2981"/>
                    </a:lnTo>
                    <a:lnTo>
                      <a:pt x="6366" y="3152"/>
                    </a:lnTo>
                    <a:lnTo>
                      <a:pt x="6451" y="3407"/>
                    </a:lnTo>
                    <a:lnTo>
                      <a:pt x="6515" y="3641"/>
                    </a:lnTo>
                    <a:lnTo>
                      <a:pt x="6515" y="3833"/>
                    </a:lnTo>
                    <a:lnTo>
                      <a:pt x="6536" y="4024"/>
                    </a:lnTo>
                    <a:lnTo>
                      <a:pt x="6536" y="4067"/>
                    </a:lnTo>
                    <a:lnTo>
                      <a:pt x="6558" y="4110"/>
                    </a:lnTo>
                    <a:lnTo>
                      <a:pt x="6600" y="4152"/>
                    </a:lnTo>
                    <a:lnTo>
                      <a:pt x="6707" y="4152"/>
                    </a:lnTo>
                    <a:lnTo>
                      <a:pt x="6749" y="4110"/>
                    </a:lnTo>
                    <a:lnTo>
                      <a:pt x="6771" y="4067"/>
                    </a:lnTo>
                    <a:lnTo>
                      <a:pt x="6792" y="4024"/>
                    </a:lnTo>
                    <a:lnTo>
                      <a:pt x="6771" y="3769"/>
                    </a:lnTo>
                    <a:lnTo>
                      <a:pt x="6749" y="3535"/>
                    </a:lnTo>
                    <a:lnTo>
                      <a:pt x="6664" y="3237"/>
                    </a:lnTo>
                    <a:lnTo>
                      <a:pt x="6579" y="3003"/>
                    </a:lnTo>
                    <a:lnTo>
                      <a:pt x="6473" y="2811"/>
                    </a:lnTo>
                    <a:lnTo>
                      <a:pt x="6366" y="2662"/>
                    </a:lnTo>
                    <a:lnTo>
                      <a:pt x="6217" y="2513"/>
                    </a:lnTo>
                    <a:lnTo>
                      <a:pt x="5919" y="2215"/>
                    </a:lnTo>
                    <a:lnTo>
                      <a:pt x="5749" y="2108"/>
                    </a:lnTo>
                    <a:lnTo>
                      <a:pt x="5642" y="2045"/>
                    </a:lnTo>
                    <a:lnTo>
                      <a:pt x="5536" y="2002"/>
                    </a:lnTo>
                    <a:lnTo>
                      <a:pt x="5408" y="1959"/>
                    </a:lnTo>
                    <a:lnTo>
                      <a:pt x="5302" y="1959"/>
                    </a:lnTo>
                    <a:lnTo>
                      <a:pt x="5110" y="1938"/>
                    </a:lnTo>
                    <a:lnTo>
                      <a:pt x="4833" y="1938"/>
                    </a:lnTo>
                    <a:lnTo>
                      <a:pt x="4684" y="1917"/>
                    </a:lnTo>
                    <a:lnTo>
                      <a:pt x="4620" y="1874"/>
                    </a:lnTo>
                    <a:lnTo>
                      <a:pt x="4556" y="1810"/>
                    </a:lnTo>
                    <a:lnTo>
                      <a:pt x="4471" y="1661"/>
                    </a:lnTo>
                    <a:lnTo>
                      <a:pt x="4407" y="1512"/>
                    </a:lnTo>
                    <a:lnTo>
                      <a:pt x="4365" y="1448"/>
                    </a:lnTo>
                    <a:lnTo>
                      <a:pt x="4280" y="1363"/>
                    </a:lnTo>
                    <a:lnTo>
                      <a:pt x="4237" y="1321"/>
                    </a:lnTo>
                    <a:lnTo>
                      <a:pt x="4173" y="1299"/>
                    </a:lnTo>
                    <a:lnTo>
                      <a:pt x="4024" y="1278"/>
                    </a:lnTo>
                    <a:lnTo>
                      <a:pt x="3747" y="1278"/>
                    </a:lnTo>
                    <a:lnTo>
                      <a:pt x="3705" y="1257"/>
                    </a:lnTo>
                    <a:lnTo>
                      <a:pt x="3662" y="1129"/>
                    </a:lnTo>
                    <a:lnTo>
                      <a:pt x="3598" y="959"/>
                    </a:lnTo>
                    <a:lnTo>
                      <a:pt x="3535" y="789"/>
                    </a:lnTo>
                    <a:lnTo>
                      <a:pt x="3449" y="703"/>
                    </a:lnTo>
                    <a:lnTo>
                      <a:pt x="3407" y="639"/>
                    </a:lnTo>
                    <a:lnTo>
                      <a:pt x="3364" y="618"/>
                    </a:lnTo>
                    <a:lnTo>
                      <a:pt x="3300" y="576"/>
                    </a:lnTo>
                    <a:lnTo>
                      <a:pt x="3194" y="554"/>
                    </a:lnTo>
                    <a:lnTo>
                      <a:pt x="3024" y="512"/>
                    </a:lnTo>
                    <a:lnTo>
                      <a:pt x="2917" y="512"/>
                    </a:lnTo>
                    <a:lnTo>
                      <a:pt x="2747" y="490"/>
                    </a:lnTo>
                    <a:lnTo>
                      <a:pt x="2598" y="490"/>
                    </a:lnTo>
                    <a:lnTo>
                      <a:pt x="2598" y="469"/>
                    </a:lnTo>
                    <a:lnTo>
                      <a:pt x="2534" y="469"/>
                    </a:lnTo>
                    <a:lnTo>
                      <a:pt x="2321" y="384"/>
                    </a:lnTo>
                    <a:lnTo>
                      <a:pt x="2172" y="320"/>
                    </a:lnTo>
                    <a:lnTo>
                      <a:pt x="2023" y="256"/>
                    </a:lnTo>
                    <a:lnTo>
                      <a:pt x="1874" y="171"/>
                    </a:lnTo>
                    <a:lnTo>
                      <a:pt x="1789" y="129"/>
                    </a:lnTo>
                    <a:lnTo>
                      <a:pt x="1640" y="65"/>
                    </a:lnTo>
                    <a:lnTo>
                      <a:pt x="1491" y="22"/>
                    </a:lnTo>
                    <a:lnTo>
                      <a:pt x="138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2946;p49">
                <a:extLst>
                  <a:ext uri="{FF2B5EF4-FFF2-40B4-BE49-F238E27FC236}">
                    <a16:creationId xmlns:a16="http://schemas.microsoft.com/office/drawing/2014/main" id="{4BF23345-A074-763B-FC8F-C971A91F3BBB}"/>
                  </a:ext>
                </a:extLst>
              </p:cNvPr>
              <p:cNvSpPr/>
              <p:nvPr/>
            </p:nvSpPr>
            <p:spPr>
              <a:xfrm>
                <a:off x="4844031" y="3533505"/>
                <a:ext cx="63013" cy="38529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4153" fill="none" extrusionOk="0">
                    <a:moveTo>
                      <a:pt x="1257" y="1"/>
                    </a:moveTo>
                    <a:lnTo>
                      <a:pt x="1235" y="1"/>
                    </a:lnTo>
                    <a:lnTo>
                      <a:pt x="1235" y="1"/>
                    </a:lnTo>
                    <a:lnTo>
                      <a:pt x="980" y="22"/>
                    </a:lnTo>
                    <a:lnTo>
                      <a:pt x="980" y="22"/>
                    </a:lnTo>
                    <a:lnTo>
                      <a:pt x="852" y="65"/>
                    </a:lnTo>
                    <a:lnTo>
                      <a:pt x="746" y="129"/>
                    </a:lnTo>
                    <a:lnTo>
                      <a:pt x="746" y="129"/>
                    </a:lnTo>
                    <a:lnTo>
                      <a:pt x="639" y="171"/>
                    </a:lnTo>
                    <a:lnTo>
                      <a:pt x="554" y="235"/>
                    </a:lnTo>
                    <a:lnTo>
                      <a:pt x="554" y="235"/>
                    </a:lnTo>
                    <a:lnTo>
                      <a:pt x="448" y="341"/>
                    </a:lnTo>
                    <a:lnTo>
                      <a:pt x="363" y="448"/>
                    </a:lnTo>
                    <a:lnTo>
                      <a:pt x="363" y="448"/>
                    </a:lnTo>
                    <a:lnTo>
                      <a:pt x="192" y="661"/>
                    </a:lnTo>
                    <a:lnTo>
                      <a:pt x="192" y="661"/>
                    </a:lnTo>
                    <a:lnTo>
                      <a:pt x="22" y="895"/>
                    </a:lnTo>
                    <a:lnTo>
                      <a:pt x="22" y="895"/>
                    </a:lnTo>
                    <a:lnTo>
                      <a:pt x="1" y="938"/>
                    </a:lnTo>
                    <a:lnTo>
                      <a:pt x="1" y="980"/>
                    </a:lnTo>
                    <a:lnTo>
                      <a:pt x="1" y="980"/>
                    </a:lnTo>
                    <a:lnTo>
                      <a:pt x="22" y="1023"/>
                    </a:lnTo>
                    <a:lnTo>
                      <a:pt x="64" y="1065"/>
                    </a:lnTo>
                    <a:lnTo>
                      <a:pt x="64" y="1065"/>
                    </a:lnTo>
                    <a:lnTo>
                      <a:pt x="128" y="1087"/>
                    </a:lnTo>
                    <a:lnTo>
                      <a:pt x="128" y="1087"/>
                    </a:lnTo>
                    <a:lnTo>
                      <a:pt x="213" y="1065"/>
                    </a:lnTo>
                    <a:lnTo>
                      <a:pt x="256" y="1023"/>
                    </a:lnTo>
                    <a:lnTo>
                      <a:pt x="299" y="959"/>
                    </a:lnTo>
                    <a:lnTo>
                      <a:pt x="299" y="959"/>
                    </a:lnTo>
                    <a:lnTo>
                      <a:pt x="448" y="746"/>
                    </a:lnTo>
                    <a:lnTo>
                      <a:pt x="448" y="746"/>
                    </a:lnTo>
                    <a:lnTo>
                      <a:pt x="597" y="576"/>
                    </a:lnTo>
                    <a:lnTo>
                      <a:pt x="597" y="576"/>
                    </a:lnTo>
                    <a:lnTo>
                      <a:pt x="767" y="405"/>
                    </a:lnTo>
                    <a:lnTo>
                      <a:pt x="767" y="405"/>
                    </a:lnTo>
                    <a:lnTo>
                      <a:pt x="916" y="320"/>
                    </a:lnTo>
                    <a:lnTo>
                      <a:pt x="980" y="299"/>
                    </a:lnTo>
                    <a:lnTo>
                      <a:pt x="980" y="299"/>
                    </a:lnTo>
                    <a:lnTo>
                      <a:pt x="1129" y="256"/>
                    </a:lnTo>
                    <a:lnTo>
                      <a:pt x="1235" y="256"/>
                    </a:lnTo>
                    <a:lnTo>
                      <a:pt x="1235" y="256"/>
                    </a:lnTo>
                    <a:lnTo>
                      <a:pt x="1363" y="256"/>
                    </a:lnTo>
                    <a:lnTo>
                      <a:pt x="1363" y="256"/>
                    </a:lnTo>
                    <a:lnTo>
                      <a:pt x="1427" y="278"/>
                    </a:lnTo>
                    <a:lnTo>
                      <a:pt x="1427" y="278"/>
                    </a:lnTo>
                    <a:lnTo>
                      <a:pt x="1555" y="320"/>
                    </a:lnTo>
                    <a:lnTo>
                      <a:pt x="1555" y="320"/>
                    </a:lnTo>
                    <a:lnTo>
                      <a:pt x="1725" y="405"/>
                    </a:lnTo>
                    <a:lnTo>
                      <a:pt x="1853" y="469"/>
                    </a:lnTo>
                    <a:lnTo>
                      <a:pt x="1853" y="469"/>
                    </a:lnTo>
                    <a:lnTo>
                      <a:pt x="2066" y="554"/>
                    </a:lnTo>
                    <a:lnTo>
                      <a:pt x="2257" y="639"/>
                    </a:lnTo>
                    <a:lnTo>
                      <a:pt x="2257" y="639"/>
                    </a:lnTo>
                    <a:lnTo>
                      <a:pt x="2470" y="703"/>
                    </a:lnTo>
                    <a:lnTo>
                      <a:pt x="2662" y="746"/>
                    </a:lnTo>
                    <a:lnTo>
                      <a:pt x="2662" y="746"/>
                    </a:lnTo>
                    <a:lnTo>
                      <a:pt x="2875" y="767"/>
                    </a:lnTo>
                    <a:lnTo>
                      <a:pt x="2875" y="767"/>
                    </a:lnTo>
                    <a:lnTo>
                      <a:pt x="3045" y="789"/>
                    </a:lnTo>
                    <a:lnTo>
                      <a:pt x="3045" y="789"/>
                    </a:lnTo>
                    <a:lnTo>
                      <a:pt x="3215" y="831"/>
                    </a:lnTo>
                    <a:lnTo>
                      <a:pt x="3279" y="874"/>
                    </a:lnTo>
                    <a:lnTo>
                      <a:pt x="3279" y="874"/>
                    </a:lnTo>
                    <a:lnTo>
                      <a:pt x="3322" y="980"/>
                    </a:lnTo>
                    <a:lnTo>
                      <a:pt x="3322" y="980"/>
                    </a:lnTo>
                    <a:lnTo>
                      <a:pt x="3407" y="1214"/>
                    </a:lnTo>
                    <a:lnTo>
                      <a:pt x="3407" y="1214"/>
                    </a:lnTo>
                    <a:lnTo>
                      <a:pt x="3449" y="1342"/>
                    </a:lnTo>
                    <a:lnTo>
                      <a:pt x="3449" y="1342"/>
                    </a:lnTo>
                    <a:lnTo>
                      <a:pt x="3471" y="1406"/>
                    </a:lnTo>
                    <a:lnTo>
                      <a:pt x="3471" y="1406"/>
                    </a:lnTo>
                    <a:lnTo>
                      <a:pt x="3513" y="1448"/>
                    </a:lnTo>
                    <a:lnTo>
                      <a:pt x="3556" y="1470"/>
                    </a:lnTo>
                    <a:lnTo>
                      <a:pt x="3556" y="1470"/>
                    </a:lnTo>
                    <a:lnTo>
                      <a:pt x="3662" y="1534"/>
                    </a:lnTo>
                    <a:lnTo>
                      <a:pt x="3811" y="1555"/>
                    </a:lnTo>
                    <a:lnTo>
                      <a:pt x="3875" y="1555"/>
                    </a:lnTo>
                    <a:lnTo>
                      <a:pt x="3939" y="1534"/>
                    </a:lnTo>
                    <a:lnTo>
                      <a:pt x="4024" y="1534"/>
                    </a:lnTo>
                    <a:lnTo>
                      <a:pt x="4024" y="1534"/>
                    </a:lnTo>
                    <a:lnTo>
                      <a:pt x="4024" y="1534"/>
                    </a:lnTo>
                    <a:lnTo>
                      <a:pt x="4067" y="1534"/>
                    </a:lnTo>
                    <a:lnTo>
                      <a:pt x="4067" y="1534"/>
                    </a:lnTo>
                    <a:lnTo>
                      <a:pt x="4131" y="1597"/>
                    </a:lnTo>
                    <a:lnTo>
                      <a:pt x="4173" y="1619"/>
                    </a:lnTo>
                    <a:lnTo>
                      <a:pt x="4258" y="1789"/>
                    </a:lnTo>
                    <a:lnTo>
                      <a:pt x="4258" y="1789"/>
                    </a:lnTo>
                    <a:lnTo>
                      <a:pt x="4322" y="1917"/>
                    </a:lnTo>
                    <a:lnTo>
                      <a:pt x="4322" y="1917"/>
                    </a:lnTo>
                    <a:lnTo>
                      <a:pt x="4386" y="2002"/>
                    </a:lnTo>
                    <a:lnTo>
                      <a:pt x="4429" y="2066"/>
                    </a:lnTo>
                    <a:lnTo>
                      <a:pt x="4493" y="2108"/>
                    </a:lnTo>
                    <a:lnTo>
                      <a:pt x="4493" y="2108"/>
                    </a:lnTo>
                    <a:lnTo>
                      <a:pt x="4599" y="2151"/>
                    </a:lnTo>
                    <a:lnTo>
                      <a:pt x="4599" y="2151"/>
                    </a:lnTo>
                    <a:lnTo>
                      <a:pt x="4727" y="2172"/>
                    </a:lnTo>
                    <a:lnTo>
                      <a:pt x="4727" y="2172"/>
                    </a:lnTo>
                    <a:lnTo>
                      <a:pt x="4961" y="2194"/>
                    </a:lnTo>
                    <a:lnTo>
                      <a:pt x="5025" y="2194"/>
                    </a:lnTo>
                    <a:lnTo>
                      <a:pt x="5025" y="2194"/>
                    </a:lnTo>
                    <a:lnTo>
                      <a:pt x="5280" y="2215"/>
                    </a:lnTo>
                    <a:lnTo>
                      <a:pt x="5280" y="2215"/>
                    </a:lnTo>
                    <a:lnTo>
                      <a:pt x="5344" y="2215"/>
                    </a:lnTo>
                    <a:lnTo>
                      <a:pt x="5344" y="2215"/>
                    </a:lnTo>
                    <a:lnTo>
                      <a:pt x="5515" y="2279"/>
                    </a:lnTo>
                    <a:lnTo>
                      <a:pt x="5557" y="2300"/>
                    </a:lnTo>
                    <a:lnTo>
                      <a:pt x="5621" y="2343"/>
                    </a:lnTo>
                    <a:lnTo>
                      <a:pt x="5621" y="2343"/>
                    </a:lnTo>
                    <a:lnTo>
                      <a:pt x="5727" y="2406"/>
                    </a:lnTo>
                    <a:lnTo>
                      <a:pt x="5727" y="2406"/>
                    </a:lnTo>
                    <a:lnTo>
                      <a:pt x="5983" y="2641"/>
                    </a:lnTo>
                    <a:lnTo>
                      <a:pt x="5983" y="2641"/>
                    </a:lnTo>
                    <a:lnTo>
                      <a:pt x="6217" y="2896"/>
                    </a:lnTo>
                    <a:lnTo>
                      <a:pt x="6281" y="2981"/>
                    </a:lnTo>
                    <a:lnTo>
                      <a:pt x="6281" y="2981"/>
                    </a:lnTo>
                    <a:lnTo>
                      <a:pt x="6366" y="3152"/>
                    </a:lnTo>
                    <a:lnTo>
                      <a:pt x="6366" y="3152"/>
                    </a:lnTo>
                    <a:lnTo>
                      <a:pt x="6451" y="3407"/>
                    </a:lnTo>
                    <a:lnTo>
                      <a:pt x="6515" y="3641"/>
                    </a:lnTo>
                    <a:lnTo>
                      <a:pt x="6515" y="3641"/>
                    </a:lnTo>
                    <a:lnTo>
                      <a:pt x="6515" y="3833"/>
                    </a:lnTo>
                    <a:lnTo>
                      <a:pt x="6536" y="4024"/>
                    </a:lnTo>
                    <a:lnTo>
                      <a:pt x="6536" y="4024"/>
                    </a:lnTo>
                    <a:lnTo>
                      <a:pt x="6536" y="4067"/>
                    </a:lnTo>
                    <a:lnTo>
                      <a:pt x="6558" y="4110"/>
                    </a:lnTo>
                    <a:lnTo>
                      <a:pt x="6558" y="4110"/>
                    </a:lnTo>
                    <a:lnTo>
                      <a:pt x="6600" y="4152"/>
                    </a:lnTo>
                    <a:lnTo>
                      <a:pt x="6664" y="4152"/>
                    </a:lnTo>
                    <a:lnTo>
                      <a:pt x="6664" y="4152"/>
                    </a:lnTo>
                    <a:lnTo>
                      <a:pt x="6707" y="4152"/>
                    </a:lnTo>
                    <a:lnTo>
                      <a:pt x="6749" y="4110"/>
                    </a:lnTo>
                    <a:lnTo>
                      <a:pt x="6771" y="4067"/>
                    </a:lnTo>
                    <a:lnTo>
                      <a:pt x="6792" y="4024"/>
                    </a:lnTo>
                    <a:lnTo>
                      <a:pt x="6792" y="4024"/>
                    </a:lnTo>
                    <a:lnTo>
                      <a:pt x="6771" y="3769"/>
                    </a:lnTo>
                    <a:lnTo>
                      <a:pt x="6771" y="3769"/>
                    </a:lnTo>
                    <a:lnTo>
                      <a:pt x="6749" y="3535"/>
                    </a:lnTo>
                    <a:lnTo>
                      <a:pt x="6749" y="3535"/>
                    </a:lnTo>
                    <a:lnTo>
                      <a:pt x="6664" y="3237"/>
                    </a:lnTo>
                    <a:lnTo>
                      <a:pt x="6664" y="3237"/>
                    </a:lnTo>
                    <a:lnTo>
                      <a:pt x="6579" y="3003"/>
                    </a:lnTo>
                    <a:lnTo>
                      <a:pt x="6473" y="2811"/>
                    </a:lnTo>
                    <a:lnTo>
                      <a:pt x="6473" y="2811"/>
                    </a:lnTo>
                    <a:lnTo>
                      <a:pt x="6366" y="2662"/>
                    </a:lnTo>
                    <a:lnTo>
                      <a:pt x="6217" y="2513"/>
                    </a:lnTo>
                    <a:lnTo>
                      <a:pt x="6217" y="2513"/>
                    </a:lnTo>
                    <a:lnTo>
                      <a:pt x="5919" y="2215"/>
                    </a:lnTo>
                    <a:lnTo>
                      <a:pt x="5919" y="2215"/>
                    </a:lnTo>
                    <a:lnTo>
                      <a:pt x="5749" y="2108"/>
                    </a:lnTo>
                    <a:lnTo>
                      <a:pt x="5749" y="2108"/>
                    </a:lnTo>
                    <a:lnTo>
                      <a:pt x="5642" y="2045"/>
                    </a:lnTo>
                    <a:lnTo>
                      <a:pt x="5536" y="2002"/>
                    </a:lnTo>
                    <a:lnTo>
                      <a:pt x="5536" y="2002"/>
                    </a:lnTo>
                    <a:lnTo>
                      <a:pt x="5408" y="1959"/>
                    </a:lnTo>
                    <a:lnTo>
                      <a:pt x="5408" y="1959"/>
                    </a:lnTo>
                    <a:lnTo>
                      <a:pt x="5302" y="1959"/>
                    </a:lnTo>
                    <a:lnTo>
                      <a:pt x="5302" y="1959"/>
                    </a:lnTo>
                    <a:lnTo>
                      <a:pt x="5110" y="1938"/>
                    </a:lnTo>
                    <a:lnTo>
                      <a:pt x="4982" y="1938"/>
                    </a:lnTo>
                    <a:lnTo>
                      <a:pt x="4982" y="1938"/>
                    </a:lnTo>
                    <a:lnTo>
                      <a:pt x="4833" y="1938"/>
                    </a:lnTo>
                    <a:lnTo>
                      <a:pt x="4684" y="1917"/>
                    </a:lnTo>
                    <a:lnTo>
                      <a:pt x="4620" y="1874"/>
                    </a:lnTo>
                    <a:lnTo>
                      <a:pt x="4620" y="1874"/>
                    </a:lnTo>
                    <a:lnTo>
                      <a:pt x="4556" y="1810"/>
                    </a:lnTo>
                    <a:lnTo>
                      <a:pt x="4556" y="1810"/>
                    </a:lnTo>
                    <a:lnTo>
                      <a:pt x="4471" y="1661"/>
                    </a:lnTo>
                    <a:lnTo>
                      <a:pt x="4471" y="1661"/>
                    </a:lnTo>
                    <a:lnTo>
                      <a:pt x="4407" y="1512"/>
                    </a:lnTo>
                    <a:lnTo>
                      <a:pt x="4407" y="1512"/>
                    </a:lnTo>
                    <a:lnTo>
                      <a:pt x="4365" y="1448"/>
                    </a:lnTo>
                    <a:lnTo>
                      <a:pt x="4365" y="1448"/>
                    </a:lnTo>
                    <a:lnTo>
                      <a:pt x="4280" y="1363"/>
                    </a:lnTo>
                    <a:lnTo>
                      <a:pt x="4280" y="1363"/>
                    </a:lnTo>
                    <a:lnTo>
                      <a:pt x="4237" y="1321"/>
                    </a:lnTo>
                    <a:lnTo>
                      <a:pt x="4173" y="1299"/>
                    </a:lnTo>
                    <a:lnTo>
                      <a:pt x="4024" y="1278"/>
                    </a:lnTo>
                    <a:lnTo>
                      <a:pt x="3982" y="1278"/>
                    </a:lnTo>
                    <a:lnTo>
                      <a:pt x="3982" y="1278"/>
                    </a:lnTo>
                    <a:lnTo>
                      <a:pt x="3811" y="1278"/>
                    </a:lnTo>
                    <a:lnTo>
                      <a:pt x="3747" y="1278"/>
                    </a:lnTo>
                    <a:lnTo>
                      <a:pt x="3705" y="1257"/>
                    </a:lnTo>
                    <a:lnTo>
                      <a:pt x="3705" y="1257"/>
                    </a:lnTo>
                    <a:lnTo>
                      <a:pt x="3662" y="1129"/>
                    </a:lnTo>
                    <a:lnTo>
                      <a:pt x="3662" y="1129"/>
                    </a:lnTo>
                    <a:lnTo>
                      <a:pt x="3598" y="959"/>
                    </a:lnTo>
                    <a:lnTo>
                      <a:pt x="3598" y="959"/>
                    </a:lnTo>
                    <a:lnTo>
                      <a:pt x="3535" y="789"/>
                    </a:lnTo>
                    <a:lnTo>
                      <a:pt x="3535" y="789"/>
                    </a:lnTo>
                    <a:lnTo>
                      <a:pt x="3449" y="703"/>
                    </a:lnTo>
                    <a:lnTo>
                      <a:pt x="3449" y="703"/>
                    </a:lnTo>
                    <a:lnTo>
                      <a:pt x="3407" y="639"/>
                    </a:lnTo>
                    <a:lnTo>
                      <a:pt x="3364" y="618"/>
                    </a:lnTo>
                    <a:lnTo>
                      <a:pt x="3300" y="576"/>
                    </a:lnTo>
                    <a:lnTo>
                      <a:pt x="3300" y="576"/>
                    </a:lnTo>
                    <a:lnTo>
                      <a:pt x="3194" y="554"/>
                    </a:lnTo>
                    <a:lnTo>
                      <a:pt x="3194" y="554"/>
                    </a:lnTo>
                    <a:lnTo>
                      <a:pt x="3024" y="512"/>
                    </a:lnTo>
                    <a:lnTo>
                      <a:pt x="2917" y="512"/>
                    </a:lnTo>
                    <a:lnTo>
                      <a:pt x="2917" y="512"/>
                    </a:lnTo>
                    <a:lnTo>
                      <a:pt x="2747" y="490"/>
                    </a:lnTo>
                    <a:lnTo>
                      <a:pt x="2683" y="490"/>
                    </a:lnTo>
                    <a:lnTo>
                      <a:pt x="2598" y="490"/>
                    </a:lnTo>
                    <a:lnTo>
                      <a:pt x="2598" y="469"/>
                    </a:lnTo>
                    <a:lnTo>
                      <a:pt x="2598" y="469"/>
                    </a:lnTo>
                    <a:lnTo>
                      <a:pt x="2534" y="469"/>
                    </a:lnTo>
                    <a:lnTo>
                      <a:pt x="2534" y="469"/>
                    </a:lnTo>
                    <a:lnTo>
                      <a:pt x="2321" y="384"/>
                    </a:lnTo>
                    <a:lnTo>
                      <a:pt x="2172" y="320"/>
                    </a:lnTo>
                    <a:lnTo>
                      <a:pt x="2172" y="320"/>
                    </a:lnTo>
                    <a:lnTo>
                      <a:pt x="2023" y="256"/>
                    </a:lnTo>
                    <a:lnTo>
                      <a:pt x="1874" y="171"/>
                    </a:lnTo>
                    <a:lnTo>
                      <a:pt x="1789" y="129"/>
                    </a:lnTo>
                    <a:lnTo>
                      <a:pt x="1789" y="129"/>
                    </a:lnTo>
                    <a:lnTo>
                      <a:pt x="1640" y="65"/>
                    </a:lnTo>
                    <a:lnTo>
                      <a:pt x="1491" y="22"/>
                    </a:lnTo>
                    <a:lnTo>
                      <a:pt x="1491" y="22"/>
                    </a:lnTo>
                    <a:lnTo>
                      <a:pt x="1384" y="1"/>
                    </a:lnTo>
                    <a:lnTo>
                      <a:pt x="1384" y="1"/>
                    </a:lnTo>
                    <a:lnTo>
                      <a:pt x="12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2947;p49">
                <a:extLst>
                  <a:ext uri="{FF2B5EF4-FFF2-40B4-BE49-F238E27FC236}">
                    <a16:creationId xmlns:a16="http://schemas.microsoft.com/office/drawing/2014/main" id="{458F394F-3B99-FB3B-9570-094FD2FD1FDF}"/>
                  </a:ext>
                </a:extLst>
              </p:cNvPr>
              <p:cNvSpPr/>
              <p:nvPr/>
            </p:nvSpPr>
            <p:spPr>
              <a:xfrm>
                <a:off x="4891230" y="3576363"/>
                <a:ext cx="4555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151" extrusionOk="0">
                    <a:moveTo>
                      <a:pt x="277" y="1"/>
                    </a:moveTo>
                    <a:lnTo>
                      <a:pt x="235" y="22"/>
                    </a:lnTo>
                    <a:lnTo>
                      <a:pt x="214" y="64"/>
                    </a:lnTo>
                    <a:lnTo>
                      <a:pt x="192" y="107"/>
                    </a:lnTo>
                    <a:lnTo>
                      <a:pt x="192" y="150"/>
                    </a:lnTo>
                    <a:lnTo>
                      <a:pt x="214" y="320"/>
                    </a:lnTo>
                    <a:lnTo>
                      <a:pt x="214" y="362"/>
                    </a:lnTo>
                    <a:lnTo>
                      <a:pt x="214" y="469"/>
                    </a:lnTo>
                    <a:lnTo>
                      <a:pt x="192" y="597"/>
                    </a:lnTo>
                    <a:lnTo>
                      <a:pt x="150" y="703"/>
                    </a:lnTo>
                    <a:lnTo>
                      <a:pt x="22" y="959"/>
                    </a:lnTo>
                    <a:lnTo>
                      <a:pt x="1" y="1001"/>
                    </a:lnTo>
                    <a:lnTo>
                      <a:pt x="1" y="1044"/>
                    </a:lnTo>
                    <a:lnTo>
                      <a:pt x="22" y="1086"/>
                    </a:lnTo>
                    <a:lnTo>
                      <a:pt x="65" y="1129"/>
                    </a:lnTo>
                    <a:lnTo>
                      <a:pt x="128" y="1150"/>
                    </a:lnTo>
                    <a:lnTo>
                      <a:pt x="192" y="1129"/>
                    </a:lnTo>
                    <a:lnTo>
                      <a:pt x="235" y="1086"/>
                    </a:lnTo>
                    <a:lnTo>
                      <a:pt x="299" y="1001"/>
                    </a:lnTo>
                    <a:lnTo>
                      <a:pt x="341" y="895"/>
                    </a:lnTo>
                    <a:lnTo>
                      <a:pt x="427" y="724"/>
                    </a:lnTo>
                    <a:lnTo>
                      <a:pt x="448" y="639"/>
                    </a:lnTo>
                    <a:lnTo>
                      <a:pt x="469" y="533"/>
                    </a:lnTo>
                    <a:lnTo>
                      <a:pt x="490" y="320"/>
                    </a:lnTo>
                    <a:lnTo>
                      <a:pt x="469" y="235"/>
                    </a:lnTo>
                    <a:lnTo>
                      <a:pt x="469" y="192"/>
                    </a:lnTo>
                    <a:lnTo>
                      <a:pt x="448" y="128"/>
                    </a:lnTo>
                    <a:lnTo>
                      <a:pt x="448" y="86"/>
                    </a:lnTo>
                    <a:lnTo>
                      <a:pt x="427" y="43"/>
                    </a:lnTo>
                    <a:lnTo>
                      <a:pt x="384" y="22"/>
                    </a:lnTo>
                    <a:lnTo>
                      <a:pt x="32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2948;p49">
                <a:extLst>
                  <a:ext uri="{FF2B5EF4-FFF2-40B4-BE49-F238E27FC236}">
                    <a16:creationId xmlns:a16="http://schemas.microsoft.com/office/drawing/2014/main" id="{9F74EE01-FA71-A6C6-D591-B46662DB8263}"/>
                  </a:ext>
                </a:extLst>
              </p:cNvPr>
              <p:cNvSpPr/>
              <p:nvPr/>
            </p:nvSpPr>
            <p:spPr>
              <a:xfrm>
                <a:off x="4891230" y="3576363"/>
                <a:ext cx="4555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151" fill="none" extrusionOk="0">
                    <a:moveTo>
                      <a:pt x="320" y="1"/>
                    </a:moveTo>
                    <a:lnTo>
                      <a:pt x="320" y="1"/>
                    </a:lnTo>
                    <a:lnTo>
                      <a:pt x="277" y="1"/>
                    </a:lnTo>
                    <a:lnTo>
                      <a:pt x="277" y="1"/>
                    </a:lnTo>
                    <a:lnTo>
                      <a:pt x="235" y="22"/>
                    </a:lnTo>
                    <a:lnTo>
                      <a:pt x="214" y="64"/>
                    </a:lnTo>
                    <a:lnTo>
                      <a:pt x="192" y="107"/>
                    </a:lnTo>
                    <a:lnTo>
                      <a:pt x="192" y="150"/>
                    </a:lnTo>
                    <a:lnTo>
                      <a:pt x="192" y="150"/>
                    </a:lnTo>
                    <a:lnTo>
                      <a:pt x="214" y="320"/>
                    </a:lnTo>
                    <a:lnTo>
                      <a:pt x="214" y="320"/>
                    </a:lnTo>
                    <a:lnTo>
                      <a:pt x="214" y="362"/>
                    </a:lnTo>
                    <a:lnTo>
                      <a:pt x="214" y="362"/>
                    </a:lnTo>
                    <a:lnTo>
                      <a:pt x="214" y="469"/>
                    </a:lnTo>
                    <a:lnTo>
                      <a:pt x="214" y="469"/>
                    </a:lnTo>
                    <a:lnTo>
                      <a:pt x="192" y="597"/>
                    </a:lnTo>
                    <a:lnTo>
                      <a:pt x="150" y="703"/>
                    </a:lnTo>
                    <a:lnTo>
                      <a:pt x="150" y="703"/>
                    </a:lnTo>
                    <a:lnTo>
                      <a:pt x="22" y="959"/>
                    </a:lnTo>
                    <a:lnTo>
                      <a:pt x="22" y="959"/>
                    </a:lnTo>
                    <a:lnTo>
                      <a:pt x="1" y="1001"/>
                    </a:lnTo>
                    <a:lnTo>
                      <a:pt x="1" y="1044"/>
                    </a:lnTo>
                    <a:lnTo>
                      <a:pt x="22" y="1086"/>
                    </a:lnTo>
                    <a:lnTo>
                      <a:pt x="65" y="1129"/>
                    </a:lnTo>
                    <a:lnTo>
                      <a:pt x="65" y="1129"/>
                    </a:lnTo>
                    <a:lnTo>
                      <a:pt x="128" y="1150"/>
                    </a:lnTo>
                    <a:lnTo>
                      <a:pt x="128" y="1150"/>
                    </a:lnTo>
                    <a:lnTo>
                      <a:pt x="192" y="1129"/>
                    </a:lnTo>
                    <a:lnTo>
                      <a:pt x="235" y="1086"/>
                    </a:lnTo>
                    <a:lnTo>
                      <a:pt x="299" y="1001"/>
                    </a:lnTo>
                    <a:lnTo>
                      <a:pt x="341" y="895"/>
                    </a:lnTo>
                    <a:lnTo>
                      <a:pt x="341" y="895"/>
                    </a:lnTo>
                    <a:lnTo>
                      <a:pt x="427" y="724"/>
                    </a:lnTo>
                    <a:lnTo>
                      <a:pt x="427" y="724"/>
                    </a:lnTo>
                    <a:lnTo>
                      <a:pt x="448" y="639"/>
                    </a:lnTo>
                    <a:lnTo>
                      <a:pt x="469" y="533"/>
                    </a:lnTo>
                    <a:lnTo>
                      <a:pt x="469" y="533"/>
                    </a:lnTo>
                    <a:lnTo>
                      <a:pt x="490" y="320"/>
                    </a:lnTo>
                    <a:lnTo>
                      <a:pt x="469" y="235"/>
                    </a:lnTo>
                    <a:lnTo>
                      <a:pt x="469" y="192"/>
                    </a:lnTo>
                    <a:lnTo>
                      <a:pt x="448" y="128"/>
                    </a:lnTo>
                    <a:lnTo>
                      <a:pt x="448" y="86"/>
                    </a:lnTo>
                    <a:lnTo>
                      <a:pt x="448" y="86"/>
                    </a:lnTo>
                    <a:lnTo>
                      <a:pt x="427" y="43"/>
                    </a:lnTo>
                    <a:lnTo>
                      <a:pt x="384" y="22"/>
                    </a:lnTo>
                    <a:lnTo>
                      <a:pt x="32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2949;p49">
                <a:extLst>
                  <a:ext uri="{FF2B5EF4-FFF2-40B4-BE49-F238E27FC236}">
                    <a16:creationId xmlns:a16="http://schemas.microsoft.com/office/drawing/2014/main" id="{2699490C-D261-4C5E-5785-A019D57645B4}"/>
                  </a:ext>
                </a:extLst>
              </p:cNvPr>
              <p:cNvSpPr/>
              <p:nvPr/>
            </p:nvSpPr>
            <p:spPr>
              <a:xfrm>
                <a:off x="4901704" y="3603025"/>
                <a:ext cx="62419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3045" extrusionOk="0">
                    <a:moveTo>
                      <a:pt x="958" y="1"/>
                    </a:moveTo>
                    <a:lnTo>
                      <a:pt x="852" y="22"/>
                    </a:lnTo>
                    <a:lnTo>
                      <a:pt x="745" y="64"/>
                    </a:lnTo>
                    <a:lnTo>
                      <a:pt x="554" y="150"/>
                    </a:lnTo>
                    <a:lnTo>
                      <a:pt x="383" y="277"/>
                    </a:lnTo>
                    <a:lnTo>
                      <a:pt x="234" y="405"/>
                    </a:lnTo>
                    <a:lnTo>
                      <a:pt x="106" y="554"/>
                    </a:lnTo>
                    <a:lnTo>
                      <a:pt x="43" y="618"/>
                    </a:lnTo>
                    <a:lnTo>
                      <a:pt x="0" y="661"/>
                    </a:lnTo>
                    <a:lnTo>
                      <a:pt x="0" y="724"/>
                    </a:lnTo>
                    <a:lnTo>
                      <a:pt x="0" y="767"/>
                    </a:lnTo>
                    <a:lnTo>
                      <a:pt x="43" y="810"/>
                    </a:lnTo>
                    <a:lnTo>
                      <a:pt x="85" y="831"/>
                    </a:lnTo>
                    <a:lnTo>
                      <a:pt x="128" y="852"/>
                    </a:lnTo>
                    <a:lnTo>
                      <a:pt x="192" y="831"/>
                    </a:lnTo>
                    <a:lnTo>
                      <a:pt x="213" y="810"/>
                    </a:lnTo>
                    <a:lnTo>
                      <a:pt x="426" y="597"/>
                    </a:lnTo>
                    <a:lnTo>
                      <a:pt x="596" y="448"/>
                    </a:lnTo>
                    <a:lnTo>
                      <a:pt x="639" y="405"/>
                    </a:lnTo>
                    <a:lnTo>
                      <a:pt x="703" y="363"/>
                    </a:lnTo>
                    <a:lnTo>
                      <a:pt x="788" y="320"/>
                    </a:lnTo>
                    <a:lnTo>
                      <a:pt x="937" y="277"/>
                    </a:lnTo>
                    <a:lnTo>
                      <a:pt x="1086" y="299"/>
                    </a:lnTo>
                    <a:lnTo>
                      <a:pt x="1214" y="341"/>
                    </a:lnTo>
                    <a:lnTo>
                      <a:pt x="1363" y="405"/>
                    </a:lnTo>
                    <a:lnTo>
                      <a:pt x="1512" y="426"/>
                    </a:lnTo>
                    <a:lnTo>
                      <a:pt x="1810" y="469"/>
                    </a:lnTo>
                    <a:lnTo>
                      <a:pt x="2150" y="490"/>
                    </a:lnTo>
                    <a:lnTo>
                      <a:pt x="2342" y="469"/>
                    </a:lnTo>
                    <a:lnTo>
                      <a:pt x="2725" y="469"/>
                    </a:lnTo>
                    <a:lnTo>
                      <a:pt x="2789" y="490"/>
                    </a:lnTo>
                    <a:lnTo>
                      <a:pt x="3193" y="490"/>
                    </a:lnTo>
                    <a:lnTo>
                      <a:pt x="3300" y="512"/>
                    </a:lnTo>
                    <a:lnTo>
                      <a:pt x="3342" y="554"/>
                    </a:lnTo>
                    <a:lnTo>
                      <a:pt x="3364" y="575"/>
                    </a:lnTo>
                    <a:lnTo>
                      <a:pt x="3470" y="746"/>
                    </a:lnTo>
                    <a:lnTo>
                      <a:pt x="3555" y="1065"/>
                    </a:lnTo>
                    <a:lnTo>
                      <a:pt x="3577" y="1150"/>
                    </a:lnTo>
                    <a:lnTo>
                      <a:pt x="3577" y="1214"/>
                    </a:lnTo>
                    <a:lnTo>
                      <a:pt x="3619" y="1384"/>
                    </a:lnTo>
                    <a:lnTo>
                      <a:pt x="3662" y="1491"/>
                    </a:lnTo>
                    <a:lnTo>
                      <a:pt x="3683" y="1576"/>
                    </a:lnTo>
                    <a:lnTo>
                      <a:pt x="3726" y="1640"/>
                    </a:lnTo>
                    <a:lnTo>
                      <a:pt x="3768" y="1704"/>
                    </a:lnTo>
                    <a:lnTo>
                      <a:pt x="3853" y="1768"/>
                    </a:lnTo>
                    <a:lnTo>
                      <a:pt x="3960" y="1831"/>
                    </a:lnTo>
                    <a:lnTo>
                      <a:pt x="4045" y="1853"/>
                    </a:lnTo>
                    <a:lnTo>
                      <a:pt x="4237" y="1917"/>
                    </a:lnTo>
                    <a:lnTo>
                      <a:pt x="4343" y="1981"/>
                    </a:lnTo>
                    <a:lnTo>
                      <a:pt x="4492" y="2108"/>
                    </a:lnTo>
                    <a:lnTo>
                      <a:pt x="4641" y="2279"/>
                    </a:lnTo>
                    <a:lnTo>
                      <a:pt x="4811" y="2449"/>
                    </a:lnTo>
                    <a:lnTo>
                      <a:pt x="4897" y="2513"/>
                    </a:lnTo>
                    <a:lnTo>
                      <a:pt x="4982" y="2555"/>
                    </a:lnTo>
                    <a:lnTo>
                      <a:pt x="5109" y="2598"/>
                    </a:lnTo>
                    <a:lnTo>
                      <a:pt x="5216" y="2598"/>
                    </a:lnTo>
                    <a:lnTo>
                      <a:pt x="5344" y="2619"/>
                    </a:lnTo>
                    <a:lnTo>
                      <a:pt x="5386" y="2619"/>
                    </a:lnTo>
                    <a:lnTo>
                      <a:pt x="5557" y="2598"/>
                    </a:lnTo>
                    <a:lnTo>
                      <a:pt x="5642" y="2598"/>
                    </a:lnTo>
                    <a:lnTo>
                      <a:pt x="5684" y="2577"/>
                    </a:lnTo>
                    <a:lnTo>
                      <a:pt x="5748" y="2598"/>
                    </a:lnTo>
                    <a:lnTo>
                      <a:pt x="5940" y="2640"/>
                    </a:lnTo>
                    <a:lnTo>
                      <a:pt x="6153" y="2726"/>
                    </a:lnTo>
                    <a:lnTo>
                      <a:pt x="6216" y="2747"/>
                    </a:lnTo>
                    <a:lnTo>
                      <a:pt x="6344" y="2832"/>
                    </a:lnTo>
                    <a:lnTo>
                      <a:pt x="6429" y="2917"/>
                    </a:lnTo>
                    <a:lnTo>
                      <a:pt x="6493" y="2981"/>
                    </a:lnTo>
                    <a:lnTo>
                      <a:pt x="6515" y="3024"/>
                    </a:lnTo>
                    <a:lnTo>
                      <a:pt x="6557" y="3045"/>
                    </a:lnTo>
                    <a:lnTo>
                      <a:pt x="6642" y="3045"/>
                    </a:lnTo>
                    <a:lnTo>
                      <a:pt x="6664" y="3024"/>
                    </a:lnTo>
                    <a:lnTo>
                      <a:pt x="6706" y="3002"/>
                    </a:lnTo>
                    <a:lnTo>
                      <a:pt x="6727" y="2939"/>
                    </a:lnTo>
                    <a:lnTo>
                      <a:pt x="6727" y="2896"/>
                    </a:lnTo>
                    <a:lnTo>
                      <a:pt x="6706" y="2853"/>
                    </a:lnTo>
                    <a:lnTo>
                      <a:pt x="6621" y="2726"/>
                    </a:lnTo>
                    <a:lnTo>
                      <a:pt x="6493" y="2619"/>
                    </a:lnTo>
                    <a:lnTo>
                      <a:pt x="6366" y="2534"/>
                    </a:lnTo>
                    <a:lnTo>
                      <a:pt x="6259" y="2491"/>
                    </a:lnTo>
                    <a:lnTo>
                      <a:pt x="5897" y="2364"/>
                    </a:lnTo>
                    <a:lnTo>
                      <a:pt x="5791" y="2342"/>
                    </a:lnTo>
                    <a:lnTo>
                      <a:pt x="5684" y="2321"/>
                    </a:lnTo>
                    <a:lnTo>
                      <a:pt x="5557" y="2342"/>
                    </a:lnTo>
                    <a:lnTo>
                      <a:pt x="5173" y="2342"/>
                    </a:lnTo>
                    <a:lnTo>
                      <a:pt x="5088" y="2300"/>
                    </a:lnTo>
                    <a:lnTo>
                      <a:pt x="4960" y="2236"/>
                    </a:lnTo>
                    <a:lnTo>
                      <a:pt x="4790" y="2066"/>
                    </a:lnTo>
                    <a:lnTo>
                      <a:pt x="4599" y="1874"/>
                    </a:lnTo>
                    <a:lnTo>
                      <a:pt x="4556" y="1810"/>
                    </a:lnTo>
                    <a:lnTo>
                      <a:pt x="4428" y="1725"/>
                    </a:lnTo>
                    <a:lnTo>
                      <a:pt x="4322" y="1682"/>
                    </a:lnTo>
                    <a:lnTo>
                      <a:pt x="4151" y="1619"/>
                    </a:lnTo>
                    <a:lnTo>
                      <a:pt x="4045" y="1576"/>
                    </a:lnTo>
                    <a:lnTo>
                      <a:pt x="3981" y="1555"/>
                    </a:lnTo>
                    <a:lnTo>
                      <a:pt x="3960" y="1512"/>
                    </a:lnTo>
                    <a:lnTo>
                      <a:pt x="3917" y="1470"/>
                    </a:lnTo>
                    <a:lnTo>
                      <a:pt x="3875" y="1321"/>
                    </a:lnTo>
                    <a:lnTo>
                      <a:pt x="3832" y="1150"/>
                    </a:lnTo>
                    <a:lnTo>
                      <a:pt x="3747" y="746"/>
                    </a:lnTo>
                    <a:lnTo>
                      <a:pt x="3662" y="554"/>
                    </a:lnTo>
                    <a:lnTo>
                      <a:pt x="3619" y="490"/>
                    </a:lnTo>
                    <a:lnTo>
                      <a:pt x="3555" y="405"/>
                    </a:lnTo>
                    <a:lnTo>
                      <a:pt x="3491" y="341"/>
                    </a:lnTo>
                    <a:lnTo>
                      <a:pt x="3385" y="277"/>
                    </a:lnTo>
                    <a:lnTo>
                      <a:pt x="3279" y="256"/>
                    </a:lnTo>
                    <a:lnTo>
                      <a:pt x="3172" y="235"/>
                    </a:lnTo>
                    <a:lnTo>
                      <a:pt x="2959" y="235"/>
                    </a:lnTo>
                    <a:lnTo>
                      <a:pt x="2789" y="214"/>
                    </a:lnTo>
                    <a:lnTo>
                      <a:pt x="2044" y="214"/>
                    </a:lnTo>
                    <a:lnTo>
                      <a:pt x="1639" y="192"/>
                    </a:lnTo>
                    <a:lnTo>
                      <a:pt x="1469" y="150"/>
                    </a:lnTo>
                    <a:lnTo>
                      <a:pt x="1256" y="86"/>
                    </a:lnTo>
                    <a:lnTo>
                      <a:pt x="1065" y="22"/>
                    </a:lnTo>
                    <a:lnTo>
                      <a:pt x="958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2950;p49">
                <a:extLst>
                  <a:ext uri="{FF2B5EF4-FFF2-40B4-BE49-F238E27FC236}">
                    <a16:creationId xmlns:a16="http://schemas.microsoft.com/office/drawing/2014/main" id="{C693E648-E641-5926-AE94-B5A86A12E1E4}"/>
                  </a:ext>
                </a:extLst>
              </p:cNvPr>
              <p:cNvSpPr/>
              <p:nvPr/>
            </p:nvSpPr>
            <p:spPr>
              <a:xfrm>
                <a:off x="4901704" y="3603025"/>
                <a:ext cx="62419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3045" fill="none" extrusionOk="0">
                    <a:moveTo>
                      <a:pt x="958" y="1"/>
                    </a:moveTo>
                    <a:lnTo>
                      <a:pt x="958" y="1"/>
                    </a:lnTo>
                    <a:lnTo>
                      <a:pt x="852" y="22"/>
                    </a:lnTo>
                    <a:lnTo>
                      <a:pt x="745" y="64"/>
                    </a:lnTo>
                    <a:lnTo>
                      <a:pt x="745" y="64"/>
                    </a:lnTo>
                    <a:lnTo>
                      <a:pt x="554" y="150"/>
                    </a:lnTo>
                    <a:lnTo>
                      <a:pt x="554" y="150"/>
                    </a:lnTo>
                    <a:lnTo>
                      <a:pt x="383" y="277"/>
                    </a:lnTo>
                    <a:lnTo>
                      <a:pt x="383" y="277"/>
                    </a:lnTo>
                    <a:lnTo>
                      <a:pt x="234" y="405"/>
                    </a:lnTo>
                    <a:lnTo>
                      <a:pt x="106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0" y="661"/>
                    </a:lnTo>
                    <a:lnTo>
                      <a:pt x="0" y="724"/>
                    </a:lnTo>
                    <a:lnTo>
                      <a:pt x="0" y="767"/>
                    </a:lnTo>
                    <a:lnTo>
                      <a:pt x="43" y="810"/>
                    </a:lnTo>
                    <a:lnTo>
                      <a:pt x="43" y="810"/>
                    </a:lnTo>
                    <a:lnTo>
                      <a:pt x="85" y="831"/>
                    </a:lnTo>
                    <a:lnTo>
                      <a:pt x="128" y="852"/>
                    </a:lnTo>
                    <a:lnTo>
                      <a:pt x="128" y="852"/>
                    </a:lnTo>
                    <a:lnTo>
                      <a:pt x="192" y="831"/>
                    </a:lnTo>
                    <a:lnTo>
                      <a:pt x="213" y="810"/>
                    </a:lnTo>
                    <a:lnTo>
                      <a:pt x="426" y="597"/>
                    </a:lnTo>
                    <a:lnTo>
                      <a:pt x="426" y="597"/>
                    </a:lnTo>
                    <a:lnTo>
                      <a:pt x="596" y="448"/>
                    </a:lnTo>
                    <a:lnTo>
                      <a:pt x="639" y="405"/>
                    </a:lnTo>
                    <a:lnTo>
                      <a:pt x="703" y="363"/>
                    </a:lnTo>
                    <a:lnTo>
                      <a:pt x="703" y="363"/>
                    </a:lnTo>
                    <a:lnTo>
                      <a:pt x="788" y="320"/>
                    </a:lnTo>
                    <a:lnTo>
                      <a:pt x="788" y="320"/>
                    </a:lnTo>
                    <a:lnTo>
                      <a:pt x="937" y="277"/>
                    </a:lnTo>
                    <a:lnTo>
                      <a:pt x="937" y="277"/>
                    </a:lnTo>
                    <a:lnTo>
                      <a:pt x="1086" y="299"/>
                    </a:lnTo>
                    <a:lnTo>
                      <a:pt x="1214" y="341"/>
                    </a:lnTo>
                    <a:lnTo>
                      <a:pt x="1214" y="341"/>
                    </a:lnTo>
                    <a:lnTo>
                      <a:pt x="1363" y="405"/>
                    </a:lnTo>
                    <a:lnTo>
                      <a:pt x="1512" y="426"/>
                    </a:lnTo>
                    <a:lnTo>
                      <a:pt x="1512" y="426"/>
                    </a:lnTo>
                    <a:lnTo>
                      <a:pt x="1810" y="469"/>
                    </a:lnTo>
                    <a:lnTo>
                      <a:pt x="2150" y="490"/>
                    </a:lnTo>
                    <a:lnTo>
                      <a:pt x="2342" y="469"/>
                    </a:lnTo>
                    <a:lnTo>
                      <a:pt x="2555" y="469"/>
                    </a:lnTo>
                    <a:lnTo>
                      <a:pt x="2619" y="469"/>
                    </a:lnTo>
                    <a:lnTo>
                      <a:pt x="2619" y="469"/>
                    </a:lnTo>
                    <a:lnTo>
                      <a:pt x="2725" y="469"/>
                    </a:lnTo>
                    <a:lnTo>
                      <a:pt x="2789" y="490"/>
                    </a:lnTo>
                    <a:lnTo>
                      <a:pt x="2895" y="490"/>
                    </a:lnTo>
                    <a:lnTo>
                      <a:pt x="2895" y="490"/>
                    </a:lnTo>
                    <a:lnTo>
                      <a:pt x="3193" y="490"/>
                    </a:lnTo>
                    <a:lnTo>
                      <a:pt x="3193" y="490"/>
                    </a:lnTo>
                    <a:lnTo>
                      <a:pt x="3300" y="512"/>
                    </a:lnTo>
                    <a:lnTo>
                      <a:pt x="3300" y="512"/>
                    </a:lnTo>
                    <a:lnTo>
                      <a:pt x="3342" y="554"/>
                    </a:lnTo>
                    <a:lnTo>
                      <a:pt x="3364" y="575"/>
                    </a:lnTo>
                    <a:lnTo>
                      <a:pt x="3364" y="575"/>
                    </a:lnTo>
                    <a:lnTo>
                      <a:pt x="3470" y="746"/>
                    </a:lnTo>
                    <a:lnTo>
                      <a:pt x="3470" y="746"/>
                    </a:lnTo>
                    <a:lnTo>
                      <a:pt x="3555" y="1065"/>
                    </a:lnTo>
                    <a:lnTo>
                      <a:pt x="3577" y="1150"/>
                    </a:lnTo>
                    <a:lnTo>
                      <a:pt x="3577" y="1214"/>
                    </a:lnTo>
                    <a:lnTo>
                      <a:pt x="3577" y="1214"/>
                    </a:lnTo>
                    <a:lnTo>
                      <a:pt x="3619" y="1384"/>
                    </a:lnTo>
                    <a:lnTo>
                      <a:pt x="3619" y="1384"/>
                    </a:lnTo>
                    <a:lnTo>
                      <a:pt x="3662" y="1491"/>
                    </a:lnTo>
                    <a:lnTo>
                      <a:pt x="3683" y="1576"/>
                    </a:lnTo>
                    <a:lnTo>
                      <a:pt x="3683" y="1576"/>
                    </a:lnTo>
                    <a:lnTo>
                      <a:pt x="3726" y="1640"/>
                    </a:lnTo>
                    <a:lnTo>
                      <a:pt x="3768" y="1704"/>
                    </a:lnTo>
                    <a:lnTo>
                      <a:pt x="3768" y="1704"/>
                    </a:lnTo>
                    <a:lnTo>
                      <a:pt x="3853" y="1768"/>
                    </a:lnTo>
                    <a:lnTo>
                      <a:pt x="3853" y="1768"/>
                    </a:lnTo>
                    <a:lnTo>
                      <a:pt x="3960" y="1831"/>
                    </a:lnTo>
                    <a:lnTo>
                      <a:pt x="4045" y="1853"/>
                    </a:lnTo>
                    <a:lnTo>
                      <a:pt x="4045" y="1853"/>
                    </a:lnTo>
                    <a:lnTo>
                      <a:pt x="4237" y="1917"/>
                    </a:lnTo>
                    <a:lnTo>
                      <a:pt x="4237" y="1917"/>
                    </a:lnTo>
                    <a:lnTo>
                      <a:pt x="4343" y="1981"/>
                    </a:lnTo>
                    <a:lnTo>
                      <a:pt x="4343" y="1981"/>
                    </a:lnTo>
                    <a:lnTo>
                      <a:pt x="4492" y="2108"/>
                    </a:lnTo>
                    <a:lnTo>
                      <a:pt x="4492" y="2108"/>
                    </a:lnTo>
                    <a:lnTo>
                      <a:pt x="4641" y="2279"/>
                    </a:lnTo>
                    <a:lnTo>
                      <a:pt x="4641" y="2279"/>
                    </a:lnTo>
                    <a:lnTo>
                      <a:pt x="4811" y="2449"/>
                    </a:lnTo>
                    <a:lnTo>
                      <a:pt x="4897" y="2513"/>
                    </a:lnTo>
                    <a:lnTo>
                      <a:pt x="4982" y="2555"/>
                    </a:lnTo>
                    <a:lnTo>
                      <a:pt x="4982" y="2555"/>
                    </a:lnTo>
                    <a:lnTo>
                      <a:pt x="5109" y="2598"/>
                    </a:lnTo>
                    <a:lnTo>
                      <a:pt x="5173" y="2598"/>
                    </a:lnTo>
                    <a:lnTo>
                      <a:pt x="5216" y="2598"/>
                    </a:lnTo>
                    <a:lnTo>
                      <a:pt x="5216" y="2598"/>
                    </a:lnTo>
                    <a:lnTo>
                      <a:pt x="5344" y="2619"/>
                    </a:lnTo>
                    <a:lnTo>
                      <a:pt x="5386" y="2619"/>
                    </a:lnTo>
                    <a:lnTo>
                      <a:pt x="5386" y="2619"/>
                    </a:lnTo>
                    <a:lnTo>
                      <a:pt x="5557" y="2598"/>
                    </a:lnTo>
                    <a:lnTo>
                      <a:pt x="5557" y="2598"/>
                    </a:lnTo>
                    <a:lnTo>
                      <a:pt x="5642" y="2598"/>
                    </a:lnTo>
                    <a:lnTo>
                      <a:pt x="5642" y="2598"/>
                    </a:lnTo>
                    <a:lnTo>
                      <a:pt x="5684" y="2577"/>
                    </a:lnTo>
                    <a:lnTo>
                      <a:pt x="5684" y="2577"/>
                    </a:lnTo>
                    <a:lnTo>
                      <a:pt x="5748" y="2598"/>
                    </a:lnTo>
                    <a:lnTo>
                      <a:pt x="5748" y="2598"/>
                    </a:lnTo>
                    <a:lnTo>
                      <a:pt x="5940" y="2640"/>
                    </a:lnTo>
                    <a:lnTo>
                      <a:pt x="5940" y="2640"/>
                    </a:lnTo>
                    <a:lnTo>
                      <a:pt x="6153" y="2726"/>
                    </a:lnTo>
                    <a:lnTo>
                      <a:pt x="6216" y="2747"/>
                    </a:lnTo>
                    <a:lnTo>
                      <a:pt x="6216" y="2747"/>
                    </a:lnTo>
                    <a:lnTo>
                      <a:pt x="6344" y="2832"/>
                    </a:lnTo>
                    <a:lnTo>
                      <a:pt x="6344" y="2832"/>
                    </a:lnTo>
                    <a:lnTo>
                      <a:pt x="6429" y="2917"/>
                    </a:lnTo>
                    <a:lnTo>
                      <a:pt x="6429" y="2917"/>
                    </a:lnTo>
                    <a:lnTo>
                      <a:pt x="6493" y="2981"/>
                    </a:lnTo>
                    <a:lnTo>
                      <a:pt x="6493" y="2981"/>
                    </a:lnTo>
                    <a:lnTo>
                      <a:pt x="6515" y="3024"/>
                    </a:lnTo>
                    <a:lnTo>
                      <a:pt x="6557" y="3045"/>
                    </a:lnTo>
                    <a:lnTo>
                      <a:pt x="6557" y="3045"/>
                    </a:lnTo>
                    <a:lnTo>
                      <a:pt x="6578" y="3045"/>
                    </a:lnTo>
                    <a:lnTo>
                      <a:pt x="6578" y="3045"/>
                    </a:lnTo>
                    <a:lnTo>
                      <a:pt x="6642" y="3045"/>
                    </a:lnTo>
                    <a:lnTo>
                      <a:pt x="6664" y="3024"/>
                    </a:lnTo>
                    <a:lnTo>
                      <a:pt x="6664" y="3024"/>
                    </a:lnTo>
                    <a:lnTo>
                      <a:pt x="6706" y="3002"/>
                    </a:lnTo>
                    <a:lnTo>
                      <a:pt x="6727" y="2939"/>
                    </a:lnTo>
                    <a:lnTo>
                      <a:pt x="6727" y="2939"/>
                    </a:lnTo>
                    <a:lnTo>
                      <a:pt x="6727" y="2896"/>
                    </a:lnTo>
                    <a:lnTo>
                      <a:pt x="6706" y="2853"/>
                    </a:lnTo>
                    <a:lnTo>
                      <a:pt x="6706" y="2853"/>
                    </a:lnTo>
                    <a:lnTo>
                      <a:pt x="6621" y="2726"/>
                    </a:lnTo>
                    <a:lnTo>
                      <a:pt x="6493" y="2619"/>
                    </a:lnTo>
                    <a:lnTo>
                      <a:pt x="6493" y="2619"/>
                    </a:lnTo>
                    <a:lnTo>
                      <a:pt x="6366" y="2534"/>
                    </a:lnTo>
                    <a:lnTo>
                      <a:pt x="6366" y="2534"/>
                    </a:lnTo>
                    <a:lnTo>
                      <a:pt x="6259" y="2491"/>
                    </a:lnTo>
                    <a:lnTo>
                      <a:pt x="6259" y="2491"/>
                    </a:lnTo>
                    <a:lnTo>
                      <a:pt x="5897" y="2364"/>
                    </a:lnTo>
                    <a:lnTo>
                      <a:pt x="5897" y="2364"/>
                    </a:lnTo>
                    <a:lnTo>
                      <a:pt x="5791" y="2342"/>
                    </a:lnTo>
                    <a:lnTo>
                      <a:pt x="5684" y="2321"/>
                    </a:lnTo>
                    <a:lnTo>
                      <a:pt x="5684" y="2321"/>
                    </a:lnTo>
                    <a:lnTo>
                      <a:pt x="5557" y="2342"/>
                    </a:lnTo>
                    <a:lnTo>
                      <a:pt x="5514" y="2342"/>
                    </a:lnTo>
                    <a:lnTo>
                      <a:pt x="5514" y="2342"/>
                    </a:lnTo>
                    <a:lnTo>
                      <a:pt x="5365" y="2342"/>
                    </a:lnTo>
                    <a:lnTo>
                      <a:pt x="5365" y="2342"/>
                    </a:lnTo>
                    <a:lnTo>
                      <a:pt x="5173" y="2342"/>
                    </a:lnTo>
                    <a:lnTo>
                      <a:pt x="5173" y="2342"/>
                    </a:lnTo>
                    <a:lnTo>
                      <a:pt x="5088" y="2300"/>
                    </a:lnTo>
                    <a:lnTo>
                      <a:pt x="5088" y="2300"/>
                    </a:lnTo>
                    <a:lnTo>
                      <a:pt x="4960" y="2236"/>
                    </a:lnTo>
                    <a:lnTo>
                      <a:pt x="4960" y="2236"/>
                    </a:lnTo>
                    <a:lnTo>
                      <a:pt x="4790" y="2066"/>
                    </a:lnTo>
                    <a:lnTo>
                      <a:pt x="4790" y="2066"/>
                    </a:lnTo>
                    <a:lnTo>
                      <a:pt x="4599" y="1874"/>
                    </a:lnTo>
                    <a:lnTo>
                      <a:pt x="4599" y="1874"/>
                    </a:lnTo>
                    <a:lnTo>
                      <a:pt x="4556" y="1810"/>
                    </a:lnTo>
                    <a:lnTo>
                      <a:pt x="4556" y="1810"/>
                    </a:lnTo>
                    <a:lnTo>
                      <a:pt x="4428" y="1725"/>
                    </a:lnTo>
                    <a:lnTo>
                      <a:pt x="4322" y="1682"/>
                    </a:lnTo>
                    <a:lnTo>
                      <a:pt x="4322" y="1682"/>
                    </a:lnTo>
                    <a:lnTo>
                      <a:pt x="4151" y="1619"/>
                    </a:lnTo>
                    <a:lnTo>
                      <a:pt x="4045" y="1576"/>
                    </a:lnTo>
                    <a:lnTo>
                      <a:pt x="4045" y="1576"/>
                    </a:lnTo>
                    <a:lnTo>
                      <a:pt x="3981" y="1555"/>
                    </a:lnTo>
                    <a:lnTo>
                      <a:pt x="3981" y="1555"/>
                    </a:lnTo>
                    <a:lnTo>
                      <a:pt x="3960" y="1512"/>
                    </a:lnTo>
                    <a:lnTo>
                      <a:pt x="3960" y="1512"/>
                    </a:lnTo>
                    <a:lnTo>
                      <a:pt x="3917" y="1470"/>
                    </a:lnTo>
                    <a:lnTo>
                      <a:pt x="3917" y="1470"/>
                    </a:lnTo>
                    <a:lnTo>
                      <a:pt x="3875" y="1321"/>
                    </a:lnTo>
                    <a:lnTo>
                      <a:pt x="3832" y="1150"/>
                    </a:lnTo>
                    <a:lnTo>
                      <a:pt x="3832" y="1150"/>
                    </a:lnTo>
                    <a:lnTo>
                      <a:pt x="3747" y="746"/>
                    </a:lnTo>
                    <a:lnTo>
                      <a:pt x="3747" y="746"/>
                    </a:lnTo>
                    <a:lnTo>
                      <a:pt x="3662" y="554"/>
                    </a:lnTo>
                    <a:lnTo>
                      <a:pt x="3619" y="490"/>
                    </a:lnTo>
                    <a:lnTo>
                      <a:pt x="3555" y="405"/>
                    </a:lnTo>
                    <a:lnTo>
                      <a:pt x="3555" y="405"/>
                    </a:lnTo>
                    <a:lnTo>
                      <a:pt x="3491" y="341"/>
                    </a:lnTo>
                    <a:lnTo>
                      <a:pt x="3491" y="341"/>
                    </a:lnTo>
                    <a:lnTo>
                      <a:pt x="3385" y="277"/>
                    </a:lnTo>
                    <a:lnTo>
                      <a:pt x="3385" y="277"/>
                    </a:lnTo>
                    <a:lnTo>
                      <a:pt x="3279" y="256"/>
                    </a:lnTo>
                    <a:lnTo>
                      <a:pt x="3172" y="235"/>
                    </a:lnTo>
                    <a:lnTo>
                      <a:pt x="3172" y="235"/>
                    </a:lnTo>
                    <a:lnTo>
                      <a:pt x="3023" y="235"/>
                    </a:lnTo>
                    <a:lnTo>
                      <a:pt x="2959" y="235"/>
                    </a:lnTo>
                    <a:lnTo>
                      <a:pt x="2789" y="214"/>
                    </a:lnTo>
                    <a:lnTo>
                      <a:pt x="2619" y="214"/>
                    </a:lnTo>
                    <a:lnTo>
                      <a:pt x="2533" y="214"/>
                    </a:lnTo>
                    <a:lnTo>
                      <a:pt x="2342" y="214"/>
                    </a:lnTo>
                    <a:lnTo>
                      <a:pt x="2342" y="214"/>
                    </a:lnTo>
                    <a:lnTo>
                      <a:pt x="2044" y="214"/>
                    </a:lnTo>
                    <a:lnTo>
                      <a:pt x="2044" y="214"/>
                    </a:lnTo>
                    <a:lnTo>
                      <a:pt x="1639" y="192"/>
                    </a:lnTo>
                    <a:lnTo>
                      <a:pt x="1639" y="192"/>
                    </a:lnTo>
                    <a:lnTo>
                      <a:pt x="1469" y="150"/>
                    </a:lnTo>
                    <a:lnTo>
                      <a:pt x="1469" y="150"/>
                    </a:lnTo>
                    <a:lnTo>
                      <a:pt x="1256" y="86"/>
                    </a:lnTo>
                    <a:lnTo>
                      <a:pt x="1256" y="86"/>
                    </a:lnTo>
                    <a:lnTo>
                      <a:pt x="1065" y="22"/>
                    </a:lnTo>
                    <a:lnTo>
                      <a:pt x="1065" y="22"/>
                    </a:lnTo>
                    <a:lnTo>
                      <a:pt x="95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2951;p49">
                <a:extLst>
                  <a:ext uri="{FF2B5EF4-FFF2-40B4-BE49-F238E27FC236}">
                    <a16:creationId xmlns:a16="http://schemas.microsoft.com/office/drawing/2014/main" id="{72AEF070-84F9-48E9-4883-31F76EED7863}"/>
                  </a:ext>
                </a:extLst>
              </p:cNvPr>
              <p:cNvSpPr/>
              <p:nvPr/>
            </p:nvSpPr>
            <p:spPr>
              <a:xfrm>
                <a:off x="4878790" y="3630279"/>
                <a:ext cx="3368" cy="13044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06" extrusionOk="0">
                    <a:moveTo>
                      <a:pt x="150" y="1"/>
                    </a:moveTo>
                    <a:lnTo>
                      <a:pt x="107" y="22"/>
                    </a:lnTo>
                    <a:lnTo>
                      <a:pt x="64" y="43"/>
                    </a:lnTo>
                    <a:lnTo>
                      <a:pt x="43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0" y="448"/>
                    </a:lnTo>
                    <a:lnTo>
                      <a:pt x="0" y="703"/>
                    </a:lnTo>
                    <a:lnTo>
                      <a:pt x="22" y="959"/>
                    </a:lnTo>
                    <a:lnTo>
                      <a:pt x="64" y="1129"/>
                    </a:lnTo>
                    <a:lnTo>
                      <a:pt x="107" y="1320"/>
                    </a:lnTo>
                    <a:lnTo>
                      <a:pt x="107" y="1342"/>
                    </a:lnTo>
                    <a:lnTo>
                      <a:pt x="150" y="1384"/>
                    </a:lnTo>
                    <a:lnTo>
                      <a:pt x="192" y="1406"/>
                    </a:lnTo>
                    <a:lnTo>
                      <a:pt x="235" y="1406"/>
                    </a:lnTo>
                    <a:lnTo>
                      <a:pt x="299" y="1384"/>
                    </a:lnTo>
                    <a:lnTo>
                      <a:pt x="341" y="1342"/>
                    </a:lnTo>
                    <a:lnTo>
                      <a:pt x="362" y="1299"/>
                    </a:lnTo>
                    <a:lnTo>
                      <a:pt x="341" y="1235"/>
                    </a:lnTo>
                    <a:lnTo>
                      <a:pt x="277" y="959"/>
                    </a:lnTo>
                    <a:lnTo>
                      <a:pt x="277" y="618"/>
                    </a:lnTo>
                    <a:lnTo>
                      <a:pt x="277" y="235"/>
                    </a:lnTo>
                    <a:lnTo>
                      <a:pt x="277" y="128"/>
                    </a:lnTo>
                    <a:lnTo>
                      <a:pt x="277" y="86"/>
                    </a:lnTo>
                    <a:lnTo>
                      <a:pt x="256" y="43"/>
                    </a:lnTo>
                    <a:lnTo>
                      <a:pt x="213" y="22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2952;p49">
                <a:extLst>
                  <a:ext uri="{FF2B5EF4-FFF2-40B4-BE49-F238E27FC236}">
                    <a16:creationId xmlns:a16="http://schemas.microsoft.com/office/drawing/2014/main" id="{08366672-0284-4D90-C71C-F13298ABF368}"/>
                  </a:ext>
                </a:extLst>
              </p:cNvPr>
              <p:cNvSpPr/>
              <p:nvPr/>
            </p:nvSpPr>
            <p:spPr>
              <a:xfrm>
                <a:off x="4878790" y="3630279"/>
                <a:ext cx="3368" cy="13044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06" fill="none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107" y="22"/>
                    </a:lnTo>
                    <a:lnTo>
                      <a:pt x="64" y="43"/>
                    </a:lnTo>
                    <a:lnTo>
                      <a:pt x="43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0" y="448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22" y="959"/>
                    </a:lnTo>
                    <a:lnTo>
                      <a:pt x="22" y="959"/>
                    </a:lnTo>
                    <a:lnTo>
                      <a:pt x="64" y="1129"/>
                    </a:lnTo>
                    <a:lnTo>
                      <a:pt x="107" y="1320"/>
                    </a:lnTo>
                    <a:lnTo>
                      <a:pt x="107" y="1320"/>
                    </a:lnTo>
                    <a:lnTo>
                      <a:pt x="107" y="1342"/>
                    </a:lnTo>
                    <a:lnTo>
                      <a:pt x="150" y="1384"/>
                    </a:lnTo>
                    <a:lnTo>
                      <a:pt x="192" y="1406"/>
                    </a:lnTo>
                    <a:lnTo>
                      <a:pt x="235" y="1406"/>
                    </a:lnTo>
                    <a:lnTo>
                      <a:pt x="235" y="1406"/>
                    </a:lnTo>
                    <a:lnTo>
                      <a:pt x="299" y="1384"/>
                    </a:lnTo>
                    <a:lnTo>
                      <a:pt x="341" y="1342"/>
                    </a:lnTo>
                    <a:lnTo>
                      <a:pt x="341" y="1342"/>
                    </a:lnTo>
                    <a:lnTo>
                      <a:pt x="362" y="1299"/>
                    </a:lnTo>
                    <a:lnTo>
                      <a:pt x="341" y="1235"/>
                    </a:lnTo>
                    <a:lnTo>
                      <a:pt x="341" y="1235"/>
                    </a:lnTo>
                    <a:lnTo>
                      <a:pt x="277" y="959"/>
                    </a:lnTo>
                    <a:lnTo>
                      <a:pt x="277" y="959"/>
                    </a:lnTo>
                    <a:lnTo>
                      <a:pt x="277" y="618"/>
                    </a:lnTo>
                    <a:lnTo>
                      <a:pt x="277" y="618"/>
                    </a:lnTo>
                    <a:lnTo>
                      <a:pt x="277" y="235"/>
                    </a:lnTo>
                    <a:lnTo>
                      <a:pt x="277" y="128"/>
                    </a:lnTo>
                    <a:lnTo>
                      <a:pt x="277" y="128"/>
                    </a:lnTo>
                    <a:lnTo>
                      <a:pt x="277" y="86"/>
                    </a:lnTo>
                    <a:lnTo>
                      <a:pt x="256" y="43"/>
                    </a:lnTo>
                    <a:lnTo>
                      <a:pt x="256" y="43"/>
                    </a:lnTo>
                    <a:lnTo>
                      <a:pt x="213" y="22"/>
                    </a:lnTo>
                    <a:lnTo>
                      <a:pt x="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2953;p49">
                <a:extLst>
                  <a:ext uri="{FF2B5EF4-FFF2-40B4-BE49-F238E27FC236}">
                    <a16:creationId xmlns:a16="http://schemas.microsoft.com/office/drawing/2014/main" id="{146BCC41-98F3-D85B-4358-3A1D3F624F93}"/>
                  </a:ext>
                </a:extLst>
              </p:cNvPr>
              <p:cNvSpPr/>
              <p:nvPr/>
            </p:nvSpPr>
            <p:spPr>
              <a:xfrm>
                <a:off x="4869310" y="3646272"/>
                <a:ext cx="25096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2705" h="4813" extrusionOk="0">
                    <a:moveTo>
                      <a:pt x="256" y="1"/>
                    </a:moveTo>
                    <a:lnTo>
                      <a:pt x="214" y="22"/>
                    </a:lnTo>
                    <a:lnTo>
                      <a:pt x="192" y="65"/>
                    </a:lnTo>
                    <a:lnTo>
                      <a:pt x="171" y="86"/>
                    </a:lnTo>
                    <a:lnTo>
                      <a:pt x="150" y="193"/>
                    </a:lnTo>
                    <a:lnTo>
                      <a:pt x="128" y="256"/>
                    </a:lnTo>
                    <a:lnTo>
                      <a:pt x="43" y="576"/>
                    </a:lnTo>
                    <a:lnTo>
                      <a:pt x="1" y="789"/>
                    </a:lnTo>
                    <a:lnTo>
                      <a:pt x="1" y="1002"/>
                    </a:lnTo>
                    <a:lnTo>
                      <a:pt x="22" y="1214"/>
                    </a:lnTo>
                    <a:lnTo>
                      <a:pt x="64" y="1449"/>
                    </a:lnTo>
                    <a:lnTo>
                      <a:pt x="128" y="1683"/>
                    </a:lnTo>
                    <a:lnTo>
                      <a:pt x="171" y="1938"/>
                    </a:lnTo>
                    <a:lnTo>
                      <a:pt x="256" y="2364"/>
                    </a:lnTo>
                    <a:lnTo>
                      <a:pt x="341" y="2811"/>
                    </a:lnTo>
                    <a:lnTo>
                      <a:pt x="405" y="3045"/>
                    </a:lnTo>
                    <a:lnTo>
                      <a:pt x="448" y="3216"/>
                    </a:lnTo>
                    <a:lnTo>
                      <a:pt x="533" y="3343"/>
                    </a:lnTo>
                    <a:lnTo>
                      <a:pt x="597" y="3407"/>
                    </a:lnTo>
                    <a:lnTo>
                      <a:pt x="682" y="3471"/>
                    </a:lnTo>
                    <a:lnTo>
                      <a:pt x="810" y="3556"/>
                    </a:lnTo>
                    <a:lnTo>
                      <a:pt x="1022" y="3684"/>
                    </a:lnTo>
                    <a:lnTo>
                      <a:pt x="1108" y="3812"/>
                    </a:lnTo>
                    <a:lnTo>
                      <a:pt x="1172" y="3918"/>
                    </a:lnTo>
                    <a:lnTo>
                      <a:pt x="1235" y="4003"/>
                    </a:lnTo>
                    <a:lnTo>
                      <a:pt x="1321" y="4088"/>
                    </a:lnTo>
                    <a:lnTo>
                      <a:pt x="1384" y="4131"/>
                    </a:lnTo>
                    <a:lnTo>
                      <a:pt x="1448" y="4174"/>
                    </a:lnTo>
                    <a:lnTo>
                      <a:pt x="1533" y="4216"/>
                    </a:lnTo>
                    <a:lnTo>
                      <a:pt x="1640" y="4238"/>
                    </a:lnTo>
                    <a:lnTo>
                      <a:pt x="1704" y="4259"/>
                    </a:lnTo>
                    <a:lnTo>
                      <a:pt x="1810" y="4301"/>
                    </a:lnTo>
                    <a:lnTo>
                      <a:pt x="1853" y="4323"/>
                    </a:lnTo>
                    <a:lnTo>
                      <a:pt x="1981" y="4408"/>
                    </a:lnTo>
                    <a:lnTo>
                      <a:pt x="2023" y="4450"/>
                    </a:lnTo>
                    <a:lnTo>
                      <a:pt x="2044" y="4493"/>
                    </a:lnTo>
                    <a:lnTo>
                      <a:pt x="2130" y="4557"/>
                    </a:lnTo>
                    <a:lnTo>
                      <a:pt x="2321" y="4706"/>
                    </a:lnTo>
                    <a:lnTo>
                      <a:pt x="2428" y="4748"/>
                    </a:lnTo>
                    <a:lnTo>
                      <a:pt x="2513" y="4791"/>
                    </a:lnTo>
                    <a:lnTo>
                      <a:pt x="2577" y="4812"/>
                    </a:lnTo>
                    <a:lnTo>
                      <a:pt x="2619" y="4791"/>
                    </a:lnTo>
                    <a:lnTo>
                      <a:pt x="2662" y="4770"/>
                    </a:lnTo>
                    <a:lnTo>
                      <a:pt x="2683" y="4748"/>
                    </a:lnTo>
                    <a:lnTo>
                      <a:pt x="2704" y="4706"/>
                    </a:lnTo>
                    <a:lnTo>
                      <a:pt x="2704" y="4663"/>
                    </a:lnTo>
                    <a:lnTo>
                      <a:pt x="2704" y="4599"/>
                    </a:lnTo>
                    <a:lnTo>
                      <a:pt x="2662" y="4578"/>
                    </a:lnTo>
                    <a:lnTo>
                      <a:pt x="2619" y="4557"/>
                    </a:lnTo>
                    <a:lnTo>
                      <a:pt x="2577" y="4536"/>
                    </a:lnTo>
                    <a:lnTo>
                      <a:pt x="2534" y="4514"/>
                    </a:lnTo>
                    <a:lnTo>
                      <a:pt x="2406" y="4450"/>
                    </a:lnTo>
                    <a:lnTo>
                      <a:pt x="2257" y="4301"/>
                    </a:lnTo>
                    <a:lnTo>
                      <a:pt x="2108" y="4195"/>
                    </a:lnTo>
                    <a:lnTo>
                      <a:pt x="2044" y="4152"/>
                    </a:lnTo>
                    <a:lnTo>
                      <a:pt x="1938" y="4067"/>
                    </a:lnTo>
                    <a:lnTo>
                      <a:pt x="1831" y="4025"/>
                    </a:lnTo>
                    <a:lnTo>
                      <a:pt x="1704" y="3982"/>
                    </a:lnTo>
                    <a:lnTo>
                      <a:pt x="1597" y="3961"/>
                    </a:lnTo>
                    <a:lnTo>
                      <a:pt x="1491" y="3897"/>
                    </a:lnTo>
                    <a:lnTo>
                      <a:pt x="1427" y="3833"/>
                    </a:lnTo>
                    <a:lnTo>
                      <a:pt x="1342" y="3684"/>
                    </a:lnTo>
                    <a:lnTo>
                      <a:pt x="1257" y="3556"/>
                    </a:lnTo>
                    <a:lnTo>
                      <a:pt x="1150" y="3450"/>
                    </a:lnTo>
                    <a:lnTo>
                      <a:pt x="1001" y="3365"/>
                    </a:lnTo>
                    <a:lnTo>
                      <a:pt x="810" y="3258"/>
                    </a:lnTo>
                    <a:lnTo>
                      <a:pt x="724" y="3152"/>
                    </a:lnTo>
                    <a:lnTo>
                      <a:pt x="682" y="3109"/>
                    </a:lnTo>
                    <a:lnTo>
                      <a:pt x="703" y="3109"/>
                    </a:lnTo>
                    <a:lnTo>
                      <a:pt x="618" y="2854"/>
                    </a:lnTo>
                    <a:lnTo>
                      <a:pt x="554" y="2598"/>
                    </a:lnTo>
                    <a:lnTo>
                      <a:pt x="512" y="2321"/>
                    </a:lnTo>
                    <a:lnTo>
                      <a:pt x="490" y="2215"/>
                    </a:lnTo>
                    <a:lnTo>
                      <a:pt x="490" y="2109"/>
                    </a:lnTo>
                    <a:lnTo>
                      <a:pt x="384" y="1662"/>
                    </a:lnTo>
                    <a:lnTo>
                      <a:pt x="363" y="1598"/>
                    </a:lnTo>
                    <a:lnTo>
                      <a:pt x="363" y="1534"/>
                    </a:lnTo>
                    <a:lnTo>
                      <a:pt x="299" y="1321"/>
                    </a:lnTo>
                    <a:lnTo>
                      <a:pt x="256" y="1108"/>
                    </a:lnTo>
                    <a:lnTo>
                      <a:pt x="256" y="1044"/>
                    </a:lnTo>
                    <a:lnTo>
                      <a:pt x="256" y="959"/>
                    </a:lnTo>
                    <a:lnTo>
                      <a:pt x="256" y="789"/>
                    </a:lnTo>
                    <a:lnTo>
                      <a:pt x="320" y="491"/>
                    </a:lnTo>
                    <a:lnTo>
                      <a:pt x="405" y="214"/>
                    </a:lnTo>
                    <a:lnTo>
                      <a:pt x="426" y="171"/>
                    </a:lnTo>
                    <a:lnTo>
                      <a:pt x="426" y="129"/>
                    </a:lnTo>
                    <a:lnTo>
                      <a:pt x="405" y="65"/>
                    </a:lnTo>
                    <a:lnTo>
                      <a:pt x="384" y="22"/>
                    </a:lnTo>
                    <a:lnTo>
                      <a:pt x="341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2954;p49">
                <a:extLst>
                  <a:ext uri="{FF2B5EF4-FFF2-40B4-BE49-F238E27FC236}">
                    <a16:creationId xmlns:a16="http://schemas.microsoft.com/office/drawing/2014/main" id="{DAD03D35-9F1E-F1DC-36B6-ADC814D84367}"/>
                  </a:ext>
                </a:extLst>
              </p:cNvPr>
              <p:cNvSpPr/>
              <p:nvPr/>
            </p:nvSpPr>
            <p:spPr>
              <a:xfrm>
                <a:off x="4869310" y="3646272"/>
                <a:ext cx="25096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2705" h="4813" fill="none" extrusionOk="0">
                    <a:moveTo>
                      <a:pt x="299" y="1"/>
                    </a:moveTo>
                    <a:lnTo>
                      <a:pt x="299" y="1"/>
                    </a:lnTo>
                    <a:lnTo>
                      <a:pt x="256" y="1"/>
                    </a:lnTo>
                    <a:lnTo>
                      <a:pt x="214" y="22"/>
                    </a:lnTo>
                    <a:lnTo>
                      <a:pt x="192" y="65"/>
                    </a:lnTo>
                    <a:lnTo>
                      <a:pt x="171" y="86"/>
                    </a:lnTo>
                    <a:lnTo>
                      <a:pt x="150" y="193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43" y="576"/>
                    </a:lnTo>
                    <a:lnTo>
                      <a:pt x="43" y="576"/>
                    </a:lnTo>
                    <a:lnTo>
                      <a:pt x="1" y="789"/>
                    </a:lnTo>
                    <a:lnTo>
                      <a:pt x="1" y="1002"/>
                    </a:lnTo>
                    <a:lnTo>
                      <a:pt x="1" y="1002"/>
                    </a:lnTo>
                    <a:lnTo>
                      <a:pt x="22" y="1214"/>
                    </a:lnTo>
                    <a:lnTo>
                      <a:pt x="64" y="1449"/>
                    </a:lnTo>
                    <a:lnTo>
                      <a:pt x="128" y="1683"/>
                    </a:lnTo>
                    <a:lnTo>
                      <a:pt x="171" y="1938"/>
                    </a:lnTo>
                    <a:lnTo>
                      <a:pt x="171" y="1938"/>
                    </a:lnTo>
                    <a:lnTo>
                      <a:pt x="256" y="2364"/>
                    </a:lnTo>
                    <a:lnTo>
                      <a:pt x="256" y="2364"/>
                    </a:lnTo>
                    <a:lnTo>
                      <a:pt x="341" y="2811"/>
                    </a:lnTo>
                    <a:lnTo>
                      <a:pt x="341" y="2811"/>
                    </a:lnTo>
                    <a:lnTo>
                      <a:pt x="405" y="3045"/>
                    </a:lnTo>
                    <a:lnTo>
                      <a:pt x="405" y="3045"/>
                    </a:lnTo>
                    <a:lnTo>
                      <a:pt x="448" y="3216"/>
                    </a:lnTo>
                    <a:lnTo>
                      <a:pt x="533" y="3343"/>
                    </a:lnTo>
                    <a:lnTo>
                      <a:pt x="533" y="3343"/>
                    </a:lnTo>
                    <a:lnTo>
                      <a:pt x="597" y="3407"/>
                    </a:lnTo>
                    <a:lnTo>
                      <a:pt x="682" y="3471"/>
                    </a:lnTo>
                    <a:lnTo>
                      <a:pt x="682" y="3471"/>
                    </a:lnTo>
                    <a:lnTo>
                      <a:pt x="810" y="3556"/>
                    </a:lnTo>
                    <a:lnTo>
                      <a:pt x="810" y="3556"/>
                    </a:lnTo>
                    <a:lnTo>
                      <a:pt x="1022" y="3684"/>
                    </a:lnTo>
                    <a:lnTo>
                      <a:pt x="1022" y="3684"/>
                    </a:lnTo>
                    <a:lnTo>
                      <a:pt x="1108" y="3812"/>
                    </a:lnTo>
                    <a:lnTo>
                      <a:pt x="1172" y="3918"/>
                    </a:lnTo>
                    <a:lnTo>
                      <a:pt x="1172" y="3918"/>
                    </a:lnTo>
                    <a:lnTo>
                      <a:pt x="1235" y="4003"/>
                    </a:lnTo>
                    <a:lnTo>
                      <a:pt x="1235" y="4003"/>
                    </a:lnTo>
                    <a:lnTo>
                      <a:pt x="1321" y="4088"/>
                    </a:lnTo>
                    <a:lnTo>
                      <a:pt x="1321" y="4088"/>
                    </a:lnTo>
                    <a:lnTo>
                      <a:pt x="1384" y="4131"/>
                    </a:lnTo>
                    <a:lnTo>
                      <a:pt x="1384" y="4131"/>
                    </a:lnTo>
                    <a:lnTo>
                      <a:pt x="1448" y="4174"/>
                    </a:lnTo>
                    <a:lnTo>
                      <a:pt x="1533" y="4216"/>
                    </a:lnTo>
                    <a:lnTo>
                      <a:pt x="1533" y="4216"/>
                    </a:lnTo>
                    <a:lnTo>
                      <a:pt x="1640" y="4238"/>
                    </a:lnTo>
                    <a:lnTo>
                      <a:pt x="1704" y="4259"/>
                    </a:lnTo>
                    <a:lnTo>
                      <a:pt x="1810" y="4301"/>
                    </a:lnTo>
                    <a:lnTo>
                      <a:pt x="1853" y="4323"/>
                    </a:lnTo>
                    <a:lnTo>
                      <a:pt x="1853" y="4323"/>
                    </a:lnTo>
                    <a:lnTo>
                      <a:pt x="1981" y="4408"/>
                    </a:lnTo>
                    <a:lnTo>
                      <a:pt x="2023" y="4450"/>
                    </a:lnTo>
                    <a:lnTo>
                      <a:pt x="2044" y="4493"/>
                    </a:lnTo>
                    <a:lnTo>
                      <a:pt x="2130" y="4557"/>
                    </a:lnTo>
                    <a:lnTo>
                      <a:pt x="2130" y="4557"/>
                    </a:lnTo>
                    <a:lnTo>
                      <a:pt x="2321" y="4706"/>
                    </a:lnTo>
                    <a:lnTo>
                      <a:pt x="2321" y="4706"/>
                    </a:lnTo>
                    <a:lnTo>
                      <a:pt x="2428" y="4748"/>
                    </a:lnTo>
                    <a:lnTo>
                      <a:pt x="2428" y="4748"/>
                    </a:lnTo>
                    <a:lnTo>
                      <a:pt x="2513" y="4791"/>
                    </a:lnTo>
                    <a:lnTo>
                      <a:pt x="2577" y="4812"/>
                    </a:lnTo>
                    <a:lnTo>
                      <a:pt x="2577" y="4812"/>
                    </a:lnTo>
                    <a:lnTo>
                      <a:pt x="2619" y="4791"/>
                    </a:lnTo>
                    <a:lnTo>
                      <a:pt x="2662" y="4770"/>
                    </a:lnTo>
                    <a:lnTo>
                      <a:pt x="2683" y="4748"/>
                    </a:lnTo>
                    <a:lnTo>
                      <a:pt x="2704" y="4706"/>
                    </a:lnTo>
                    <a:lnTo>
                      <a:pt x="2704" y="4706"/>
                    </a:lnTo>
                    <a:lnTo>
                      <a:pt x="2704" y="4663"/>
                    </a:lnTo>
                    <a:lnTo>
                      <a:pt x="2704" y="4599"/>
                    </a:lnTo>
                    <a:lnTo>
                      <a:pt x="2704" y="4599"/>
                    </a:lnTo>
                    <a:lnTo>
                      <a:pt x="2662" y="4578"/>
                    </a:lnTo>
                    <a:lnTo>
                      <a:pt x="2619" y="4557"/>
                    </a:lnTo>
                    <a:lnTo>
                      <a:pt x="2577" y="4536"/>
                    </a:lnTo>
                    <a:lnTo>
                      <a:pt x="2534" y="4514"/>
                    </a:lnTo>
                    <a:lnTo>
                      <a:pt x="2534" y="4514"/>
                    </a:lnTo>
                    <a:lnTo>
                      <a:pt x="2406" y="4450"/>
                    </a:lnTo>
                    <a:lnTo>
                      <a:pt x="2406" y="4450"/>
                    </a:lnTo>
                    <a:lnTo>
                      <a:pt x="2257" y="4301"/>
                    </a:lnTo>
                    <a:lnTo>
                      <a:pt x="2257" y="4301"/>
                    </a:lnTo>
                    <a:lnTo>
                      <a:pt x="2108" y="4195"/>
                    </a:lnTo>
                    <a:lnTo>
                      <a:pt x="2044" y="4152"/>
                    </a:lnTo>
                    <a:lnTo>
                      <a:pt x="2044" y="4152"/>
                    </a:lnTo>
                    <a:lnTo>
                      <a:pt x="1938" y="4067"/>
                    </a:lnTo>
                    <a:lnTo>
                      <a:pt x="1938" y="4067"/>
                    </a:lnTo>
                    <a:lnTo>
                      <a:pt x="1831" y="4025"/>
                    </a:lnTo>
                    <a:lnTo>
                      <a:pt x="1704" y="3982"/>
                    </a:lnTo>
                    <a:lnTo>
                      <a:pt x="1597" y="3961"/>
                    </a:lnTo>
                    <a:lnTo>
                      <a:pt x="1597" y="3961"/>
                    </a:lnTo>
                    <a:lnTo>
                      <a:pt x="1491" y="3897"/>
                    </a:lnTo>
                    <a:lnTo>
                      <a:pt x="1491" y="3897"/>
                    </a:lnTo>
                    <a:lnTo>
                      <a:pt x="1427" y="3833"/>
                    </a:lnTo>
                    <a:lnTo>
                      <a:pt x="1427" y="3833"/>
                    </a:lnTo>
                    <a:lnTo>
                      <a:pt x="1342" y="3684"/>
                    </a:lnTo>
                    <a:lnTo>
                      <a:pt x="1342" y="3684"/>
                    </a:lnTo>
                    <a:lnTo>
                      <a:pt x="1257" y="3556"/>
                    </a:lnTo>
                    <a:lnTo>
                      <a:pt x="1150" y="3450"/>
                    </a:lnTo>
                    <a:lnTo>
                      <a:pt x="1150" y="3450"/>
                    </a:lnTo>
                    <a:lnTo>
                      <a:pt x="1001" y="3365"/>
                    </a:lnTo>
                    <a:lnTo>
                      <a:pt x="1001" y="3365"/>
                    </a:lnTo>
                    <a:lnTo>
                      <a:pt x="810" y="3258"/>
                    </a:lnTo>
                    <a:lnTo>
                      <a:pt x="810" y="3258"/>
                    </a:lnTo>
                    <a:lnTo>
                      <a:pt x="724" y="3152"/>
                    </a:lnTo>
                    <a:lnTo>
                      <a:pt x="682" y="3109"/>
                    </a:lnTo>
                    <a:lnTo>
                      <a:pt x="703" y="3109"/>
                    </a:lnTo>
                    <a:lnTo>
                      <a:pt x="703" y="3109"/>
                    </a:lnTo>
                    <a:lnTo>
                      <a:pt x="618" y="2854"/>
                    </a:lnTo>
                    <a:lnTo>
                      <a:pt x="554" y="2598"/>
                    </a:lnTo>
                    <a:lnTo>
                      <a:pt x="554" y="2598"/>
                    </a:lnTo>
                    <a:lnTo>
                      <a:pt x="512" y="2321"/>
                    </a:lnTo>
                    <a:lnTo>
                      <a:pt x="490" y="2215"/>
                    </a:lnTo>
                    <a:lnTo>
                      <a:pt x="490" y="2109"/>
                    </a:lnTo>
                    <a:lnTo>
                      <a:pt x="490" y="2109"/>
                    </a:lnTo>
                    <a:lnTo>
                      <a:pt x="384" y="1662"/>
                    </a:lnTo>
                    <a:lnTo>
                      <a:pt x="363" y="1598"/>
                    </a:lnTo>
                    <a:lnTo>
                      <a:pt x="363" y="1534"/>
                    </a:lnTo>
                    <a:lnTo>
                      <a:pt x="363" y="1534"/>
                    </a:lnTo>
                    <a:lnTo>
                      <a:pt x="299" y="1321"/>
                    </a:lnTo>
                    <a:lnTo>
                      <a:pt x="256" y="1108"/>
                    </a:lnTo>
                    <a:lnTo>
                      <a:pt x="256" y="1044"/>
                    </a:lnTo>
                    <a:lnTo>
                      <a:pt x="256" y="959"/>
                    </a:lnTo>
                    <a:lnTo>
                      <a:pt x="256" y="959"/>
                    </a:lnTo>
                    <a:lnTo>
                      <a:pt x="256" y="789"/>
                    </a:lnTo>
                    <a:lnTo>
                      <a:pt x="256" y="789"/>
                    </a:lnTo>
                    <a:lnTo>
                      <a:pt x="320" y="491"/>
                    </a:lnTo>
                    <a:lnTo>
                      <a:pt x="405" y="214"/>
                    </a:lnTo>
                    <a:lnTo>
                      <a:pt x="426" y="171"/>
                    </a:lnTo>
                    <a:lnTo>
                      <a:pt x="426" y="171"/>
                    </a:lnTo>
                    <a:lnTo>
                      <a:pt x="426" y="129"/>
                    </a:lnTo>
                    <a:lnTo>
                      <a:pt x="405" y="65"/>
                    </a:lnTo>
                    <a:lnTo>
                      <a:pt x="405" y="65"/>
                    </a:lnTo>
                    <a:lnTo>
                      <a:pt x="384" y="22"/>
                    </a:lnTo>
                    <a:lnTo>
                      <a:pt x="341" y="1"/>
                    </a:lnTo>
                    <a:lnTo>
                      <a:pt x="2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2955;p49">
                <a:extLst>
                  <a:ext uri="{FF2B5EF4-FFF2-40B4-BE49-F238E27FC236}">
                    <a16:creationId xmlns:a16="http://schemas.microsoft.com/office/drawing/2014/main" id="{8E1CBC6D-95F0-70A5-FBC7-51DAE7F8C5A4}"/>
                  </a:ext>
                </a:extLst>
              </p:cNvPr>
              <p:cNvSpPr/>
              <p:nvPr/>
            </p:nvSpPr>
            <p:spPr>
              <a:xfrm>
                <a:off x="4892613" y="3655363"/>
                <a:ext cx="82570" cy="38919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4195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788"/>
                    </a:lnTo>
                    <a:lnTo>
                      <a:pt x="1" y="1107"/>
                    </a:lnTo>
                    <a:lnTo>
                      <a:pt x="43" y="1448"/>
                    </a:lnTo>
                    <a:lnTo>
                      <a:pt x="65" y="1554"/>
                    </a:lnTo>
                    <a:lnTo>
                      <a:pt x="107" y="1682"/>
                    </a:lnTo>
                    <a:lnTo>
                      <a:pt x="150" y="1746"/>
                    </a:lnTo>
                    <a:lnTo>
                      <a:pt x="235" y="1895"/>
                    </a:lnTo>
                    <a:lnTo>
                      <a:pt x="320" y="2001"/>
                    </a:lnTo>
                    <a:lnTo>
                      <a:pt x="427" y="2108"/>
                    </a:lnTo>
                    <a:lnTo>
                      <a:pt x="576" y="2214"/>
                    </a:lnTo>
                    <a:lnTo>
                      <a:pt x="767" y="2300"/>
                    </a:lnTo>
                    <a:lnTo>
                      <a:pt x="831" y="2342"/>
                    </a:lnTo>
                    <a:lnTo>
                      <a:pt x="959" y="2406"/>
                    </a:lnTo>
                    <a:lnTo>
                      <a:pt x="1086" y="2491"/>
                    </a:lnTo>
                    <a:lnTo>
                      <a:pt x="1172" y="2555"/>
                    </a:lnTo>
                    <a:lnTo>
                      <a:pt x="1278" y="2683"/>
                    </a:lnTo>
                    <a:lnTo>
                      <a:pt x="1512" y="3002"/>
                    </a:lnTo>
                    <a:lnTo>
                      <a:pt x="1725" y="3321"/>
                    </a:lnTo>
                    <a:lnTo>
                      <a:pt x="1832" y="3470"/>
                    </a:lnTo>
                    <a:lnTo>
                      <a:pt x="1938" y="3641"/>
                    </a:lnTo>
                    <a:lnTo>
                      <a:pt x="2087" y="3768"/>
                    </a:lnTo>
                    <a:lnTo>
                      <a:pt x="2236" y="3896"/>
                    </a:lnTo>
                    <a:lnTo>
                      <a:pt x="2428" y="4024"/>
                    </a:lnTo>
                    <a:lnTo>
                      <a:pt x="2598" y="4109"/>
                    </a:lnTo>
                    <a:lnTo>
                      <a:pt x="2704" y="4152"/>
                    </a:lnTo>
                    <a:lnTo>
                      <a:pt x="2832" y="4173"/>
                    </a:lnTo>
                    <a:lnTo>
                      <a:pt x="2939" y="4194"/>
                    </a:lnTo>
                    <a:lnTo>
                      <a:pt x="3173" y="4173"/>
                    </a:lnTo>
                    <a:lnTo>
                      <a:pt x="3343" y="4130"/>
                    </a:lnTo>
                    <a:lnTo>
                      <a:pt x="3492" y="4045"/>
                    </a:lnTo>
                    <a:lnTo>
                      <a:pt x="3641" y="3960"/>
                    </a:lnTo>
                    <a:lnTo>
                      <a:pt x="3790" y="3832"/>
                    </a:lnTo>
                    <a:lnTo>
                      <a:pt x="3854" y="3790"/>
                    </a:lnTo>
                    <a:lnTo>
                      <a:pt x="3982" y="3683"/>
                    </a:lnTo>
                    <a:lnTo>
                      <a:pt x="4131" y="3619"/>
                    </a:lnTo>
                    <a:lnTo>
                      <a:pt x="4216" y="3598"/>
                    </a:lnTo>
                    <a:lnTo>
                      <a:pt x="4237" y="3598"/>
                    </a:lnTo>
                    <a:lnTo>
                      <a:pt x="4408" y="3662"/>
                    </a:lnTo>
                    <a:lnTo>
                      <a:pt x="4599" y="3726"/>
                    </a:lnTo>
                    <a:lnTo>
                      <a:pt x="4791" y="3790"/>
                    </a:lnTo>
                    <a:lnTo>
                      <a:pt x="4982" y="3811"/>
                    </a:lnTo>
                    <a:lnTo>
                      <a:pt x="5110" y="3832"/>
                    </a:lnTo>
                    <a:lnTo>
                      <a:pt x="5323" y="3811"/>
                    </a:lnTo>
                    <a:lnTo>
                      <a:pt x="5515" y="3790"/>
                    </a:lnTo>
                    <a:lnTo>
                      <a:pt x="5706" y="3747"/>
                    </a:lnTo>
                    <a:lnTo>
                      <a:pt x="6047" y="3619"/>
                    </a:lnTo>
                    <a:lnTo>
                      <a:pt x="6196" y="3534"/>
                    </a:lnTo>
                    <a:lnTo>
                      <a:pt x="6366" y="3385"/>
                    </a:lnTo>
                    <a:lnTo>
                      <a:pt x="6473" y="3258"/>
                    </a:lnTo>
                    <a:lnTo>
                      <a:pt x="6558" y="3108"/>
                    </a:lnTo>
                    <a:lnTo>
                      <a:pt x="6600" y="3023"/>
                    </a:lnTo>
                    <a:lnTo>
                      <a:pt x="6622" y="2981"/>
                    </a:lnTo>
                    <a:lnTo>
                      <a:pt x="6686" y="2896"/>
                    </a:lnTo>
                    <a:lnTo>
                      <a:pt x="6771" y="2810"/>
                    </a:lnTo>
                    <a:lnTo>
                      <a:pt x="6835" y="2768"/>
                    </a:lnTo>
                    <a:lnTo>
                      <a:pt x="6941" y="2747"/>
                    </a:lnTo>
                    <a:lnTo>
                      <a:pt x="7133" y="2725"/>
                    </a:lnTo>
                    <a:lnTo>
                      <a:pt x="7324" y="2725"/>
                    </a:lnTo>
                    <a:lnTo>
                      <a:pt x="7409" y="2683"/>
                    </a:lnTo>
                    <a:lnTo>
                      <a:pt x="7495" y="2640"/>
                    </a:lnTo>
                    <a:lnTo>
                      <a:pt x="7558" y="2598"/>
                    </a:lnTo>
                    <a:lnTo>
                      <a:pt x="7686" y="2491"/>
                    </a:lnTo>
                    <a:lnTo>
                      <a:pt x="7835" y="2342"/>
                    </a:lnTo>
                    <a:lnTo>
                      <a:pt x="7920" y="2193"/>
                    </a:lnTo>
                    <a:lnTo>
                      <a:pt x="8005" y="2044"/>
                    </a:lnTo>
                    <a:lnTo>
                      <a:pt x="8048" y="1916"/>
                    </a:lnTo>
                    <a:lnTo>
                      <a:pt x="8112" y="1725"/>
                    </a:lnTo>
                    <a:lnTo>
                      <a:pt x="8176" y="1618"/>
                    </a:lnTo>
                    <a:lnTo>
                      <a:pt x="8304" y="1491"/>
                    </a:lnTo>
                    <a:lnTo>
                      <a:pt x="8431" y="1405"/>
                    </a:lnTo>
                    <a:lnTo>
                      <a:pt x="8538" y="1341"/>
                    </a:lnTo>
                    <a:lnTo>
                      <a:pt x="8644" y="1256"/>
                    </a:lnTo>
                    <a:lnTo>
                      <a:pt x="8751" y="1129"/>
                    </a:lnTo>
                    <a:lnTo>
                      <a:pt x="8836" y="1022"/>
                    </a:lnTo>
                    <a:lnTo>
                      <a:pt x="8878" y="980"/>
                    </a:lnTo>
                    <a:lnTo>
                      <a:pt x="8900" y="937"/>
                    </a:lnTo>
                    <a:lnTo>
                      <a:pt x="8900" y="873"/>
                    </a:lnTo>
                    <a:lnTo>
                      <a:pt x="8900" y="831"/>
                    </a:lnTo>
                    <a:lnTo>
                      <a:pt x="8878" y="788"/>
                    </a:lnTo>
                    <a:lnTo>
                      <a:pt x="8836" y="767"/>
                    </a:lnTo>
                    <a:lnTo>
                      <a:pt x="8772" y="745"/>
                    </a:lnTo>
                    <a:lnTo>
                      <a:pt x="8729" y="767"/>
                    </a:lnTo>
                    <a:lnTo>
                      <a:pt x="8687" y="788"/>
                    </a:lnTo>
                    <a:lnTo>
                      <a:pt x="8538" y="958"/>
                    </a:lnTo>
                    <a:lnTo>
                      <a:pt x="8453" y="1065"/>
                    </a:lnTo>
                    <a:lnTo>
                      <a:pt x="8389" y="1150"/>
                    </a:lnTo>
                    <a:lnTo>
                      <a:pt x="8282" y="1192"/>
                    </a:lnTo>
                    <a:lnTo>
                      <a:pt x="8176" y="1256"/>
                    </a:lnTo>
                    <a:lnTo>
                      <a:pt x="8091" y="1341"/>
                    </a:lnTo>
                    <a:lnTo>
                      <a:pt x="7984" y="1427"/>
                    </a:lnTo>
                    <a:lnTo>
                      <a:pt x="7899" y="1576"/>
                    </a:lnTo>
                    <a:lnTo>
                      <a:pt x="7814" y="1789"/>
                    </a:lnTo>
                    <a:lnTo>
                      <a:pt x="7729" y="2023"/>
                    </a:lnTo>
                    <a:lnTo>
                      <a:pt x="7644" y="2172"/>
                    </a:lnTo>
                    <a:lnTo>
                      <a:pt x="7537" y="2278"/>
                    </a:lnTo>
                    <a:lnTo>
                      <a:pt x="7409" y="2406"/>
                    </a:lnTo>
                    <a:lnTo>
                      <a:pt x="7324" y="2449"/>
                    </a:lnTo>
                    <a:lnTo>
                      <a:pt x="7260" y="2470"/>
                    </a:lnTo>
                    <a:lnTo>
                      <a:pt x="7133" y="2470"/>
                    </a:lnTo>
                    <a:lnTo>
                      <a:pt x="6920" y="2491"/>
                    </a:lnTo>
                    <a:lnTo>
                      <a:pt x="6749" y="2534"/>
                    </a:lnTo>
                    <a:lnTo>
                      <a:pt x="6643" y="2576"/>
                    </a:lnTo>
                    <a:lnTo>
                      <a:pt x="6558" y="2640"/>
                    </a:lnTo>
                    <a:lnTo>
                      <a:pt x="6473" y="2725"/>
                    </a:lnTo>
                    <a:lnTo>
                      <a:pt x="6409" y="2853"/>
                    </a:lnTo>
                    <a:lnTo>
                      <a:pt x="6388" y="2896"/>
                    </a:lnTo>
                    <a:lnTo>
                      <a:pt x="6345" y="2981"/>
                    </a:lnTo>
                    <a:lnTo>
                      <a:pt x="6260" y="3130"/>
                    </a:lnTo>
                    <a:lnTo>
                      <a:pt x="6153" y="3215"/>
                    </a:lnTo>
                    <a:lnTo>
                      <a:pt x="6068" y="3300"/>
                    </a:lnTo>
                    <a:lnTo>
                      <a:pt x="5855" y="3407"/>
                    </a:lnTo>
                    <a:lnTo>
                      <a:pt x="5642" y="3492"/>
                    </a:lnTo>
                    <a:lnTo>
                      <a:pt x="5451" y="3556"/>
                    </a:lnTo>
                    <a:lnTo>
                      <a:pt x="4982" y="3556"/>
                    </a:lnTo>
                    <a:lnTo>
                      <a:pt x="4791" y="3513"/>
                    </a:lnTo>
                    <a:lnTo>
                      <a:pt x="4621" y="3470"/>
                    </a:lnTo>
                    <a:lnTo>
                      <a:pt x="4450" y="3407"/>
                    </a:lnTo>
                    <a:lnTo>
                      <a:pt x="4386" y="3364"/>
                    </a:lnTo>
                    <a:lnTo>
                      <a:pt x="4301" y="3343"/>
                    </a:lnTo>
                    <a:lnTo>
                      <a:pt x="4110" y="3343"/>
                    </a:lnTo>
                    <a:lnTo>
                      <a:pt x="4003" y="3385"/>
                    </a:lnTo>
                    <a:lnTo>
                      <a:pt x="3897" y="3428"/>
                    </a:lnTo>
                    <a:lnTo>
                      <a:pt x="3769" y="3513"/>
                    </a:lnTo>
                    <a:lnTo>
                      <a:pt x="3620" y="3641"/>
                    </a:lnTo>
                    <a:lnTo>
                      <a:pt x="3535" y="3705"/>
                    </a:lnTo>
                    <a:lnTo>
                      <a:pt x="3279" y="3875"/>
                    </a:lnTo>
                    <a:lnTo>
                      <a:pt x="3173" y="3896"/>
                    </a:lnTo>
                    <a:lnTo>
                      <a:pt x="3088" y="3917"/>
                    </a:lnTo>
                    <a:lnTo>
                      <a:pt x="2960" y="3939"/>
                    </a:lnTo>
                    <a:lnTo>
                      <a:pt x="2896" y="3939"/>
                    </a:lnTo>
                    <a:lnTo>
                      <a:pt x="2747" y="3896"/>
                    </a:lnTo>
                    <a:lnTo>
                      <a:pt x="2534" y="3790"/>
                    </a:lnTo>
                    <a:lnTo>
                      <a:pt x="2406" y="3705"/>
                    </a:lnTo>
                    <a:lnTo>
                      <a:pt x="2321" y="3641"/>
                    </a:lnTo>
                    <a:lnTo>
                      <a:pt x="2215" y="3556"/>
                    </a:lnTo>
                    <a:lnTo>
                      <a:pt x="2087" y="3407"/>
                    </a:lnTo>
                    <a:lnTo>
                      <a:pt x="1917" y="3151"/>
                    </a:lnTo>
                    <a:lnTo>
                      <a:pt x="1789" y="2959"/>
                    </a:lnTo>
                    <a:lnTo>
                      <a:pt x="1619" y="2704"/>
                    </a:lnTo>
                    <a:lnTo>
                      <a:pt x="1470" y="2491"/>
                    </a:lnTo>
                    <a:lnTo>
                      <a:pt x="1278" y="2321"/>
                    </a:lnTo>
                    <a:lnTo>
                      <a:pt x="1065" y="2172"/>
                    </a:lnTo>
                    <a:lnTo>
                      <a:pt x="895" y="2087"/>
                    </a:lnTo>
                    <a:lnTo>
                      <a:pt x="831" y="2044"/>
                    </a:lnTo>
                    <a:lnTo>
                      <a:pt x="725" y="2001"/>
                    </a:lnTo>
                    <a:lnTo>
                      <a:pt x="618" y="1938"/>
                    </a:lnTo>
                    <a:lnTo>
                      <a:pt x="576" y="1895"/>
                    </a:lnTo>
                    <a:lnTo>
                      <a:pt x="448" y="1767"/>
                    </a:lnTo>
                    <a:lnTo>
                      <a:pt x="427" y="1703"/>
                    </a:lnTo>
                    <a:lnTo>
                      <a:pt x="341" y="1533"/>
                    </a:lnTo>
                    <a:lnTo>
                      <a:pt x="299" y="1384"/>
                    </a:lnTo>
                    <a:lnTo>
                      <a:pt x="278" y="1320"/>
                    </a:lnTo>
                    <a:lnTo>
                      <a:pt x="278" y="1235"/>
                    </a:lnTo>
                    <a:lnTo>
                      <a:pt x="256" y="1043"/>
                    </a:lnTo>
                    <a:lnTo>
                      <a:pt x="256" y="745"/>
                    </a:lnTo>
                    <a:lnTo>
                      <a:pt x="256" y="128"/>
                    </a:lnTo>
                    <a:lnTo>
                      <a:pt x="256" y="85"/>
                    </a:lnTo>
                    <a:lnTo>
                      <a:pt x="214" y="43"/>
                    </a:lnTo>
                    <a:lnTo>
                      <a:pt x="171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2956;p49">
                <a:extLst>
                  <a:ext uri="{FF2B5EF4-FFF2-40B4-BE49-F238E27FC236}">
                    <a16:creationId xmlns:a16="http://schemas.microsoft.com/office/drawing/2014/main" id="{B71A962D-44C3-6923-D59B-03D2D7BFC5FA}"/>
                  </a:ext>
                </a:extLst>
              </p:cNvPr>
              <p:cNvSpPr/>
              <p:nvPr/>
            </p:nvSpPr>
            <p:spPr>
              <a:xfrm>
                <a:off x="4892613" y="3655363"/>
                <a:ext cx="82570" cy="38919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4195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788"/>
                    </a:lnTo>
                    <a:lnTo>
                      <a:pt x="1" y="788"/>
                    </a:lnTo>
                    <a:lnTo>
                      <a:pt x="1" y="1107"/>
                    </a:lnTo>
                    <a:lnTo>
                      <a:pt x="1" y="1107"/>
                    </a:lnTo>
                    <a:lnTo>
                      <a:pt x="43" y="1448"/>
                    </a:lnTo>
                    <a:lnTo>
                      <a:pt x="43" y="1448"/>
                    </a:lnTo>
                    <a:lnTo>
                      <a:pt x="65" y="1554"/>
                    </a:lnTo>
                    <a:lnTo>
                      <a:pt x="107" y="1682"/>
                    </a:lnTo>
                    <a:lnTo>
                      <a:pt x="107" y="1682"/>
                    </a:lnTo>
                    <a:lnTo>
                      <a:pt x="150" y="1746"/>
                    </a:lnTo>
                    <a:lnTo>
                      <a:pt x="150" y="1746"/>
                    </a:lnTo>
                    <a:lnTo>
                      <a:pt x="235" y="1895"/>
                    </a:lnTo>
                    <a:lnTo>
                      <a:pt x="235" y="1895"/>
                    </a:lnTo>
                    <a:lnTo>
                      <a:pt x="320" y="2001"/>
                    </a:lnTo>
                    <a:lnTo>
                      <a:pt x="320" y="2001"/>
                    </a:lnTo>
                    <a:lnTo>
                      <a:pt x="427" y="2108"/>
                    </a:lnTo>
                    <a:lnTo>
                      <a:pt x="427" y="2108"/>
                    </a:lnTo>
                    <a:lnTo>
                      <a:pt x="576" y="2214"/>
                    </a:lnTo>
                    <a:lnTo>
                      <a:pt x="576" y="2214"/>
                    </a:lnTo>
                    <a:lnTo>
                      <a:pt x="767" y="2300"/>
                    </a:lnTo>
                    <a:lnTo>
                      <a:pt x="831" y="2342"/>
                    </a:lnTo>
                    <a:lnTo>
                      <a:pt x="831" y="2342"/>
                    </a:lnTo>
                    <a:lnTo>
                      <a:pt x="959" y="2406"/>
                    </a:lnTo>
                    <a:lnTo>
                      <a:pt x="1086" y="2491"/>
                    </a:lnTo>
                    <a:lnTo>
                      <a:pt x="1086" y="2491"/>
                    </a:lnTo>
                    <a:lnTo>
                      <a:pt x="1172" y="2555"/>
                    </a:lnTo>
                    <a:lnTo>
                      <a:pt x="1172" y="2555"/>
                    </a:lnTo>
                    <a:lnTo>
                      <a:pt x="1278" y="2683"/>
                    </a:lnTo>
                    <a:lnTo>
                      <a:pt x="1278" y="2683"/>
                    </a:lnTo>
                    <a:lnTo>
                      <a:pt x="1512" y="3002"/>
                    </a:lnTo>
                    <a:lnTo>
                      <a:pt x="1725" y="3321"/>
                    </a:lnTo>
                    <a:lnTo>
                      <a:pt x="1725" y="3321"/>
                    </a:lnTo>
                    <a:lnTo>
                      <a:pt x="1832" y="3470"/>
                    </a:lnTo>
                    <a:lnTo>
                      <a:pt x="1938" y="3641"/>
                    </a:lnTo>
                    <a:lnTo>
                      <a:pt x="1938" y="3641"/>
                    </a:lnTo>
                    <a:lnTo>
                      <a:pt x="2087" y="3768"/>
                    </a:lnTo>
                    <a:lnTo>
                      <a:pt x="2236" y="3896"/>
                    </a:lnTo>
                    <a:lnTo>
                      <a:pt x="2236" y="3896"/>
                    </a:lnTo>
                    <a:lnTo>
                      <a:pt x="2428" y="4024"/>
                    </a:lnTo>
                    <a:lnTo>
                      <a:pt x="2598" y="4109"/>
                    </a:lnTo>
                    <a:lnTo>
                      <a:pt x="2598" y="4109"/>
                    </a:lnTo>
                    <a:lnTo>
                      <a:pt x="2704" y="4152"/>
                    </a:lnTo>
                    <a:lnTo>
                      <a:pt x="2704" y="4152"/>
                    </a:lnTo>
                    <a:lnTo>
                      <a:pt x="2832" y="4173"/>
                    </a:lnTo>
                    <a:lnTo>
                      <a:pt x="2939" y="4194"/>
                    </a:lnTo>
                    <a:lnTo>
                      <a:pt x="2939" y="4194"/>
                    </a:lnTo>
                    <a:lnTo>
                      <a:pt x="2939" y="4194"/>
                    </a:lnTo>
                    <a:lnTo>
                      <a:pt x="3173" y="4173"/>
                    </a:lnTo>
                    <a:lnTo>
                      <a:pt x="3173" y="4173"/>
                    </a:lnTo>
                    <a:lnTo>
                      <a:pt x="3343" y="4130"/>
                    </a:lnTo>
                    <a:lnTo>
                      <a:pt x="3492" y="4045"/>
                    </a:lnTo>
                    <a:lnTo>
                      <a:pt x="3641" y="3960"/>
                    </a:lnTo>
                    <a:lnTo>
                      <a:pt x="3790" y="3832"/>
                    </a:lnTo>
                    <a:lnTo>
                      <a:pt x="3854" y="3790"/>
                    </a:lnTo>
                    <a:lnTo>
                      <a:pt x="3854" y="3790"/>
                    </a:lnTo>
                    <a:lnTo>
                      <a:pt x="3982" y="3683"/>
                    </a:lnTo>
                    <a:lnTo>
                      <a:pt x="4131" y="3619"/>
                    </a:lnTo>
                    <a:lnTo>
                      <a:pt x="4131" y="3619"/>
                    </a:lnTo>
                    <a:lnTo>
                      <a:pt x="4216" y="3598"/>
                    </a:lnTo>
                    <a:lnTo>
                      <a:pt x="4237" y="3598"/>
                    </a:lnTo>
                    <a:lnTo>
                      <a:pt x="4237" y="3598"/>
                    </a:lnTo>
                    <a:lnTo>
                      <a:pt x="4408" y="3662"/>
                    </a:lnTo>
                    <a:lnTo>
                      <a:pt x="4408" y="3662"/>
                    </a:lnTo>
                    <a:lnTo>
                      <a:pt x="4599" y="3726"/>
                    </a:lnTo>
                    <a:lnTo>
                      <a:pt x="4599" y="3726"/>
                    </a:lnTo>
                    <a:lnTo>
                      <a:pt x="4791" y="3790"/>
                    </a:lnTo>
                    <a:lnTo>
                      <a:pt x="4982" y="3811"/>
                    </a:lnTo>
                    <a:lnTo>
                      <a:pt x="4982" y="3811"/>
                    </a:lnTo>
                    <a:lnTo>
                      <a:pt x="5110" y="3832"/>
                    </a:lnTo>
                    <a:lnTo>
                      <a:pt x="5110" y="3832"/>
                    </a:lnTo>
                    <a:lnTo>
                      <a:pt x="5323" y="3811"/>
                    </a:lnTo>
                    <a:lnTo>
                      <a:pt x="5323" y="3811"/>
                    </a:lnTo>
                    <a:lnTo>
                      <a:pt x="5515" y="3790"/>
                    </a:lnTo>
                    <a:lnTo>
                      <a:pt x="5706" y="3747"/>
                    </a:lnTo>
                    <a:lnTo>
                      <a:pt x="5706" y="3747"/>
                    </a:lnTo>
                    <a:lnTo>
                      <a:pt x="6047" y="3619"/>
                    </a:lnTo>
                    <a:lnTo>
                      <a:pt x="6047" y="3619"/>
                    </a:lnTo>
                    <a:lnTo>
                      <a:pt x="6196" y="3534"/>
                    </a:lnTo>
                    <a:lnTo>
                      <a:pt x="6196" y="3534"/>
                    </a:lnTo>
                    <a:lnTo>
                      <a:pt x="6366" y="3385"/>
                    </a:lnTo>
                    <a:lnTo>
                      <a:pt x="6366" y="3385"/>
                    </a:lnTo>
                    <a:lnTo>
                      <a:pt x="6473" y="3258"/>
                    </a:lnTo>
                    <a:lnTo>
                      <a:pt x="6558" y="3108"/>
                    </a:lnTo>
                    <a:lnTo>
                      <a:pt x="6558" y="3108"/>
                    </a:lnTo>
                    <a:lnTo>
                      <a:pt x="6600" y="3023"/>
                    </a:lnTo>
                    <a:lnTo>
                      <a:pt x="6622" y="2981"/>
                    </a:lnTo>
                    <a:lnTo>
                      <a:pt x="6622" y="2981"/>
                    </a:lnTo>
                    <a:lnTo>
                      <a:pt x="6686" y="2896"/>
                    </a:lnTo>
                    <a:lnTo>
                      <a:pt x="6686" y="2896"/>
                    </a:lnTo>
                    <a:lnTo>
                      <a:pt x="6771" y="2810"/>
                    </a:lnTo>
                    <a:lnTo>
                      <a:pt x="6771" y="2810"/>
                    </a:lnTo>
                    <a:lnTo>
                      <a:pt x="6835" y="2768"/>
                    </a:lnTo>
                    <a:lnTo>
                      <a:pt x="6835" y="2768"/>
                    </a:lnTo>
                    <a:lnTo>
                      <a:pt x="6941" y="2747"/>
                    </a:lnTo>
                    <a:lnTo>
                      <a:pt x="6941" y="2747"/>
                    </a:lnTo>
                    <a:lnTo>
                      <a:pt x="7133" y="2725"/>
                    </a:lnTo>
                    <a:lnTo>
                      <a:pt x="7196" y="2725"/>
                    </a:lnTo>
                    <a:lnTo>
                      <a:pt x="7239" y="2725"/>
                    </a:lnTo>
                    <a:lnTo>
                      <a:pt x="7324" y="2725"/>
                    </a:lnTo>
                    <a:lnTo>
                      <a:pt x="7324" y="2725"/>
                    </a:lnTo>
                    <a:lnTo>
                      <a:pt x="7409" y="2683"/>
                    </a:lnTo>
                    <a:lnTo>
                      <a:pt x="7409" y="2683"/>
                    </a:lnTo>
                    <a:lnTo>
                      <a:pt x="7495" y="2640"/>
                    </a:lnTo>
                    <a:lnTo>
                      <a:pt x="7558" y="2598"/>
                    </a:lnTo>
                    <a:lnTo>
                      <a:pt x="7686" y="2491"/>
                    </a:lnTo>
                    <a:lnTo>
                      <a:pt x="7686" y="2491"/>
                    </a:lnTo>
                    <a:lnTo>
                      <a:pt x="7835" y="2342"/>
                    </a:lnTo>
                    <a:lnTo>
                      <a:pt x="7835" y="2342"/>
                    </a:lnTo>
                    <a:lnTo>
                      <a:pt x="7920" y="2193"/>
                    </a:lnTo>
                    <a:lnTo>
                      <a:pt x="8005" y="2044"/>
                    </a:lnTo>
                    <a:lnTo>
                      <a:pt x="8005" y="2044"/>
                    </a:lnTo>
                    <a:lnTo>
                      <a:pt x="8048" y="1916"/>
                    </a:lnTo>
                    <a:lnTo>
                      <a:pt x="8048" y="1916"/>
                    </a:lnTo>
                    <a:lnTo>
                      <a:pt x="8112" y="1725"/>
                    </a:lnTo>
                    <a:lnTo>
                      <a:pt x="8112" y="1725"/>
                    </a:lnTo>
                    <a:lnTo>
                      <a:pt x="8176" y="1618"/>
                    </a:lnTo>
                    <a:lnTo>
                      <a:pt x="8176" y="1618"/>
                    </a:lnTo>
                    <a:lnTo>
                      <a:pt x="8304" y="1491"/>
                    </a:lnTo>
                    <a:lnTo>
                      <a:pt x="8304" y="1491"/>
                    </a:lnTo>
                    <a:lnTo>
                      <a:pt x="8431" y="1405"/>
                    </a:lnTo>
                    <a:lnTo>
                      <a:pt x="8431" y="1405"/>
                    </a:lnTo>
                    <a:lnTo>
                      <a:pt x="8538" y="1341"/>
                    </a:lnTo>
                    <a:lnTo>
                      <a:pt x="8644" y="1256"/>
                    </a:lnTo>
                    <a:lnTo>
                      <a:pt x="8644" y="1256"/>
                    </a:lnTo>
                    <a:lnTo>
                      <a:pt x="8751" y="1129"/>
                    </a:lnTo>
                    <a:lnTo>
                      <a:pt x="8751" y="1129"/>
                    </a:lnTo>
                    <a:lnTo>
                      <a:pt x="8836" y="1022"/>
                    </a:lnTo>
                    <a:lnTo>
                      <a:pt x="8878" y="980"/>
                    </a:lnTo>
                    <a:lnTo>
                      <a:pt x="8878" y="980"/>
                    </a:lnTo>
                    <a:lnTo>
                      <a:pt x="8900" y="937"/>
                    </a:lnTo>
                    <a:lnTo>
                      <a:pt x="8900" y="873"/>
                    </a:lnTo>
                    <a:lnTo>
                      <a:pt x="8900" y="873"/>
                    </a:lnTo>
                    <a:lnTo>
                      <a:pt x="8900" y="831"/>
                    </a:lnTo>
                    <a:lnTo>
                      <a:pt x="8878" y="788"/>
                    </a:lnTo>
                    <a:lnTo>
                      <a:pt x="8878" y="788"/>
                    </a:lnTo>
                    <a:lnTo>
                      <a:pt x="8836" y="767"/>
                    </a:lnTo>
                    <a:lnTo>
                      <a:pt x="8772" y="745"/>
                    </a:lnTo>
                    <a:lnTo>
                      <a:pt x="8772" y="745"/>
                    </a:lnTo>
                    <a:lnTo>
                      <a:pt x="8729" y="767"/>
                    </a:lnTo>
                    <a:lnTo>
                      <a:pt x="8687" y="788"/>
                    </a:lnTo>
                    <a:lnTo>
                      <a:pt x="8538" y="958"/>
                    </a:lnTo>
                    <a:lnTo>
                      <a:pt x="8538" y="958"/>
                    </a:lnTo>
                    <a:lnTo>
                      <a:pt x="8453" y="1065"/>
                    </a:lnTo>
                    <a:lnTo>
                      <a:pt x="8389" y="1150"/>
                    </a:lnTo>
                    <a:lnTo>
                      <a:pt x="8389" y="1150"/>
                    </a:lnTo>
                    <a:lnTo>
                      <a:pt x="8282" y="1192"/>
                    </a:lnTo>
                    <a:lnTo>
                      <a:pt x="8282" y="1192"/>
                    </a:lnTo>
                    <a:lnTo>
                      <a:pt x="8176" y="1256"/>
                    </a:lnTo>
                    <a:lnTo>
                      <a:pt x="8091" y="1341"/>
                    </a:lnTo>
                    <a:lnTo>
                      <a:pt x="8091" y="1341"/>
                    </a:lnTo>
                    <a:lnTo>
                      <a:pt x="7984" y="1427"/>
                    </a:lnTo>
                    <a:lnTo>
                      <a:pt x="7984" y="1427"/>
                    </a:lnTo>
                    <a:lnTo>
                      <a:pt x="7899" y="1576"/>
                    </a:lnTo>
                    <a:lnTo>
                      <a:pt x="7899" y="1576"/>
                    </a:lnTo>
                    <a:lnTo>
                      <a:pt x="7814" y="1789"/>
                    </a:lnTo>
                    <a:lnTo>
                      <a:pt x="7814" y="1789"/>
                    </a:lnTo>
                    <a:lnTo>
                      <a:pt x="7729" y="2023"/>
                    </a:lnTo>
                    <a:lnTo>
                      <a:pt x="7729" y="2023"/>
                    </a:lnTo>
                    <a:lnTo>
                      <a:pt x="7644" y="2172"/>
                    </a:lnTo>
                    <a:lnTo>
                      <a:pt x="7644" y="2172"/>
                    </a:lnTo>
                    <a:lnTo>
                      <a:pt x="7537" y="2278"/>
                    </a:lnTo>
                    <a:lnTo>
                      <a:pt x="7409" y="2406"/>
                    </a:lnTo>
                    <a:lnTo>
                      <a:pt x="7409" y="2406"/>
                    </a:lnTo>
                    <a:lnTo>
                      <a:pt x="7324" y="2449"/>
                    </a:lnTo>
                    <a:lnTo>
                      <a:pt x="7324" y="2449"/>
                    </a:lnTo>
                    <a:lnTo>
                      <a:pt x="7260" y="2470"/>
                    </a:lnTo>
                    <a:lnTo>
                      <a:pt x="7133" y="2470"/>
                    </a:lnTo>
                    <a:lnTo>
                      <a:pt x="7133" y="2470"/>
                    </a:lnTo>
                    <a:lnTo>
                      <a:pt x="6920" y="2491"/>
                    </a:lnTo>
                    <a:lnTo>
                      <a:pt x="6920" y="2491"/>
                    </a:lnTo>
                    <a:lnTo>
                      <a:pt x="6749" y="2534"/>
                    </a:lnTo>
                    <a:lnTo>
                      <a:pt x="6749" y="2534"/>
                    </a:lnTo>
                    <a:lnTo>
                      <a:pt x="6643" y="2576"/>
                    </a:lnTo>
                    <a:lnTo>
                      <a:pt x="6558" y="2640"/>
                    </a:lnTo>
                    <a:lnTo>
                      <a:pt x="6558" y="2640"/>
                    </a:lnTo>
                    <a:lnTo>
                      <a:pt x="6473" y="2725"/>
                    </a:lnTo>
                    <a:lnTo>
                      <a:pt x="6473" y="2725"/>
                    </a:lnTo>
                    <a:lnTo>
                      <a:pt x="6409" y="2853"/>
                    </a:lnTo>
                    <a:lnTo>
                      <a:pt x="6388" y="2896"/>
                    </a:lnTo>
                    <a:lnTo>
                      <a:pt x="6345" y="2981"/>
                    </a:lnTo>
                    <a:lnTo>
                      <a:pt x="6345" y="2981"/>
                    </a:lnTo>
                    <a:lnTo>
                      <a:pt x="6260" y="3130"/>
                    </a:lnTo>
                    <a:lnTo>
                      <a:pt x="6260" y="3130"/>
                    </a:lnTo>
                    <a:lnTo>
                      <a:pt x="6153" y="3215"/>
                    </a:lnTo>
                    <a:lnTo>
                      <a:pt x="6153" y="3215"/>
                    </a:lnTo>
                    <a:lnTo>
                      <a:pt x="6068" y="3300"/>
                    </a:lnTo>
                    <a:lnTo>
                      <a:pt x="6068" y="3300"/>
                    </a:lnTo>
                    <a:lnTo>
                      <a:pt x="5855" y="3407"/>
                    </a:lnTo>
                    <a:lnTo>
                      <a:pt x="5855" y="3407"/>
                    </a:lnTo>
                    <a:lnTo>
                      <a:pt x="5642" y="3492"/>
                    </a:lnTo>
                    <a:lnTo>
                      <a:pt x="5642" y="3492"/>
                    </a:lnTo>
                    <a:lnTo>
                      <a:pt x="5451" y="3556"/>
                    </a:lnTo>
                    <a:lnTo>
                      <a:pt x="5451" y="3556"/>
                    </a:lnTo>
                    <a:lnTo>
                      <a:pt x="5195" y="3556"/>
                    </a:lnTo>
                    <a:lnTo>
                      <a:pt x="5110" y="3556"/>
                    </a:lnTo>
                    <a:lnTo>
                      <a:pt x="5110" y="3556"/>
                    </a:lnTo>
                    <a:lnTo>
                      <a:pt x="4982" y="3556"/>
                    </a:lnTo>
                    <a:lnTo>
                      <a:pt x="4982" y="3556"/>
                    </a:lnTo>
                    <a:lnTo>
                      <a:pt x="4791" y="3513"/>
                    </a:lnTo>
                    <a:lnTo>
                      <a:pt x="4621" y="3470"/>
                    </a:lnTo>
                    <a:lnTo>
                      <a:pt x="4621" y="3470"/>
                    </a:lnTo>
                    <a:lnTo>
                      <a:pt x="4450" y="3407"/>
                    </a:lnTo>
                    <a:lnTo>
                      <a:pt x="4386" y="3364"/>
                    </a:lnTo>
                    <a:lnTo>
                      <a:pt x="4386" y="3364"/>
                    </a:lnTo>
                    <a:lnTo>
                      <a:pt x="4301" y="3343"/>
                    </a:lnTo>
                    <a:lnTo>
                      <a:pt x="4216" y="3343"/>
                    </a:lnTo>
                    <a:lnTo>
                      <a:pt x="4216" y="3343"/>
                    </a:lnTo>
                    <a:lnTo>
                      <a:pt x="4216" y="3343"/>
                    </a:lnTo>
                    <a:lnTo>
                      <a:pt x="4110" y="3343"/>
                    </a:lnTo>
                    <a:lnTo>
                      <a:pt x="4110" y="3343"/>
                    </a:lnTo>
                    <a:lnTo>
                      <a:pt x="4003" y="3385"/>
                    </a:lnTo>
                    <a:lnTo>
                      <a:pt x="4003" y="3385"/>
                    </a:lnTo>
                    <a:lnTo>
                      <a:pt x="3897" y="3428"/>
                    </a:lnTo>
                    <a:lnTo>
                      <a:pt x="3897" y="3428"/>
                    </a:lnTo>
                    <a:lnTo>
                      <a:pt x="3769" y="3513"/>
                    </a:lnTo>
                    <a:lnTo>
                      <a:pt x="3769" y="3513"/>
                    </a:lnTo>
                    <a:lnTo>
                      <a:pt x="3620" y="3641"/>
                    </a:lnTo>
                    <a:lnTo>
                      <a:pt x="3535" y="3705"/>
                    </a:lnTo>
                    <a:lnTo>
                      <a:pt x="3535" y="3705"/>
                    </a:lnTo>
                    <a:lnTo>
                      <a:pt x="3279" y="3875"/>
                    </a:lnTo>
                    <a:lnTo>
                      <a:pt x="3279" y="3875"/>
                    </a:lnTo>
                    <a:lnTo>
                      <a:pt x="3173" y="3896"/>
                    </a:lnTo>
                    <a:lnTo>
                      <a:pt x="3173" y="3896"/>
                    </a:lnTo>
                    <a:lnTo>
                      <a:pt x="3088" y="3917"/>
                    </a:lnTo>
                    <a:lnTo>
                      <a:pt x="3088" y="3917"/>
                    </a:lnTo>
                    <a:lnTo>
                      <a:pt x="2960" y="3939"/>
                    </a:lnTo>
                    <a:lnTo>
                      <a:pt x="2896" y="3939"/>
                    </a:lnTo>
                    <a:lnTo>
                      <a:pt x="2896" y="3939"/>
                    </a:lnTo>
                    <a:lnTo>
                      <a:pt x="2747" y="3896"/>
                    </a:lnTo>
                    <a:lnTo>
                      <a:pt x="2747" y="3896"/>
                    </a:lnTo>
                    <a:lnTo>
                      <a:pt x="2534" y="3790"/>
                    </a:lnTo>
                    <a:lnTo>
                      <a:pt x="2534" y="3790"/>
                    </a:lnTo>
                    <a:lnTo>
                      <a:pt x="2406" y="3705"/>
                    </a:lnTo>
                    <a:lnTo>
                      <a:pt x="2321" y="3641"/>
                    </a:lnTo>
                    <a:lnTo>
                      <a:pt x="2321" y="3641"/>
                    </a:lnTo>
                    <a:lnTo>
                      <a:pt x="2215" y="3556"/>
                    </a:lnTo>
                    <a:lnTo>
                      <a:pt x="2215" y="3556"/>
                    </a:lnTo>
                    <a:lnTo>
                      <a:pt x="2087" y="3407"/>
                    </a:lnTo>
                    <a:lnTo>
                      <a:pt x="2087" y="3407"/>
                    </a:lnTo>
                    <a:lnTo>
                      <a:pt x="1917" y="3151"/>
                    </a:lnTo>
                    <a:lnTo>
                      <a:pt x="1917" y="3151"/>
                    </a:lnTo>
                    <a:lnTo>
                      <a:pt x="1789" y="2959"/>
                    </a:lnTo>
                    <a:lnTo>
                      <a:pt x="1789" y="2959"/>
                    </a:lnTo>
                    <a:lnTo>
                      <a:pt x="1619" y="2704"/>
                    </a:lnTo>
                    <a:lnTo>
                      <a:pt x="1619" y="2704"/>
                    </a:lnTo>
                    <a:lnTo>
                      <a:pt x="1470" y="2491"/>
                    </a:lnTo>
                    <a:lnTo>
                      <a:pt x="1470" y="2491"/>
                    </a:lnTo>
                    <a:lnTo>
                      <a:pt x="1278" y="2321"/>
                    </a:lnTo>
                    <a:lnTo>
                      <a:pt x="1065" y="2172"/>
                    </a:lnTo>
                    <a:lnTo>
                      <a:pt x="1065" y="2172"/>
                    </a:lnTo>
                    <a:lnTo>
                      <a:pt x="895" y="2087"/>
                    </a:lnTo>
                    <a:lnTo>
                      <a:pt x="831" y="2044"/>
                    </a:lnTo>
                    <a:lnTo>
                      <a:pt x="831" y="2044"/>
                    </a:lnTo>
                    <a:lnTo>
                      <a:pt x="725" y="2001"/>
                    </a:lnTo>
                    <a:lnTo>
                      <a:pt x="618" y="1938"/>
                    </a:lnTo>
                    <a:lnTo>
                      <a:pt x="576" y="1895"/>
                    </a:lnTo>
                    <a:lnTo>
                      <a:pt x="576" y="1895"/>
                    </a:lnTo>
                    <a:lnTo>
                      <a:pt x="448" y="1767"/>
                    </a:lnTo>
                    <a:lnTo>
                      <a:pt x="427" y="1703"/>
                    </a:lnTo>
                    <a:lnTo>
                      <a:pt x="427" y="1703"/>
                    </a:lnTo>
                    <a:lnTo>
                      <a:pt x="341" y="1533"/>
                    </a:lnTo>
                    <a:lnTo>
                      <a:pt x="341" y="1533"/>
                    </a:lnTo>
                    <a:lnTo>
                      <a:pt x="299" y="1384"/>
                    </a:lnTo>
                    <a:lnTo>
                      <a:pt x="299" y="1384"/>
                    </a:lnTo>
                    <a:lnTo>
                      <a:pt x="278" y="1320"/>
                    </a:lnTo>
                    <a:lnTo>
                      <a:pt x="278" y="1235"/>
                    </a:lnTo>
                    <a:lnTo>
                      <a:pt x="278" y="1235"/>
                    </a:lnTo>
                    <a:lnTo>
                      <a:pt x="256" y="1043"/>
                    </a:lnTo>
                    <a:lnTo>
                      <a:pt x="256" y="1043"/>
                    </a:lnTo>
                    <a:lnTo>
                      <a:pt x="256" y="745"/>
                    </a:lnTo>
                    <a:lnTo>
                      <a:pt x="256" y="128"/>
                    </a:lnTo>
                    <a:lnTo>
                      <a:pt x="256" y="128"/>
                    </a:lnTo>
                    <a:lnTo>
                      <a:pt x="256" y="85"/>
                    </a:lnTo>
                    <a:lnTo>
                      <a:pt x="214" y="43"/>
                    </a:lnTo>
                    <a:lnTo>
                      <a:pt x="171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2957;p49">
                <a:extLst>
                  <a:ext uri="{FF2B5EF4-FFF2-40B4-BE49-F238E27FC236}">
                    <a16:creationId xmlns:a16="http://schemas.microsoft.com/office/drawing/2014/main" id="{1A671C2A-E057-473B-4E7C-F623A4954744}"/>
                  </a:ext>
                </a:extLst>
              </p:cNvPr>
              <p:cNvSpPr/>
              <p:nvPr/>
            </p:nvSpPr>
            <p:spPr>
              <a:xfrm>
                <a:off x="4979906" y="3640948"/>
                <a:ext cx="9686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386" extrusionOk="0">
                    <a:moveTo>
                      <a:pt x="86" y="0"/>
                    </a:moveTo>
                    <a:lnTo>
                      <a:pt x="43" y="21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70"/>
                    </a:lnTo>
                    <a:lnTo>
                      <a:pt x="213" y="639"/>
                    </a:lnTo>
                    <a:lnTo>
                      <a:pt x="320" y="958"/>
                    </a:lnTo>
                    <a:lnTo>
                      <a:pt x="341" y="1022"/>
                    </a:lnTo>
                    <a:lnTo>
                      <a:pt x="405" y="1192"/>
                    </a:lnTo>
                    <a:lnTo>
                      <a:pt x="469" y="1320"/>
                    </a:lnTo>
                    <a:lnTo>
                      <a:pt x="533" y="1469"/>
                    </a:lnTo>
                    <a:lnTo>
                      <a:pt x="554" y="1512"/>
                    </a:lnTo>
                    <a:lnTo>
                      <a:pt x="639" y="1618"/>
                    </a:lnTo>
                    <a:lnTo>
                      <a:pt x="661" y="1682"/>
                    </a:lnTo>
                    <a:lnTo>
                      <a:pt x="724" y="1895"/>
                    </a:lnTo>
                    <a:lnTo>
                      <a:pt x="788" y="2086"/>
                    </a:lnTo>
                    <a:lnTo>
                      <a:pt x="767" y="2278"/>
                    </a:lnTo>
                    <a:lnTo>
                      <a:pt x="746" y="2427"/>
                    </a:lnTo>
                    <a:lnTo>
                      <a:pt x="682" y="2619"/>
                    </a:lnTo>
                    <a:lnTo>
                      <a:pt x="597" y="2832"/>
                    </a:lnTo>
                    <a:lnTo>
                      <a:pt x="533" y="3023"/>
                    </a:lnTo>
                    <a:lnTo>
                      <a:pt x="469" y="3130"/>
                    </a:lnTo>
                    <a:lnTo>
                      <a:pt x="426" y="3194"/>
                    </a:lnTo>
                    <a:lnTo>
                      <a:pt x="405" y="3236"/>
                    </a:lnTo>
                    <a:lnTo>
                      <a:pt x="426" y="3300"/>
                    </a:lnTo>
                    <a:lnTo>
                      <a:pt x="448" y="3343"/>
                    </a:lnTo>
                    <a:lnTo>
                      <a:pt x="469" y="3364"/>
                    </a:lnTo>
                    <a:lnTo>
                      <a:pt x="533" y="3385"/>
                    </a:lnTo>
                    <a:lnTo>
                      <a:pt x="618" y="3364"/>
                    </a:lnTo>
                    <a:lnTo>
                      <a:pt x="661" y="3321"/>
                    </a:lnTo>
                    <a:lnTo>
                      <a:pt x="724" y="3194"/>
                    </a:lnTo>
                    <a:lnTo>
                      <a:pt x="767" y="3108"/>
                    </a:lnTo>
                    <a:lnTo>
                      <a:pt x="831" y="2959"/>
                    </a:lnTo>
                    <a:lnTo>
                      <a:pt x="916" y="2725"/>
                    </a:lnTo>
                    <a:lnTo>
                      <a:pt x="1001" y="2470"/>
                    </a:lnTo>
                    <a:lnTo>
                      <a:pt x="1022" y="2299"/>
                    </a:lnTo>
                    <a:lnTo>
                      <a:pt x="1044" y="2129"/>
                    </a:lnTo>
                    <a:lnTo>
                      <a:pt x="1044" y="2023"/>
                    </a:lnTo>
                    <a:lnTo>
                      <a:pt x="1022" y="1959"/>
                    </a:lnTo>
                    <a:lnTo>
                      <a:pt x="1001" y="1895"/>
                    </a:lnTo>
                    <a:lnTo>
                      <a:pt x="916" y="1639"/>
                    </a:lnTo>
                    <a:lnTo>
                      <a:pt x="810" y="1405"/>
                    </a:lnTo>
                    <a:lnTo>
                      <a:pt x="724" y="1299"/>
                    </a:lnTo>
                    <a:lnTo>
                      <a:pt x="661" y="1150"/>
                    </a:lnTo>
                    <a:lnTo>
                      <a:pt x="575" y="937"/>
                    </a:lnTo>
                    <a:lnTo>
                      <a:pt x="575" y="873"/>
                    </a:lnTo>
                    <a:lnTo>
                      <a:pt x="533" y="767"/>
                    </a:lnTo>
                    <a:lnTo>
                      <a:pt x="405" y="447"/>
                    </a:lnTo>
                    <a:lnTo>
                      <a:pt x="341" y="341"/>
                    </a:lnTo>
                    <a:lnTo>
                      <a:pt x="299" y="234"/>
                    </a:lnTo>
                    <a:lnTo>
                      <a:pt x="256" y="85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2958;p49">
                <a:extLst>
                  <a:ext uri="{FF2B5EF4-FFF2-40B4-BE49-F238E27FC236}">
                    <a16:creationId xmlns:a16="http://schemas.microsoft.com/office/drawing/2014/main" id="{4119801F-3BB6-AD31-D209-A48BA3EC6045}"/>
                  </a:ext>
                </a:extLst>
              </p:cNvPr>
              <p:cNvSpPr/>
              <p:nvPr/>
            </p:nvSpPr>
            <p:spPr>
              <a:xfrm>
                <a:off x="4979906" y="3640948"/>
                <a:ext cx="9686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386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43" y="21"/>
                    </a:lnTo>
                    <a:lnTo>
                      <a:pt x="22" y="64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70"/>
                    </a:lnTo>
                    <a:lnTo>
                      <a:pt x="1" y="170"/>
                    </a:lnTo>
                    <a:lnTo>
                      <a:pt x="213" y="639"/>
                    </a:lnTo>
                    <a:lnTo>
                      <a:pt x="213" y="639"/>
                    </a:lnTo>
                    <a:lnTo>
                      <a:pt x="320" y="958"/>
                    </a:lnTo>
                    <a:lnTo>
                      <a:pt x="341" y="1022"/>
                    </a:lnTo>
                    <a:lnTo>
                      <a:pt x="405" y="1192"/>
                    </a:lnTo>
                    <a:lnTo>
                      <a:pt x="405" y="1192"/>
                    </a:lnTo>
                    <a:lnTo>
                      <a:pt x="469" y="1320"/>
                    </a:lnTo>
                    <a:lnTo>
                      <a:pt x="533" y="1469"/>
                    </a:lnTo>
                    <a:lnTo>
                      <a:pt x="554" y="1512"/>
                    </a:lnTo>
                    <a:lnTo>
                      <a:pt x="639" y="1618"/>
                    </a:lnTo>
                    <a:lnTo>
                      <a:pt x="661" y="1682"/>
                    </a:lnTo>
                    <a:lnTo>
                      <a:pt x="661" y="1682"/>
                    </a:lnTo>
                    <a:lnTo>
                      <a:pt x="661" y="1682"/>
                    </a:lnTo>
                    <a:lnTo>
                      <a:pt x="724" y="1895"/>
                    </a:lnTo>
                    <a:lnTo>
                      <a:pt x="788" y="2086"/>
                    </a:lnTo>
                    <a:lnTo>
                      <a:pt x="788" y="2086"/>
                    </a:lnTo>
                    <a:lnTo>
                      <a:pt x="767" y="2278"/>
                    </a:lnTo>
                    <a:lnTo>
                      <a:pt x="767" y="2278"/>
                    </a:lnTo>
                    <a:lnTo>
                      <a:pt x="746" y="2427"/>
                    </a:lnTo>
                    <a:lnTo>
                      <a:pt x="746" y="2427"/>
                    </a:lnTo>
                    <a:lnTo>
                      <a:pt x="682" y="2619"/>
                    </a:lnTo>
                    <a:lnTo>
                      <a:pt x="597" y="2832"/>
                    </a:lnTo>
                    <a:lnTo>
                      <a:pt x="533" y="3023"/>
                    </a:lnTo>
                    <a:lnTo>
                      <a:pt x="533" y="3023"/>
                    </a:lnTo>
                    <a:lnTo>
                      <a:pt x="469" y="3130"/>
                    </a:lnTo>
                    <a:lnTo>
                      <a:pt x="426" y="3194"/>
                    </a:lnTo>
                    <a:lnTo>
                      <a:pt x="426" y="3194"/>
                    </a:lnTo>
                    <a:lnTo>
                      <a:pt x="405" y="3236"/>
                    </a:lnTo>
                    <a:lnTo>
                      <a:pt x="426" y="3300"/>
                    </a:lnTo>
                    <a:lnTo>
                      <a:pt x="426" y="3300"/>
                    </a:lnTo>
                    <a:lnTo>
                      <a:pt x="448" y="3343"/>
                    </a:lnTo>
                    <a:lnTo>
                      <a:pt x="469" y="3364"/>
                    </a:lnTo>
                    <a:lnTo>
                      <a:pt x="469" y="3364"/>
                    </a:lnTo>
                    <a:lnTo>
                      <a:pt x="533" y="3385"/>
                    </a:lnTo>
                    <a:lnTo>
                      <a:pt x="533" y="3385"/>
                    </a:lnTo>
                    <a:lnTo>
                      <a:pt x="618" y="3364"/>
                    </a:lnTo>
                    <a:lnTo>
                      <a:pt x="661" y="3321"/>
                    </a:lnTo>
                    <a:lnTo>
                      <a:pt x="661" y="3321"/>
                    </a:lnTo>
                    <a:lnTo>
                      <a:pt x="724" y="3194"/>
                    </a:lnTo>
                    <a:lnTo>
                      <a:pt x="724" y="3194"/>
                    </a:lnTo>
                    <a:lnTo>
                      <a:pt x="767" y="3108"/>
                    </a:lnTo>
                    <a:lnTo>
                      <a:pt x="831" y="2959"/>
                    </a:lnTo>
                    <a:lnTo>
                      <a:pt x="831" y="2959"/>
                    </a:lnTo>
                    <a:lnTo>
                      <a:pt x="916" y="2725"/>
                    </a:lnTo>
                    <a:lnTo>
                      <a:pt x="916" y="2725"/>
                    </a:lnTo>
                    <a:lnTo>
                      <a:pt x="1001" y="2470"/>
                    </a:lnTo>
                    <a:lnTo>
                      <a:pt x="1001" y="2470"/>
                    </a:lnTo>
                    <a:lnTo>
                      <a:pt x="1022" y="2299"/>
                    </a:lnTo>
                    <a:lnTo>
                      <a:pt x="1044" y="2129"/>
                    </a:lnTo>
                    <a:lnTo>
                      <a:pt x="1044" y="2129"/>
                    </a:lnTo>
                    <a:lnTo>
                      <a:pt x="1044" y="2023"/>
                    </a:lnTo>
                    <a:lnTo>
                      <a:pt x="1022" y="1959"/>
                    </a:lnTo>
                    <a:lnTo>
                      <a:pt x="1022" y="1959"/>
                    </a:lnTo>
                    <a:lnTo>
                      <a:pt x="1001" y="1895"/>
                    </a:lnTo>
                    <a:lnTo>
                      <a:pt x="1001" y="1895"/>
                    </a:lnTo>
                    <a:lnTo>
                      <a:pt x="916" y="1639"/>
                    </a:lnTo>
                    <a:lnTo>
                      <a:pt x="916" y="1639"/>
                    </a:lnTo>
                    <a:lnTo>
                      <a:pt x="810" y="1405"/>
                    </a:lnTo>
                    <a:lnTo>
                      <a:pt x="724" y="1299"/>
                    </a:lnTo>
                    <a:lnTo>
                      <a:pt x="724" y="1299"/>
                    </a:lnTo>
                    <a:lnTo>
                      <a:pt x="661" y="1150"/>
                    </a:lnTo>
                    <a:lnTo>
                      <a:pt x="661" y="1150"/>
                    </a:lnTo>
                    <a:lnTo>
                      <a:pt x="575" y="937"/>
                    </a:lnTo>
                    <a:lnTo>
                      <a:pt x="575" y="873"/>
                    </a:lnTo>
                    <a:lnTo>
                      <a:pt x="533" y="767"/>
                    </a:lnTo>
                    <a:lnTo>
                      <a:pt x="533" y="767"/>
                    </a:lnTo>
                    <a:lnTo>
                      <a:pt x="405" y="447"/>
                    </a:lnTo>
                    <a:lnTo>
                      <a:pt x="341" y="341"/>
                    </a:lnTo>
                    <a:lnTo>
                      <a:pt x="299" y="234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92" y="21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2959;p49">
                <a:extLst>
                  <a:ext uri="{FF2B5EF4-FFF2-40B4-BE49-F238E27FC236}">
                    <a16:creationId xmlns:a16="http://schemas.microsoft.com/office/drawing/2014/main" id="{C0965E39-C964-6234-04E7-A3CDAD7A497E}"/>
                  </a:ext>
                </a:extLst>
              </p:cNvPr>
              <p:cNvSpPr/>
              <p:nvPr/>
            </p:nvSpPr>
            <p:spPr>
              <a:xfrm>
                <a:off x="4765429" y="3599666"/>
                <a:ext cx="53336" cy="61241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6601" extrusionOk="0">
                    <a:moveTo>
                      <a:pt x="362" y="1"/>
                    </a:moveTo>
                    <a:lnTo>
                      <a:pt x="320" y="22"/>
                    </a:lnTo>
                    <a:lnTo>
                      <a:pt x="277" y="43"/>
                    </a:lnTo>
                    <a:lnTo>
                      <a:pt x="256" y="86"/>
                    </a:lnTo>
                    <a:lnTo>
                      <a:pt x="235" y="150"/>
                    </a:lnTo>
                    <a:lnTo>
                      <a:pt x="213" y="277"/>
                    </a:lnTo>
                    <a:lnTo>
                      <a:pt x="192" y="554"/>
                    </a:lnTo>
                    <a:lnTo>
                      <a:pt x="107" y="1001"/>
                    </a:lnTo>
                    <a:lnTo>
                      <a:pt x="43" y="1406"/>
                    </a:lnTo>
                    <a:lnTo>
                      <a:pt x="0" y="1810"/>
                    </a:lnTo>
                    <a:lnTo>
                      <a:pt x="0" y="1938"/>
                    </a:lnTo>
                    <a:lnTo>
                      <a:pt x="22" y="2108"/>
                    </a:lnTo>
                    <a:lnTo>
                      <a:pt x="64" y="2236"/>
                    </a:lnTo>
                    <a:lnTo>
                      <a:pt x="107" y="2364"/>
                    </a:lnTo>
                    <a:lnTo>
                      <a:pt x="171" y="2513"/>
                    </a:lnTo>
                    <a:lnTo>
                      <a:pt x="256" y="2662"/>
                    </a:lnTo>
                    <a:lnTo>
                      <a:pt x="299" y="2704"/>
                    </a:lnTo>
                    <a:lnTo>
                      <a:pt x="341" y="2790"/>
                    </a:lnTo>
                    <a:lnTo>
                      <a:pt x="405" y="2917"/>
                    </a:lnTo>
                    <a:lnTo>
                      <a:pt x="469" y="3109"/>
                    </a:lnTo>
                    <a:lnTo>
                      <a:pt x="469" y="3215"/>
                    </a:lnTo>
                    <a:lnTo>
                      <a:pt x="469" y="3301"/>
                    </a:lnTo>
                    <a:lnTo>
                      <a:pt x="405" y="3599"/>
                    </a:lnTo>
                    <a:lnTo>
                      <a:pt x="384" y="3705"/>
                    </a:lnTo>
                    <a:lnTo>
                      <a:pt x="341" y="3833"/>
                    </a:lnTo>
                    <a:lnTo>
                      <a:pt x="341" y="3960"/>
                    </a:lnTo>
                    <a:lnTo>
                      <a:pt x="362" y="4088"/>
                    </a:lnTo>
                    <a:lnTo>
                      <a:pt x="384" y="4131"/>
                    </a:lnTo>
                    <a:lnTo>
                      <a:pt x="426" y="4195"/>
                    </a:lnTo>
                    <a:lnTo>
                      <a:pt x="490" y="4237"/>
                    </a:lnTo>
                    <a:lnTo>
                      <a:pt x="511" y="4344"/>
                    </a:lnTo>
                    <a:lnTo>
                      <a:pt x="511" y="4557"/>
                    </a:lnTo>
                    <a:lnTo>
                      <a:pt x="511" y="4642"/>
                    </a:lnTo>
                    <a:lnTo>
                      <a:pt x="511" y="4748"/>
                    </a:lnTo>
                    <a:lnTo>
                      <a:pt x="511" y="4855"/>
                    </a:lnTo>
                    <a:lnTo>
                      <a:pt x="554" y="4982"/>
                    </a:lnTo>
                    <a:lnTo>
                      <a:pt x="618" y="5089"/>
                    </a:lnTo>
                    <a:lnTo>
                      <a:pt x="703" y="5280"/>
                    </a:lnTo>
                    <a:lnTo>
                      <a:pt x="767" y="5429"/>
                    </a:lnTo>
                    <a:lnTo>
                      <a:pt x="809" y="5557"/>
                    </a:lnTo>
                    <a:lnTo>
                      <a:pt x="873" y="5685"/>
                    </a:lnTo>
                    <a:lnTo>
                      <a:pt x="937" y="5770"/>
                    </a:lnTo>
                    <a:lnTo>
                      <a:pt x="1022" y="5919"/>
                    </a:lnTo>
                    <a:lnTo>
                      <a:pt x="1108" y="5983"/>
                    </a:lnTo>
                    <a:lnTo>
                      <a:pt x="1193" y="6047"/>
                    </a:lnTo>
                    <a:lnTo>
                      <a:pt x="1235" y="6068"/>
                    </a:lnTo>
                    <a:lnTo>
                      <a:pt x="1320" y="6089"/>
                    </a:lnTo>
                    <a:lnTo>
                      <a:pt x="1512" y="6089"/>
                    </a:lnTo>
                    <a:lnTo>
                      <a:pt x="1682" y="6047"/>
                    </a:lnTo>
                    <a:lnTo>
                      <a:pt x="1789" y="6026"/>
                    </a:lnTo>
                    <a:lnTo>
                      <a:pt x="1853" y="6026"/>
                    </a:lnTo>
                    <a:lnTo>
                      <a:pt x="1938" y="6089"/>
                    </a:lnTo>
                    <a:lnTo>
                      <a:pt x="2044" y="6175"/>
                    </a:lnTo>
                    <a:lnTo>
                      <a:pt x="2236" y="6324"/>
                    </a:lnTo>
                    <a:lnTo>
                      <a:pt x="2449" y="6473"/>
                    </a:lnTo>
                    <a:lnTo>
                      <a:pt x="2576" y="6536"/>
                    </a:lnTo>
                    <a:lnTo>
                      <a:pt x="2704" y="6579"/>
                    </a:lnTo>
                    <a:lnTo>
                      <a:pt x="2832" y="6600"/>
                    </a:lnTo>
                    <a:lnTo>
                      <a:pt x="3151" y="6600"/>
                    </a:lnTo>
                    <a:lnTo>
                      <a:pt x="3428" y="6579"/>
                    </a:lnTo>
                    <a:lnTo>
                      <a:pt x="3684" y="6579"/>
                    </a:lnTo>
                    <a:lnTo>
                      <a:pt x="3875" y="6558"/>
                    </a:lnTo>
                    <a:lnTo>
                      <a:pt x="3960" y="6515"/>
                    </a:lnTo>
                    <a:lnTo>
                      <a:pt x="4088" y="6430"/>
                    </a:lnTo>
                    <a:lnTo>
                      <a:pt x="4152" y="6387"/>
                    </a:lnTo>
                    <a:lnTo>
                      <a:pt x="4194" y="6345"/>
                    </a:lnTo>
                    <a:lnTo>
                      <a:pt x="4301" y="6260"/>
                    </a:lnTo>
                    <a:lnTo>
                      <a:pt x="4450" y="6175"/>
                    </a:lnTo>
                    <a:lnTo>
                      <a:pt x="4556" y="6153"/>
                    </a:lnTo>
                    <a:lnTo>
                      <a:pt x="4748" y="6153"/>
                    </a:lnTo>
                    <a:lnTo>
                      <a:pt x="4854" y="6175"/>
                    </a:lnTo>
                    <a:lnTo>
                      <a:pt x="4940" y="6196"/>
                    </a:lnTo>
                    <a:lnTo>
                      <a:pt x="5067" y="6196"/>
                    </a:lnTo>
                    <a:lnTo>
                      <a:pt x="5174" y="6217"/>
                    </a:lnTo>
                    <a:lnTo>
                      <a:pt x="5238" y="6217"/>
                    </a:lnTo>
                    <a:lnTo>
                      <a:pt x="5301" y="6196"/>
                    </a:lnTo>
                    <a:lnTo>
                      <a:pt x="5365" y="6196"/>
                    </a:lnTo>
                    <a:lnTo>
                      <a:pt x="5536" y="6132"/>
                    </a:lnTo>
                    <a:lnTo>
                      <a:pt x="5642" y="6068"/>
                    </a:lnTo>
                    <a:lnTo>
                      <a:pt x="5706" y="6026"/>
                    </a:lnTo>
                    <a:lnTo>
                      <a:pt x="5727" y="5983"/>
                    </a:lnTo>
                    <a:lnTo>
                      <a:pt x="5749" y="5940"/>
                    </a:lnTo>
                    <a:lnTo>
                      <a:pt x="5727" y="5877"/>
                    </a:lnTo>
                    <a:lnTo>
                      <a:pt x="5685" y="5855"/>
                    </a:lnTo>
                    <a:lnTo>
                      <a:pt x="5642" y="5813"/>
                    </a:lnTo>
                    <a:lnTo>
                      <a:pt x="5621" y="5813"/>
                    </a:lnTo>
                    <a:lnTo>
                      <a:pt x="5557" y="5834"/>
                    </a:lnTo>
                    <a:lnTo>
                      <a:pt x="5493" y="5855"/>
                    </a:lnTo>
                    <a:lnTo>
                      <a:pt x="5429" y="5898"/>
                    </a:lnTo>
                    <a:lnTo>
                      <a:pt x="5259" y="5940"/>
                    </a:lnTo>
                    <a:lnTo>
                      <a:pt x="5067" y="5940"/>
                    </a:lnTo>
                    <a:lnTo>
                      <a:pt x="4961" y="5919"/>
                    </a:lnTo>
                    <a:lnTo>
                      <a:pt x="4812" y="5898"/>
                    </a:lnTo>
                    <a:lnTo>
                      <a:pt x="4514" y="5898"/>
                    </a:lnTo>
                    <a:lnTo>
                      <a:pt x="4386" y="5919"/>
                    </a:lnTo>
                    <a:lnTo>
                      <a:pt x="4280" y="5962"/>
                    </a:lnTo>
                    <a:lnTo>
                      <a:pt x="4152" y="6047"/>
                    </a:lnTo>
                    <a:lnTo>
                      <a:pt x="4003" y="6175"/>
                    </a:lnTo>
                    <a:lnTo>
                      <a:pt x="3960" y="6217"/>
                    </a:lnTo>
                    <a:lnTo>
                      <a:pt x="3854" y="6281"/>
                    </a:lnTo>
                    <a:lnTo>
                      <a:pt x="3726" y="6302"/>
                    </a:lnTo>
                    <a:lnTo>
                      <a:pt x="3556" y="6324"/>
                    </a:lnTo>
                    <a:lnTo>
                      <a:pt x="3236" y="6324"/>
                    </a:lnTo>
                    <a:lnTo>
                      <a:pt x="2981" y="6345"/>
                    </a:lnTo>
                    <a:lnTo>
                      <a:pt x="2832" y="6345"/>
                    </a:lnTo>
                    <a:lnTo>
                      <a:pt x="2725" y="6324"/>
                    </a:lnTo>
                    <a:lnTo>
                      <a:pt x="2662" y="6281"/>
                    </a:lnTo>
                    <a:lnTo>
                      <a:pt x="2491" y="6196"/>
                    </a:lnTo>
                    <a:lnTo>
                      <a:pt x="2364" y="6089"/>
                    </a:lnTo>
                    <a:lnTo>
                      <a:pt x="2193" y="5962"/>
                    </a:lnTo>
                    <a:lnTo>
                      <a:pt x="2087" y="5877"/>
                    </a:lnTo>
                    <a:lnTo>
                      <a:pt x="1959" y="5791"/>
                    </a:lnTo>
                    <a:lnTo>
                      <a:pt x="1895" y="5770"/>
                    </a:lnTo>
                    <a:lnTo>
                      <a:pt x="1746" y="5770"/>
                    </a:lnTo>
                    <a:lnTo>
                      <a:pt x="1682" y="5791"/>
                    </a:lnTo>
                    <a:lnTo>
                      <a:pt x="1491" y="5813"/>
                    </a:lnTo>
                    <a:lnTo>
                      <a:pt x="1363" y="5834"/>
                    </a:lnTo>
                    <a:lnTo>
                      <a:pt x="1257" y="5791"/>
                    </a:lnTo>
                    <a:lnTo>
                      <a:pt x="1193" y="5706"/>
                    </a:lnTo>
                    <a:lnTo>
                      <a:pt x="1129" y="5600"/>
                    </a:lnTo>
                    <a:lnTo>
                      <a:pt x="1086" y="5536"/>
                    </a:lnTo>
                    <a:lnTo>
                      <a:pt x="1065" y="5472"/>
                    </a:lnTo>
                    <a:lnTo>
                      <a:pt x="1022" y="5366"/>
                    </a:lnTo>
                    <a:lnTo>
                      <a:pt x="916" y="5110"/>
                    </a:lnTo>
                    <a:lnTo>
                      <a:pt x="852" y="4982"/>
                    </a:lnTo>
                    <a:lnTo>
                      <a:pt x="767" y="4833"/>
                    </a:lnTo>
                    <a:lnTo>
                      <a:pt x="767" y="4706"/>
                    </a:lnTo>
                    <a:lnTo>
                      <a:pt x="767" y="4620"/>
                    </a:lnTo>
                    <a:lnTo>
                      <a:pt x="767" y="4344"/>
                    </a:lnTo>
                    <a:lnTo>
                      <a:pt x="767" y="4237"/>
                    </a:lnTo>
                    <a:lnTo>
                      <a:pt x="703" y="4088"/>
                    </a:lnTo>
                    <a:lnTo>
                      <a:pt x="639" y="4024"/>
                    </a:lnTo>
                    <a:lnTo>
                      <a:pt x="597" y="3982"/>
                    </a:lnTo>
                    <a:lnTo>
                      <a:pt x="597" y="3918"/>
                    </a:lnTo>
                    <a:lnTo>
                      <a:pt x="639" y="3769"/>
                    </a:lnTo>
                    <a:lnTo>
                      <a:pt x="682" y="3535"/>
                    </a:lnTo>
                    <a:lnTo>
                      <a:pt x="724" y="3322"/>
                    </a:lnTo>
                    <a:lnTo>
                      <a:pt x="724" y="3194"/>
                    </a:lnTo>
                    <a:lnTo>
                      <a:pt x="724" y="3088"/>
                    </a:lnTo>
                    <a:lnTo>
                      <a:pt x="703" y="2960"/>
                    </a:lnTo>
                    <a:lnTo>
                      <a:pt x="660" y="2853"/>
                    </a:lnTo>
                    <a:lnTo>
                      <a:pt x="575" y="2662"/>
                    </a:lnTo>
                    <a:lnTo>
                      <a:pt x="490" y="2534"/>
                    </a:lnTo>
                    <a:lnTo>
                      <a:pt x="341" y="2279"/>
                    </a:lnTo>
                    <a:lnTo>
                      <a:pt x="299" y="2172"/>
                    </a:lnTo>
                    <a:lnTo>
                      <a:pt x="256" y="2002"/>
                    </a:lnTo>
                    <a:lnTo>
                      <a:pt x="256" y="1810"/>
                    </a:lnTo>
                    <a:lnTo>
                      <a:pt x="277" y="1597"/>
                    </a:lnTo>
                    <a:lnTo>
                      <a:pt x="320" y="1299"/>
                    </a:lnTo>
                    <a:lnTo>
                      <a:pt x="384" y="1001"/>
                    </a:lnTo>
                    <a:lnTo>
                      <a:pt x="384" y="937"/>
                    </a:lnTo>
                    <a:lnTo>
                      <a:pt x="448" y="576"/>
                    </a:lnTo>
                    <a:lnTo>
                      <a:pt x="490" y="235"/>
                    </a:lnTo>
                    <a:lnTo>
                      <a:pt x="490" y="150"/>
                    </a:lnTo>
                    <a:lnTo>
                      <a:pt x="490" y="107"/>
                    </a:lnTo>
                    <a:lnTo>
                      <a:pt x="469" y="65"/>
                    </a:lnTo>
                    <a:lnTo>
                      <a:pt x="426" y="22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2960;p49">
                <a:extLst>
                  <a:ext uri="{FF2B5EF4-FFF2-40B4-BE49-F238E27FC236}">
                    <a16:creationId xmlns:a16="http://schemas.microsoft.com/office/drawing/2014/main" id="{75F65CAA-2CA8-B6EA-3564-64BE3E350764}"/>
                  </a:ext>
                </a:extLst>
              </p:cNvPr>
              <p:cNvSpPr/>
              <p:nvPr/>
            </p:nvSpPr>
            <p:spPr>
              <a:xfrm>
                <a:off x="4765429" y="3599666"/>
                <a:ext cx="53336" cy="61241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6601" fill="none" extrusionOk="0">
                    <a:moveTo>
                      <a:pt x="362" y="1"/>
                    </a:moveTo>
                    <a:lnTo>
                      <a:pt x="362" y="1"/>
                    </a:lnTo>
                    <a:lnTo>
                      <a:pt x="320" y="22"/>
                    </a:lnTo>
                    <a:lnTo>
                      <a:pt x="277" y="43"/>
                    </a:lnTo>
                    <a:lnTo>
                      <a:pt x="277" y="43"/>
                    </a:lnTo>
                    <a:lnTo>
                      <a:pt x="256" y="86"/>
                    </a:lnTo>
                    <a:lnTo>
                      <a:pt x="235" y="150"/>
                    </a:lnTo>
                    <a:lnTo>
                      <a:pt x="213" y="277"/>
                    </a:lnTo>
                    <a:lnTo>
                      <a:pt x="213" y="277"/>
                    </a:lnTo>
                    <a:lnTo>
                      <a:pt x="192" y="554"/>
                    </a:lnTo>
                    <a:lnTo>
                      <a:pt x="192" y="554"/>
                    </a:lnTo>
                    <a:lnTo>
                      <a:pt x="107" y="1001"/>
                    </a:lnTo>
                    <a:lnTo>
                      <a:pt x="107" y="1001"/>
                    </a:lnTo>
                    <a:lnTo>
                      <a:pt x="43" y="1406"/>
                    </a:lnTo>
                    <a:lnTo>
                      <a:pt x="0" y="1810"/>
                    </a:lnTo>
                    <a:lnTo>
                      <a:pt x="0" y="1810"/>
                    </a:lnTo>
                    <a:lnTo>
                      <a:pt x="0" y="1938"/>
                    </a:lnTo>
                    <a:lnTo>
                      <a:pt x="22" y="2108"/>
                    </a:lnTo>
                    <a:lnTo>
                      <a:pt x="22" y="2108"/>
                    </a:lnTo>
                    <a:lnTo>
                      <a:pt x="64" y="2236"/>
                    </a:lnTo>
                    <a:lnTo>
                      <a:pt x="107" y="2364"/>
                    </a:lnTo>
                    <a:lnTo>
                      <a:pt x="107" y="2364"/>
                    </a:lnTo>
                    <a:lnTo>
                      <a:pt x="171" y="2513"/>
                    </a:lnTo>
                    <a:lnTo>
                      <a:pt x="256" y="2662"/>
                    </a:lnTo>
                    <a:lnTo>
                      <a:pt x="299" y="2704"/>
                    </a:lnTo>
                    <a:lnTo>
                      <a:pt x="341" y="2790"/>
                    </a:lnTo>
                    <a:lnTo>
                      <a:pt x="341" y="2790"/>
                    </a:lnTo>
                    <a:lnTo>
                      <a:pt x="405" y="2917"/>
                    </a:lnTo>
                    <a:lnTo>
                      <a:pt x="405" y="2917"/>
                    </a:lnTo>
                    <a:lnTo>
                      <a:pt x="469" y="3109"/>
                    </a:lnTo>
                    <a:lnTo>
                      <a:pt x="469" y="3109"/>
                    </a:lnTo>
                    <a:lnTo>
                      <a:pt x="469" y="3215"/>
                    </a:lnTo>
                    <a:lnTo>
                      <a:pt x="469" y="3215"/>
                    </a:lnTo>
                    <a:lnTo>
                      <a:pt x="469" y="3301"/>
                    </a:lnTo>
                    <a:lnTo>
                      <a:pt x="469" y="3301"/>
                    </a:lnTo>
                    <a:lnTo>
                      <a:pt x="405" y="3599"/>
                    </a:lnTo>
                    <a:lnTo>
                      <a:pt x="384" y="3705"/>
                    </a:lnTo>
                    <a:lnTo>
                      <a:pt x="341" y="3833"/>
                    </a:lnTo>
                    <a:lnTo>
                      <a:pt x="341" y="3833"/>
                    </a:lnTo>
                    <a:lnTo>
                      <a:pt x="341" y="3960"/>
                    </a:lnTo>
                    <a:lnTo>
                      <a:pt x="362" y="4088"/>
                    </a:lnTo>
                    <a:lnTo>
                      <a:pt x="362" y="4088"/>
                    </a:lnTo>
                    <a:lnTo>
                      <a:pt x="384" y="4131"/>
                    </a:lnTo>
                    <a:lnTo>
                      <a:pt x="426" y="4195"/>
                    </a:lnTo>
                    <a:lnTo>
                      <a:pt x="490" y="4237"/>
                    </a:lnTo>
                    <a:lnTo>
                      <a:pt x="490" y="4237"/>
                    </a:lnTo>
                    <a:lnTo>
                      <a:pt x="511" y="4344"/>
                    </a:lnTo>
                    <a:lnTo>
                      <a:pt x="511" y="4344"/>
                    </a:lnTo>
                    <a:lnTo>
                      <a:pt x="511" y="4557"/>
                    </a:lnTo>
                    <a:lnTo>
                      <a:pt x="511" y="4642"/>
                    </a:lnTo>
                    <a:lnTo>
                      <a:pt x="511" y="4642"/>
                    </a:lnTo>
                    <a:lnTo>
                      <a:pt x="511" y="4748"/>
                    </a:lnTo>
                    <a:lnTo>
                      <a:pt x="511" y="4855"/>
                    </a:lnTo>
                    <a:lnTo>
                      <a:pt x="511" y="4855"/>
                    </a:lnTo>
                    <a:lnTo>
                      <a:pt x="554" y="4982"/>
                    </a:lnTo>
                    <a:lnTo>
                      <a:pt x="618" y="5089"/>
                    </a:lnTo>
                    <a:lnTo>
                      <a:pt x="618" y="5089"/>
                    </a:lnTo>
                    <a:lnTo>
                      <a:pt x="703" y="5280"/>
                    </a:lnTo>
                    <a:lnTo>
                      <a:pt x="767" y="5429"/>
                    </a:lnTo>
                    <a:lnTo>
                      <a:pt x="809" y="5557"/>
                    </a:lnTo>
                    <a:lnTo>
                      <a:pt x="809" y="5557"/>
                    </a:lnTo>
                    <a:lnTo>
                      <a:pt x="873" y="5685"/>
                    </a:lnTo>
                    <a:lnTo>
                      <a:pt x="873" y="5685"/>
                    </a:lnTo>
                    <a:lnTo>
                      <a:pt x="937" y="5770"/>
                    </a:lnTo>
                    <a:lnTo>
                      <a:pt x="937" y="5770"/>
                    </a:lnTo>
                    <a:lnTo>
                      <a:pt x="1022" y="5919"/>
                    </a:lnTo>
                    <a:lnTo>
                      <a:pt x="1022" y="5919"/>
                    </a:lnTo>
                    <a:lnTo>
                      <a:pt x="1108" y="5983"/>
                    </a:lnTo>
                    <a:lnTo>
                      <a:pt x="1108" y="5983"/>
                    </a:lnTo>
                    <a:lnTo>
                      <a:pt x="1193" y="6047"/>
                    </a:lnTo>
                    <a:lnTo>
                      <a:pt x="1235" y="6068"/>
                    </a:lnTo>
                    <a:lnTo>
                      <a:pt x="1235" y="6068"/>
                    </a:lnTo>
                    <a:lnTo>
                      <a:pt x="1320" y="6089"/>
                    </a:lnTo>
                    <a:lnTo>
                      <a:pt x="1384" y="6089"/>
                    </a:lnTo>
                    <a:lnTo>
                      <a:pt x="1384" y="6089"/>
                    </a:lnTo>
                    <a:lnTo>
                      <a:pt x="1384" y="6089"/>
                    </a:lnTo>
                    <a:lnTo>
                      <a:pt x="1512" y="6089"/>
                    </a:lnTo>
                    <a:lnTo>
                      <a:pt x="1512" y="6089"/>
                    </a:lnTo>
                    <a:lnTo>
                      <a:pt x="1682" y="6047"/>
                    </a:lnTo>
                    <a:lnTo>
                      <a:pt x="1682" y="6047"/>
                    </a:lnTo>
                    <a:lnTo>
                      <a:pt x="1789" y="6026"/>
                    </a:lnTo>
                    <a:lnTo>
                      <a:pt x="1853" y="6026"/>
                    </a:lnTo>
                    <a:lnTo>
                      <a:pt x="1853" y="6026"/>
                    </a:lnTo>
                    <a:lnTo>
                      <a:pt x="1938" y="6089"/>
                    </a:lnTo>
                    <a:lnTo>
                      <a:pt x="2044" y="6175"/>
                    </a:lnTo>
                    <a:lnTo>
                      <a:pt x="2044" y="6175"/>
                    </a:lnTo>
                    <a:lnTo>
                      <a:pt x="2236" y="6324"/>
                    </a:lnTo>
                    <a:lnTo>
                      <a:pt x="2449" y="6473"/>
                    </a:lnTo>
                    <a:lnTo>
                      <a:pt x="2449" y="6473"/>
                    </a:lnTo>
                    <a:lnTo>
                      <a:pt x="2576" y="6536"/>
                    </a:lnTo>
                    <a:lnTo>
                      <a:pt x="2576" y="6536"/>
                    </a:lnTo>
                    <a:lnTo>
                      <a:pt x="2704" y="6579"/>
                    </a:lnTo>
                    <a:lnTo>
                      <a:pt x="2832" y="6600"/>
                    </a:lnTo>
                    <a:lnTo>
                      <a:pt x="2832" y="6600"/>
                    </a:lnTo>
                    <a:lnTo>
                      <a:pt x="3002" y="6600"/>
                    </a:lnTo>
                    <a:lnTo>
                      <a:pt x="3002" y="6600"/>
                    </a:lnTo>
                    <a:lnTo>
                      <a:pt x="3151" y="6600"/>
                    </a:lnTo>
                    <a:lnTo>
                      <a:pt x="3151" y="6600"/>
                    </a:lnTo>
                    <a:lnTo>
                      <a:pt x="3428" y="6579"/>
                    </a:lnTo>
                    <a:lnTo>
                      <a:pt x="3556" y="6579"/>
                    </a:lnTo>
                    <a:lnTo>
                      <a:pt x="3684" y="6579"/>
                    </a:lnTo>
                    <a:lnTo>
                      <a:pt x="3684" y="6579"/>
                    </a:lnTo>
                    <a:lnTo>
                      <a:pt x="3875" y="6558"/>
                    </a:lnTo>
                    <a:lnTo>
                      <a:pt x="3875" y="6558"/>
                    </a:lnTo>
                    <a:lnTo>
                      <a:pt x="3960" y="6515"/>
                    </a:lnTo>
                    <a:lnTo>
                      <a:pt x="3960" y="6515"/>
                    </a:lnTo>
                    <a:lnTo>
                      <a:pt x="4088" y="6430"/>
                    </a:lnTo>
                    <a:lnTo>
                      <a:pt x="4152" y="6387"/>
                    </a:lnTo>
                    <a:lnTo>
                      <a:pt x="4194" y="6345"/>
                    </a:lnTo>
                    <a:lnTo>
                      <a:pt x="4194" y="6345"/>
                    </a:lnTo>
                    <a:lnTo>
                      <a:pt x="4301" y="6260"/>
                    </a:lnTo>
                    <a:lnTo>
                      <a:pt x="4301" y="6260"/>
                    </a:lnTo>
                    <a:lnTo>
                      <a:pt x="4450" y="6175"/>
                    </a:lnTo>
                    <a:lnTo>
                      <a:pt x="4450" y="6175"/>
                    </a:lnTo>
                    <a:lnTo>
                      <a:pt x="4556" y="6153"/>
                    </a:lnTo>
                    <a:lnTo>
                      <a:pt x="4556" y="6153"/>
                    </a:lnTo>
                    <a:lnTo>
                      <a:pt x="4620" y="6153"/>
                    </a:lnTo>
                    <a:lnTo>
                      <a:pt x="4620" y="6153"/>
                    </a:lnTo>
                    <a:lnTo>
                      <a:pt x="4684" y="6153"/>
                    </a:lnTo>
                    <a:lnTo>
                      <a:pt x="4684" y="6153"/>
                    </a:lnTo>
                    <a:lnTo>
                      <a:pt x="4748" y="6153"/>
                    </a:lnTo>
                    <a:lnTo>
                      <a:pt x="4748" y="6153"/>
                    </a:lnTo>
                    <a:lnTo>
                      <a:pt x="4854" y="6175"/>
                    </a:lnTo>
                    <a:lnTo>
                      <a:pt x="4940" y="6196"/>
                    </a:lnTo>
                    <a:lnTo>
                      <a:pt x="4940" y="6196"/>
                    </a:lnTo>
                    <a:lnTo>
                      <a:pt x="5067" y="6196"/>
                    </a:lnTo>
                    <a:lnTo>
                      <a:pt x="5067" y="6196"/>
                    </a:lnTo>
                    <a:lnTo>
                      <a:pt x="5174" y="6217"/>
                    </a:lnTo>
                    <a:lnTo>
                      <a:pt x="5238" y="6217"/>
                    </a:lnTo>
                    <a:lnTo>
                      <a:pt x="5301" y="6196"/>
                    </a:lnTo>
                    <a:lnTo>
                      <a:pt x="5365" y="6196"/>
                    </a:lnTo>
                    <a:lnTo>
                      <a:pt x="5365" y="6196"/>
                    </a:lnTo>
                    <a:lnTo>
                      <a:pt x="5536" y="6132"/>
                    </a:lnTo>
                    <a:lnTo>
                      <a:pt x="5536" y="6132"/>
                    </a:lnTo>
                    <a:lnTo>
                      <a:pt x="5642" y="6068"/>
                    </a:lnTo>
                    <a:lnTo>
                      <a:pt x="5642" y="6068"/>
                    </a:lnTo>
                    <a:lnTo>
                      <a:pt x="5706" y="6026"/>
                    </a:lnTo>
                    <a:lnTo>
                      <a:pt x="5727" y="5983"/>
                    </a:lnTo>
                    <a:lnTo>
                      <a:pt x="5727" y="5983"/>
                    </a:lnTo>
                    <a:lnTo>
                      <a:pt x="5749" y="5940"/>
                    </a:lnTo>
                    <a:lnTo>
                      <a:pt x="5727" y="5877"/>
                    </a:lnTo>
                    <a:lnTo>
                      <a:pt x="5727" y="5877"/>
                    </a:lnTo>
                    <a:lnTo>
                      <a:pt x="5685" y="5855"/>
                    </a:lnTo>
                    <a:lnTo>
                      <a:pt x="5642" y="5813"/>
                    </a:lnTo>
                    <a:lnTo>
                      <a:pt x="5642" y="5813"/>
                    </a:lnTo>
                    <a:lnTo>
                      <a:pt x="5621" y="5813"/>
                    </a:lnTo>
                    <a:lnTo>
                      <a:pt x="5621" y="5813"/>
                    </a:lnTo>
                    <a:lnTo>
                      <a:pt x="5557" y="5834"/>
                    </a:lnTo>
                    <a:lnTo>
                      <a:pt x="5493" y="5855"/>
                    </a:lnTo>
                    <a:lnTo>
                      <a:pt x="5429" y="5898"/>
                    </a:lnTo>
                    <a:lnTo>
                      <a:pt x="5429" y="5898"/>
                    </a:lnTo>
                    <a:lnTo>
                      <a:pt x="5259" y="5940"/>
                    </a:lnTo>
                    <a:lnTo>
                      <a:pt x="5259" y="5940"/>
                    </a:lnTo>
                    <a:lnTo>
                      <a:pt x="5174" y="5940"/>
                    </a:lnTo>
                    <a:lnTo>
                      <a:pt x="5174" y="5940"/>
                    </a:lnTo>
                    <a:lnTo>
                      <a:pt x="5067" y="5940"/>
                    </a:lnTo>
                    <a:lnTo>
                      <a:pt x="4961" y="5919"/>
                    </a:lnTo>
                    <a:lnTo>
                      <a:pt x="4812" y="5898"/>
                    </a:lnTo>
                    <a:lnTo>
                      <a:pt x="4812" y="5898"/>
                    </a:lnTo>
                    <a:lnTo>
                      <a:pt x="4684" y="5898"/>
                    </a:lnTo>
                    <a:lnTo>
                      <a:pt x="4620" y="5898"/>
                    </a:lnTo>
                    <a:lnTo>
                      <a:pt x="4620" y="5898"/>
                    </a:lnTo>
                    <a:lnTo>
                      <a:pt x="4514" y="5898"/>
                    </a:lnTo>
                    <a:lnTo>
                      <a:pt x="4386" y="5919"/>
                    </a:lnTo>
                    <a:lnTo>
                      <a:pt x="4386" y="5919"/>
                    </a:lnTo>
                    <a:lnTo>
                      <a:pt x="4280" y="5962"/>
                    </a:lnTo>
                    <a:lnTo>
                      <a:pt x="4152" y="6047"/>
                    </a:lnTo>
                    <a:lnTo>
                      <a:pt x="4152" y="6047"/>
                    </a:lnTo>
                    <a:lnTo>
                      <a:pt x="4003" y="6175"/>
                    </a:lnTo>
                    <a:lnTo>
                      <a:pt x="3960" y="6217"/>
                    </a:lnTo>
                    <a:lnTo>
                      <a:pt x="3960" y="6217"/>
                    </a:lnTo>
                    <a:lnTo>
                      <a:pt x="3854" y="6281"/>
                    </a:lnTo>
                    <a:lnTo>
                      <a:pt x="3854" y="6281"/>
                    </a:lnTo>
                    <a:lnTo>
                      <a:pt x="3726" y="6302"/>
                    </a:lnTo>
                    <a:lnTo>
                      <a:pt x="3726" y="6302"/>
                    </a:lnTo>
                    <a:lnTo>
                      <a:pt x="3556" y="6324"/>
                    </a:lnTo>
                    <a:lnTo>
                      <a:pt x="3556" y="6324"/>
                    </a:lnTo>
                    <a:lnTo>
                      <a:pt x="3322" y="6324"/>
                    </a:lnTo>
                    <a:lnTo>
                      <a:pt x="3236" y="6324"/>
                    </a:lnTo>
                    <a:lnTo>
                      <a:pt x="3236" y="6324"/>
                    </a:lnTo>
                    <a:lnTo>
                      <a:pt x="2981" y="6345"/>
                    </a:lnTo>
                    <a:lnTo>
                      <a:pt x="2981" y="6345"/>
                    </a:lnTo>
                    <a:lnTo>
                      <a:pt x="2832" y="6345"/>
                    </a:lnTo>
                    <a:lnTo>
                      <a:pt x="2832" y="6345"/>
                    </a:lnTo>
                    <a:lnTo>
                      <a:pt x="2725" y="6324"/>
                    </a:lnTo>
                    <a:lnTo>
                      <a:pt x="2662" y="6281"/>
                    </a:lnTo>
                    <a:lnTo>
                      <a:pt x="2662" y="6281"/>
                    </a:lnTo>
                    <a:lnTo>
                      <a:pt x="2491" y="6196"/>
                    </a:lnTo>
                    <a:lnTo>
                      <a:pt x="2491" y="6196"/>
                    </a:lnTo>
                    <a:lnTo>
                      <a:pt x="2364" y="6089"/>
                    </a:lnTo>
                    <a:lnTo>
                      <a:pt x="2364" y="6089"/>
                    </a:lnTo>
                    <a:lnTo>
                      <a:pt x="2193" y="5962"/>
                    </a:lnTo>
                    <a:lnTo>
                      <a:pt x="2193" y="5962"/>
                    </a:lnTo>
                    <a:lnTo>
                      <a:pt x="2087" y="5877"/>
                    </a:lnTo>
                    <a:lnTo>
                      <a:pt x="1959" y="5791"/>
                    </a:lnTo>
                    <a:lnTo>
                      <a:pt x="1959" y="5791"/>
                    </a:lnTo>
                    <a:lnTo>
                      <a:pt x="1895" y="5770"/>
                    </a:lnTo>
                    <a:lnTo>
                      <a:pt x="1810" y="5770"/>
                    </a:lnTo>
                    <a:lnTo>
                      <a:pt x="1810" y="5770"/>
                    </a:lnTo>
                    <a:lnTo>
                      <a:pt x="1810" y="5770"/>
                    </a:lnTo>
                    <a:lnTo>
                      <a:pt x="1746" y="5770"/>
                    </a:lnTo>
                    <a:lnTo>
                      <a:pt x="1746" y="5770"/>
                    </a:lnTo>
                    <a:lnTo>
                      <a:pt x="1682" y="5791"/>
                    </a:lnTo>
                    <a:lnTo>
                      <a:pt x="1491" y="5813"/>
                    </a:lnTo>
                    <a:lnTo>
                      <a:pt x="1491" y="5813"/>
                    </a:lnTo>
                    <a:lnTo>
                      <a:pt x="1363" y="5834"/>
                    </a:lnTo>
                    <a:lnTo>
                      <a:pt x="1363" y="5834"/>
                    </a:lnTo>
                    <a:lnTo>
                      <a:pt x="1257" y="5791"/>
                    </a:lnTo>
                    <a:lnTo>
                      <a:pt x="1257" y="5791"/>
                    </a:lnTo>
                    <a:lnTo>
                      <a:pt x="1193" y="5706"/>
                    </a:lnTo>
                    <a:lnTo>
                      <a:pt x="1193" y="5706"/>
                    </a:lnTo>
                    <a:lnTo>
                      <a:pt x="1129" y="5600"/>
                    </a:lnTo>
                    <a:lnTo>
                      <a:pt x="1086" y="5536"/>
                    </a:lnTo>
                    <a:lnTo>
                      <a:pt x="1086" y="5536"/>
                    </a:lnTo>
                    <a:lnTo>
                      <a:pt x="1065" y="5472"/>
                    </a:lnTo>
                    <a:lnTo>
                      <a:pt x="1022" y="5366"/>
                    </a:lnTo>
                    <a:lnTo>
                      <a:pt x="1022" y="5366"/>
                    </a:lnTo>
                    <a:lnTo>
                      <a:pt x="916" y="5110"/>
                    </a:lnTo>
                    <a:lnTo>
                      <a:pt x="916" y="5110"/>
                    </a:lnTo>
                    <a:lnTo>
                      <a:pt x="852" y="4982"/>
                    </a:lnTo>
                    <a:lnTo>
                      <a:pt x="852" y="4982"/>
                    </a:lnTo>
                    <a:lnTo>
                      <a:pt x="767" y="4833"/>
                    </a:lnTo>
                    <a:lnTo>
                      <a:pt x="767" y="4833"/>
                    </a:lnTo>
                    <a:lnTo>
                      <a:pt x="767" y="4706"/>
                    </a:lnTo>
                    <a:lnTo>
                      <a:pt x="767" y="4620"/>
                    </a:lnTo>
                    <a:lnTo>
                      <a:pt x="767" y="4620"/>
                    </a:lnTo>
                    <a:lnTo>
                      <a:pt x="767" y="4344"/>
                    </a:lnTo>
                    <a:lnTo>
                      <a:pt x="767" y="4344"/>
                    </a:lnTo>
                    <a:lnTo>
                      <a:pt x="767" y="4237"/>
                    </a:lnTo>
                    <a:lnTo>
                      <a:pt x="767" y="4237"/>
                    </a:lnTo>
                    <a:lnTo>
                      <a:pt x="703" y="4088"/>
                    </a:lnTo>
                    <a:lnTo>
                      <a:pt x="703" y="4088"/>
                    </a:lnTo>
                    <a:lnTo>
                      <a:pt x="639" y="4024"/>
                    </a:lnTo>
                    <a:lnTo>
                      <a:pt x="639" y="4024"/>
                    </a:lnTo>
                    <a:lnTo>
                      <a:pt x="597" y="3982"/>
                    </a:lnTo>
                    <a:lnTo>
                      <a:pt x="597" y="3918"/>
                    </a:lnTo>
                    <a:lnTo>
                      <a:pt x="597" y="3918"/>
                    </a:lnTo>
                    <a:lnTo>
                      <a:pt x="639" y="3769"/>
                    </a:lnTo>
                    <a:lnTo>
                      <a:pt x="639" y="3769"/>
                    </a:lnTo>
                    <a:lnTo>
                      <a:pt x="682" y="3535"/>
                    </a:lnTo>
                    <a:lnTo>
                      <a:pt x="682" y="3535"/>
                    </a:lnTo>
                    <a:lnTo>
                      <a:pt x="724" y="3322"/>
                    </a:lnTo>
                    <a:lnTo>
                      <a:pt x="724" y="3322"/>
                    </a:lnTo>
                    <a:lnTo>
                      <a:pt x="724" y="3194"/>
                    </a:lnTo>
                    <a:lnTo>
                      <a:pt x="724" y="3088"/>
                    </a:lnTo>
                    <a:lnTo>
                      <a:pt x="724" y="3088"/>
                    </a:lnTo>
                    <a:lnTo>
                      <a:pt x="703" y="2960"/>
                    </a:lnTo>
                    <a:lnTo>
                      <a:pt x="660" y="2853"/>
                    </a:lnTo>
                    <a:lnTo>
                      <a:pt x="575" y="2662"/>
                    </a:lnTo>
                    <a:lnTo>
                      <a:pt x="575" y="2662"/>
                    </a:lnTo>
                    <a:lnTo>
                      <a:pt x="490" y="2534"/>
                    </a:lnTo>
                    <a:lnTo>
                      <a:pt x="490" y="2534"/>
                    </a:lnTo>
                    <a:lnTo>
                      <a:pt x="341" y="2279"/>
                    </a:lnTo>
                    <a:lnTo>
                      <a:pt x="341" y="2279"/>
                    </a:lnTo>
                    <a:lnTo>
                      <a:pt x="299" y="2172"/>
                    </a:lnTo>
                    <a:lnTo>
                      <a:pt x="299" y="2172"/>
                    </a:lnTo>
                    <a:lnTo>
                      <a:pt x="256" y="2002"/>
                    </a:lnTo>
                    <a:lnTo>
                      <a:pt x="256" y="2002"/>
                    </a:lnTo>
                    <a:lnTo>
                      <a:pt x="256" y="1810"/>
                    </a:lnTo>
                    <a:lnTo>
                      <a:pt x="256" y="1810"/>
                    </a:lnTo>
                    <a:lnTo>
                      <a:pt x="277" y="1597"/>
                    </a:lnTo>
                    <a:lnTo>
                      <a:pt x="277" y="1597"/>
                    </a:lnTo>
                    <a:lnTo>
                      <a:pt x="320" y="1299"/>
                    </a:lnTo>
                    <a:lnTo>
                      <a:pt x="384" y="1001"/>
                    </a:lnTo>
                    <a:lnTo>
                      <a:pt x="384" y="937"/>
                    </a:lnTo>
                    <a:lnTo>
                      <a:pt x="384" y="937"/>
                    </a:lnTo>
                    <a:lnTo>
                      <a:pt x="448" y="576"/>
                    </a:lnTo>
                    <a:lnTo>
                      <a:pt x="448" y="576"/>
                    </a:lnTo>
                    <a:lnTo>
                      <a:pt x="490" y="235"/>
                    </a:lnTo>
                    <a:lnTo>
                      <a:pt x="490" y="150"/>
                    </a:lnTo>
                    <a:lnTo>
                      <a:pt x="490" y="150"/>
                    </a:lnTo>
                    <a:lnTo>
                      <a:pt x="490" y="107"/>
                    </a:lnTo>
                    <a:lnTo>
                      <a:pt x="469" y="65"/>
                    </a:lnTo>
                    <a:lnTo>
                      <a:pt x="469" y="65"/>
                    </a:lnTo>
                    <a:lnTo>
                      <a:pt x="426" y="22"/>
                    </a:lnTo>
                    <a:lnTo>
                      <a:pt x="36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2961;p49">
                <a:extLst>
                  <a:ext uri="{FF2B5EF4-FFF2-40B4-BE49-F238E27FC236}">
                    <a16:creationId xmlns:a16="http://schemas.microsoft.com/office/drawing/2014/main" id="{C6E65712-079B-BB92-F585-362392123385}"/>
                  </a:ext>
                </a:extLst>
              </p:cNvPr>
              <p:cNvSpPr/>
              <p:nvPr/>
            </p:nvSpPr>
            <p:spPr>
              <a:xfrm>
                <a:off x="4742915" y="3589796"/>
                <a:ext cx="10873" cy="4187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4514" extrusionOk="0">
                    <a:moveTo>
                      <a:pt x="852" y="0"/>
                    </a:moveTo>
                    <a:lnTo>
                      <a:pt x="788" y="22"/>
                    </a:lnTo>
                    <a:lnTo>
                      <a:pt x="746" y="64"/>
                    </a:lnTo>
                    <a:lnTo>
                      <a:pt x="384" y="596"/>
                    </a:lnTo>
                    <a:lnTo>
                      <a:pt x="235" y="831"/>
                    </a:lnTo>
                    <a:lnTo>
                      <a:pt x="128" y="1065"/>
                    </a:lnTo>
                    <a:lnTo>
                      <a:pt x="64" y="1278"/>
                    </a:lnTo>
                    <a:lnTo>
                      <a:pt x="22" y="1533"/>
                    </a:lnTo>
                    <a:lnTo>
                      <a:pt x="1" y="1767"/>
                    </a:lnTo>
                    <a:lnTo>
                      <a:pt x="22" y="1980"/>
                    </a:lnTo>
                    <a:lnTo>
                      <a:pt x="22" y="2023"/>
                    </a:lnTo>
                    <a:lnTo>
                      <a:pt x="43" y="2150"/>
                    </a:lnTo>
                    <a:lnTo>
                      <a:pt x="64" y="2555"/>
                    </a:lnTo>
                    <a:lnTo>
                      <a:pt x="107" y="2810"/>
                    </a:lnTo>
                    <a:lnTo>
                      <a:pt x="128" y="2938"/>
                    </a:lnTo>
                    <a:lnTo>
                      <a:pt x="171" y="3023"/>
                    </a:lnTo>
                    <a:lnTo>
                      <a:pt x="235" y="3172"/>
                    </a:lnTo>
                    <a:lnTo>
                      <a:pt x="299" y="3279"/>
                    </a:lnTo>
                    <a:lnTo>
                      <a:pt x="341" y="3321"/>
                    </a:lnTo>
                    <a:lnTo>
                      <a:pt x="448" y="3513"/>
                    </a:lnTo>
                    <a:lnTo>
                      <a:pt x="597" y="3683"/>
                    </a:lnTo>
                    <a:lnTo>
                      <a:pt x="703" y="3811"/>
                    </a:lnTo>
                    <a:lnTo>
                      <a:pt x="767" y="3917"/>
                    </a:lnTo>
                    <a:lnTo>
                      <a:pt x="831" y="4130"/>
                    </a:lnTo>
                    <a:lnTo>
                      <a:pt x="852" y="4216"/>
                    </a:lnTo>
                    <a:lnTo>
                      <a:pt x="852" y="4258"/>
                    </a:lnTo>
                    <a:lnTo>
                      <a:pt x="916" y="4428"/>
                    </a:lnTo>
                    <a:lnTo>
                      <a:pt x="959" y="4492"/>
                    </a:lnTo>
                    <a:lnTo>
                      <a:pt x="1001" y="4514"/>
                    </a:lnTo>
                    <a:lnTo>
                      <a:pt x="1086" y="4514"/>
                    </a:lnTo>
                    <a:lnTo>
                      <a:pt x="1108" y="4492"/>
                    </a:lnTo>
                    <a:lnTo>
                      <a:pt x="1150" y="4471"/>
                    </a:lnTo>
                    <a:lnTo>
                      <a:pt x="1171" y="4428"/>
                    </a:lnTo>
                    <a:lnTo>
                      <a:pt x="1171" y="4365"/>
                    </a:lnTo>
                    <a:lnTo>
                      <a:pt x="1150" y="4322"/>
                    </a:lnTo>
                    <a:lnTo>
                      <a:pt x="1129" y="4258"/>
                    </a:lnTo>
                    <a:lnTo>
                      <a:pt x="1086" y="4130"/>
                    </a:lnTo>
                    <a:lnTo>
                      <a:pt x="1086" y="4066"/>
                    </a:lnTo>
                    <a:lnTo>
                      <a:pt x="1065" y="4024"/>
                    </a:lnTo>
                    <a:lnTo>
                      <a:pt x="1022" y="3854"/>
                    </a:lnTo>
                    <a:lnTo>
                      <a:pt x="959" y="3726"/>
                    </a:lnTo>
                    <a:lnTo>
                      <a:pt x="916" y="3662"/>
                    </a:lnTo>
                    <a:lnTo>
                      <a:pt x="831" y="3556"/>
                    </a:lnTo>
                    <a:lnTo>
                      <a:pt x="703" y="3428"/>
                    </a:lnTo>
                    <a:lnTo>
                      <a:pt x="597" y="3279"/>
                    </a:lnTo>
                    <a:lnTo>
                      <a:pt x="554" y="3194"/>
                    </a:lnTo>
                    <a:lnTo>
                      <a:pt x="469" y="3045"/>
                    </a:lnTo>
                    <a:lnTo>
                      <a:pt x="405" y="2917"/>
                    </a:lnTo>
                    <a:lnTo>
                      <a:pt x="362" y="2810"/>
                    </a:lnTo>
                    <a:lnTo>
                      <a:pt x="362" y="2768"/>
                    </a:lnTo>
                    <a:lnTo>
                      <a:pt x="362" y="2704"/>
                    </a:lnTo>
                    <a:lnTo>
                      <a:pt x="299" y="2193"/>
                    </a:lnTo>
                    <a:lnTo>
                      <a:pt x="299" y="2065"/>
                    </a:lnTo>
                    <a:lnTo>
                      <a:pt x="277" y="1789"/>
                    </a:lnTo>
                    <a:lnTo>
                      <a:pt x="277" y="1512"/>
                    </a:lnTo>
                    <a:lnTo>
                      <a:pt x="299" y="1448"/>
                    </a:lnTo>
                    <a:lnTo>
                      <a:pt x="299" y="1341"/>
                    </a:lnTo>
                    <a:lnTo>
                      <a:pt x="362" y="1150"/>
                    </a:lnTo>
                    <a:lnTo>
                      <a:pt x="448" y="980"/>
                    </a:lnTo>
                    <a:lnTo>
                      <a:pt x="597" y="767"/>
                    </a:lnTo>
                    <a:lnTo>
                      <a:pt x="788" y="469"/>
                    </a:lnTo>
                    <a:lnTo>
                      <a:pt x="980" y="213"/>
                    </a:lnTo>
                    <a:lnTo>
                      <a:pt x="980" y="171"/>
                    </a:lnTo>
                    <a:lnTo>
                      <a:pt x="980" y="107"/>
                    </a:lnTo>
                    <a:lnTo>
                      <a:pt x="959" y="64"/>
                    </a:lnTo>
                    <a:lnTo>
                      <a:pt x="916" y="22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2962;p49">
                <a:extLst>
                  <a:ext uri="{FF2B5EF4-FFF2-40B4-BE49-F238E27FC236}">
                    <a16:creationId xmlns:a16="http://schemas.microsoft.com/office/drawing/2014/main" id="{7F427497-656C-6BEB-30F9-53A13AB702A9}"/>
                  </a:ext>
                </a:extLst>
              </p:cNvPr>
              <p:cNvSpPr/>
              <p:nvPr/>
            </p:nvSpPr>
            <p:spPr>
              <a:xfrm>
                <a:off x="4742915" y="3589796"/>
                <a:ext cx="10873" cy="4187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4514" fill="none" extrusionOk="0">
                    <a:moveTo>
                      <a:pt x="852" y="0"/>
                    </a:moveTo>
                    <a:lnTo>
                      <a:pt x="852" y="0"/>
                    </a:lnTo>
                    <a:lnTo>
                      <a:pt x="788" y="22"/>
                    </a:lnTo>
                    <a:lnTo>
                      <a:pt x="746" y="64"/>
                    </a:lnTo>
                    <a:lnTo>
                      <a:pt x="384" y="596"/>
                    </a:lnTo>
                    <a:lnTo>
                      <a:pt x="384" y="596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128" y="1065"/>
                    </a:lnTo>
                    <a:lnTo>
                      <a:pt x="128" y="1065"/>
                    </a:lnTo>
                    <a:lnTo>
                      <a:pt x="64" y="1278"/>
                    </a:lnTo>
                    <a:lnTo>
                      <a:pt x="22" y="1533"/>
                    </a:lnTo>
                    <a:lnTo>
                      <a:pt x="22" y="1533"/>
                    </a:lnTo>
                    <a:lnTo>
                      <a:pt x="1" y="1767"/>
                    </a:lnTo>
                    <a:lnTo>
                      <a:pt x="22" y="1980"/>
                    </a:lnTo>
                    <a:lnTo>
                      <a:pt x="22" y="2023"/>
                    </a:lnTo>
                    <a:lnTo>
                      <a:pt x="43" y="2150"/>
                    </a:lnTo>
                    <a:lnTo>
                      <a:pt x="43" y="2150"/>
                    </a:lnTo>
                    <a:lnTo>
                      <a:pt x="64" y="2555"/>
                    </a:lnTo>
                    <a:lnTo>
                      <a:pt x="64" y="2555"/>
                    </a:lnTo>
                    <a:lnTo>
                      <a:pt x="107" y="2810"/>
                    </a:lnTo>
                    <a:lnTo>
                      <a:pt x="107" y="2810"/>
                    </a:lnTo>
                    <a:lnTo>
                      <a:pt x="128" y="2938"/>
                    </a:lnTo>
                    <a:lnTo>
                      <a:pt x="128" y="2938"/>
                    </a:lnTo>
                    <a:lnTo>
                      <a:pt x="171" y="3023"/>
                    </a:lnTo>
                    <a:lnTo>
                      <a:pt x="171" y="3023"/>
                    </a:lnTo>
                    <a:lnTo>
                      <a:pt x="235" y="3172"/>
                    </a:lnTo>
                    <a:lnTo>
                      <a:pt x="299" y="3279"/>
                    </a:lnTo>
                    <a:lnTo>
                      <a:pt x="341" y="3321"/>
                    </a:lnTo>
                    <a:lnTo>
                      <a:pt x="341" y="3321"/>
                    </a:lnTo>
                    <a:lnTo>
                      <a:pt x="448" y="3513"/>
                    </a:lnTo>
                    <a:lnTo>
                      <a:pt x="448" y="3513"/>
                    </a:lnTo>
                    <a:lnTo>
                      <a:pt x="597" y="3683"/>
                    </a:lnTo>
                    <a:lnTo>
                      <a:pt x="597" y="3683"/>
                    </a:lnTo>
                    <a:lnTo>
                      <a:pt x="703" y="3811"/>
                    </a:lnTo>
                    <a:lnTo>
                      <a:pt x="703" y="3811"/>
                    </a:lnTo>
                    <a:lnTo>
                      <a:pt x="767" y="3917"/>
                    </a:lnTo>
                    <a:lnTo>
                      <a:pt x="767" y="3917"/>
                    </a:lnTo>
                    <a:lnTo>
                      <a:pt x="831" y="4130"/>
                    </a:lnTo>
                    <a:lnTo>
                      <a:pt x="831" y="4130"/>
                    </a:lnTo>
                    <a:lnTo>
                      <a:pt x="852" y="4216"/>
                    </a:lnTo>
                    <a:lnTo>
                      <a:pt x="852" y="4258"/>
                    </a:lnTo>
                    <a:lnTo>
                      <a:pt x="852" y="4258"/>
                    </a:lnTo>
                    <a:lnTo>
                      <a:pt x="916" y="4428"/>
                    </a:lnTo>
                    <a:lnTo>
                      <a:pt x="916" y="4428"/>
                    </a:lnTo>
                    <a:lnTo>
                      <a:pt x="959" y="4492"/>
                    </a:lnTo>
                    <a:lnTo>
                      <a:pt x="1001" y="4514"/>
                    </a:lnTo>
                    <a:lnTo>
                      <a:pt x="1001" y="4514"/>
                    </a:lnTo>
                    <a:lnTo>
                      <a:pt x="1022" y="4514"/>
                    </a:lnTo>
                    <a:lnTo>
                      <a:pt x="1022" y="4514"/>
                    </a:lnTo>
                    <a:lnTo>
                      <a:pt x="1086" y="4514"/>
                    </a:lnTo>
                    <a:lnTo>
                      <a:pt x="1108" y="4492"/>
                    </a:lnTo>
                    <a:lnTo>
                      <a:pt x="1108" y="4492"/>
                    </a:lnTo>
                    <a:lnTo>
                      <a:pt x="1150" y="4471"/>
                    </a:lnTo>
                    <a:lnTo>
                      <a:pt x="1171" y="4428"/>
                    </a:lnTo>
                    <a:lnTo>
                      <a:pt x="1171" y="4428"/>
                    </a:lnTo>
                    <a:lnTo>
                      <a:pt x="1171" y="4365"/>
                    </a:lnTo>
                    <a:lnTo>
                      <a:pt x="1150" y="4322"/>
                    </a:lnTo>
                    <a:lnTo>
                      <a:pt x="1129" y="4258"/>
                    </a:lnTo>
                    <a:lnTo>
                      <a:pt x="1086" y="4130"/>
                    </a:lnTo>
                    <a:lnTo>
                      <a:pt x="1086" y="4066"/>
                    </a:lnTo>
                    <a:lnTo>
                      <a:pt x="1065" y="4024"/>
                    </a:lnTo>
                    <a:lnTo>
                      <a:pt x="1065" y="4024"/>
                    </a:lnTo>
                    <a:lnTo>
                      <a:pt x="1022" y="3854"/>
                    </a:lnTo>
                    <a:lnTo>
                      <a:pt x="959" y="3726"/>
                    </a:lnTo>
                    <a:lnTo>
                      <a:pt x="959" y="3726"/>
                    </a:lnTo>
                    <a:lnTo>
                      <a:pt x="916" y="3662"/>
                    </a:lnTo>
                    <a:lnTo>
                      <a:pt x="831" y="3556"/>
                    </a:lnTo>
                    <a:lnTo>
                      <a:pt x="831" y="3556"/>
                    </a:lnTo>
                    <a:lnTo>
                      <a:pt x="703" y="3428"/>
                    </a:lnTo>
                    <a:lnTo>
                      <a:pt x="703" y="3428"/>
                    </a:lnTo>
                    <a:lnTo>
                      <a:pt x="597" y="3279"/>
                    </a:lnTo>
                    <a:lnTo>
                      <a:pt x="554" y="3194"/>
                    </a:lnTo>
                    <a:lnTo>
                      <a:pt x="554" y="3194"/>
                    </a:lnTo>
                    <a:lnTo>
                      <a:pt x="469" y="3045"/>
                    </a:lnTo>
                    <a:lnTo>
                      <a:pt x="469" y="3045"/>
                    </a:lnTo>
                    <a:lnTo>
                      <a:pt x="405" y="2917"/>
                    </a:lnTo>
                    <a:lnTo>
                      <a:pt x="405" y="2917"/>
                    </a:lnTo>
                    <a:lnTo>
                      <a:pt x="362" y="2810"/>
                    </a:lnTo>
                    <a:lnTo>
                      <a:pt x="362" y="2768"/>
                    </a:lnTo>
                    <a:lnTo>
                      <a:pt x="362" y="2768"/>
                    </a:lnTo>
                    <a:lnTo>
                      <a:pt x="362" y="2704"/>
                    </a:lnTo>
                    <a:lnTo>
                      <a:pt x="362" y="2704"/>
                    </a:lnTo>
                    <a:lnTo>
                      <a:pt x="299" y="2193"/>
                    </a:lnTo>
                    <a:lnTo>
                      <a:pt x="299" y="2065"/>
                    </a:lnTo>
                    <a:lnTo>
                      <a:pt x="299" y="2065"/>
                    </a:lnTo>
                    <a:lnTo>
                      <a:pt x="277" y="1789"/>
                    </a:lnTo>
                    <a:lnTo>
                      <a:pt x="277" y="1789"/>
                    </a:lnTo>
                    <a:lnTo>
                      <a:pt x="277" y="1512"/>
                    </a:lnTo>
                    <a:lnTo>
                      <a:pt x="299" y="1448"/>
                    </a:lnTo>
                    <a:lnTo>
                      <a:pt x="299" y="1448"/>
                    </a:lnTo>
                    <a:lnTo>
                      <a:pt x="299" y="1341"/>
                    </a:lnTo>
                    <a:lnTo>
                      <a:pt x="299" y="1341"/>
                    </a:lnTo>
                    <a:lnTo>
                      <a:pt x="362" y="1150"/>
                    </a:lnTo>
                    <a:lnTo>
                      <a:pt x="362" y="1150"/>
                    </a:lnTo>
                    <a:lnTo>
                      <a:pt x="448" y="980"/>
                    </a:lnTo>
                    <a:lnTo>
                      <a:pt x="448" y="980"/>
                    </a:lnTo>
                    <a:lnTo>
                      <a:pt x="597" y="767"/>
                    </a:lnTo>
                    <a:lnTo>
                      <a:pt x="788" y="469"/>
                    </a:lnTo>
                    <a:lnTo>
                      <a:pt x="980" y="213"/>
                    </a:lnTo>
                    <a:lnTo>
                      <a:pt x="980" y="213"/>
                    </a:lnTo>
                    <a:lnTo>
                      <a:pt x="980" y="171"/>
                    </a:lnTo>
                    <a:lnTo>
                      <a:pt x="980" y="107"/>
                    </a:lnTo>
                    <a:lnTo>
                      <a:pt x="980" y="107"/>
                    </a:lnTo>
                    <a:lnTo>
                      <a:pt x="959" y="64"/>
                    </a:lnTo>
                    <a:lnTo>
                      <a:pt x="916" y="22"/>
                    </a:lnTo>
                    <a:lnTo>
                      <a:pt x="916" y="22"/>
                    </a:lnTo>
                    <a:lnTo>
                      <a:pt x="85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2963;p49">
                <a:extLst>
                  <a:ext uri="{FF2B5EF4-FFF2-40B4-BE49-F238E27FC236}">
                    <a16:creationId xmlns:a16="http://schemas.microsoft.com/office/drawing/2014/main" id="{6AD26D74-A398-25DE-E0F0-F2D55BE5F3E1}"/>
                  </a:ext>
                </a:extLst>
              </p:cNvPr>
              <p:cNvSpPr/>
              <p:nvPr/>
            </p:nvSpPr>
            <p:spPr>
              <a:xfrm>
                <a:off x="4883930" y="3423113"/>
                <a:ext cx="47408" cy="27062"/>
              </a:xfrm>
              <a:custGeom>
                <a:avLst/>
                <a:gdLst/>
                <a:ahLst/>
                <a:cxnLst/>
                <a:rect l="l" t="t" r="r" b="b"/>
                <a:pathLst>
                  <a:path w="5110" h="2917" extrusionOk="0">
                    <a:moveTo>
                      <a:pt x="511" y="383"/>
                    </a:moveTo>
                    <a:lnTo>
                      <a:pt x="745" y="447"/>
                    </a:lnTo>
                    <a:lnTo>
                      <a:pt x="937" y="490"/>
                    </a:lnTo>
                    <a:lnTo>
                      <a:pt x="1235" y="596"/>
                    </a:lnTo>
                    <a:lnTo>
                      <a:pt x="1512" y="724"/>
                    </a:lnTo>
                    <a:lnTo>
                      <a:pt x="2172" y="1001"/>
                    </a:lnTo>
                    <a:lnTo>
                      <a:pt x="2874" y="1320"/>
                    </a:lnTo>
                    <a:lnTo>
                      <a:pt x="3768" y="1767"/>
                    </a:lnTo>
                    <a:lnTo>
                      <a:pt x="4024" y="1895"/>
                    </a:lnTo>
                    <a:lnTo>
                      <a:pt x="4258" y="2044"/>
                    </a:lnTo>
                    <a:lnTo>
                      <a:pt x="4471" y="2193"/>
                    </a:lnTo>
                    <a:lnTo>
                      <a:pt x="4662" y="2342"/>
                    </a:lnTo>
                    <a:lnTo>
                      <a:pt x="4790" y="2470"/>
                    </a:lnTo>
                    <a:lnTo>
                      <a:pt x="4748" y="2512"/>
                    </a:lnTo>
                    <a:lnTo>
                      <a:pt x="4726" y="2534"/>
                    </a:lnTo>
                    <a:lnTo>
                      <a:pt x="4598" y="2597"/>
                    </a:lnTo>
                    <a:lnTo>
                      <a:pt x="4428" y="2640"/>
                    </a:lnTo>
                    <a:lnTo>
                      <a:pt x="4173" y="2640"/>
                    </a:lnTo>
                    <a:lnTo>
                      <a:pt x="3981" y="2597"/>
                    </a:lnTo>
                    <a:lnTo>
                      <a:pt x="3896" y="2597"/>
                    </a:lnTo>
                    <a:lnTo>
                      <a:pt x="3875" y="2555"/>
                    </a:lnTo>
                    <a:lnTo>
                      <a:pt x="3832" y="2534"/>
                    </a:lnTo>
                    <a:lnTo>
                      <a:pt x="3470" y="2448"/>
                    </a:lnTo>
                    <a:lnTo>
                      <a:pt x="3279" y="2385"/>
                    </a:lnTo>
                    <a:lnTo>
                      <a:pt x="3215" y="2363"/>
                    </a:lnTo>
                    <a:lnTo>
                      <a:pt x="3130" y="2321"/>
                    </a:lnTo>
                    <a:lnTo>
                      <a:pt x="2981" y="2278"/>
                    </a:lnTo>
                    <a:lnTo>
                      <a:pt x="2746" y="2172"/>
                    </a:lnTo>
                    <a:lnTo>
                      <a:pt x="2491" y="2065"/>
                    </a:lnTo>
                    <a:lnTo>
                      <a:pt x="2214" y="1916"/>
                    </a:lnTo>
                    <a:lnTo>
                      <a:pt x="1937" y="1746"/>
                    </a:lnTo>
                    <a:lnTo>
                      <a:pt x="1512" y="1490"/>
                    </a:lnTo>
                    <a:lnTo>
                      <a:pt x="1341" y="1384"/>
                    </a:lnTo>
                    <a:lnTo>
                      <a:pt x="1277" y="1341"/>
                    </a:lnTo>
                    <a:lnTo>
                      <a:pt x="873" y="1043"/>
                    </a:lnTo>
                    <a:lnTo>
                      <a:pt x="490" y="745"/>
                    </a:lnTo>
                    <a:lnTo>
                      <a:pt x="468" y="681"/>
                    </a:lnTo>
                    <a:lnTo>
                      <a:pt x="426" y="532"/>
                    </a:lnTo>
                    <a:lnTo>
                      <a:pt x="426" y="490"/>
                    </a:lnTo>
                    <a:lnTo>
                      <a:pt x="426" y="447"/>
                    </a:lnTo>
                    <a:lnTo>
                      <a:pt x="447" y="426"/>
                    </a:lnTo>
                    <a:lnTo>
                      <a:pt x="490" y="383"/>
                    </a:lnTo>
                    <a:close/>
                    <a:moveTo>
                      <a:pt x="405" y="0"/>
                    </a:moveTo>
                    <a:lnTo>
                      <a:pt x="298" y="43"/>
                    </a:lnTo>
                    <a:lnTo>
                      <a:pt x="213" y="107"/>
                    </a:lnTo>
                    <a:lnTo>
                      <a:pt x="128" y="192"/>
                    </a:lnTo>
                    <a:lnTo>
                      <a:pt x="64" y="298"/>
                    </a:lnTo>
                    <a:lnTo>
                      <a:pt x="21" y="405"/>
                    </a:lnTo>
                    <a:lnTo>
                      <a:pt x="21" y="490"/>
                    </a:lnTo>
                    <a:lnTo>
                      <a:pt x="0" y="596"/>
                    </a:lnTo>
                    <a:lnTo>
                      <a:pt x="21" y="724"/>
                    </a:lnTo>
                    <a:lnTo>
                      <a:pt x="64" y="830"/>
                    </a:lnTo>
                    <a:lnTo>
                      <a:pt x="149" y="916"/>
                    </a:lnTo>
                    <a:lnTo>
                      <a:pt x="234" y="979"/>
                    </a:lnTo>
                    <a:lnTo>
                      <a:pt x="319" y="1022"/>
                    </a:lnTo>
                    <a:lnTo>
                      <a:pt x="383" y="1065"/>
                    </a:lnTo>
                    <a:lnTo>
                      <a:pt x="426" y="1107"/>
                    </a:lnTo>
                    <a:lnTo>
                      <a:pt x="490" y="1171"/>
                    </a:lnTo>
                    <a:lnTo>
                      <a:pt x="766" y="1384"/>
                    </a:lnTo>
                    <a:lnTo>
                      <a:pt x="1022" y="1576"/>
                    </a:lnTo>
                    <a:lnTo>
                      <a:pt x="1320" y="1788"/>
                    </a:lnTo>
                    <a:lnTo>
                      <a:pt x="1639" y="1959"/>
                    </a:lnTo>
                    <a:lnTo>
                      <a:pt x="1937" y="2129"/>
                    </a:lnTo>
                    <a:lnTo>
                      <a:pt x="2214" y="2257"/>
                    </a:lnTo>
                    <a:lnTo>
                      <a:pt x="2661" y="2448"/>
                    </a:lnTo>
                    <a:lnTo>
                      <a:pt x="2810" y="2512"/>
                    </a:lnTo>
                    <a:lnTo>
                      <a:pt x="3385" y="2725"/>
                    </a:lnTo>
                    <a:lnTo>
                      <a:pt x="3726" y="2810"/>
                    </a:lnTo>
                    <a:lnTo>
                      <a:pt x="4045" y="2895"/>
                    </a:lnTo>
                    <a:lnTo>
                      <a:pt x="4364" y="2917"/>
                    </a:lnTo>
                    <a:lnTo>
                      <a:pt x="4513" y="2895"/>
                    </a:lnTo>
                    <a:lnTo>
                      <a:pt x="4641" y="2874"/>
                    </a:lnTo>
                    <a:lnTo>
                      <a:pt x="4833" y="2810"/>
                    </a:lnTo>
                    <a:lnTo>
                      <a:pt x="4982" y="2704"/>
                    </a:lnTo>
                    <a:lnTo>
                      <a:pt x="5024" y="2640"/>
                    </a:lnTo>
                    <a:lnTo>
                      <a:pt x="5067" y="2597"/>
                    </a:lnTo>
                    <a:lnTo>
                      <a:pt x="5088" y="2534"/>
                    </a:lnTo>
                    <a:lnTo>
                      <a:pt x="5109" y="2448"/>
                    </a:lnTo>
                    <a:lnTo>
                      <a:pt x="5109" y="2385"/>
                    </a:lnTo>
                    <a:lnTo>
                      <a:pt x="5067" y="2299"/>
                    </a:lnTo>
                    <a:lnTo>
                      <a:pt x="5024" y="2214"/>
                    </a:lnTo>
                    <a:lnTo>
                      <a:pt x="4960" y="2150"/>
                    </a:lnTo>
                    <a:lnTo>
                      <a:pt x="4875" y="2044"/>
                    </a:lnTo>
                    <a:lnTo>
                      <a:pt x="4769" y="1959"/>
                    </a:lnTo>
                    <a:lnTo>
                      <a:pt x="4535" y="1788"/>
                    </a:lnTo>
                    <a:lnTo>
                      <a:pt x="4449" y="1746"/>
                    </a:lnTo>
                    <a:lnTo>
                      <a:pt x="4173" y="1554"/>
                    </a:lnTo>
                    <a:lnTo>
                      <a:pt x="3896" y="1384"/>
                    </a:lnTo>
                    <a:lnTo>
                      <a:pt x="3342" y="1086"/>
                    </a:lnTo>
                    <a:lnTo>
                      <a:pt x="2746" y="809"/>
                    </a:lnTo>
                    <a:lnTo>
                      <a:pt x="2448" y="681"/>
                    </a:lnTo>
                    <a:lnTo>
                      <a:pt x="2321" y="618"/>
                    </a:lnTo>
                    <a:lnTo>
                      <a:pt x="2172" y="554"/>
                    </a:lnTo>
                    <a:lnTo>
                      <a:pt x="1852" y="426"/>
                    </a:lnTo>
                    <a:lnTo>
                      <a:pt x="1618" y="341"/>
                    </a:lnTo>
                    <a:lnTo>
                      <a:pt x="1171" y="149"/>
                    </a:lnTo>
                    <a:lnTo>
                      <a:pt x="979" y="85"/>
                    </a:lnTo>
                    <a:lnTo>
                      <a:pt x="788" y="43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2964;p49">
                <a:extLst>
                  <a:ext uri="{FF2B5EF4-FFF2-40B4-BE49-F238E27FC236}">
                    <a16:creationId xmlns:a16="http://schemas.microsoft.com/office/drawing/2014/main" id="{0BE8BCD9-BC1A-FC62-0E75-B47D2B8A36AF}"/>
                  </a:ext>
                </a:extLst>
              </p:cNvPr>
              <p:cNvSpPr/>
              <p:nvPr/>
            </p:nvSpPr>
            <p:spPr>
              <a:xfrm>
                <a:off x="4883930" y="3423113"/>
                <a:ext cx="47408" cy="27062"/>
              </a:xfrm>
              <a:custGeom>
                <a:avLst/>
                <a:gdLst/>
                <a:ahLst/>
                <a:cxnLst/>
                <a:rect l="l" t="t" r="r" b="b"/>
                <a:pathLst>
                  <a:path w="5110" h="2917" fill="none" extrusionOk="0">
                    <a:moveTo>
                      <a:pt x="490" y="0"/>
                    </a:moveTo>
                    <a:lnTo>
                      <a:pt x="490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298" y="43"/>
                    </a:lnTo>
                    <a:lnTo>
                      <a:pt x="213" y="107"/>
                    </a:lnTo>
                    <a:lnTo>
                      <a:pt x="128" y="192"/>
                    </a:lnTo>
                    <a:lnTo>
                      <a:pt x="64" y="298"/>
                    </a:lnTo>
                    <a:lnTo>
                      <a:pt x="64" y="298"/>
                    </a:lnTo>
                    <a:lnTo>
                      <a:pt x="21" y="405"/>
                    </a:lnTo>
                    <a:lnTo>
                      <a:pt x="21" y="490"/>
                    </a:lnTo>
                    <a:lnTo>
                      <a:pt x="21" y="490"/>
                    </a:lnTo>
                    <a:lnTo>
                      <a:pt x="0" y="596"/>
                    </a:lnTo>
                    <a:lnTo>
                      <a:pt x="0" y="596"/>
                    </a:lnTo>
                    <a:lnTo>
                      <a:pt x="21" y="724"/>
                    </a:lnTo>
                    <a:lnTo>
                      <a:pt x="21" y="724"/>
                    </a:lnTo>
                    <a:lnTo>
                      <a:pt x="64" y="830"/>
                    </a:lnTo>
                    <a:lnTo>
                      <a:pt x="149" y="916"/>
                    </a:lnTo>
                    <a:lnTo>
                      <a:pt x="234" y="979"/>
                    </a:lnTo>
                    <a:lnTo>
                      <a:pt x="319" y="1022"/>
                    </a:lnTo>
                    <a:lnTo>
                      <a:pt x="383" y="1065"/>
                    </a:lnTo>
                    <a:lnTo>
                      <a:pt x="426" y="1107"/>
                    </a:lnTo>
                    <a:lnTo>
                      <a:pt x="490" y="1171"/>
                    </a:lnTo>
                    <a:lnTo>
                      <a:pt x="490" y="1171"/>
                    </a:lnTo>
                    <a:lnTo>
                      <a:pt x="766" y="1384"/>
                    </a:lnTo>
                    <a:lnTo>
                      <a:pt x="1022" y="1576"/>
                    </a:lnTo>
                    <a:lnTo>
                      <a:pt x="1022" y="1576"/>
                    </a:lnTo>
                    <a:lnTo>
                      <a:pt x="1320" y="1788"/>
                    </a:lnTo>
                    <a:lnTo>
                      <a:pt x="1639" y="1959"/>
                    </a:lnTo>
                    <a:lnTo>
                      <a:pt x="1937" y="2129"/>
                    </a:lnTo>
                    <a:lnTo>
                      <a:pt x="2214" y="2257"/>
                    </a:lnTo>
                    <a:lnTo>
                      <a:pt x="2214" y="2257"/>
                    </a:lnTo>
                    <a:lnTo>
                      <a:pt x="2661" y="2448"/>
                    </a:lnTo>
                    <a:lnTo>
                      <a:pt x="2810" y="2512"/>
                    </a:lnTo>
                    <a:lnTo>
                      <a:pt x="2810" y="2512"/>
                    </a:lnTo>
                    <a:lnTo>
                      <a:pt x="3385" y="2725"/>
                    </a:lnTo>
                    <a:lnTo>
                      <a:pt x="3385" y="2725"/>
                    </a:lnTo>
                    <a:lnTo>
                      <a:pt x="3726" y="2810"/>
                    </a:lnTo>
                    <a:lnTo>
                      <a:pt x="4045" y="2895"/>
                    </a:lnTo>
                    <a:lnTo>
                      <a:pt x="4045" y="2895"/>
                    </a:lnTo>
                    <a:lnTo>
                      <a:pt x="4364" y="2917"/>
                    </a:lnTo>
                    <a:lnTo>
                      <a:pt x="4364" y="2917"/>
                    </a:lnTo>
                    <a:lnTo>
                      <a:pt x="4513" y="2895"/>
                    </a:lnTo>
                    <a:lnTo>
                      <a:pt x="4641" y="2874"/>
                    </a:lnTo>
                    <a:lnTo>
                      <a:pt x="4641" y="2874"/>
                    </a:lnTo>
                    <a:lnTo>
                      <a:pt x="4833" y="2810"/>
                    </a:lnTo>
                    <a:lnTo>
                      <a:pt x="4982" y="2704"/>
                    </a:lnTo>
                    <a:lnTo>
                      <a:pt x="4982" y="2704"/>
                    </a:lnTo>
                    <a:lnTo>
                      <a:pt x="5024" y="2640"/>
                    </a:lnTo>
                    <a:lnTo>
                      <a:pt x="5067" y="2597"/>
                    </a:lnTo>
                    <a:lnTo>
                      <a:pt x="5088" y="2534"/>
                    </a:lnTo>
                    <a:lnTo>
                      <a:pt x="5109" y="2448"/>
                    </a:lnTo>
                    <a:lnTo>
                      <a:pt x="5109" y="2448"/>
                    </a:lnTo>
                    <a:lnTo>
                      <a:pt x="5109" y="2385"/>
                    </a:lnTo>
                    <a:lnTo>
                      <a:pt x="5067" y="2299"/>
                    </a:lnTo>
                    <a:lnTo>
                      <a:pt x="5024" y="2214"/>
                    </a:lnTo>
                    <a:lnTo>
                      <a:pt x="4960" y="2150"/>
                    </a:lnTo>
                    <a:lnTo>
                      <a:pt x="4960" y="2150"/>
                    </a:lnTo>
                    <a:lnTo>
                      <a:pt x="4875" y="2044"/>
                    </a:lnTo>
                    <a:lnTo>
                      <a:pt x="4769" y="1959"/>
                    </a:lnTo>
                    <a:lnTo>
                      <a:pt x="4535" y="1788"/>
                    </a:lnTo>
                    <a:lnTo>
                      <a:pt x="4449" y="1746"/>
                    </a:lnTo>
                    <a:lnTo>
                      <a:pt x="4449" y="1746"/>
                    </a:lnTo>
                    <a:lnTo>
                      <a:pt x="4173" y="1554"/>
                    </a:lnTo>
                    <a:lnTo>
                      <a:pt x="3896" y="1384"/>
                    </a:lnTo>
                    <a:lnTo>
                      <a:pt x="3896" y="1384"/>
                    </a:lnTo>
                    <a:lnTo>
                      <a:pt x="3342" y="1086"/>
                    </a:lnTo>
                    <a:lnTo>
                      <a:pt x="2746" y="809"/>
                    </a:lnTo>
                    <a:lnTo>
                      <a:pt x="2746" y="809"/>
                    </a:lnTo>
                    <a:lnTo>
                      <a:pt x="2448" y="681"/>
                    </a:lnTo>
                    <a:lnTo>
                      <a:pt x="2321" y="618"/>
                    </a:lnTo>
                    <a:lnTo>
                      <a:pt x="2172" y="554"/>
                    </a:lnTo>
                    <a:lnTo>
                      <a:pt x="2172" y="554"/>
                    </a:lnTo>
                    <a:lnTo>
                      <a:pt x="1852" y="426"/>
                    </a:lnTo>
                    <a:lnTo>
                      <a:pt x="1618" y="341"/>
                    </a:lnTo>
                    <a:lnTo>
                      <a:pt x="1618" y="341"/>
                    </a:lnTo>
                    <a:lnTo>
                      <a:pt x="1171" y="149"/>
                    </a:lnTo>
                    <a:lnTo>
                      <a:pt x="1171" y="149"/>
                    </a:lnTo>
                    <a:lnTo>
                      <a:pt x="979" y="85"/>
                    </a:lnTo>
                    <a:lnTo>
                      <a:pt x="788" y="43"/>
                    </a:lnTo>
                    <a:lnTo>
                      <a:pt x="788" y="43"/>
                    </a:lnTo>
                    <a:lnTo>
                      <a:pt x="639" y="0"/>
                    </a:lnTo>
                    <a:lnTo>
                      <a:pt x="49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2965;p49">
                <a:extLst>
                  <a:ext uri="{FF2B5EF4-FFF2-40B4-BE49-F238E27FC236}">
                    <a16:creationId xmlns:a16="http://schemas.microsoft.com/office/drawing/2014/main" id="{74EDB020-3216-9C8C-B147-749C2ED882BF}"/>
                  </a:ext>
                </a:extLst>
              </p:cNvPr>
              <p:cNvSpPr/>
              <p:nvPr/>
            </p:nvSpPr>
            <p:spPr>
              <a:xfrm>
                <a:off x="4887872" y="3426666"/>
                <a:ext cx="40506" cy="20939"/>
              </a:xfrm>
              <a:custGeom>
                <a:avLst/>
                <a:gdLst/>
                <a:ahLst/>
                <a:cxnLst/>
                <a:rect l="l" t="t" r="r" b="b"/>
                <a:pathLst>
                  <a:path w="4366" h="2257" fill="none" extrusionOk="0">
                    <a:moveTo>
                      <a:pt x="3918" y="2257"/>
                    </a:moveTo>
                    <a:lnTo>
                      <a:pt x="3918" y="2257"/>
                    </a:lnTo>
                    <a:lnTo>
                      <a:pt x="3748" y="2257"/>
                    </a:lnTo>
                    <a:lnTo>
                      <a:pt x="3556" y="2214"/>
                    </a:lnTo>
                    <a:lnTo>
                      <a:pt x="3471" y="2214"/>
                    </a:lnTo>
                    <a:lnTo>
                      <a:pt x="3471" y="2214"/>
                    </a:lnTo>
                    <a:lnTo>
                      <a:pt x="3450" y="2172"/>
                    </a:lnTo>
                    <a:lnTo>
                      <a:pt x="3407" y="2151"/>
                    </a:lnTo>
                    <a:lnTo>
                      <a:pt x="3407" y="2151"/>
                    </a:lnTo>
                    <a:lnTo>
                      <a:pt x="3045" y="2065"/>
                    </a:lnTo>
                    <a:lnTo>
                      <a:pt x="3045" y="2065"/>
                    </a:lnTo>
                    <a:lnTo>
                      <a:pt x="2854" y="2002"/>
                    </a:lnTo>
                    <a:lnTo>
                      <a:pt x="2790" y="1980"/>
                    </a:lnTo>
                    <a:lnTo>
                      <a:pt x="2705" y="1938"/>
                    </a:lnTo>
                    <a:lnTo>
                      <a:pt x="2556" y="1895"/>
                    </a:lnTo>
                    <a:lnTo>
                      <a:pt x="2556" y="1895"/>
                    </a:lnTo>
                    <a:lnTo>
                      <a:pt x="2321" y="1789"/>
                    </a:lnTo>
                    <a:lnTo>
                      <a:pt x="2066" y="1682"/>
                    </a:lnTo>
                    <a:lnTo>
                      <a:pt x="2066" y="1682"/>
                    </a:lnTo>
                    <a:lnTo>
                      <a:pt x="1789" y="1533"/>
                    </a:lnTo>
                    <a:lnTo>
                      <a:pt x="1512" y="1363"/>
                    </a:lnTo>
                    <a:lnTo>
                      <a:pt x="1512" y="1363"/>
                    </a:lnTo>
                    <a:lnTo>
                      <a:pt x="1087" y="1107"/>
                    </a:lnTo>
                    <a:lnTo>
                      <a:pt x="916" y="1001"/>
                    </a:lnTo>
                    <a:lnTo>
                      <a:pt x="852" y="958"/>
                    </a:lnTo>
                    <a:lnTo>
                      <a:pt x="852" y="958"/>
                    </a:lnTo>
                    <a:lnTo>
                      <a:pt x="448" y="660"/>
                    </a:lnTo>
                    <a:lnTo>
                      <a:pt x="448" y="660"/>
                    </a:lnTo>
                    <a:lnTo>
                      <a:pt x="65" y="362"/>
                    </a:lnTo>
                    <a:lnTo>
                      <a:pt x="65" y="362"/>
                    </a:lnTo>
                    <a:lnTo>
                      <a:pt x="43" y="298"/>
                    </a:lnTo>
                    <a:lnTo>
                      <a:pt x="43" y="298"/>
                    </a:lnTo>
                    <a:lnTo>
                      <a:pt x="1" y="149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1" y="64"/>
                    </a:lnTo>
                    <a:lnTo>
                      <a:pt x="22" y="43"/>
                    </a:lnTo>
                    <a:lnTo>
                      <a:pt x="65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320" y="64"/>
                    </a:lnTo>
                    <a:lnTo>
                      <a:pt x="512" y="107"/>
                    </a:lnTo>
                    <a:lnTo>
                      <a:pt x="512" y="107"/>
                    </a:lnTo>
                    <a:lnTo>
                      <a:pt x="810" y="213"/>
                    </a:lnTo>
                    <a:lnTo>
                      <a:pt x="1087" y="341"/>
                    </a:lnTo>
                    <a:lnTo>
                      <a:pt x="1087" y="341"/>
                    </a:lnTo>
                    <a:lnTo>
                      <a:pt x="1747" y="618"/>
                    </a:lnTo>
                    <a:lnTo>
                      <a:pt x="2449" y="937"/>
                    </a:lnTo>
                    <a:lnTo>
                      <a:pt x="2449" y="937"/>
                    </a:lnTo>
                    <a:lnTo>
                      <a:pt x="3343" y="1384"/>
                    </a:lnTo>
                    <a:lnTo>
                      <a:pt x="3343" y="1384"/>
                    </a:lnTo>
                    <a:lnTo>
                      <a:pt x="3599" y="1512"/>
                    </a:lnTo>
                    <a:lnTo>
                      <a:pt x="3833" y="1661"/>
                    </a:lnTo>
                    <a:lnTo>
                      <a:pt x="3833" y="1661"/>
                    </a:lnTo>
                    <a:lnTo>
                      <a:pt x="4046" y="1810"/>
                    </a:lnTo>
                    <a:lnTo>
                      <a:pt x="4237" y="1959"/>
                    </a:lnTo>
                    <a:lnTo>
                      <a:pt x="4237" y="1959"/>
                    </a:lnTo>
                    <a:lnTo>
                      <a:pt x="4365" y="2087"/>
                    </a:lnTo>
                    <a:lnTo>
                      <a:pt x="4365" y="2087"/>
                    </a:lnTo>
                    <a:lnTo>
                      <a:pt x="4323" y="2129"/>
                    </a:lnTo>
                    <a:lnTo>
                      <a:pt x="4301" y="2151"/>
                    </a:lnTo>
                    <a:lnTo>
                      <a:pt x="4301" y="2151"/>
                    </a:lnTo>
                    <a:lnTo>
                      <a:pt x="4173" y="2214"/>
                    </a:lnTo>
                    <a:lnTo>
                      <a:pt x="4173" y="2214"/>
                    </a:lnTo>
                    <a:lnTo>
                      <a:pt x="4003" y="2257"/>
                    </a:lnTo>
                    <a:lnTo>
                      <a:pt x="4003" y="2257"/>
                    </a:lnTo>
                    <a:lnTo>
                      <a:pt x="3918" y="225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2966;p49">
                <a:extLst>
                  <a:ext uri="{FF2B5EF4-FFF2-40B4-BE49-F238E27FC236}">
                    <a16:creationId xmlns:a16="http://schemas.microsoft.com/office/drawing/2014/main" id="{09A84179-406B-D208-8335-1F0316209AFE}"/>
                  </a:ext>
                </a:extLst>
              </p:cNvPr>
              <p:cNvSpPr/>
              <p:nvPr/>
            </p:nvSpPr>
            <p:spPr>
              <a:xfrm>
                <a:off x="4972207" y="3396053"/>
                <a:ext cx="14816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5302" extrusionOk="0">
                    <a:moveTo>
                      <a:pt x="852" y="405"/>
                    </a:moveTo>
                    <a:lnTo>
                      <a:pt x="916" y="426"/>
                    </a:lnTo>
                    <a:lnTo>
                      <a:pt x="980" y="490"/>
                    </a:lnTo>
                    <a:lnTo>
                      <a:pt x="1043" y="575"/>
                    </a:lnTo>
                    <a:lnTo>
                      <a:pt x="1086" y="660"/>
                    </a:lnTo>
                    <a:lnTo>
                      <a:pt x="1150" y="852"/>
                    </a:lnTo>
                    <a:lnTo>
                      <a:pt x="1192" y="1044"/>
                    </a:lnTo>
                    <a:lnTo>
                      <a:pt x="1214" y="1299"/>
                    </a:lnTo>
                    <a:lnTo>
                      <a:pt x="1235" y="1555"/>
                    </a:lnTo>
                    <a:lnTo>
                      <a:pt x="1235" y="1810"/>
                    </a:lnTo>
                    <a:lnTo>
                      <a:pt x="1235" y="2364"/>
                    </a:lnTo>
                    <a:lnTo>
                      <a:pt x="1214" y="2683"/>
                    </a:lnTo>
                    <a:lnTo>
                      <a:pt x="1192" y="2811"/>
                    </a:lnTo>
                    <a:lnTo>
                      <a:pt x="1192" y="2938"/>
                    </a:lnTo>
                    <a:lnTo>
                      <a:pt x="1192" y="3087"/>
                    </a:lnTo>
                    <a:lnTo>
                      <a:pt x="1171" y="3215"/>
                    </a:lnTo>
                    <a:lnTo>
                      <a:pt x="1150" y="3705"/>
                    </a:lnTo>
                    <a:lnTo>
                      <a:pt x="1150" y="3854"/>
                    </a:lnTo>
                    <a:lnTo>
                      <a:pt x="1150" y="3939"/>
                    </a:lnTo>
                    <a:lnTo>
                      <a:pt x="1129" y="4173"/>
                    </a:lnTo>
                    <a:lnTo>
                      <a:pt x="1065" y="4514"/>
                    </a:lnTo>
                    <a:lnTo>
                      <a:pt x="980" y="4769"/>
                    </a:lnTo>
                    <a:lnTo>
                      <a:pt x="873" y="4982"/>
                    </a:lnTo>
                    <a:lnTo>
                      <a:pt x="852" y="5003"/>
                    </a:lnTo>
                    <a:lnTo>
                      <a:pt x="788" y="5025"/>
                    </a:lnTo>
                    <a:lnTo>
                      <a:pt x="724" y="5025"/>
                    </a:lnTo>
                    <a:lnTo>
                      <a:pt x="639" y="4918"/>
                    </a:lnTo>
                    <a:lnTo>
                      <a:pt x="575" y="4833"/>
                    </a:lnTo>
                    <a:lnTo>
                      <a:pt x="533" y="4727"/>
                    </a:lnTo>
                    <a:lnTo>
                      <a:pt x="447" y="4535"/>
                    </a:lnTo>
                    <a:lnTo>
                      <a:pt x="405" y="4343"/>
                    </a:lnTo>
                    <a:lnTo>
                      <a:pt x="320" y="3896"/>
                    </a:lnTo>
                    <a:lnTo>
                      <a:pt x="277" y="3428"/>
                    </a:lnTo>
                    <a:lnTo>
                      <a:pt x="277" y="2875"/>
                    </a:lnTo>
                    <a:lnTo>
                      <a:pt x="298" y="2385"/>
                    </a:lnTo>
                    <a:lnTo>
                      <a:pt x="341" y="1895"/>
                    </a:lnTo>
                    <a:lnTo>
                      <a:pt x="405" y="1512"/>
                    </a:lnTo>
                    <a:lnTo>
                      <a:pt x="426" y="1406"/>
                    </a:lnTo>
                    <a:lnTo>
                      <a:pt x="447" y="1257"/>
                    </a:lnTo>
                    <a:lnTo>
                      <a:pt x="490" y="959"/>
                    </a:lnTo>
                    <a:lnTo>
                      <a:pt x="575" y="660"/>
                    </a:lnTo>
                    <a:lnTo>
                      <a:pt x="639" y="554"/>
                    </a:lnTo>
                    <a:lnTo>
                      <a:pt x="703" y="448"/>
                    </a:lnTo>
                    <a:lnTo>
                      <a:pt x="724" y="405"/>
                    </a:lnTo>
                    <a:close/>
                    <a:moveTo>
                      <a:pt x="809" y="0"/>
                    </a:moveTo>
                    <a:lnTo>
                      <a:pt x="703" y="22"/>
                    </a:lnTo>
                    <a:lnTo>
                      <a:pt x="639" y="43"/>
                    </a:lnTo>
                    <a:lnTo>
                      <a:pt x="575" y="86"/>
                    </a:lnTo>
                    <a:lnTo>
                      <a:pt x="554" y="128"/>
                    </a:lnTo>
                    <a:lnTo>
                      <a:pt x="533" y="192"/>
                    </a:lnTo>
                    <a:lnTo>
                      <a:pt x="426" y="320"/>
                    </a:lnTo>
                    <a:lnTo>
                      <a:pt x="341" y="448"/>
                    </a:lnTo>
                    <a:lnTo>
                      <a:pt x="277" y="597"/>
                    </a:lnTo>
                    <a:lnTo>
                      <a:pt x="234" y="746"/>
                    </a:lnTo>
                    <a:lnTo>
                      <a:pt x="192" y="1022"/>
                    </a:lnTo>
                    <a:lnTo>
                      <a:pt x="149" y="1299"/>
                    </a:lnTo>
                    <a:lnTo>
                      <a:pt x="128" y="1427"/>
                    </a:lnTo>
                    <a:lnTo>
                      <a:pt x="64" y="2087"/>
                    </a:lnTo>
                    <a:lnTo>
                      <a:pt x="22" y="2640"/>
                    </a:lnTo>
                    <a:lnTo>
                      <a:pt x="22" y="2747"/>
                    </a:lnTo>
                    <a:lnTo>
                      <a:pt x="0" y="3066"/>
                    </a:lnTo>
                    <a:lnTo>
                      <a:pt x="22" y="3407"/>
                    </a:lnTo>
                    <a:lnTo>
                      <a:pt x="22" y="3705"/>
                    </a:lnTo>
                    <a:lnTo>
                      <a:pt x="64" y="4045"/>
                    </a:lnTo>
                    <a:lnTo>
                      <a:pt x="128" y="4322"/>
                    </a:lnTo>
                    <a:lnTo>
                      <a:pt x="213" y="4620"/>
                    </a:lnTo>
                    <a:lnTo>
                      <a:pt x="298" y="4854"/>
                    </a:lnTo>
                    <a:lnTo>
                      <a:pt x="362" y="4961"/>
                    </a:lnTo>
                    <a:lnTo>
                      <a:pt x="426" y="5067"/>
                    </a:lnTo>
                    <a:lnTo>
                      <a:pt x="533" y="5195"/>
                    </a:lnTo>
                    <a:lnTo>
                      <a:pt x="596" y="5238"/>
                    </a:lnTo>
                    <a:lnTo>
                      <a:pt x="660" y="5259"/>
                    </a:lnTo>
                    <a:lnTo>
                      <a:pt x="788" y="5302"/>
                    </a:lnTo>
                    <a:lnTo>
                      <a:pt x="852" y="5280"/>
                    </a:lnTo>
                    <a:lnTo>
                      <a:pt x="937" y="5238"/>
                    </a:lnTo>
                    <a:lnTo>
                      <a:pt x="1065" y="5152"/>
                    </a:lnTo>
                    <a:lnTo>
                      <a:pt x="1150" y="5025"/>
                    </a:lnTo>
                    <a:lnTo>
                      <a:pt x="1235" y="4876"/>
                    </a:lnTo>
                    <a:lnTo>
                      <a:pt x="1363" y="4535"/>
                    </a:lnTo>
                    <a:lnTo>
                      <a:pt x="1405" y="4280"/>
                    </a:lnTo>
                    <a:lnTo>
                      <a:pt x="1448" y="4003"/>
                    </a:lnTo>
                    <a:lnTo>
                      <a:pt x="1469" y="3896"/>
                    </a:lnTo>
                    <a:lnTo>
                      <a:pt x="1491" y="3471"/>
                    </a:lnTo>
                    <a:lnTo>
                      <a:pt x="1512" y="3215"/>
                    </a:lnTo>
                    <a:lnTo>
                      <a:pt x="1533" y="3024"/>
                    </a:lnTo>
                    <a:lnTo>
                      <a:pt x="1576" y="2640"/>
                    </a:lnTo>
                    <a:lnTo>
                      <a:pt x="1597" y="2321"/>
                    </a:lnTo>
                    <a:lnTo>
                      <a:pt x="1597" y="2002"/>
                    </a:lnTo>
                    <a:lnTo>
                      <a:pt x="1597" y="1917"/>
                    </a:lnTo>
                    <a:lnTo>
                      <a:pt x="1597" y="1831"/>
                    </a:lnTo>
                    <a:lnTo>
                      <a:pt x="1597" y="1512"/>
                    </a:lnTo>
                    <a:lnTo>
                      <a:pt x="1576" y="1150"/>
                    </a:lnTo>
                    <a:lnTo>
                      <a:pt x="1554" y="959"/>
                    </a:lnTo>
                    <a:lnTo>
                      <a:pt x="1491" y="724"/>
                    </a:lnTo>
                    <a:lnTo>
                      <a:pt x="1427" y="533"/>
                    </a:lnTo>
                    <a:lnTo>
                      <a:pt x="1342" y="341"/>
                    </a:lnTo>
                    <a:lnTo>
                      <a:pt x="1214" y="192"/>
                    </a:lnTo>
                    <a:lnTo>
                      <a:pt x="1065" y="86"/>
                    </a:lnTo>
                    <a:lnTo>
                      <a:pt x="958" y="22"/>
                    </a:lnTo>
                    <a:lnTo>
                      <a:pt x="831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2967;p49">
                <a:extLst>
                  <a:ext uri="{FF2B5EF4-FFF2-40B4-BE49-F238E27FC236}">
                    <a16:creationId xmlns:a16="http://schemas.microsoft.com/office/drawing/2014/main" id="{04DD3A9D-E9BD-9D92-9BE4-FD930A8F6E02}"/>
                  </a:ext>
                </a:extLst>
              </p:cNvPr>
              <p:cNvSpPr/>
              <p:nvPr/>
            </p:nvSpPr>
            <p:spPr>
              <a:xfrm>
                <a:off x="4972207" y="3396053"/>
                <a:ext cx="14816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5302" fill="none" extrusionOk="0">
                    <a:moveTo>
                      <a:pt x="831" y="0"/>
                    </a:moveTo>
                    <a:lnTo>
                      <a:pt x="809" y="0"/>
                    </a:lnTo>
                    <a:lnTo>
                      <a:pt x="809" y="0"/>
                    </a:lnTo>
                    <a:lnTo>
                      <a:pt x="703" y="22"/>
                    </a:lnTo>
                    <a:lnTo>
                      <a:pt x="703" y="22"/>
                    </a:lnTo>
                    <a:lnTo>
                      <a:pt x="639" y="43"/>
                    </a:lnTo>
                    <a:lnTo>
                      <a:pt x="575" y="86"/>
                    </a:lnTo>
                    <a:lnTo>
                      <a:pt x="575" y="86"/>
                    </a:lnTo>
                    <a:lnTo>
                      <a:pt x="554" y="128"/>
                    </a:lnTo>
                    <a:lnTo>
                      <a:pt x="533" y="192"/>
                    </a:lnTo>
                    <a:lnTo>
                      <a:pt x="533" y="192"/>
                    </a:lnTo>
                    <a:lnTo>
                      <a:pt x="426" y="320"/>
                    </a:lnTo>
                    <a:lnTo>
                      <a:pt x="341" y="448"/>
                    </a:lnTo>
                    <a:lnTo>
                      <a:pt x="341" y="448"/>
                    </a:lnTo>
                    <a:lnTo>
                      <a:pt x="277" y="597"/>
                    </a:lnTo>
                    <a:lnTo>
                      <a:pt x="234" y="746"/>
                    </a:lnTo>
                    <a:lnTo>
                      <a:pt x="234" y="746"/>
                    </a:lnTo>
                    <a:lnTo>
                      <a:pt x="192" y="1022"/>
                    </a:lnTo>
                    <a:lnTo>
                      <a:pt x="149" y="1299"/>
                    </a:lnTo>
                    <a:lnTo>
                      <a:pt x="128" y="1427"/>
                    </a:lnTo>
                    <a:lnTo>
                      <a:pt x="128" y="1427"/>
                    </a:lnTo>
                    <a:lnTo>
                      <a:pt x="64" y="2087"/>
                    </a:lnTo>
                    <a:lnTo>
                      <a:pt x="64" y="2087"/>
                    </a:lnTo>
                    <a:lnTo>
                      <a:pt x="22" y="2640"/>
                    </a:lnTo>
                    <a:lnTo>
                      <a:pt x="22" y="2747"/>
                    </a:lnTo>
                    <a:lnTo>
                      <a:pt x="22" y="2747"/>
                    </a:lnTo>
                    <a:lnTo>
                      <a:pt x="0" y="3066"/>
                    </a:lnTo>
                    <a:lnTo>
                      <a:pt x="22" y="3407"/>
                    </a:lnTo>
                    <a:lnTo>
                      <a:pt x="22" y="3407"/>
                    </a:lnTo>
                    <a:lnTo>
                      <a:pt x="22" y="3705"/>
                    </a:lnTo>
                    <a:lnTo>
                      <a:pt x="64" y="4045"/>
                    </a:lnTo>
                    <a:lnTo>
                      <a:pt x="64" y="4045"/>
                    </a:lnTo>
                    <a:lnTo>
                      <a:pt x="128" y="4322"/>
                    </a:lnTo>
                    <a:lnTo>
                      <a:pt x="213" y="4620"/>
                    </a:lnTo>
                    <a:lnTo>
                      <a:pt x="213" y="4620"/>
                    </a:lnTo>
                    <a:lnTo>
                      <a:pt x="298" y="4854"/>
                    </a:lnTo>
                    <a:lnTo>
                      <a:pt x="298" y="4854"/>
                    </a:lnTo>
                    <a:lnTo>
                      <a:pt x="362" y="4961"/>
                    </a:lnTo>
                    <a:lnTo>
                      <a:pt x="426" y="5067"/>
                    </a:lnTo>
                    <a:lnTo>
                      <a:pt x="426" y="5067"/>
                    </a:lnTo>
                    <a:lnTo>
                      <a:pt x="533" y="5195"/>
                    </a:lnTo>
                    <a:lnTo>
                      <a:pt x="596" y="5238"/>
                    </a:lnTo>
                    <a:lnTo>
                      <a:pt x="660" y="5259"/>
                    </a:lnTo>
                    <a:lnTo>
                      <a:pt x="660" y="5259"/>
                    </a:lnTo>
                    <a:lnTo>
                      <a:pt x="788" y="5302"/>
                    </a:lnTo>
                    <a:lnTo>
                      <a:pt x="788" y="5302"/>
                    </a:lnTo>
                    <a:lnTo>
                      <a:pt x="852" y="5280"/>
                    </a:lnTo>
                    <a:lnTo>
                      <a:pt x="852" y="5280"/>
                    </a:lnTo>
                    <a:lnTo>
                      <a:pt x="937" y="5238"/>
                    </a:lnTo>
                    <a:lnTo>
                      <a:pt x="937" y="5238"/>
                    </a:lnTo>
                    <a:lnTo>
                      <a:pt x="1065" y="5152"/>
                    </a:lnTo>
                    <a:lnTo>
                      <a:pt x="1065" y="5152"/>
                    </a:lnTo>
                    <a:lnTo>
                      <a:pt x="1150" y="5025"/>
                    </a:lnTo>
                    <a:lnTo>
                      <a:pt x="1235" y="4876"/>
                    </a:lnTo>
                    <a:lnTo>
                      <a:pt x="1235" y="4876"/>
                    </a:lnTo>
                    <a:lnTo>
                      <a:pt x="1363" y="4535"/>
                    </a:lnTo>
                    <a:lnTo>
                      <a:pt x="1363" y="4535"/>
                    </a:lnTo>
                    <a:lnTo>
                      <a:pt x="1405" y="4280"/>
                    </a:lnTo>
                    <a:lnTo>
                      <a:pt x="1405" y="4280"/>
                    </a:lnTo>
                    <a:lnTo>
                      <a:pt x="1448" y="4003"/>
                    </a:lnTo>
                    <a:lnTo>
                      <a:pt x="1469" y="3896"/>
                    </a:lnTo>
                    <a:lnTo>
                      <a:pt x="1469" y="3896"/>
                    </a:lnTo>
                    <a:lnTo>
                      <a:pt x="1491" y="3471"/>
                    </a:lnTo>
                    <a:lnTo>
                      <a:pt x="1512" y="3215"/>
                    </a:lnTo>
                    <a:lnTo>
                      <a:pt x="1533" y="3024"/>
                    </a:lnTo>
                    <a:lnTo>
                      <a:pt x="1576" y="2640"/>
                    </a:lnTo>
                    <a:lnTo>
                      <a:pt x="1576" y="2640"/>
                    </a:lnTo>
                    <a:lnTo>
                      <a:pt x="1597" y="2321"/>
                    </a:lnTo>
                    <a:lnTo>
                      <a:pt x="1597" y="2002"/>
                    </a:lnTo>
                    <a:lnTo>
                      <a:pt x="1597" y="1917"/>
                    </a:lnTo>
                    <a:lnTo>
                      <a:pt x="1597" y="1831"/>
                    </a:lnTo>
                    <a:lnTo>
                      <a:pt x="1597" y="1831"/>
                    </a:lnTo>
                    <a:lnTo>
                      <a:pt x="1597" y="1512"/>
                    </a:lnTo>
                    <a:lnTo>
                      <a:pt x="1597" y="1512"/>
                    </a:lnTo>
                    <a:lnTo>
                      <a:pt x="1576" y="1150"/>
                    </a:lnTo>
                    <a:lnTo>
                      <a:pt x="1576" y="1150"/>
                    </a:lnTo>
                    <a:lnTo>
                      <a:pt x="1554" y="959"/>
                    </a:lnTo>
                    <a:lnTo>
                      <a:pt x="1491" y="724"/>
                    </a:lnTo>
                    <a:lnTo>
                      <a:pt x="1491" y="724"/>
                    </a:lnTo>
                    <a:lnTo>
                      <a:pt x="1427" y="533"/>
                    </a:lnTo>
                    <a:lnTo>
                      <a:pt x="1342" y="341"/>
                    </a:lnTo>
                    <a:lnTo>
                      <a:pt x="1342" y="341"/>
                    </a:lnTo>
                    <a:lnTo>
                      <a:pt x="1214" y="192"/>
                    </a:lnTo>
                    <a:lnTo>
                      <a:pt x="1065" y="86"/>
                    </a:lnTo>
                    <a:lnTo>
                      <a:pt x="1065" y="86"/>
                    </a:lnTo>
                    <a:lnTo>
                      <a:pt x="958" y="22"/>
                    </a:lnTo>
                    <a:lnTo>
                      <a:pt x="83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2968;p49">
                <a:extLst>
                  <a:ext uri="{FF2B5EF4-FFF2-40B4-BE49-F238E27FC236}">
                    <a16:creationId xmlns:a16="http://schemas.microsoft.com/office/drawing/2014/main" id="{DCBBD461-ABE8-BC58-9A0B-1E9B87A93F80}"/>
                  </a:ext>
                </a:extLst>
              </p:cNvPr>
              <p:cNvSpPr/>
              <p:nvPr/>
            </p:nvSpPr>
            <p:spPr>
              <a:xfrm>
                <a:off x="4974776" y="3399801"/>
                <a:ext cx="8897" cy="42871"/>
              </a:xfrm>
              <a:custGeom>
                <a:avLst/>
                <a:gdLst/>
                <a:ahLst/>
                <a:cxnLst/>
                <a:rect l="l" t="t" r="r" b="b"/>
                <a:pathLst>
                  <a:path w="959" h="4621" fill="none" extrusionOk="0">
                    <a:moveTo>
                      <a:pt x="447" y="1"/>
                    </a:moveTo>
                    <a:lnTo>
                      <a:pt x="447" y="1"/>
                    </a:lnTo>
                    <a:lnTo>
                      <a:pt x="511" y="1"/>
                    </a:lnTo>
                    <a:lnTo>
                      <a:pt x="575" y="1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703" y="86"/>
                    </a:lnTo>
                    <a:lnTo>
                      <a:pt x="703" y="86"/>
                    </a:lnTo>
                    <a:lnTo>
                      <a:pt x="766" y="171"/>
                    </a:lnTo>
                    <a:lnTo>
                      <a:pt x="809" y="256"/>
                    </a:lnTo>
                    <a:lnTo>
                      <a:pt x="809" y="256"/>
                    </a:lnTo>
                    <a:lnTo>
                      <a:pt x="873" y="448"/>
                    </a:lnTo>
                    <a:lnTo>
                      <a:pt x="915" y="640"/>
                    </a:lnTo>
                    <a:lnTo>
                      <a:pt x="915" y="640"/>
                    </a:lnTo>
                    <a:lnTo>
                      <a:pt x="937" y="895"/>
                    </a:lnTo>
                    <a:lnTo>
                      <a:pt x="958" y="1151"/>
                    </a:lnTo>
                    <a:lnTo>
                      <a:pt x="958" y="1406"/>
                    </a:lnTo>
                    <a:lnTo>
                      <a:pt x="958" y="1406"/>
                    </a:lnTo>
                    <a:lnTo>
                      <a:pt x="958" y="1960"/>
                    </a:lnTo>
                    <a:lnTo>
                      <a:pt x="958" y="1960"/>
                    </a:lnTo>
                    <a:lnTo>
                      <a:pt x="937" y="2279"/>
                    </a:lnTo>
                    <a:lnTo>
                      <a:pt x="915" y="2407"/>
                    </a:lnTo>
                    <a:lnTo>
                      <a:pt x="915" y="2534"/>
                    </a:lnTo>
                    <a:lnTo>
                      <a:pt x="915" y="2683"/>
                    </a:lnTo>
                    <a:lnTo>
                      <a:pt x="894" y="2811"/>
                    </a:lnTo>
                    <a:lnTo>
                      <a:pt x="894" y="2811"/>
                    </a:lnTo>
                    <a:lnTo>
                      <a:pt x="873" y="3301"/>
                    </a:lnTo>
                    <a:lnTo>
                      <a:pt x="873" y="3450"/>
                    </a:lnTo>
                    <a:lnTo>
                      <a:pt x="873" y="3535"/>
                    </a:lnTo>
                    <a:lnTo>
                      <a:pt x="873" y="3535"/>
                    </a:lnTo>
                    <a:lnTo>
                      <a:pt x="852" y="3769"/>
                    </a:lnTo>
                    <a:lnTo>
                      <a:pt x="852" y="3769"/>
                    </a:lnTo>
                    <a:lnTo>
                      <a:pt x="788" y="4110"/>
                    </a:lnTo>
                    <a:lnTo>
                      <a:pt x="703" y="4365"/>
                    </a:lnTo>
                    <a:lnTo>
                      <a:pt x="703" y="4365"/>
                    </a:lnTo>
                    <a:lnTo>
                      <a:pt x="596" y="4578"/>
                    </a:lnTo>
                    <a:lnTo>
                      <a:pt x="575" y="4599"/>
                    </a:lnTo>
                    <a:lnTo>
                      <a:pt x="511" y="4621"/>
                    </a:lnTo>
                    <a:lnTo>
                      <a:pt x="447" y="4621"/>
                    </a:lnTo>
                    <a:lnTo>
                      <a:pt x="447" y="4621"/>
                    </a:lnTo>
                    <a:lnTo>
                      <a:pt x="362" y="4514"/>
                    </a:lnTo>
                    <a:lnTo>
                      <a:pt x="362" y="4514"/>
                    </a:lnTo>
                    <a:lnTo>
                      <a:pt x="298" y="4429"/>
                    </a:lnTo>
                    <a:lnTo>
                      <a:pt x="256" y="4323"/>
                    </a:lnTo>
                    <a:lnTo>
                      <a:pt x="256" y="4323"/>
                    </a:lnTo>
                    <a:lnTo>
                      <a:pt x="170" y="4131"/>
                    </a:lnTo>
                    <a:lnTo>
                      <a:pt x="128" y="3939"/>
                    </a:lnTo>
                    <a:lnTo>
                      <a:pt x="128" y="3939"/>
                    </a:lnTo>
                    <a:lnTo>
                      <a:pt x="43" y="3492"/>
                    </a:lnTo>
                    <a:lnTo>
                      <a:pt x="43" y="3492"/>
                    </a:lnTo>
                    <a:lnTo>
                      <a:pt x="0" y="3024"/>
                    </a:lnTo>
                    <a:lnTo>
                      <a:pt x="0" y="2471"/>
                    </a:lnTo>
                    <a:lnTo>
                      <a:pt x="0" y="2471"/>
                    </a:lnTo>
                    <a:lnTo>
                      <a:pt x="21" y="1981"/>
                    </a:lnTo>
                    <a:lnTo>
                      <a:pt x="21" y="1981"/>
                    </a:lnTo>
                    <a:lnTo>
                      <a:pt x="64" y="1491"/>
                    </a:lnTo>
                    <a:lnTo>
                      <a:pt x="64" y="1491"/>
                    </a:lnTo>
                    <a:lnTo>
                      <a:pt x="128" y="1108"/>
                    </a:lnTo>
                    <a:lnTo>
                      <a:pt x="149" y="1002"/>
                    </a:lnTo>
                    <a:lnTo>
                      <a:pt x="170" y="853"/>
                    </a:lnTo>
                    <a:lnTo>
                      <a:pt x="170" y="853"/>
                    </a:lnTo>
                    <a:lnTo>
                      <a:pt x="213" y="555"/>
                    </a:lnTo>
                    <a:lnTo>
                      <a:pt x="298" y="256"/>
                    </a:lnTo>
                    <a:lnTo>
                      <a:pt x="298" y="256"/>
                    </a:lnTo>
                    <a:lnTo>
                      <a:pt x="362" y="150"/>
                    </a:lnTo>
                    <a:lnTo>
                      <a:pt x="426" y="44"/>
                    </a:lnTo>
                    <a:lnTo>
                      <a:pt x="447" y="1"/>
                    </a:lnTo>
                    <a:lnTo>
                      <a:pt x="44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2969;p49">
                <a:extLst>
                  <a:ext uri="{FF2B5EF4-FFF2-40B4-BE49-F238E27FC236}">
                    <a16:creationId xmlns:a16="http://schemas.microsoft.com/office/drawing/2014/main" id="{B636E85D-6ECF-A6F4-7C82-273491E054B3}"/>
                  </a:ext>
                </a:extLst>
              </p:cNvPr>
              <p:cNvSpPr/>
              <p:nvPr/>
            </p:nvSpPr>
            <p:spPr>
              <a:xfrm>
                <a:off x="5018024" y="3481370"/>
                <a:ext cx="1798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5004" extrusionOk="0">
                    <a:moveTo>
                      <a:pt x="724" y="362"/>
                    </a:moveTo>
                    <a:lnTo>
                      <a:pt x="767" y="448"/>
                    </a:lnTo>
                    <a:lnTo>
                      <a:pt x="788" y="533"/>
                    </a:lnTo>
                    <a:lnTo>
                      <a:pt x="852" y="809"/>
                    </a:lnTo>
                    <a:lnTo>
                      <a:pt x="1001" y="1320"/>
                    </a:lnTo>
                    <a:lnTo>
                      <a:pt x="1044" y="1491"/>
                    </a:lnTo>
                    <a:lnTo>
                      <a:pt x="1214" y="2066"/>
                    </a:lnTo>
                    <a:lnTo>
                      <a:pt x="1299" y="2300"/>
                    </a:lnTo>
                    <a:lnTo>
                      <a:pt x="1320" y="2385"/>
                    </a:lnTo>
                    <a:lnTo>
                      <a:pt x="1448" y="2853"/>
                    </a:lnTo>
                    <a:lnTo>
                      <a:pt x="1555" y="3428"/>
                    </a:lnTo>
                    <a:lnTo>
                      <a:pt x="1597" y="3683"/>
                    </a:lnTo>
                    <a:lnTo>
                      <a:pt x="1640" y="4067"/>
                    </a:lnTo>
                    <a:lnTo>
                      <a:pt x="1661" y="4258"/>
                    </a:lnTo>
                    <a:lnTo>
                      <a:pt x="1640" y="4471"/>
                    </a:lnTo>
                    <a:lnTo>
                      <a:pt x="1597" y="4663"/>
                    </a:lnTo>
                    <a:lnTo>
                      <a:pt x="1576" y="4705"/>
                    </a:lnTo>
                    <a:lnTo>
                      <a:pt x="1533" y="4748"/>
                    </a:lnTo>
                    <a:lnTo>
                      <a:pt x="1491" y="4727"/>
                    </a:lnTo>
                    <a:lnTo>
                      <a:pt x="1427" y="4684"/>
                    </a:lnTo>
                    <a:lnTo>
                      <a:pt x="1384" y="4641"/>
                    </a:lnTo>
                    <a:lnTo>
                      <a:pt x="1278" y="4492"/>
                    </a:lnTo>
                    <a:lnTo>
                      <a:pt x="1171" y="4343"/>
                    </a:lnTo>
                    <a:lnTo>
                      <a:pt x="1065" y="4045"/>
                    </a:lnTo>
                    <a:lnTo>
                      <a:pt x="958" y="3747"/>
                    </a:lnTo>
                    <a:lnTo>
                      <a:pt x="873" y="3428"/>
                    </a:lnTo>
                    <a:lnTo>
                      <a:pt x="852" y="3343"/>
                    </a:lnTo>
                    <a:lnTo>
                      <a:pt x="746" y="2917"/>
                    </a:lnTo>
                    <a:lnTo>
                      <a:pt x="703" y="2768"/>
                    </a:lnTo>
                    <a:lnTo>
                      <a:pt x="660" y="2619"/>
                    </a:lnTo>
                    <a:lnTo>
                      <a:pt x="639" y="2491"/>
                    </a:lnTo>
                    <a:lnTo>
                      <a:pt x="511" y="2023"/>
                    </a:lnTo>
                    <a:lnTo>
                      <a:pt x="469" y="1831"/>
                    </a:lnTo>
                    <a:lnTo>
                      <a:pt x="384" y="1469"/>
                    </a:lnTo>
                    <a:lnTo>
                      <a:pt x="298" y="980"/>
                    </a:lnTo>
                    <a:lnTo>
                      <a:pt x="277" y="809"/>
                    </a:lnTo>
                    <a:lnTo>
                      <a:pt x="320" y="682"/>
                    </a:lnTo>
                    <a:lnTo>
                      <a:pt x="341" y="639"/>
                    </a:lnTo>
                    <a:lnTo>
                      <a:pt x="384" y="597"/>
                    </a:lnTo>
                    <a:lnTo>
                      <a:pt x="490" y="490"/>
                    </a:lnTo>
                    <a:lnTo>
                      <a:pt x="554" y="448"/>
                    </a:lnTo>
                    <a:lnTo>
                      <a:pt x="660" y="384"/>
                    </a:lnTo>
                    <a:lnTo>
                      <a:pt x="724" y="362"/>
                    </a:lnTo>
                    <a:close/>
                    <a:moveTo>
                      <a:pt x="682" y="0"/>
                    </a:moveTo>
                    <a:lnTo>
                      <a:pt x="639" y="22"/>
                    </a:lnTo>
                    <a:lnTo>
                      <a:pt x="447" y="107"/>
                    </a:lnTo>
                    <a:lnTo>
                      <a:pt x="277" y="192"/>
                    </a:lnTo>
                    <a:lnTo>
                      <a:pt x="213" y="256"/>
                    </a:lnTo>
                    <a:lnTo>
                      <a:pt x="107" y="384"/>
                    </a:lnTo>
                    <a:lnTo>
                      <a:pt x="64" y="469"/>
                    </a:lnTo>
                    <a:lnTo>
                      <a:pt x="43" y="554"/>
                    </a:lnTo>
                    <a:lnTo>
                      <a:pt x="22" y="618"/>
                    </a:lnTo>
                    <a:lnTo>
                      <a:pt x="22" y="767"/>
                    </a:lnTo>
                    <a:lnTo>
                      <a:pt x="0" y="937"/>
                    </a:lnTo>
                    <a:lnTo>
                      <a:pt x="43" y="1278"/>
                    </a:lnTo>
                    <a:lnTo>
                      <a:pt x="171" y="1938"/>
                    </a:lnTo>
                    <a:lnTo>
                      <a:pt x="277" y="2385"/>
                    </a:lnTo>
                    <a:lnTo>
                      <a:pt x="320" y="2576"/>
                    </a:lnTo>
                    <a:lnTo>
                      <a:pt x="469" y="3236"/>
                    </a:lnTo>
                    <a:lnTo>
                      <a:pt x="575" y="3556"/>
                    </a:lnTo>
                    <a:lnTo>
                      <a:pt x="660" y="3833"/>
                    </a:lnTo>
                    <a:lnTo>
                      <a:pt x="767" y="4088"/>
                    </a:lnTo>
                    <a:lnTo>
                      <a:pt x="895" y="4343"/>
                    </a:lnTo>
                    <a:lnTo>
                      <a:pt x="958" y="4471"/>
                    </a:lnTo>
                    <a:lnTo>
                      <a:pt x="1065" y="4684"/>
                    </a:lnTo>
                    <a:lnTo>
                      <a:pt x="1150" y="4812"/>
                    </a:lnTo>
                    <a:lnTo>
                      <a:pt x="1214" y="4897"/>
                    </a:lnTo>
                    <a:lnTo>
                      <a:pt x="1299" y="4940"/>
                    </a:lnTo>
                    <a:lnTo>
                      <a:pt x="1405" y="4982"/>
                    </a:lnTo>
                    <a:lnTo>
                      <a:pt x="1512" y="5003"/>
                    </a:lnTo>
                    <a:lnTo>
                      <a:pt x="1640" y="4982"/>
                    </a:lnTo>
                    <a:lnTo>
                      <a:pt x="1725" y="4940"/>
                    </a:lnTo>
                    <a:lnTo>
                      <a:pt x="1789" y="4876"/>
                    </a:lnTo>
                    <a:lnTo>
                      <a:pt x="1831" y="4812"/>
                    </a:lnTo>
                    <a:lnTo>
                      <a:pt x="1853" y="4727"/>
                    </a:lnTo>
                    <a:lnTo>
                      <a:pt x="1895" y="4578"/>
                    </a:lnTo>
                    <a:lnTo>
                      <a:pt x="1916" y="4450"/>
                    </a:lnTo>
                    <a:lnTo>
                      <a:pt x="1938" y="4152"/>
                    </a:lnTo>
                    <a:lnTo>
                      <a:pt x="1916" y="3854"/>
                    </a:lnTo>
                    <a:lnTo>
                      <a:pt x="1895" y="3577"/>
                    </a:lnTo>
                    <a:lnTo>
                      <a:pt x="1853" y="3279"/>
                    </a:lnTo>
                    <a:lnTo>
                      <a:pt x="1725" y="2683"/>
                    </a:lnTo>
                    <a:lnTo>
                      <a:pt x="1491" y="1746"/>
                    </a:lnTo>
                    <a:lnTo>
                      <a:pt x="1448" y="1555"/>
                    </a:lnTo>
                    <a:lnTo>
                      <a:pt x="1384" y="1342"/>
                    </a:lnTo>
                    <a:lnTo>
                      <a:pt x="1342" y="1214"/>
                    </a:lnTo>
                    <a:lnTo>
                      <a:pt x="1278" y="980"/>
                    </a:lnTo>
                    <a:lnTo>
                      <a:pt x="1150" y="597"/>
                    </a:lnTo>
                    <a:lnTo>
                      <a:pt x="1107" y="448"/>
                    </a:lnTo>
                    <a:lnTo>
                      <a:pt x="1086" y="405"/>
                    </a:lnTo>
                    <a:lnTo>
                      <a:pt x="1086" y="341"/>
                    </a:lnTo>
                    <a:lnTo>
                      <a:pt x="1022" y="192"/>
                    </a:lnTo>
                    <a:lnTo>
                      <a:pt x="958" y="107"/>
                    </a:lnTo>
                    <a:lnTo>
                      <a:pt x="873" y="43"/>
                    </a:lnTo>
                    <a:lnTo>
                      <a:pt x="809" y="43"/>
                    </a:lnTo>
                    <a:lnTo>
                      <a:pt x="767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2970;p49">
                <a:extLst>
                  <a:ext uri="{FF2B5EF4-FFF2-40B4-BE49-F238E27FC236}">
                    <a16:creationId xmlns:a16="http://schemas.microsoft.com/office/drawing/2014/main" id="{0844945D-EFF6-15CD-E6BF-F1E112FCE173}"/>
                  </a:ext>
                </a:extLst>
              </p:cNvPr>
              <p:cNvSpPr/>
              <p:nvPr/>
            </p:nvSpPr>
            <p:spPr>
              <a:xfrm>
                <a:off x="5018024" y="3481370"/>
                <a:ext cx="1798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5004" fill="none" extrusionOk="0">
                    <a:moveTo>
                      <a:pt x="724" y="0"/>
                    </a:moveTo>
                    <a:lnTo>
                      <a:pt x="724" y="0"/>
                    </a:lnTo>
                    <a:lnTo>
                      <a:pt x="682" y="0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447" y="107"/>
                    </a:lnTo>
                    <a:lnTo>
                      <a:pt x="277" y="192"/>
                    </a:lnTo>
                    <a:lnTo>
                      <a:pt x="213" y="256"/>
                    </a:lnTo>
                    <a:lnTo>
                      <a:pt x="213" y="256"/>
                    </a:lnTo>
                    <a:lnTo>
                      <a:pt x="107" y="384"/>
                    </a:lnTo>
                    <a:lnTo>
                      <a:pt x="107" y="384"/>
                    </a:lnTo>
                    <a:lnTo>
                      <a:pt x="64" y="469"/>
                    </a:lnTo>
                    <a:lnTo>
                      <a:pt x="64" y="469"/>
                    </a:lnTo>
                    <a:lnTo>
                      <a:pt x="43" y="554"/>
                    </a:lnTo>
                    <a:lnTo>
                      <a:pt x="22" y="618"/>
                    </a:lnTo>
                    <a:lnTo>
                      <a:pt x="22" y="618"/>
                    </a:lnTo>
                    <a:lnTo>
                      <a:pt x="22" y="767"/>
                    </a:lnTo>
                    <a:lnTo>
                      <a:pt x="0" y="937"/>
                    </a:lnTo>
                    <a:lnTo>
                      <a:pt x="43" y="1278"/>
                    </a:lnTo>
                    <a:lnTo>
                      <a:pt x="43" y="1278"/>
                    </a:lnTo>
                    <a:lnTo>
                      <a:pt x="171" y="1938"/>
                    </a:lnTo>
                    <a:lnTo>
                      <a:pt x="171" y="1938"/>
                    </a:lnTo>
                    <a:lnTo>
                      <a:pt x="277" y="2385"/>
                    </a:lnTo>
                    <a:lnTo>
                      <a:pt x="320" y="2576"/>
                    </a:lnTo>
                    <a:lnTo>
                      <a:pt x="320" y="2576"/>
                    </a:lnTo>
                    <a:lnTo>
                      <a:pt x="469" y="3236"/>
                    </a:lnTo>
                    <a:lnTo>
                      <a:pt x="469" y="3236"/>
                    </a:lnTo>
                    <a:lnTo>
                      <a:pt x="575" y="3556"/>
                    </a:lnTo>
                    <a:lnTo>
                      <a:pt x="660" y="3833"/>
                    </a:lnTo>
                    <a:lnTo>
                      <a:pt x="660" y="3833"/>
                    </a:lnTo>
                    <a:lnTo>
                      <a:pt x="767" y="4088"/>
                    </a:lnTo>
                    <a:lnTo>
                      <a:pt x="895" y="4343"/>
                    </a:lnTo>
                    <a:lnTo>
                      <a:pt x="958" y="4471"/>
                    </a:lnTo>
                    <a:lnTo>
                      <a:pt x="958" y="4471"/>
                    </a:lnTo>
                    <a:lnTo>
                      <a:pt x="1065" y="4684"/>
                    </a:lnTo>
                    <a:lnTo>
                      <a:pt x="1065" y="4684"/>
                    </a:lnTo>
                    <a:lnTo>
                      <a:pt x="1150" y="4812"/>
                    </a:lnTo>
                    <a:lnTo>
                      <a:pt x="1150" y="4812"/>
                    </a:lnTo>
                    <a:lnTo>
                      <a:pt x="1214" y="4897"/>
                    </a:lnTo>
                    <a:lnTo>
                      <a:pt x="1299" y="4940"/>
                    </a:lnTo>
                    <a:lnTo>
                      <a:pt x="1299" y="4940"/>
                    </a:lnTo>
                    <a:lnTo>
                      <a:pt x="1405" y="4982"/>
                    </a:lnTo>
                    <a:lnTo>
                      <a:pt x="1512" y="5003"/>
                    </a:lnTo>
                    <a:lnTo>
                      <a:pt x="1512" y="5003"/>
                    </a:lnTo>
                    <a:lnTo>
                      <a:pt x="1640" y="4982"/>
                    </a:lnTo>
                    <a:lnTo>
                      <a:pt x="1640" y="4982"/>
                    </a:lnTo>
                    <a:lnTo>
                      <a:pt x="1725" y="4940"/>
                    </a:lnTo>
                    <a:lnTo>
                      <a:pt x="1789" y="4876"/>
                    </a:lnTo>
                    <a:lnTo>
                      <a:pt x="1789" y="4876"/>
                    </a:lnTo>
                    <a:lnTo>
                      <a:pt x="1831" y="4812"/>
                    </a:lnTo>
                    <a:lnTo>
                      <a:pt x="1853" y="4727"/>
                    </a:lnTo>
                    <a:lnTo>
                      <a:pt x="1853" y="4727"/>
                    </a:lnTo>
                    <a:lnTo>
                      <a:pt x="1895" y="4578"/>
                    </a:lnTo>
                    <a:lnTo>
                      <a:pt x="1916" y="4450"/>
                    </a:lnTo>
                    <a:lnTo>
                      <a:pt x="1916" y="4450"/>
                    </a:lnTo>
                    <a:lnTo>
                      <a:pt x="1938" y="4152"/>
                    </a:lnTo>
                    <a:lnTo>
                      <a:pt x="1916" y="3854"/>
                    </a:lnTo>
                    <a:lnTo>
                      <a:pt x="1916" y="3854"/>
                    </a:lnTo>
                    <a:lnTo>
                      <a:pt x="1895" y="3577"/>
                    </a:lnTo>
                    <a:lnTo>
                      <a:pt x="1853" y="3279"/>
                    </a:lnTo>
                    <a:lnTo>
                      <a:pt x="1725" y="2683"/>
                    </a:lnTo>
                    <a:lnTo>
                      <a:pt x="1725" y="2683"/>
                    </a:lnTo>
                    <a:lnTo>
                      <a:pt x="1491" y="1746"/>
                    </a:lnTo>
                    <a:lnTo>
                      <a:pt x="1448" y="1555"/>
                    </a:lnTo>
                    <a:lnTo>
                      <a:pt x="1384" y="1342"/>
                    </a:lnTo>
                    <a:lnTo>
                      <a:pt x="1342" y="1214"/>
                    </a:lnTo>
                    <a:lnTo>
                      <a:pt x="1342" y="1214"/>
                    </a:lnTo>
                    <a:lnTo>
                      <a:pt x="1278" y="980"/>
                    </a:lnTo>
                    <a:lnTo>
                      <a:pt x="1278" y="980"/>
                    </a:lnTo>
                    <a:lnTo>
                      <a:pt x="1150" y="597"/>
                    </a:lnTo>
                    <a:lnTo>
                      <a:pt x="1107" y="448"/>
                    </a:lnTo>
                    <a:lnTo>
                      <a:pt x="1086" y="405"/>
                    </a:lnTo>
                    <a:lnTo>
                      <a:pt x="1086" y="341"/>
                    </a:lnTo>
                    <a:lnTo>
                      <a:pt x="1086" y="341"/>
                    </a:lnTo>
                    <a:lnTo>
                      <a:pt x="1022" y="192"/>
                    </a:lnTo>
                    <a:lnTo>
                      <a:pt x="1022" y="192"/>
                    </a:lnTo>
                    <a:lnTo>
                      <a:pt x="958" y="107"/>
                    </a:lnTo>
                    <a:lnTo>
                      <a:pt x="873" y="43"/>
                    </a:lnTo>
                    <a:lnTo>
                      <a:pt x="809" y="43"/>
                    </a:lnTo>
                    <a:lnTo>
                      <a:pt x="809" y="43"/>
                    </a:lnTo>
                    <a:lnTo>
                      <a:pt x="767" y="0"/>
                    </a:lnTo>
                    <a:lnTo>
                      <a:pt x="72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2971;p49">
                <a:extLst>
                  <a:ext uri="{FF2B5EF4-FFF2-40B4-BE49-F238E27FC236}">
                    <a16:creationId xmlns:a16="http://schemas.microsoft.com/office/drawing/2014/main" id="{4B97A0D0-AB89-EBB4-FBE3-19661F9247AD}"/>
                  </a:ext>
                </a:extLst>
              </p:cNvPr>
              <p:cNvSpPr/>
              <p:nvPr/>
            </p:nvSpPr>
            <p:spPr>
              <a:xfrm>
                <a:off x="5020594" y="3484729"/>
                <a:ext cx="12840" cy="40691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4386" fill="none" extrusionOk="0">
                    <a:moveTo>
                      <a:pt x="1256" y="4386"/>
                    </a:moveTo>
                    <a:lnTo>
                      <a:pt x="1256" y="4386"/>
                    </a:lnTo>
                    <a:lnTo>
                      <a:pt x="1214" y="4365"/>
                    </a:lnTo>
                    <a:lnTo>
                      <a:pt x="1214" y="4365"/>
                    </a:lnTo>
                    <a:lnTo>
                      <a:pt x="1150" y="4322"/>
                    </a:lnTo>
                    <a:lnTo>
                      <a:pt x="1107" y="4279"/>
                    </a:lnTo>
                    <a:lnTo>
                      <a:pt x="1107" y="4279"/>
                    </a:lnTo>
                    <a:lnTo>
                      <a:pt x="1001" y="4130"/>
                    </a:lnTo>
                    <a:lnTo>
                      <a:pt x="894" y="3981"/>
                    </a:lnTo>
                    <a:lnTo>
                      <a:pt x="894" y="3981"/>
                    </a:lnTo>
                    <a:lnTo>
                      <a:pt x="788" y="3683"/>
                    </a:lnTo>
                    <a:lnTo>
                      <a:pt x="681" y="3385"/>
                    </a:lnTo>
                    <a:lnTo>
                      <a:pt x="681" y="3385"/>
                    </a:lnTo>
                    <a:lnTo>
                      <a:pt x="596" y="3066"/>
                    </a:lnTo>
                    <a:lnTo>
                      <a:pt x="575" y="2981"/>
                    </a:lnTo>
                    <a:lnTo>
                      <a:pt x="575" y="2981"/>
                    </a:lnTo>
                    <a:lnTo>
                      <a:pt x="469" y="2555"/>
                    </a:lnTo>
                    <a:lnTo>
                      <a:pt x="426" y="2406"/>
                    </a:lnTo>
                    <a:lnTo>
                      <a:pt x="383" y="2257"/>
                    </a:lnTo>
                    <a:lnTo>
                      <a:pt x="362" y="2129"/>
                    </a:lnTo>
                    <a:lnTo>
                      <a:pt x="362" y="2129"/>
                    </a:lnTo>
                    <a:lnTo>
                      <a:pt x="234" y="1661"/>
                    </a:lnTo>
                    <a:lnTo>
                      <a:pt x="192" y="1469"/>
                    </a:lnTo>
                    <a:lnTo>
                      <a:pt x="192" y="1469"/>
                    </a:lnTo>
                    <a:lnTo>
                      <a:pt x="107" y="1107"/>
                    </a:lnTo>
                    <a:lnTo>
                      <a:pt x="107" y="1107"/>
                    </a:lnTo>
                    <a:lnTo>
                      <a:pt x="21" y="618"/>
                    </a:lnTo>
                    <a:lnTo>
                      <a:pt x="21" y="618"/>
                    </a:lnTo>
                    <a:lnTo>
                      <a:pt x="0" y="447"/>
                    </a:lnTo>
                    <a:lnTo>
                      <a:pt x="0" y="447"/>
                    </a:lnTo>
                    <a:lnTo>
                      <a:pt x="43" y="320"/>
                    </a:lnTo>
                    <a:lnTo>
                      <a:pt x="43" y="320"/>
                    </a:lnTo>
                    <a:lnTo>
                      <a:pt x="64" y="277"/>
                    </a:lnTo>
                    <a:lnTo>
                      <a:pt x="107" y="235"/>
                    </a:lnTo>
                    <a:lnTo>
                      <a:pt x="107" y="235"/>
                    </a:lnTo>
                    <a:lnTo>
                      <a:pt x="213" y="128"/>
                    </a:lnTo>
                    <a:lnTo>
                      <a:pt x="277" y="86"/>
                    </a:lnTo>
                    <a:lnTo>
                      <a:pt x="277" y="86"/>
                    </a:lnTo>
                    <a:lnTo>
                      <a:pt x="383" y="22"/>
                    </a:lnTo>
                    <a:lnTo>
                      <a:pt x="447" y="0"/>
                    </a:lnTo>
                    <a:lnTo>
                      <a:pt x="447" y="0"/>
                    </a:lnTo>
                    <a:lnTo>
                      <a:pt x="490" y="86"/>
                    </a:lnTo>
                    <a:lnTo>
                      <a:pt x="511" y="171"/>
                    </a:lnTo>
                    <a:lnTo>
                      <a:pt x="575" y="447"/>
                    </a:lnTo>
                    <a:lnTo>
                      <a:pt x="575" y="447"/>
                    </a:lnTo>
                    <a:lnTo>
                      <a:pt x="724" y="958"/>
                    </a:lnTo>
                    <a:lnTo>
                      <a:pt x="767" y="1129"/>
                    </a:lnTo>
                    <a:lnTo>
                      <a:pt x="767" y="1129"/>
                    </a:lnTo>
                    <a:lnTo>
                      <a:pt x="937" y="1704"/>
                    </a:lnTo>
                    <a:lnTo>
                      <a:pt x="1022" y="1938"/>
                    </a:lnTo>
                    <a:lnTo>
                      <a:pt x="1043" y="2023"/>
                    </a:lnTo>
                    <a:lnTo>
                      <a:pt x="1043" y="2023"/>
                    </a:lnTo>
                    <a:lnTo>
                      <a:pt x="1171" y="2491"/>
                    </a:lnTo>
                    <a:lnTo>
                      <a:pt x="1171" y="2491"/>
                    </a:lnTo>
                    <a:lnTo>
                      <a:pt x="1278" y="3066"/>
                    </a:lnTo>
                    <a:lnTo>
                      <a:pt x="1278" y="3066"/>
                    </a:lnTo>
                    <a:lnTo>
                      <a:pt x="1320" y="3321"/>
                    </a:lnTo>
                    <a:lnTo>
                      <a:pt x="1320" y="3321"/>
                    </a:lnTo>
                    <a:lnTo>
                      <a:pt x="1363" y="3705"/>
                    </a:lnTo>
                    <a:lnTo>
                      <a:pt x="1384" y="3896"/>
                    </a:lnTo>
                    <a:lnTo>
                      <a:pt x="1363" y="4109"/>
                    </a:lnTo>
                    <a:lnTo>
                      <a:pt x="1363" y="4109"/>
                    </a:lnTo>
                    <a:lnTo>
                      <a:pt x="1320" y="4301"/>
                    </a:lnTo>
                    <a:lnTo>
                      <a:pt x="1320" y="4301"/>
                    </a:lnTo>
                    <a:lnTo>
                      <a:pt x="1299" y="4343"/>
                    </a:lnTo>
                    <a:lnTo>
                      <a:pt x="1256" y="43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2972;p49">
                <a:extLst>
                  <a:ext uri="{FF2B5EF4-FFF2-40B4-BE49-F238E27FC236}">
                    <a16:creationId xmlns:a16="http://schemas.microsoft.com/office/drawing/2014/main" id="{C1B41308-FC6A-B40F-B940-774B0EC769ED}"/>
                  </a:ext>
                </a:extLst>
              </p:cNvPr>
              <p:cNvSpPr/>
              <p:nvPr/>
            </p:nvSpPr>
            <p:spPr>
              <a:xfrm>
                <a:off x="5065224" y="3464979"/>
                <a:ext cx="83358" cy="93629"/>
              </a:xfrm>
              <a:custGeom>
                <a:avLst/>
                <a:gdLst/>
                <a:ahLst/>
                <a:cxnLst/>
                <a:rect l="l" t="t" r="r" b="b"/>
                <a:pathLst>
                  <a:path w="8985" h="10092" extrusionOk="0">
                    <a:moveTo>
                      <a:pt x="3875" y="554"/>
                    </a:moveTo>
                    <a:lnTo>
                      <a:pt x="4067" y="575"/>
                    </a:lnTo>
                    <a:lnTo>
                      <a:pt x="4237" y="618"/>
                    </a:lnTo>
                    <a:lnTo>
                      <a:pt x="4301" y="618"/>
                    </a:lnTo>
                    <a:lnTo>
                      <a:pt x="4450" y="660"/>
                    </a:lnTo>
                    <a:lnTo>
                      <a:pt x="4599" y="682"/>
                    </a:lnTo>
                    <a:lnTo>
                      <a:pt x="4684" y="703"/>
                    </a:lnTo>
                    <a:lnTo>
                      <a:pt x="4876" y="746"/>
                    </a:lnTo>
                    <a:lnTo>
                      <a:pt x="5238" y="831"/>
                    </a:lnTo>
                    <a:lnTo>
                      <a:pt x="5514" y="916"/>
                    </a:lnTo>
                    <a:lnTo>
                      <a:pt x="5749" y="1022"/>
                    </a:lnTo>
                    <a:lnTo>
                      <a:pt x="6260" y="1278"/>
                    </a:lnTo>
                    <a:lnTo>
                      <a:pt x="6472" y="1406"/>
                    </a:lnTo>
                    <a:lnTo>
                      <a:pt x="6664" y="1576"/>
                    </a:lnTo>
                    <a:lnTo>
                      <a:pt x="7005" y="1895"/>
                    </a:lnTo>
                    <a:lnTo>
                      <a:pt x="7281" y="2193"/>
                    </a:lnTo>
                    <a:lnTo>
                      <a:pt x="7494" y="2449"/>
                    </a:lnTo>
                    <a:lnTo>
                      <a:pt x="7686" y="2725"/>
                    </a:lnTo>
                    <a:lnTo>
                      <a:pt x="7878" y="3024"/>
                    </a:lnTo>
                    <a:lnTo>
                      <a:pt x="8005" y="3279"/>
                    </a:lnTo>
                    <a:lnTo>
                      <a:pt x="8112" y="3534"/>
                    </a:lnTo>
                    <a:lnTo>
                      <a:pt x="8218" y="3790"/>
                    </a:lnTo>
                    <a:lnTo>
                      <a:pt x="8303" y="4067"/>
                    </a:lnTo>
                    <a:lnTo>
                      <a:pt x="8303" y="4088"/>
                    </a:lnTo>
                    <a:lnTo>
                      <a:pt x="8346" y="4322"/>
                    </a:lnTo>
                    <a:lnTo>
                      <a:pt x="8388" y="4599"/>
                    </a:lnTo>
                    <a:lnTo>
                      <a:pt x="8431" y="5152"/>
                    </a:lnTo>
                    <a:lnTo>
                      <a:pt x="8410" y="5621"/>
                    </a:lnTo>
                    <a:lnTo>
                      <a:pt x="8388" y="5898"/>
                    </a:lnTo>
                    <a:lnTo>
                      <a:pt x="8346" y="6174"/>
                    </a:lnTo>
                    <a:lnTo>
                      <a:pt x="8261" y="6685"/>
                    </a:lnTo>
                    <a:lnTo>
                      <a:pt x="8239" y="6792"/>
                    </a:lnTo>
                    <a:lnTo>
                      <a:pt x="8133" y="7239"/>
                    </a:lnTo>
                    <a:lnTo>
                      <a:pt x="7941" y="7792"/>
                    </a:lnTo>
                    <a:lnTo>
                      <a:pt x="7814" y="8090"/>
                    </a:lnTo>
                    <a:lnTo>
                      <a:pt x="7665" y="8388"/>
                    </a:lnTo>
                    <a:lnTo>
                      <a:pt x="7558" y="8559"/>
                    </a:lnTo>
                    <a:lnTo>
                      <a:pt x="7409" y="8729"/>
                    </a:lnTo>
                    <a:lnTo>
                      <a:pt x="7196" y="8921"/>
                    </a:lnTo>
                    <a:lnTo>
                      <a:pt x="6983" y="9070"/>
                    </a:lnTo>
                    <a:lnTo>
                      <a:pt x="6728" y="9197"/>
                    </a:lnTo>
                    <a:lnTo>
                      <a:pt x="6451" y="9304"/>
                    </a:lnTo>
                    <a:lnTo>
                      <a:pt x="6174" y="9410"/>
                    </a:lnTo>
                    <a:lnTo>
                      <a:pt x="5876" y="9517"/>
                    </a:lnTo>
                    <a:lnTo>
                      <a:pt x="5642" y="9559"/>
                    </a:lnTo>
                    <a:lnTo>
                      <a:pt x="5387" y="9602"/>
                    </a:lnTo>
                    <a:lnTo>
                      <a:pt x="5174" y="9623"/>
                    </a:lnTo>
                    <a:lnTo>
                      <a:pt x="4940" y="9644"/>
                    </a:lnTo>
                    <a:lnTo>
                      <a:pt x="4812" y="9623"/>
                    </a:lnTo>
                    <a:lnTo>
                      <a:pt x="4769" y="9581"/>
                    </a:lnTo>
                    <a:lnTo>
                      <a:pt x="4705" y="9559"/>
                    </a:lnTo>
                    <a:lnTo>
                      <a:pt x="4301" y="9474"/>
                    </a:lnTo>
                    <a:lnTo>
                      <a:pt x="4109" y="9453"/>
                    </a:lnTo>
                    <a:lnTo>
                      <a:pt x="3939" y="9410"/>
                    </a:lnTo>
                    <a:lnTo>
                      <a:pt x="3620" y="9283"/>
                    </a:lnTo>
                    <a:lnTo>
                      <a:pt x="3300" y="9134"/>
                    </a:lnTo>
                    <a:lnTo>
                      <a:pt x="3002" y="8984"/>
                    </a:lnTo>
                    <a:lnTo>
                      <a:pt x="2917" y="8942"/>
                    </a:lnTo>
                    <a:lnTo>
                      <a:pt x="2726" y="8835"/>
                    </a:lnTo>
                    <a:lnTo>
                      <a:pt x="2449" y="8665"/>
                    </a:lnTo>
                    <a:lnTo>
                      <a:pt x="2193" y="8452"/>
                    </a:lnTo>
                    <a:lnTo>
                      <a:pt x="1980" y="8303"/>
                    </a:lnTo>
                    <a:lnTo>
                      <a:pt x="1704" y="8026"/>
                    </a:lnTo>
                    <a:lnTo>
                      <a:pt x="1491" y="7792"/>
                    </a:lnTo>
                    <a:lnTo>
                      <a:pt x="1299" y="7579"/>
                    </a:lnTo>
                    <a:lnTo>
                      <a:pt x="1129" y="7367"/>
                    </a:lnTo>
                    <a:lnTo>
                      <a:pt x="980" y="7111"/>
                    </a:lnTo>
                    <a:lnTo>
                      <a:pt x="937" y="7047"/>
                    </a:lnTo>
                    <a:lnTo>
                      <a:pt x="916" y="6983"/>
                    </a:lnTo>
                    <a:lnTo>
                      <a:pt x="873" y="6898"/>
                    </a:lnTo>
                    <a:lnTo>
                      <a:pt x="831" y="6834"/>
                    </a:lnTo>
                    <a:lnTo>
                      <a:pt x="746" y="6600"/>
                    </a:lnTo>
                    <a:lnTo>
                      <a:pt x="660" y="6345"/>
                    </a:lnTo>
                    <a:lnTo>
                      <a:pt x="575" y="5919"/>
                    </a:lnTo>
                    <a:lnTo>
                      <a:pt x="511" y="5514"/>
                    </a:lnTo>
                    <a:lnTo>
                      <a:pt x="490" y="5089"/>
                    </a:lnTo>
                    <a:lnTo>
                      <a:pt x="469" y="4684"/>
                    </a:lnTo>
                    <a:lnTo>
                      <a:pt x="490" y="4258"/>
                    </a:lnTo>
                    <a:lnTo>
                      <a:pt x="511" y="3726"/>
                    </a:lnTo>
                    <a:lnTo>
                      <a:pt x="575" y="3343"/>
                    </a:lnTo>
                    <a:lnTo>
                      <a:pt x="618" y="3215"/>
                    </a:lnTo>
                    <a:lnTo>
                      <a:pt x="703" y="2747"/>
                    </a:lnTo>
                    <a:lnTo>
                      <a:pt x="788" y="2491"/>
                    </a:lnTo>
                    <a:lnTo>
                      <a:pt x="895" y="2236"/>
                    </a:lnTo>
                    <a:lnTo>
                      <a:pt x="1001" y="1959"/>
                    </a:lnTo>
                    <a:lnTo>
                      <a:pt x="1150" y="1682"/>
                    </a:lnTo>
                    <a:lnTo>
                      <a:pt x="1320" y="1427"/>
                    </a:lnTo>
                    <a:lnTo>
                      <a:pt x="1555" y="1171"/>
                    </a:lnTo>
                    <a:lnTo>
                      <a:pt x="1661" y="1065"/>
                    </a:lnTo>
                    <a:lnTo>
                      <a:pt x="1789" y="980"/>
                    </a:lnTo>
                    <a:lnTo>
                      <a:pt x="2087" y="831"/>
                    </a:lnTo>
                    <a:lnTo>
                      <a:pt x="2257" y="767"/>
                    </a:lnTo>
                    <a:lnTo>
                      <a:pt x="2427" y="724"/>
                    </a:lnTo>
                    <a:lnTo>
                      <a:pt x="2747" y="639"/>
                    </a:lnTo>
                    <a:lnTo>
                      <a:pt x="3024" y="597"/>
                    </a:lnTo>
                    <a:lnTo>
                      <a:pt x="3364" y="554"/>
                    </a:lnTo>
                    <a:close/>
                    <a:moveTo>
                      <a:pt x="3258" y="0"/>
                    </a:moveTo>
                    <a:lnTo>
                      <a:pt x="2938" y="22"/>
                    </a:lnTo>
                    <a:lnTo>
                      <a:pt x="2598" y="86"/>
                    </a:lnTo>
                    <a:lnTo>
                      <a:pt x="2278" y="171"/>
                    </a:lnTo>
                    <a:lnTo>
                      <a:pt x="1938" y="277"/>
                    </a:lnTo>
                    <a:lnTo>
                      <a:pt x="1682" y="405"/>
                    </a:lnTo>
                    <a:lnTo>
                      <a:pt x="1491" y="533"/>
                    </a:lnTo>
                    <a:lnTo>
                      <a:pt x="1320" y="639"/>
                    </a:lnTo>
                    <a:lnTo>
                      <a:pt x="1214" y="724"/>
                    </a:lnTo>
                    <a:lnTo>
                      <a:pt x="1108" y="831"/>
                    </a:lnTo>
                    <a:lnTo>
                      <a:pt x="937" y="1065"/>
                    </a:lnTo>
                    <a:lnTo>
                      <a:pt x="873" y="1129"/>
                    </a:lnTo>
                    <a:lnTo>
                      <a:pt x="703" y="1406"/>
                    </a:lnTo>
                    <a:lnTo>
                      <a:pt x="554" y="1725"/>
                    </a:lnTo>
                    <a:lnTo>
                      <a:pt x="426" y="2044"/>
                    </a:lnTo>
                    <a:lnTo>
                      <a:pt x="299" y="2364"/>
                    </a:lnTo>
                    <a:lnTo>
                      <a:pt x="213" y="2662"/>
                    </a:lnTo>
                    <a:lnTo>
                      <a:pt x="107" y="3024"/>
                    </a:lnTo>
                    <a:lnTo>
                      <a:pt x="43" y="3343"/>
                    </a:lnTo>
                    <a:lnTo>
                      <a:pt x="1" y="3705"/>
                    </a:lnTo>
                    <a:lnTo>
                      <a:pt x="1" y="3875"/>
                    </a:lnTo>
                    <a:lnTo>
                      <a:pt x="1" y="4131"/>
                    </a:lnTo>
                    <a:lnTo>
                      <a:pt x="1" y="4280"/>
                    </a:lnTo>
                    <a:lnTo>
                      <a:pt x="1" y="4578"/>
                    </a:lnTo>
                    <a:lnTo>
                      <a:pt x="1" y="4897"/>
                    </a:lnTo>
                    <a:lnTo>
                      <a:pt x="64" y="5472"/>
                    </a:lnTo>
                    <a:lnTo>
                      <a:pt x="64" y="5536"/>
                    </a:lnTo>
                    <a:lnTo>
                      <a:pt x="107" y="5855"/>
                    </a:lnTo>
                    <a:lnTo>
                      <a:pt x="171" y="6153"/>
                    </a:lnTo>
                    <a:lnTo>
                      <a:pt x="256" y="6515"/>
                    </a:lnTo>
                    <a:lnTo>
                      <a:pt x="384" y="6877"/>
                    </a:lnTo>
                    <a:lnTo>
                      <a:pt x="511" y="7154"/>
                    </a:lnTo>
                    <a:lnTo>
                      <a:pt x="660" y="7430"/>
                    </a:lnTo>
                    <a:lnTo>
                      <a:pt x="831" y="7686"/>
                    </a:lnTo>
                    <a:lnTo>
                      <a:pt x="1022" y="7920"/>
                    </a:lnTo>
                    <a:lnTo>
                      <a:pt x="1299" y="8218"/>
                    </a:lnTo>
                    <a:lnTo>
                      <a:pt x="1491" y="8388"/>
                    </a:lnTo>
                    <a:lnTo>
                      <a:pt x="1682" y="8559"/>
                    </a:lnTo>
                    <a:lnTo>
                      <a:pt x="2066" y="8878"/>
                    </a:lnTo>
                    <a:lnTo>
                      <a:pt x="2321" y="9070"/>
                    </a:lnTo>
                    <a:lnTo>
                      <a:pt x="2555" y="9219"/>
                    </a:lnTo>
                    <a:lnTo>
                      <a:pt x="2853" y="9368"/>
                    </a:lnTo>
                    <a:lnTo>
                      <a:pt x="2960" y="9410"/>
                    </a:lnTo>
                    <a:lnTo>
                      <a:pt x="3024" y="9432"/>
                    </a:lnTo>
                    <a:lnTo>
                      <a:pt x="3109" y="9474"/>
                    </a:lnTo>
                    <a:lnTo>
                      <a:pt x="3215" y="9538"/>
                    </a:lnTo>
                    <a:lnTo>
                      <a:pt x="3492" y="9708"/>
                    </a:lnTo>
                    <a:lnTo>
                      <a:pt x="3662" y="9772"/>
                    </a:lnTo>
                    <a:lnTo>
                      <a:pt x="3833" y="9836"/>
                    </a:lnTo>
                    <a:lnTo>
                      <a:pt x="4152" y="9943"/>
                    </a:lnTo>
                    <a:lnTo>
                      <a:pt x="4493" y="10028"/>
                    </a:lnTo>
                    <a:lnTo>
                      <a:pt x="4812" y="10070"/>
                    </a:lnTo>
                    <a:lnTo>
                      <a:pt x="5153" y="10092"/>
                    </a:lnTo>
                    <a:lnTo>
                      <a:pt x="5536" y="10070"/>
                    </a:lnTo>
                    <a:lnTo>
                      <a:pt x="5919" y="10006"/>
                    </a:lnTo>
                    <a:lnTo>
                      <a:pt x="6323" y="9921"/>
                    </a:lnTo>
                    <a:lnTo>
                      <a:pt x="6664" y="9815"/>
                    </a:lnTo>
                    <a:lnTo>
                      <a:pt x="7005" y="9687"/>
                    </a:lnTo>
                    <a:lnTo>
                      <a:pt x="7154" y="9623"/>
                    </a:lnTo>
                    <a:lnTo>
                      <a:pt x="7324" y="9538"/>
                    </a:lnTo>
                    <a:lnTo>
                      <a:pt x="7494" y="9432"/>
                    </a:lnTo>
                    <a:lnTo>
                      <a:pt x="7665" y="9325"/>
                    </a:lnTo>
                    <a:lnTo>
                      <a:pt x="7814" y="9197"/>
                    </a:lnTo>
                    <a:lnTo>
                      <a:pt x="7941" y="9070"/>
                    </a:lnTo>
                    <a:lnTo>
                      <a:pt x="8069" y="8921"/>
                    </a:lnTo>
                    <a:lnTo>
                      <a:pt x="8176" y="8772"/>
                    </a:lnTo>
                    <a:lnTo>
                      <a:pt x="8282" y="8580"/>
                    </a:lnTo>
                    <a:lnTo>
                      <a:pt x="8367" y="8410"/>
                    </a:lnTo>
                    <a:lnTo>
                      <a:pt x="8495" y="8069"/>
                    </a:lnTo>
                    <a:lnTo>
                      <a:pt x="8623" y="7750"/>
                    </a:lnTo>
                    <a:lnTo>
                      <a:pt x="8687" y="7558"/>
                    </a:lnTo>
                    <a:lnTo>
                      <a:pt x="8750" y="7367"/>
                    </a:lnTo>
                    <a:lnTo>
                      <a:pt x="8814" y="7047"/>
                    </a:lnTo>
                    <a:lnTo>
                      <a:pt x="8836" y="6898"/>
                    </a:lnTo>
                    <a:lnTo>
                      <a:pt x="8857" y="6792"/>
                    </a:lnTo>
                    <a:lnTo>
                      <a:pt x="8921" y="6387"/>
                    </a:lnTo>
                    <a:lnTo>
                      <a:pt x="8963" y="6068"/>
                    </a:lnTo>
                    <a:lnTo>
                      <a:pt x="8963" y="5727"/>
                    </a:lnTo>
                    <a:lnTo>
                      <a:pt x="8985" y="5110"/>
                    </a:lnTo>
                    <a:lnTo>
                      <a:pt x="8963" y="4769"/>
                    </a:lnTo>
                    <a:lnTo>
                      <a:pt x="8921" y="4429"/>
                    </a:lnTo>
                    <a:lnTo>
                      <a:pt x="8899" y="4237"/>
                    </a:lnTo>
                    <a:lnTo>
                      <a:pt x="8857" y="4045"/>
                    </a:lnTo>
                    <a:lnTo>
                      <a:pt x="8750" y="3705"/>
                    </a:lnTo>
                    <a:lnTo>
                      <a:pt x="8644" y="3428"/>
                    </a:lnTo>
                    <a:lnTo>
                      <a:pt x="8495" y="3109"/>
                    </a:lnTo>
                    <a:lnTo>
                      <a:pt x="8303" y="2768"/>
                    </a:lnTo>
                    <a:lnTo>
                      <a:pt x="8090" y="2449"/>
                    </a:lnTo>
                    <a:lnTo>
                      <a:pt x="7899" y="2172"/>
                    </a:lnTo>
                    <a:lnTo>
                      <a:pt x="7729" y="1938"/>
                    </a:lnTo>
                    <a:lnTo>
                      <a:pt x="7452" y="1661"/>
                    </a:lnTo>
                    <a:lnTo>
                      <a:pt x="7196" y="1406"/>
                    </a:lnTo>
                    <a:lnTo>
                      <a:pt x="6920" y="1150"/>
                    </a:lnTo>
                    <a:lnTo>
                      <a:pt x="6643" y="958"/>
                    </a:lnTo>
                    <a:lnTo>
                      <a:pt x="6302" y="746"/>
                    </a:lnTo>
                    <a:lnTo>
                      <a:pt x="5983" y="597"/>
                    </a:lnTo>
                    <a:lnTo>
                      <a:pt x="5834" y="511"/>
                    </a:lnTo>
                    <a:lnTo>
                      <a:pt x="5663" y="448"/>
                    </a:lnTo>
                    <a:lnTo>
                      <a:pt x="5280" y="320"/>
                    </a:lnTo>
                    <a:lnTo>
                      <a:pt x="4705" y="192"/>
                    </a:lnTo>
                    <a:lnTo>
                      <a:pt x="4620" y="171"/>
                    </a:lnTo>
                    <a:lnTo>
                      <a:pt x="4407" y="107"/>
                    </a:lnTo>
                    <a:lnTo>
                      <a:pt x="4195" y="64"/>
                    </a:lnTo>
                    <a:lnTo>
                      <a:pt x="3960" y="22"/>
                    </a:lnTo>
                    <a:lnTo>
                      <a:pt x="379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2973;p49">
                <a:extLst>
                  <a:ext uri="{FF2B5EF4-FFF2-40B4-BE49-F238E27FC236}">
                    <a16:creationId xmlns:a16="http://schemas.microsoft.com/office/drawing/2014/main" id="{A99539CE-2BA5-BADB-34F6-B7AB7E4961C8}"/>
                  </a:ext>
                </a:extLst>
              </p:cNvPr>
              <p:cNvSpPr/>
              <p:nvPr/>
            </p:nvSpPr>
            <p:spPr>
              <a:xfrm>
                <a:off x="5065224" y="3464979"/>
                <a:ext cx="83358" cy="93629"/>
              </a:xfrm>
              <a:custGeom>
                <a:avLst/>
                <a:gdLst/>
                <a:ahLst/>
                <a:cxnLst/>
                <a:rect l="l" t="t" r="r" b="b"/>
                <a:pathLst>
                  <a:path w="8985" h="10092" fill="none" extrusionOk="0">
                    <a:moveTo>
                      <a:pt x="3598" y="0"/>
                    </a:moveTo>
                    <a:lnTo>
                      <a:pt x="359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2938" y="22"/>
                    </a:lnTo>
                    <a:lnTo>
                      <a:pt x="2598" y="86"/>
                    </a:lnTo>
                    <a:lnTo>
                      <a:pt x="2598" y="86"/>
                    </a:lnTo>
                    <a:lnTo>
                      <a:pt x="2278" y="171"/>
                    </a:lnTo>
                    <a:lnTo>
                      <a:pt x="1938" y="277"/>
                    </a:lnTo>
                    <a:lnTo>
                      <a:pt x="1938" y="277"/>
                    </a:lnTo>
                    <a:lnTo>
                      <a:pt x="1682" y="405"/>
                    </a:lnTo>
                    <a:lnTo>
                      <a:pt x="1682" y="405"/>
                    </a:lnTo>
                    <a:lnTo>
                      <a:pt x="1491" y="533"/>
                    </a:lnTo>
                    <a:lnTo>
                      <a:pt x="1320" y="639"/>
                    </a:lnTo>
                    <a:lnTo>
                      <a:pt x="1320" y="639"/>
                    </a:lnTo>
                    <a:lnTo>
                      <a:pt x="1214" y="724"/>
                    </a:lnTo>
                    <a:lnTo>
                      <a:pt x="1108" y="831"/>
                    </a:lnTo>
                    <a:lnTo>
                      <a:pt x="937" y="1065"/>
                    </a:lnTo>
                    <a:lnTo>
                      <a:pt x="873" y="1129"/>
                    </a:lnTo>
                    <a:lnTo>
                      <a:pt x="873" y="1129"/>
                    </a:lnTo>
                    <a:lnTo>
                      <a:pt x="703" y="1406"/>
                    </a:lnTo>
                    <a:lnTo>
                      <a:pt x="554" y="1725"/>
                    </a:lnTo>
                    <a:lnTo>
                      <a:pt x="554" y="1725"/>
                    </a:lnTo>
                    <a:lnTo>
                      <a:pt x="426" y="2044"/>
                    </a:lnTo>
                    <a:lnTo>
                      <a:pt x="299" y="2364"/>
                    </a:lnTo>
                    <a:lnTo>
                      <a:pt x="299" y="2364"/>
                    </a:lnTo>
                    <a:lnTo>
                      <a:pt x="213" y="2662"/>
                    </a:lnTo>
                    <a:lnTo>
                      <a:pt x="213" y="2662"/>
                    </a:lnTo>
                    <a:lnTo>
                      <a:pt x="107" y="3024"/>
                    </a:lnTo>
                    <a:lnTo>
                      <a:pt x="107" y="3024"/>
                    </a:lnTo>
                    <a:lnTo>
                      <a:pt x="43" y="3343"/>
                    </a:lnTo>
                    <a:lnTo>
                      <a:pt x="1" y="3705"/>
                    </a:lnTo>
                    <a:lnTo>
                      <a:pt x="1" y="3705"/>
                    </a:lnTo>
                    <a:lnTo>
                      <a:pt x="1" y="3875"/>
                    </a:lnTo>
                    <a:lnTo>
                      <a:pt x="1" y="3875"/>
                    </a:lnTo>
                    <a:lnTo>
                      <a:pt x="1" y="4131"/>
                    </a:lnTo>
                    <a:lnTo>
                      <a:pt x="1" y="4280"/>
                    </a:lnTo>
                    <a:lnTo>
                      <a:pt x="1" y="4280"/>
                    </a:lnTo>
                    <a:lnTo>
                      <a:pt x="1" y="4578"/>
                    </a:lnTo>
                    <a:lnTo>
                      <a:pt x="1" y="4897"/>
                    </a:lnTo>
                    <a:lnTo>
                      <a:pt x="1" y="4897"/>
                    </a:lnTo>
                    <a:lnTo>
                      <a:pt x="64" y="5472"/>
                    </a:lnTo>
                    <a:lnTo>
                      <a:pt x="64" y="5536"/>
                    </a:lnTo>
                    <a:lnTo>
                      <a:pt x="64" y="5536"/>
                    </a:lnTo>
                    <a:lnTo>
                      <a:pt x="107" y="5855"/>
                    </a:lnTo>
                    <a:lnTo>
                      <a:pt x="171" y="6153"/>
                    </a:lnTo>
                    <a:lnTo>
                      <a:pt x="171" y="6153"/>
                    </a:lnTo>
                    <a:lnTo>
                      <a:pt x="256" y="6515"/>
                    </a:lnTo>
                    <a:lnTo>
                      <a:pt x="384" y="6877"/>
                    </a:lnTo>
                    <a:lnTo>
                      <a:pt x="384" y="6877"/>
                    </a:lnTo>
                    <a:lnTo>
                      <a:pt x="511" y="7154"/>
                    </a:lnTo>
                    <a:lnTo>
                      <a:pt x="660" y="7430"/>
                    </a:lnTo>
                    <a:lnTo>
                      <a:pt x="831" y="7686"/>
                    </a:lnTo>
                    <a:lnTo>
                      <a:pt x="1022" y="7920"/>
                    </a:lnTo>
                    <a:lnTo>
                      <a:pt x="1022" y="7920"/>
                    </a:lnTo>
                    <a:lnTo>
                      <a:pt x="1299" y="8218"/>
                    </a:lnTo>
                    <a:lnTo>
                      <a:pt x="1299" y="8218"/>
                    </a:lnTo>
                    <a:lnTo>
                      <a:pt x="1491" y="8388"/>
                    </a:lnTo>
                    <a:lnTo>
                      <a:pt x="1682" y="8559"/>
                    </a:lnTo>
                    <a:lnTo>
                      <a:pt x="1682" y="8559"/>
                    </a:lnTo>
                    <a:lnTo>
                      <a:pt x="2066" y="8878"/>
                    </a:lnTo>
                    <a:lnTo>
                      <a:pt x="2066" y="8878"/>
                    </a:lnTo>
                    <a:lnTo>
                      <a:pt x="2321" y="9070"/>
                    </a:lnTo>
                    <a:lnTo>
                      <a:pt x="2555" y="9219"/>
                    </a:lnTo>
                    <a:lnTo>
                      <a:pt x="2555" y="9219"/>
                    </a:lnTo>
                    <a:lnTo>
                      <a:pt x="2853" y="9368"/>
                    </a:lnTo>
                    <a:lnTo>
                      <a:pt x="2960" y="9410"/>
                    </a:lnTo>
                    <a:lnTo>
                      <a:pt x="3024" y="9432"/>
                    </a:lnTo>
                    <a:lnTo>
                      <a:pt x="3109" y="9474"/>
                    </a:lnTo>
                    <a:lnTo>
                      <a:pt x="3215" y="9538"/>
                    </a:lnTo>
                    <a:lnTo>
                      <a:pt x="3215" y="9538"/>
                    </a:lnTo>
                    <a:lnTo>
                      <a:pt x="3492" y="9708"/>
                    </a:lnTo>
                    <a:lnTo>
                      <a:pt x="3662" y="9772"/>
                    </a:lnTo>
                    <a:lnTo>
                      <a:pt x="3833" y="9836"/>
                    </a:lnTo>
                    <a:lnTo>
                      <a:pt x="3833" y="9836"/>
                    </a:lnTo>
                    <a:lnTo>
                      <a:pt x="4152" y="9943"/>
                    </a:lnTo>
                    <a:lnTo>
                      <a:pt x="4493" y="10028"/>
                    </a:lnTo>
                    <a:lnTo>
                      <a:pt x="4493" y="10028"/>
                    </a:lnTo>
                    <a:lnTo>
                      <a:pt x="4812" y="10070"/>
                    </a:lnTo>
                    <a:lnTo>
                      <a:pt x="5153" y="10092"/>
                    </a:lnTo>
                    <a:lnTo>
                      <a:pt x="5153" y="10092"/>
                    </a:lnTo>
                    <a:lnTo>
                      <a:pt x="5536" y="10070"/>
                    </a:lnTo>
                    <a:lnTo>
                      <a:pt x="5919" y="10006"/>
                    </a:lnTo>
                    <a:lnTo>
                      <a:pt x="5919" y="10006"/>
                    </a:lnTo>
                    <a:lnTo>
                      <a:pt x="6323" y="9921"/>
                    </a:lnTo>
                    <a:lnTo>
                      <a:pt x="6664" y="9815"/>
                    </a:lnTo>
                    <a:lnTo>
                      <a:pt x="6664" y="9815"/>
                    </a:lnTo>
                    <a:lnTo>
                      <a:pt x="7005" y="9687"/>
                    </a:lnTo>
                    <a:lnTo>
                      <a:pt x="7005" y="9687"/>
                    </a:lnTo>
                    <a:lnTo>
                      <a:pt x="7154" y="9623"/>
                    </a:lnTo>
                    <a:lnTo>
                      <a:pt x="7324" y="9538"/>
                    </a:lnTo>
                    <a:lnTo>
                      <a:pt x="7324" y="9538"/>
                    </a:lnTo>
                    <a:lnTo>
                      <a:pt x="7494" y="9432"/>
                    </a:lnTo>
                    <a:lnTo>
                      <a:pt x="7665" y="9325"/>
                    </a:lnTo>
                    <a:lnTo>
                      <a:pt x="7814" y="9197"/>
                    </a:lnTo>
                    <a:lnTo>
                      <a:pt x="7941" y="9070"/>
                    </a:lnTo>
                    <a:lnTo>
                      <a:pt x="7941" y="9070"/>
                    </a:lnTo>
                    <a:lnTo>
                      <a:pt x="8069" y="8921"/>
                    </a:lnTo>
                    <a:lnTo>
                      <a:pt x="8176" y="8772"/>
                    </a:lnTo>
                    <a:lnTo>
                      <a:pt x="8282" y="8580"/>
                    </a:lnTo>
                    <a:lnTo>
                      <a:pt x="8367" y="8410"/>
                    </a:lnTo>
                    <a:lnTo>
                      <a:pt x="8367" y="8410"/>
                    </a:lnTo>
                    <a:lnTo>
                      <a:pt x="8495" y="8069"/>
                    </a:lnTo>
                    <a:lnTo>
                      <a:pt x="8623" y="7750"/>
                    </a:lnTo>
                    <a:lnTo>
                      <a:pt x="8623" y="7750"/>
                    </a:lnTo>
                    <a:lnTo>
                      <a:pt x="8687" y="7558"/>
                    </a:lnTo>
                    <a:lnTo>
                      <a:pt x="8750" y="7367"/>
                    </a:lnTo>
                    <a:lnTo>
                      <a:pt x="8750" y="7367"/>
                    </a:lnTo>
                    <a:lnTo>
                      <a:pt x="8814" y="7047"/>
                    </a:lnTo>
                    <a:lnTo>
                      <a:pt x="8836" y="6898"/>
                    </a:lnTo>
                    <a:lnTo>
                      <a:pt x="8857" y="6792"/>
                    </a:lnTo>
                    <a:lnTo>
                      <a:pt x="8857" y="6792"/>
                    </a:lnTo>
                    <a:lnTo>
                      <a:pt x="8921" y="6387"/>
                    </a:lnTo>
                    <a:lnTo>
                      <a:pt x="8921" y="6387"/>
                    </a:lnTo>
                    <a:lnTo>
                      <a:pt x="8963" y="6068"/>
                    </a:lnTo>
                    <a:lnTo>
                      <a:pt x="8963" y="5727"/>
                    </a:lnTo>
                    <a:lnTo>
                      <a:pt x="8963" y="5727"/>
                    </a:lnTo>
                    <a:lnTo>
                      <a:pt x="8985" y="5110"/>
                    </a:lnTo>
                    <a:lnTo>
                      <a:pt x="8963" y="4769"/>
                    </a:lnTo>
                    <a:lnTo>
                      <a:pt x="8921" y="4429"/>
                    </a:lnTo>
                    <a:lnTo>
                      <a:pt x="8921" y="4429"/>
                    </a:lnTo>
                    <a:lnTo>
                      <a:pt x="8899" y="4237"/>
                    </a:lnTo>
                    <a:lnTo>
                      <a:pt x="8857" y="4045"/>
                    </a:lnTo>
                    <a:lnTo>
                      <a:pt x="8750" y="3705"/>
                    </a:lnTo>
                    <a:lnTo>
                      <a:pt x="8750" y="3705"/>
                    </a:lnTo>
                    <a:lnTo>
                      <a:pt x="8644" y="3428"/>
                    </a:lnTo>
                    <a:lnTo>
                      <a:pt x="8495" y="3109"/>
                    </a:lnTo>
                    <a:lnTo>
                      <a:pt x="8495" y="3109"/>
                    </a:lnTo>
                    <a:lnTo>
                      <a:pt x="8303" y="2768"/>
                    </a:lnTo>
                    <a:lnTo>
                      <a:pt x="8090" y="2449"/>
                    </a:lnTo>
                    <a:lnTo>
                      <a:pt x="8090" y="2449"/>
                    </a:lnTo>
                    <a:lnTo>
                      <a:pt x="7899" y="2172"/>
                    </a:lnTo>
                    <a:lnTo>
                      <a:pt x="7729" y="1938"/>
                    </a:lnTo>
                    <a:lnTo>
                      <a:pt x="7729" y="1938"/>
                    </a:lnTo>
                    <a:lnTo>
                      <a:pt x="7452" y="1661"/>
                    </a:lnTo>
                    <a:lnTo>
                      <a:pt x="7196" y="1406"/>
                    </a:lnTo>
                    <a:lnTo>
                      <a:pt x="7196" y="1406"/>
                    </a:lnTo>
                    <a:lnTo>
                      <a:pt x="6920" y="1150"/>
                    </a:lnTo>
                    <a:lnTo>
                      <a:pt x="6643" y="958"/>
                    </a:lnTo>
                    <a:lnTo>
                      <a:pt x="6643" y="958"/>
                    </a:lnTo>
                    <a:lnTo>
                      <a:pt x="6302" y="746"/>
                    </a:lnTo>
                    <a:lnTo>
                      <a:pt x="5983" y="597"/>
                    </a:lnTo>
                    <a:lnTo>
                      <a:pt x="5983" y="597"/>
                    </a:lnTo>
                    <a:lnTo>
                      <a:pt x="5834" y="511"/>
                    </a:lnTo>
                    <a:lnTo>
                      <a:pt x="5663" y="448"/>
                    </a:lnTo>
                    <a:lnTo>
                      <a:pt x="5663" y="448"/>
                    </a:lnTo>
                    <a:lnTo>
                      <a:pt x="5280" y="320"/>
                    </a:lnTo>
                    <a:lnTo>
                      <a:pt x="5280" y="320"/>
                    </a:lnTo>
                    <a:lnTo>
                      <a:pt x="4705" y="192"/>
                    </a:lnTo>
                    <a:lnTo>
                      <a:pt x="4620" y="171"/>
                    </a:lnTo>
                    <a:lnTo>
                      <a:pt x="4620" y="171"/>
                    </a:lnTo>
                    <a:lnTo>
                      <a:pt x="4407" y="107"/>
                    </a:lnTo>
                    <a:lnTo>
                      <a:pt x="4407" y="107"/>
                    </a:lnTo>
                    <a:lnTo>
                      <a:pt x="4195" y="64"/>
                    </a:lnTo>
                    <a:lnTo>
                      <a:pt x="3960" y="22"/>
                    </a:lnTo>
                    <a:lnTo>
                      <a:pt x="3960" y="22"/>
                    </a:lnTo>
                    <a:lnTo>
                      <a:pt x="3790" y="0"/>
                    </a:lnTo>
                    <a:lnTo>
                      <a:pt x="35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2974;p49">
                <a:extLst>
                  <a:ext uri="{FF2B5EF4-FFF2-40B4-BE49-F238E27FC236}">
                    <a16:creationId xmlns:a16="http://schemas.microsoft.com/office/drawing/2014/main" id="{447E6A08-48BF-147B-FA73-883A722EFCE9}"/>
                  </a:ext>
                </a:extLst>
              </p:cNvPr>
              <p:cNvSpPr/>
              <p:nvPr/>
            </p:nvSpPr>
            <p:spPr>
              <a:xfrm>
                <a:off x="5069565" y="3470109"/>
                <a:ext cx="73886" cy="84351"/>
              </a:xfrm>
              <a:custGeom>
                <a:avLst/>
                <a:gdLst/>
                <a:ahLst/>
                <a:cxnLst/>
                <a:rect l="l" t="t" r="r" b="b"/>
                <a:pathLst>
                  <a:path w="7964" h="9092" fill="none" extrusionOk="0">
                    <a:moveTo>
                      <a:pt x="2258" y="8282"/>
                    </a:moveTo>
                    <a:lnTo>
                      <a:pt x="2258" y="8282"/>
                    </a:lnTo>
                    <a:lnTo>
                      <a:pt x="1981" y="8112"/>
                    </a:lnTo>
                    <a:lnTo>
                      <a:pt x="1725" y="7899"/>
                    </a:lnTo>
                    <a:lnTo>
                      <a:pt x="1725" y="7899"/>
                    </a:lnTo>
                    <a:lnTo>
                      <a:pt x="1512" y="7750"/>
                    </a:lnTo>
                    <a:lnTo>
                      <a:pt x="1512" y="7750"/>
                    </a:lnTo>
                    <a:lnTo>
                      <a:pt x="1236" y="7473"/>
                    </a:lnTo>
                    <a:lnTo>
                      <a:pt x="1236" y="7473"/>
                    </a:lnTo>
                    <a:lnTo>
                      <a:pt x="1023" y="7239"/>
                    </a:lnTo>
                    <a:lnTo>
                      <a:pt x="831" y="7026"/>
                    </a:lnTo>
                    <a:lnTo>
                      <a:pt x="831" y="7026"/>
                    </a:lnTo>
                    <a:lnTo>
                      <a:pt x="661" y="6814"/>
                    </a:lnTo>
                    <a:lnTo>
                      <a:pt x="512" y="6558"/>
                    </a:lnTo>
                    <a:lnTo>
                      <a:pt x="469" y="6494"/>
                    </a:lnTo>
                    <a:lnTo>
                      <a:pt x="448" y="6430"/>
                    </a:lnTo>
                    <a:lnTo>
                      <a:pt x="405" y="6345"/>
                    </a:lnTo>
                    <a:lnTo>
                      <a:pt x="363" y="6281"/>
                    </a:lnTo>
                    <a:lnTo>
                      <a:pt x="363" y="6281"/>
                    </a:lnTo>
                    <a:lnTo>
                      <a:pt x="278" y="6047"/>
                    </a:lnTo>
                    <a:lnTo>
                      <a:pt x="192" y="5792"/>
                    </a:lnTo>
                    <a:lnTo>
                      <a:pt x="192" y="5792"/>
                    </a:lnTo>
                    <a:lnTo>
                      <a:pt x="107" y="5366"/>
                    </a:lnTo>
                    <a:lnTo>
                      <a:pt x="107" y="5366"/>
                    </a:lnTo>
                    <a:lnTo>
                      <a:pt x="43" y="4961"/>
                    </a:lnTo>
                    <a:lnTo>
                      <a:pt x="43" y="4961"/>
                    </a:lnTo>
                    <a:lnTo>
                      <a:pt x="22" y="4536"/>
                    </a:lnTo>
                    <a:lnTo>
                      <a:pt x="1" y="4131"/>
                    </a:lnTo>
                    <a:lnTo>
                      <a:pt x="1" y="4131"/>
                    </a:lnTo>
                    <a:lnTo>
                      <a:pt x="22" y="3705"/>
                    </a:lnTo>
                    <a:lnTo>
                      <a:pt x="22" y="3705"/>
                    </a:lnTo>
                    <a:lnTo>
                      <a:pt x="43" y="3173"/>
                    </a:lnTo>
                    <a:lnTo>
                      <a:pt x="43" y="3173"/>
                    </a:lnTo>
                    <a:lnTo>
                      <a:pt x="107" y="2790"/>
                    </a:lnTo>
                    <a:lnTo>
                      <a:pt x="150" y="2662"/>
                    </a:lnTo>
                    <a:lnTo>
                      <a:pt x="150" y="2662"/>
                    </a:lnTo>
                    <a:lnTo>
                      <a:pt x="235" y="2194"/>
                    </a:lnTo>
                    <a:lnTo>
                      <a:pt x="235" y="2194"/>
                    </a:lnTo>
                    <a:lnTo>
                      <a:pt x="320" y="1938"/>
                    </a:lnTo>
                    <a:lnTo>
                      <a:pt x="427" y="1683"/>
                    </a:lnTo>
                    <a:lnTo>
                      <a:pt x="427" y="1683"/>
                    </a:lnTo>
                    <a:lnTo>
                      <a:pt x="533" y="1406"/>
                    </a:lnTo>
                    <a:lnTo>
                      <a:pt x="682" y="1129"/>
                    </a:lnTo>
                    <a:lnTo>
                      <a:pt x="682" y="1129"/>
                    </a:lnTo>
                    <a:lnTo>
                      <a:pt x="852" y="874"/>
                    </a:lnTo>
                    <a:lnTo>
                      <a:pt x="1087" y="618"/>
                    </a:lnTo>
                    <a:lnTo>
                      <a:pt x="1087" y="618"/>
                    </a:lnTo>
                    <a:lnTo>
                      <a:pt x="1193" y="512"/>
                    </a:lnTo>
                    <a:lnTo>
                      <a:pt x="1321" y="427"/>
                    </a:lnTo>
                    <a:lnTo>
                      <a:pt x="1321" y="427"/>
                    </a:lnTo>
                    <a:lnTo>
                      <a:pt x="1619" y="278"/>
                    </a:lnTo>
                    <a:lnTo>
                      <a:pt x="1619" y="278"/>
                    </a:lnTo>
                    <a:lnTo>
                      <a:pt x="1789" y="214"/>
                    </a:lnTo>
                    <a:lnTo>
                      <a:pt x="1959" y="171"/>
                    </a:lnTo>
                    <a:lnTo>
                      <a:pt x="1959" y="171"/>
                    </a:lnTo>
                    <a:lnTo>
                      <a:pt x="2279" y="86"/>
                    </a:lnTo>
                    <a:lnTo>
                      <a:pt x="2556" y="44"/>
                    </a:lnTo>
                    <a:lnTo>
                      <a:pt x="2556" y="44"/>
                    </a:lnTo>
                    <a:lnTo>
                      <a:pt x="2896" y="1"/>
                    </a:lnTo>
                    <a:lnTo>
                      <a:pt x="3216" y="1"/>
                    </a:lnTo>
                    <a:lnTo>
                      <a:pt x="3216" y="1"/>
                    </a:lnTo>
                    <a:lnTo>
                      <a:pt x="3407" y="1"/>
                    </a:lnTo>
                    <a:lnTo>
                      <a:pt x="3599" y="22"/>
                    </a:lnTo>
                    <a:lnTo>
                      <a:pt x="3599" y="22"/>
                    </a:lnTo>
                    <a:lnTo>
                      <a:pt x="3769" y="65"/>
                    </a:lnTo>
                    <a:lnTo>
                      <a:pt x="3833" y="65"/>
                    </a:lnTo>
                    <a:lnTo>
                      <a:pt x="3982" y="107"/>
                    </a:lnTo>
                    <a:lnTo>
                      <a:pt x="4131" y="129"/>
                    </a:lnTo>
                    <a:lnTo>
                      <a:pt x="4216" y="150"/>
                    </a:lnTo>
                    <a:lnTo>
                      <a:pt x="4216" y="150"/>
                    </a:lnTo>
                    <a:lnTo>
                      <a:pt x="4408" y="193"/>
                    </a:lnTo>
                    <a:lnTo>
                      <a:pt x="4408" y="193"/>
                    </a:lnTo>
                    <a:lnTo>
                      <a:pt x="4770" y="278"/>
                    </a:lnTo>
                    <a:lnTo>
                      <a:pt x="4770" y="278"/>
                    </a:lnTo>
                    <a:lnTo>
                      <a:pt x="5046" y="363"/>
                    </a:lnTo>
                    <a:lnTo>
                      <a:pt x="5281" y="469"/>
                    </a:lnTo>
                    <a:lnTo>
                      <a:pt x="5281" y="469"/>
                    </a:lnTo>
                    <a:lnTo>
                      <a:pt x="5792" y="725"/>
                    </a:lnTo>
                    <a:lnTo>
                      <a:pt x="5792" y="725"/>
                    </a:lnTo>
                    <a:lnTo>
                      <a:pt x="6004" y="853"/>
                    </a:lnTo>
                    <a:lnTo>
                      <a:pt x="6196" y="1023"/>
                    </a:lnTo>
                    <a:lnTo>
                      <a:pt x="6196" y="1023"/>
                    </a:lnTo>
                    <a:lnTo>
                      <a:pt x="6537" y="1342"/>
                    </a:lnTo>
                    <a:lnTo>
                      <a:pt x="6537" y="1342"/>
                    </a:lnTo>
                    <a:lnTo>
                      <a:pt x="6813" y="1640"/>
                    </a:lnTo>
                    <a:lnTo>
                      <a:pt x="7026" y="1896"/>
                    </a:lnTo>
                    <a:lnTo>
                      <a:pt x="7026" y="1896"/>
                    </a:lnTo>
                    <a:lnTo>
                      <a:pt x="7218" y="2172"/>
                    </a:lnTo>
                    <a:lnTo>
                      <a:pt x="7410" y="2471"/>
                    </a:lnTo>
                    <a:lnTo>
                      <a:pt x="7410" y="2471"/>
                    </a:lnTo>
                    <a:lnTo>
                      <a:pt x="7537" y="2726"/>
                    </a:lnTo>
                    <a:lnTo>
                      <a:pt x="7644" y="2981"/>
                    </a:lnTo>
                    <a:lnTo>
                      <a:pt x="7750" y="3237"/>
                    </a:lnTo>
                    <a:lnTo>
                      <a:pt x="7835" y="3514"/>
                    </a:lnTo>
                    <a:lnTo>
                      <a:pt x="7835" y="3429"/>
                    </a:lnTo>
                    <a:lnTo>
                      <a:pt x="7835" y="3535"/>
                    </a:lnTo>
                    <a:lnTo>
                      <a:pt x="7835" y="3535"/>
                    </a:lnTo>
                    <a:lnTo>
                      <a:pt x="7878" y="3769"/>
                    </a:lnTo>
                    <a:lnTo>
                      <a:pt x="7920" y="4046"/>
                    </a:lnTo>
                    <a:lnTo>
                      <a:pt x="7920" y="4046"/>
                    </a:lnTo>
                    <a:lnTo>
                      <a:pt x="7963" y="4599"/>
                    </a:lnTo>
                    <a:lnTo>
                      <a:pt x="7963" y="4599"/>
                    </a:lnTo>
                    <a:lnTo>
                      <a:pt x="7942" y="5068"/>
                    </a:lnTo>
                    <a:lnTo>
                      <a:pt x="7920" y="5345"/>
                    </a:lnTo>
                    <a:lnTo>
                      <a:pt x="7878" y="5621"/>
                    </a:lnTo>
                    <a:lnTo>
                      <a:pt x="7878" y="5621"/>
                    </a:lnTo>
                    <a:lnTo>
                      <a:pt x="7793" y="6132"/>
                    </a:lnTo>
                    <a:lnTo>
                      <a:pt x="7771" y="6239"/>
                    </a:lnTo>
                    <a:lnTo>
                      <a:pt x="7771" y="6239"/>
                    </a:lnTo>
                    <a:lnTo>
                      <a:pt x="7665" y="6686"/>
                    </a:lnTo>
                    <a:lnTo>
                      <a:pt x="7665" y="6686"/>
                    </a:lnTo>
                    <a:lnTo>
                      <a:pt x="7473" y="7239"/>
                    </a:lnTo>
                    <a:lnTo>
                      <a:pt x="7473" y="7239"/>
                    </a:lnTo>
                    <a:lnTo>
                      <a:pt x="7346" y="7537"/>
                    </a:lnTo>
                    <a:lnTo>
                      <a:pt x="7197" y="7835"/>
                    </a:lnTo>
                    <a:lnTo>
                      <a:pt x="7197" y="7835"/>
                    </a:lnTo>
                    <a:lnTo>
                      <a:pt x="7090" y="8006"/>
                    </a:lnTo>
                    <a:lnTo>
                      <a:pt x="7090" y="8006"/>
                    </a:lnTo>
                    <a:lnTo>
                      <a:pt x="6941" y="8176"/>
                    </a:lnTo>
                    <a:lnTo>
                      <a:pt x="6941" y="8176"/>
                    </a:lnTo>
                    <a:lnTo>
                      <a:pt x="6728" y="8368"/>
                    </a:lnTo>
                    <a:lnTo>
                      <a:pt x="6515" y="8517"/>
                    </a:lnTo>
                    <a:lnTo>
                      <a:pt x="6515" y="8517"/>
                    </a:lnTo>
                    <a:lnTo>
                      <a:pt x="6260" y="8644"/>
                    </a:lnTo>
                    <a:lnTo>
                      <a:pt x="5983" y="8751"/>
                    </a:lnTo>
                    <a:lnTo>
                      <a:pt x="5706" y="8857"/>
                    </a:lnTo>
                    <a:lnTo>
                      <a:pt x="5408" y="8964"/>
                    </a:lnTo>
                    <a:lnTo>
                      <a:pt x="5408" y="8964"/>
                    </a:lnTo>
                    <a:lnTo>
                      <a:pt x="5174" y="9006"/>
                    </a:lnTo>
                    <a:lnTo>
                      <a:pt x="4919" y="9049"/>
                    </a:lnTo>
                    <a:lnTo>
                      <a:pt x="4919" y="9049"/>
                    </a:lnTo>
                    <a:lnTo>
                      <a:pt x="4706" y="9070"/>
                    </a:lnTo>
                    <a:lnTo>
                      <a:pt x="4472" y="9091"/>
                    </a:lnTo>
                    <a:lnTo>
                      <a:pt x="4472" y="9091"/>
                    </a:lnTo>
                    <a:lnTo>
                      <a:pt x="4344" y="9070"/>
                    </a:lnTo>
                    <a:lnTo>
                      <a:pt x="4344" y="9070"/>
                    </a:lnTo>
                    <a:lnTo>
                      <a:pt x="4301" y="9028"/>
                    </a:lnTo>
                    <a:lnTo>
                      <a:pt x="4237" y="9006"/>
                    </a:lnTo>
                    <a:lnTo>
                      <a:pt x="4237" y="9006"/>
                    </a:lnTo>
                    <a:lnTo>
                      <a:pt x="3833" y="8921"/>
                    </a:lnTo>
                    <a:lnTo>
                      <a:pt x="3833" y="8921"/>
                    </a:lnTo>
                    <a:lnTo>
                      <a:pt x="3641" y="8900"/>
                    </a:lnTo>
                    <a:lnTo>
                      <a:pt x="3471" y="8857"/>
                    </a:lnTo>
                    <a:lnTo>
                      <a:pt x="3471" y="8857"/>
                    </a:lnTo>
                    <a:lnTo>
                      <a:pt x="3152" y="8730"/>
                    </a:lnTo>
                    <a:lnTo>
                      <a:pt x="2832" y="8581"/>
                    </a:lnTo>
                    <a:lnTo>
                      <a:pt x="2832" y="8581"/>
                    </a:lnTo>
                    <a:lnTo>
                      <a:pt x="2534" y="8431"/>
                    </a:lnTo>
                    <a:lnTo>
                      <a:pt x="2449" y="8389"/>
                    </a:lnTo>
                    <a:lnTo>
                      <a:pt x="2449" y="8389"/>
                    </a:lnTo>
                    <a:lnTo>
                      <a:pt x="2258" y="8282"/>
                    </a:lnTo>
                    <a:lnTo>
                      <a:pt x="2258" y="82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2975;p49">
                <a:extLst>
                  <a:ext uri="{FF2B5EF4-FFF2-40B4-BE49-F238E27FC236}">
                    <a16:creationId xmlns:a16="http://schemas.microsoft.com/office/drawing/2014/main" id="{AC865B60-CD45-E415-632D-F6C4A77F7306}"/>
                  </a:ext>
                </a:extLst>
              </p:cNvPr>
              <p:cNvSpPr/>
              <p:nvPr/>
            </p:nvSpPr>
            <p:spPr>
              <a:xfrm>
                <a:off x="5015260" y="3714409"/>
                <a:ext cx="48790" cy="57483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6196" extrusionOk="0">
                    <a:moveTo>
                      <a:pt x="788" y="1"/>
                    </a:moveTo>
                    <a:lnTo>
                      <a:pt x="703" y="22"/>
                    </a:lnTo>
                    <a:lnTo>
                      <a:pt x="682" y="43"/>
                    </a:lnTo>
                    <a:lnTo>
                      <a:pt x="660" y="86"/>
                    </a:lnTo>
                    <a:lnTo>
                      <a:pt x="618" y="363"/>
                    </a:lnTo>
                    <a:lnTo>
                      <a:pt x="575" y="554"/>
                    </a:lnTo>
                    <a:lnTo>
                      <a:pt x="533" y="703"/>
                    </a:lnTo>
                    <a:lnTo>
                      <a:pt x="469" y="874"/>
                    </a:lnTo>
                    <a:lnTo>
                      <a:pt x="469" y="916"/>
                    </a:lnTo>
                    <a:lnTo>
                      <a:pt x="426" y="1001"/>
                    </a:lnTo>
                    <a:lnTo>
                      <a:pt x="298" y="1363"/>
                    </a:lnTo>
                    <a:lnTo>
                      <a:pt x="277" y="1427"/>
                    </a:lnTo>
                    <a:lnTo>
                      <a:pt x="213" y="1640"/>
                    </a:lnTo>
                    <a:lnTo>
                      <a:pt x="149" y="1853"/>
                    </a:lnTo>
                    <a:lnTo>
                      <a:pt x="86" y="2087"/>
                    </a:lnTo>
                    <a:lnTo>
                      <a:pt x="43" y="2321"/>
                    </a:lnTo>
                    <a:lnTo>
                      <a:pt x="22" y="2555"/>
                    </a:lnTo>
                    <a:lnTo>
                      <a:pt x="0" y="2790"/>
                    </a:lnTo>
                    <a:lnTo>
                      <a:pt x="22" y="2981"/>
                    </a:lnTo>
                    <a:lnTo>
                      <a:pt x="43" y="3109"/>
                    </a:lnTo>
                    <a:lnTo>
                      <a:pt x="64" y="3237"/>
                    </a:lnTo>
                    <a:lnTo>
                      <a:pt x="128" y="3343"/>
                    </a:lnTo>
                    <a:lnTo>
                      <a:pt x="171" y="3428"/>
                    </a:lnTo>
                    <a:lnTo>
                      <a:pt x="341" y="3641"/>
                    </a:lnTo>
                    <a:lnTo>
                      <a:pt x="384" y="3684"/>
                    </a:lnTo>
                    <a:lnTo>
                      <a:pt x="469" y="3790"/>
                    </a:lnTo>
                    <a:lnTo>
                      <a:pt x="554" y="3897"/>
                    </a:lnTo>
                    <a:lnTo>
                      <a:pt x="639" y="4067"/>
                    </a:lnTo>
                    <a:lnTo>
                      <a:pt x="703" y="4195"/>
                    </a:lnTo>
                    <a:lnTo>
                      <a:pt x="703" y="4237"/>
                    </a:lnTo>
                    <a:lnTo>
                      <a:pt x="767" y="4386"/>
                    </a:lnTo>
                    <a:lnTo>
                      <a:pt x="809" y="4450"/>
                    </a:lnTo>
                    <a:lnTo>
                      <a:pt x="831" y="4493"/>
                    </a:lnTo>
                    <a:lnTo>
                      <a:pt x="916" y="4621"/>
                    </a:lnTo>
                    <a:lnTo>
                      <a:pt x="980" y="4684"/>
                    </a:lnTo>
                    <a:lnTo>
                      <a:pt x="1044" y="4748"/>
                    </a:lnTo>
                    <a:lnTo>
                      <a:pt x="1150" y="4812"/>
                    </a:lnTo>
                    <a:lnTo>
                      <a:pt x="1235" y="4855"/>
                    </a:lnTo>
                    <a:lnTo>
                      <a:pt x="1427" y="4919"/>
                    </a:lnTo>
                    <a:lnTo>
                      <a:pt x="1469" y="4940"/>
                    </a:lnTo>
                    <a:lnTo>
                      <a:pt x="1554" y="4961"/>
                    </a:lnTo>
                    <a:lnTo>
                      <a:pt x="1703" y="5025"/>
                    </a:lnTo>
                    <a:lnTo>
                      <a:pt x="1831" y="5046"/>
                    </a:lnTo>
                    <a:lnTo>
                      <a:pt x="1980" y="5068"/>
                    </a:lnTo>
                    <a:lnTo>
                      <a:pt x="2534" y="5068"/>
                    </a:lnTo>
                    <a:lnTo>
                      <a:pt x="2704" y="5046"/>
                    </a:lnTo>
                    <a:lnTo>
                      <a:pt x="2832" y="5004"/>
                    </a:lnTo>
                    <a:lnTo>
                      <a:pt x="2917" y="5004"/>
                    </a:lnTo>
                    <a:lnTo>
                      <a:pt x="3002" y="4982"/>
                    </a:lnTo>
                    <a:lnTo>
                      <a:pt x="3087" y="4982"/>
                    </a:lnTo>
                    <a:lnTo>
                      <a:pt x="3130" y="5004"/>
                    </a:lnTo>
                    <a:lnTo>
                      <a:pt x="3172" y="5046"/>
                    </a:lnTo>
                    <a:lnTo>
                      <a:pt x="3215" y="5217"/>
                    </a:lnTo>
                    <a:lnTo>
                      <a:pt x="3236" y="5366"/>
                    </a:lnTo>
                    <a:lnTo>
                      <a:pt x="3258" y="5472"/>
                    </a:lnTo>
                    <a:lnTo>
                      <a:pt x="3321" y="5728"/>
                    </a:lnTo>
                    <a:lnTo>
                      <a:pt x="3364" y="5834"/>
                    </a:lnTo>
                    <a:lnTo>
                      <a:pt x="3428" y="5940"/>
                    </a:lnTo>
                    <a:lnTo>
                      <a:pt x="3470" y="6004"/>
                    </a:lnTo>
                    <a:lnTo>
                      <a:pt x="3534" y="6068"/>
                    </a:lnTo>
                    <a:lnTo>
                      <a:pt x="3620" y="6111"/>
                    </a:lnTo>
                    <a:lnTo>
                      <a:pt x="3683" y="6153"/>
                    </a:lnTo>
                    <a:lnTo>
                      <a:pt x="3790" y="6196"/>
                    </a:lnTo>
                    <a:lnTo>
                      <a:pt x="3918" y="6196"/>
                    </a:lnTo>
                    <a:lnTo>
                      <a:pt x="4088" y="6175"/>
                    </a:lnTo>
                    <a:lnTo>
                      <a:pt x="4216" y="6153"/>
                    </a:lnTo>
                    <a:lnTo>
                      <a:pt x="4279" y="6132"/>
                    </a:lnTo>
                    <a:lnTo>
                      <a:pt x="4471" y="6089"/>
                    </a:lnTo>
                    <a:lnTo>
                      <a:pt x="4705" y="6089"/>
                    </a:lnTo>
                    <a:lnTo>
                      <a:pt x="5025" y="6111"/>
                    </a:lnTo>
                    <a:lnTo>
                      <a:pt x="5195" y="6111"/>
                    </a:lnTo>
                    <a:lnTo>
                      <a:pt x="5216" y="6068"/>
                    </a:lnTo>
                    <a:lnTo>
                      <a:pt x="5237" y="6026"/>
                    </a:lnTo>
                    <a:lnTo>
                      <a:pt x="5259" y="5983"/>
                    </a:lnTo>
                    <a:lnTo>
                      <a:pt x="5237" y="5919"/>
                    </a:lnTo>
                    <a:lnTo>
                      <a:pt x="5195" y="5877"/>
                    </a:lnTo>
                    <a:lnTo>
                      <a:pt x="5152" y="5855"/>
                    </a:lnTo>
                    <a:lnTo>
                      <a:pt x="4833" y="5834"/>
                    </a:lnTo>
                    <a:lnTo>
                      <a:pt x="4684" y="5813"/>
                    </a:lnTo>
                    <a:lnTo>
                      <a:pt x="4535" y="5834"/>
                    </a:lnTo>
                    <a:lnTo>
                      <a:pt x="4237" y="5877"/>
                    </a:lnTo>
                    <a:lnTo>
                      <a:pt x="4130" y="5898"/>
                    </a:lnTo>
                    <a:lnTo>
                      <a:pt x="3960" y="5940"/>
                    </a:lnTo>
                    <a:lnTo>
                      <a:pt x="3875" y="5940"/>
                    </a:lnTo>
                    <a:lnTo>
                      <a:pt x="3790" y="5919"/>
                    </a:lnTo>
                    <a:lnTo>
                      <a:pt x="3683" y="5855"/>
                    </a:lnTo>
                    <a:lnTo>
                      <a:pt x="3641" y="5813"/>
                    </a:lnTo>
                    <a:lnTo>
                      <a:pt x="3598" y="5728"/>
                    </a:lnTo>
                    <a:lnTo>
                      <a:pt x="3556" y="5557"/>
                    </a:lnTo>
                    <a:lnTo>
                      <a:pt x="3513" y="5387"/>
                    </a:lnTo>
                    <a:lnTo>
                      <a:pt x="3470" y="5195"/>
                    </a:lnTo>
                    <a:lnTo>
                      <a:pt x="3449" y="5046"/>
                    </a:lnTo>
                    <a:lnTo>
                      <a:pt x="3385" y="4919"/>
                    </a:lnTo>
                    <a:lnTo>
                      <a:pt x="3364" y="4876"/>
                    </a:lnTo>
                    <a:lnTo>
                      <a:pt x="3321" y="4812"/>
                    </a:lnTo>
                    <a:lnTo>
                      <a:pt x="3258" y="4770"/>
                    </a:lnTo>
                    <a:lnTo>
                      <a:pt x="3194" y="4727"/>
                    </a:lnTo>
                    <a:lnTo>
                      <a:pt x="3045" y="4706"/>
                    </a:lnTo>
                    <a:lnTo>
                      <a:pt x="2960" y="4727"/>
                    </a:lnTo>
                    <a:lnTo>
                      <a:pt x="2768" y="4748"/>
                    </a:lnTo>
                    <a:lnTo>
                      <a:pt x="2704" y="4770"/>
                    </a:lnTo>
                    <a:lnTo>
                      <a:pt x="2598" y="4791"/>
                    </a:lnTo>
                    <a:lnTo>
                      <a:pt x="2385" y="4812"/>
                    </a:lnTo>
                    <a:lnTo>
                      <a:pt x="1938" y="4812"/>
                    </a:lnTo>
                    <a:lnTo>
                      <a:pt x="1810" y="4770"/>
                    </a:lnTo>
                    <a:lnTo>
                      <a:pt x="1725" y="4748"/>
                    </a:lnTo>
                    <a:lnTo>
                      <a:pt x="1661" y="4727"/>
                    </a:lnTo>
                    <a:lnTo>
                      <a:pt x="1597" y="4706"/>
                    </a:lnTo>
                    <a:lnTo>
                      <a:pt x="1491" y="4663"/>
                    </a:lnTo>
                    <a:lnTo>
                      <a:pt x="1320" y="4599"/>
                    </a:lnTo>
                    <a:lnTo>
                      <a:pt x="1214" y="4535"/>
                    </a:lnTo>
                    <a:lnTo>
                      <a:pt x="1129" y="4471"/>
                    </a:lnTo>
                    <a:lnTo>
                      <a:pt x="1044" y="4344"/>
                    </a:lnTo>
                    <a:lnTo>
                      <a:pt x="1022" y="4280"/>
                    </a:lnTo>
                    <a:lnTo>
                      <a:pt x="937" y="4110"/>
                    </a:lnTo>
                    <a:lnTo>
                      <a:pt x="894" y="4024"/>
                    </a:lnTo>
                    <a:lnTo>
                      <a:pt x="809" y="3812"/>
                    </a:lnTo>
                    <a:lnTo>
                      <a:pt x="682" y="3641"/>
                    </a:lnTo>
                    <a:lnTo>
                      <a:pt x="533" y="3471"/>
                    </a:lnTo>
                    <a:lnTo>
                      <a:pt x="405" y="3301"/>
                    </a:lnTo>
                    <a:lnTo>
                      <a:pt x="362" y="3258"/>
                    </a:lnTo>
                    <a:lnTo>
                      <a:pt x="320" y="3173"/>
                    </a:lnTo>
                    <a:lnTo>
                      <a:pt x="298" y="3109"/>
                    </a:lnTo>
                    <a:lnTo>
                      <a:pt x="277" y="2981"/>
                    </a:lnTo>
                    <a:lnTo>
                      <a:pt x="277" y="2854"/>
                    </a:lnTo>
                    <a:lnTo>
                      <a:pt x="277" y="2704"/>
                    </a:lnTo>
                    <a:lnTo>
                      <a:pt x="298" y="2364"/>
                    </a:lnTo>
                    <a:lnTo>
                      <a:pt x="362" y="2066"/>
                    </a:lnTo>
                    <a:lnTo>
                      <a:pt x="426" y="1832"/>
                    </a:lnTo>
                    <a:lnTo>
                      <a:pt x="554" y="1427"/>
                    </a:lnTo>
                    <a:lnTo>
                      <a:pt x="596" y="1299"/>
                    </a:lnTo>
                    <a:lnTo>
                      <a:pt x="788" y="746"/>
                    </a:lnTo>
                    <a:lnTo>
                      <a:pt x="852" y="490"/>
                    </a:lnTo>
                    <a:lnTo>
                      <a:pt x="916" y="150"/>
                    </a:lnTo>
                    <a:lnTo>
                      <a:pt x="916" y="107"/>
                    </a:lnTo>
                    <a:lnTo>
                      <a:pt x="894" y="65"/>
                    </a:lnTo>
                    <a:lnTo>
                      <a:pt x="873" y="22"/>
                    </a:lnTo>
                    <a:lnTo>
                      <a:pt x="831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2976;p49">
                <a:extLst>
                  <a:ext uri="{FF2B5EF4-FFF2-40B4-BE49-F238E27FC236}">
                    <a16:creationId xmlns:a16="http://schemas.microsoft.com/office/drawing/2014/main" id="{51DF5DCA-6230-567B-99FA-1A06A54F876D}"/>
                  </a:ext>
                </a:extLst>
              </p:cNvPr>
              <p:cNvSpPr/>
              <p:nvPr/>
            </p:nvSpPr>
            <p:spPr>
              <a:xfrm>
                <a:off x="5015260" y="3714409"/>
                <a:ext cx="48790" cy="57483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6196" fill="none" extrusionOk="0">
                    <a:moveTo>
                      <a:pt x="788" y="1"/>
                    </a:moveTo>
                    <a:lnTo>
                      <a:pt x="788" y="1"/>
                    </a:lnTo>
                    <a:lnTo>
                      <a:pt x="703" y="22"/>
                    </a:lnTo>
                    <a:lnTo>
                      <a:pt x="682" y="43"/>
                    </a:lnTo>
                    <a:lnTo>
                      <a:pt x="660" y="86"/>
                    </a:lnTo>
                    <a:lnTo>
                      <a:pt x="660" y="86"/>
                    </a:lnTo>
                    <a:lnTo>
                      <a:pt x="618" y="363"/>
                    </a:lnTo>
                    <a:lnTo>
                      <a:pt x="575" y="554"/>
                    </a:lnTo>
                    <a:lnTo>
                      <a:pt x="575" y="554"/>
                    </a:lnTo>
                    <a:lnTo>
                      <a:pt x="533" y="703"/>
                    </a:lnTo>
                    <a:lnTo>
                      <a:pt x="469" y="874"/>
                    </a:lnTo>
                    <a:lnTo>
                      <a:pt x="469" y="916"/>
                    </a:lnTo>
                    <a:lnTo>
                      <a:pt x="426" y="1001"/>
                    </a:lnTo>
                    <a:lnTo>
                      <a:pt x="426" y="1001"/>
                    </a:lnTo>
                    <a:lnTo>
                      <a:pt x="298" y="1363"/>
                    </a:lnTo>
                    <a:lnTo>
                      <a:pt x="277" y="1427"/>
                    </a:lnTo>
                    <a:lnTo>
                      <a:pt x="277" y="1427"/>
                    </a:lnTo>
                    <a:lnTo>
                      <a:pt x="213" y="1640"/>
                    </a:lnTo>
                    <a:lnTo>
                      <a:pt x="149" y="1853"/>
                    </a:lnTo>
                    <a:lnTo>
                      <a:pt x="149" y="1853"/>
                    </a:lnTo>
                    <a:lnTo>
                      <a:pt x="86" y="2087"/>
                    </a:lnTo>
                    <a:lnTo>
                      <a:pt x="43" y="2321"/>
                    </a:lnTo>
                    <a:lnTo>
                      <a:pt x="22" y="2555"/>
                    </a:lnTo>
                    <a:lnTo>
                      <a:pt x="0" y="2790"/>
                    </a:lnTo>
                    <a:lnTo>
                      <a:pt x="0" y="2790"/>
                    </a:lnTo>
                    <a:lnTo>
                      <a:pt x="22" y="2981"/>
                    </a:lnTo>
                    <a:lnTo>
                      <a:pt x="22" y="2981"/>
                    </a:lnTo>
                    <a:lnTo>
                      <a:pt x="43" y="3109"/>
                    </a:lnTo>
                    <a:lnTo>
                      <a:pt x="64" y="3237"/>
                    </a:lnTo>
                    <a:lnTo>
                      <a:pt x="64" y="3237"/>
                    </a:lnTo>
                    <a:lnTo>
                      <a:pt x="128" y="3343"/>
                    </a:lnTo>
                    <a:lnTo>
                      <a:pt x="171" y="3428"/>
                    </a:lnTo>
                    <a:lnTo>
                      <a:pt x="171" y="3428"/>
                    </a:lnTo>
                    <a:lnTo>
                      <a:pt x="341" y="3641"/>
                    </a:lnTo>
                    <a:lnTo>
                      <a:pt x="384" y="3684"/>
                    </a:lnTo>
                    <a:lnTo>
                      <a:pt x="469" y="3790"/>
                    </a:lnTo>
                    <a:lnTo>
                      <a:pt x="469" y="3790"/>
                    </a:lnTo>
                    <a:lnTo>
                      <a:pt x="554" y="3897"/>
                    </a:lnTo>
                    <a:lnTo>
                      <a:pt x="554" y="3897"/>
                    </a:lnTo>
                    <a:lnTo>
                      <a:pt x="639" y="4067"/>
                    </a:lnTo>
                    <a:lnTo>
                      <a:pt x="703" y="4195"/>
                    </a:lnTo>
                    <a:lnTo>
                      <a:pt x="703" y="4237"/>
                    </a:lnTo>
                    <a:lnTo>
                      <a:pt x="703" y="4237"/>
                    </a:lnTo>
                    <a:lnTo>
                      <a:pt x="767" y="4386"/>
                    </a:lnTo>
                    <a:lnTo>
                      <a:pt x="809" y="4450"/>
                    </a:lnTo>
                    <a:lnTo>
                      <a:pt x="831" y="4493"/>
                    </a:lnTo>
                    <a:lnTo>
                      <a:pt x="831" y="4493"/>
                    </a:lnTo>
                    <a:lnTo>
                      <a:pt x="916" y="4621"/>
                    </a:lnTo>
                    <a:lnTo>
                      <a:pt x="916" y="4621"/>
                    </a:lnTo>
                    <a:lnTo>
                      <a:pt x="980" y="4684"/>
                    </a:lnTo>
                    <a:lnTo>
                      <a:pt x="1044" y="4748"/>
                    </a:lnTo>
                    <a:lnTo>
                      <a:pt x="1150" y="4812"/>
                    </a:lnTo>
                    <a:lnTo>
                      <a:pt x="1235" y="4855"/>
                    </a:lnTo>
                    <a:lnTo>
                      <a:pt x="1235" y="4855"/>
                    </a:lnTo>
                    <a:lnTo>
                      <a:pt x="1427" y="4919"/>
                    </a:lnTo>
                    <a:lnTo>
                      <a:pt x="1469" y="4940"/>
                    </a:lnTo>
                    <a:lnTo>
                      <a:pt x="1554" y="4961"/>
                    </a:lnTo>
                    <a:lnTo>
                      <a:pt x="1703" y="5025"/>
                    </a:lnTo>
                    <a:lnTo>
                      <a:pt x="1703" y="5025"/>
                    </a:lnTo>
                    <a:lnTo>
                      <a:pt x="1831" y="5046"/>
                    </a:lnTo>
                    <a:lnTo>
                      <a:pt x="1980" y="5068"/>
                    </a:lnTo>
                    <a:lnTo>
                      <a:pt x="1980" y="5068"/>
                    </a:lnTo>
                    <a:lnTo>
                      <a:pt x="2108" y="5068"/>
                    </a:lnTo>
                    <a:lnTo>
                      <a:pt x="2108" y="5068"/>
                    </a:lnTo>
                    <a:lnTo>
                      <a:pt x="2257" y="5068"/>
                    </a:lnTo>
                    <a:lnTo>
                      <a:pt x="2342" y="5068"/>
                    </a:lnTo>
                    <a:lnTo>
                      <a:pt x="2427" y="5068"/>
                    </a:lnTo>
                    <a:lnTo>
                      <a:pt x="2534" y="5068"/>
                    </a:lnTo>
                    <a:lnTo>
                      <a:pt x="2534" y="5068"/>
                    </a:lnTo>
                    <a:lnTo>
                      <a:pt x="2704" y="5046"/>
                    </a:lnTo>
                    <a:lnTo>
                      <a:pt x="2832" y="5004"/>
                    </a:lnTo>
                    <a:lnTo>
                      <a:pt x="2917" y="5004"/>
                    </a:lnTo>
                    <a:lnTo>
                      <a:pt x="3002" y="4982"/>
                    </a:lnTo>
                    <a:lnTo>
                      <a:pt x="3002" y="4982"/>
                    </a:lnTo>
                    <a:lnTo>
                      <a:pt x="3087" y="4982"/>
                    </a:lnTo>
                    <a:lnTo>
                      <a:pt x="3130" y="5004"/>
                    </a:lnTo>
                    <a:lnTo>
                      <a:pt x="3130" y="5004"/>
                    </a:lnTo>
                    <a:lnTo>
                      <a:pt x="3172" y="5046"/>
                    </a:lnTo>
                    <a:lnTo>
                      <a:pt x="3172" y="5046"/>
                    </a:lnTo>
                    <a:lnTo>
                      <a:pt x="3215" y="5217"/>
                    </a:lnTo>
                    <a:lnTo>
                      <a:pt x="3236" y="5366"/>
                    </a:lnTo>
                    <a:lnTo>
                      <a:pt x="3258" y="5472"/>
                    </a:lnTo>
                    <a:lnTo>
                      <a:pt x="3258" y="5472"/>
                    </a:lnTo>
                    <a:lnTo>
                      <a:pt x="3321" y="5728"/>
                    </a:lnTo>
                    <a:lnTo>
                      <a:pt x="3364" y="5834"/>
                    </a:lnTo>
                    <a:lnTo>
                      <a:pt x="3428" y="5940"/>
                    </a:lnTo>
                    <a:lnTo>
                      <a:pt x="3470" y="6004"/>
                    </a:lnTo>
                    <a:lnTo>
                      <a:pt x="3470" y="6004"/>
                    </a:lnTo>
                    <a:lnTo>
                      <a:pt x="3534" y="6068"/>
                    </a:lnTo>
                    <a:lnTo>
                      <a:pt x="3534" y="6068"/>
                    </a:lnTo>
                    <a:lnTo>
                      <a:pt x="3620" y="6111"/>
                    </a:lnTo>
                    <a:lnTo>
                      <a:pt x="3683" y="6153"/>
                    </a:lnTo>
                    <a:lnTo>
                      <a:pt x="3683" y="6153"/>
                    </a:lnTo>
                    <a:lnTo>
                      <a:pt x="3790" y="6196"/>
                    </a:lnTo>
                    <a:lnTo>
                      <a:pt x="3875" y="6196"/>
                    </a:lnTo>
                    <a:lnTo>
                      <a:pt x="3918" y="6196"/>
                    </a:lnTo>
                    <a:lnTo>
                      <a:pt x="3918" y="6196"/>
                    </a:lnTo>
                    <a:lnTo>
                      <a:pt x="4088" y="6175"/>
                    </a:lnTo>
                    <a:lnTo>
                      <a:pt x="4088" y="6175"/>
                    </a:lnTo>
                    <a:lnTo>
                      <a:pt x="4216" y="6153"/>
                    </a:lnTo>
                    <a:lnTo>
                      <a:pt x="4279" y="6132"/>
                    </a:lnTo>
                    <a:lnTo>
                      <a:pt x="4279" y="6132"/>
                    </a:lnTo>
                    <a:lnTo>
                      <a:pt x="4471" y="6089"/>
                    </a:lnTo>
                    <a:lnTo>
                      <a:pt x="4471" y="6089"/>
                    </a:lnTo>
                    <a:lnTo>
                      <a:pt x="4705" y="6089"/>
                    </a:lnTo>
                    <a:lnTo>
                      <a:pt x="4705" y="6089"/>
                    </a:lnTo>
                    <a:lnTo>
                      <a:pt x="5025" y="6111"/>
                    </a:lnTo>
                    <a:lnTo>
                      <a:pt x="5088" y="6111"/>
                    </a:lnTo>
                    <a:lnTo>
                      <a:pt x="5088" y="6111"/>
                    </a:lnTo>
                    <a:lnTo>
                      <a:pt x="5088" y="6111"/>
                    </a:lnTo>
                    <a:lnTo>
                      <a:pt x="5152" y="6111"/>
                    </a:lnTo>
                    <a:lnTo>
                      <a:pt x="5195" y="6111"/>
                    </a:lnTo>
                    <a:lnTo>
                      <a:pt x="5195" y="6111"/>
                    </a:lnTo>
                    <a:lnTo>
                      <a:pt x="5216" y="6068"/>
                    </a:lnTo>
                    <a:lnTo>
                      <a:pt x="5237" y="6026"/>
                    </a:lnTo>
                    <a:lnTo>
                      <a:pt x="5237" y="6026"/>
                    </a:lnTo>
                    <a:lnTo>
                      <a:pt x="5259" y="5983"/>
                    </a:lnTo>
                    <a:lnTo>
                      <a:pt x="5237" y="5919"/>
                    </a:lnTo>
                    <a:lnTo>
                      <a:pt x="5237" y="5919"/>
                    </a:lnTo>
                    <a:lnTo>
                      <a:pt x="5195" y="5877"/>
                    </a:lnTo>
                    <a:lnTo>
                      <a:pt x="5152" y="5855"/>
                    </a:lnTo>
                    <a:lnTo>
                      <a:pt x="5152" y="5855"/>
                    </a:lnTo>
                    <a:lnTo>
                      <a:pt x="4833" y="5834"/>
                    </a:lnTo>
                    <a:lnTo>
                      <a:pt x="4833" y="5834"/>
                    </a:lnTo>
                    <a:lnTo>
                      <a:pt x="4684" y="5813"/>
                    </a:lnTo>
                    <a:lnTo>
                      <a:pt x="4684" y="5813"/>
                    </a:lnTo>
                    <a:lnTo>
                      <a:pt x="4535" y="5834"/>
                    </a:lnTo>
                    <a:lnTo>
                      <a:pt x="4535" y="5834"/>
                    </a:lnTo>
                    <a:lnTo>
                      <a:pt x="4237" y="5877"/>
                    </a:lnTo>
                    <a:lnTo>
                      <a:pt x="4130" y="5898"/>
                    </a:lnTo>
                    <a:lnTo>
                      <a:pt x="4130" y="5898"/>
                    </a:lnTo>
                    <a:lnTo>
                      <a:pt x="3960" y="5940"/>
                    </a:lnTo>
                    <a:lnTo>
                      <a:pt x="3875" y="5940"/>
                    </a:lnTo>
                    <a:lnTo>
                      <a:pt x="3875" y="5940"/>
                    </a:lnTo>
                    <a:lnTo>
                      <a:pt x="3875" y="5940"/>
                    </a:lnTo>
                    <a:lnTo>
                      <a:pt x="3790" y="5919"/>
                    </a:lnTo>
                    <a:lnTo>
                      <a:pt x="3790" y="5919"/>
                    </a:lnTo>
                    <a:lnTo>
                      <a:pt x="3683" y="5855"/>
                    </a:lnTo>
                    <a:lnTo>
                      <a:pt x="3683" y="5855"/>
                    </a:lnTo>
                    <a:lnTo>
                      <a:pt x="3641" y="5813"/>
                    </a:lnTo>
                    <a:lnTo>
                      <a:pt x="3641" y="5813"/>
                    </a:lnTo>
                    <a:lnTo>
                      <a:pt x="3598" y="5728"/>
                    </a:lnTo>
                    <a:lnTo>
                      <a:pt x="3598" y="5728"/>
                    </a:lnTo>
                    <a:lnTo>
                      <a:pt x="3556" y="5557"/>
                    </a:lnTo>
                    <a:lnTo>
                      <a:pt x="3513" y="5387"/>
                    </a:lnTo>
                    <a:lnTo>
                      <a:pt x="3513" y="5387"/>
                    </a:lnTo>
                    <a:lnTo>
                      <a:pt x="3470" y="5195"/>
                    </a:lnTo>
                    <a:lnTo>
                      <a:pt x="3470" y="5195"/>
                    </a:lnTo>
                    <a:lnTo>
                      <a:pt x="3449" y="5046"/>
                    </a:lnTo>
                    <a:lnTo>
                      <a:pt x="3385" y="4919"/>
                    </a:lnTo>
                    <a:lnTo>
                      <a:pt x="3364" y="4876"/>
                    </a:lnTo>
                    <a:lnTo>
                      <a:pt x="3364" y="4876"/>
                    </a:lnTo>
                    <a:lnTo>
                      <a:pt x="3321" y="4812"/>
                    </a:lnTo>
                    <a:lnTo>
                      <a:pt x="3321" y="4812"/>
                    </a:lnTo>
                    <a:lnTo>
                      <a:pt x="3258" y="4770"/>
                    </a:lnTo>
                    <a:lnTo>
                      <a:pt x="3194" y="4727"/>
                    </a:lnTo>
                    <a:lnTo>
                      <a:pt x="3194" y="4727"/>
                    </a:lnTo>
                    <a:lnTo>
                      <a:pt x="3045" y="4706"/>
                    </a:lnTo>
                    <a:lnTo>
                      <a:pt x="3045" y="4706"/>
                    </a:lnTo>
                    <a:lnTo>
                      <a:pt x="2960" y="4727"/>
                    </a:lnTo>
                    <a:lnTo>
                      <a:pt x="2960" y="4727"/>
                    </a:lnTo>
                    <a:lnTo>
                      <a:pt x="2768" y="4748"/>
                    </a:lnTo>
                    <a:lnTo>
                      <a:pt x="2704" y="4770"/>
                    </a:lnTo>
                    <a:lnTo>
                      <a:pt x="2704" y="4770"/>
                    </a:lnTo>
                    <a:lnTo>
                      <a:pt x="2598" y="4791"/>
                    </a:lnTo>
                    <a:lnTo>
                      <a:pt x="2598" y="4791"/>
                    </a:lnTo>
                    <a:lnTo>
                      <a:pt x="2385" y="4812"/>
                    </a:lnTo>
                    <a:lnTo>
                      <a:pt x="2278" y="4812"/>
                    </a:lnTo>
                    <a:lnTo>
                      <a:pt x="2278" y="4812"/>
                    </a:lnTo>
                    <a:lnTo>
                      <a:pt x="2108" y="4812"/>
                    </a:lnTo>
                    <a:lnTo>
                      <a:pt x="2108" y="4812"/>
                    </a:lnTo>
                    <a:lnTo>
                      <a:pt x="1938" y="4812"/>
                    </a:lnTo>
                    <a:lnTo>
                      <a:pt x="1938" y="4812"/>
                    </a:lnTo>
                    <a:lnTo>
                      <a:pt x="1810" y="4770"/>
                    </a:lnTo>
                    <a:lnTo>
                      <a:pt x="1725" y="4748"/>
                    </a:lnTo>
                    <a:lnTo>
                      <a:pt x="1661" y="4727"/>
                    </a:lnTo>
                    <a:lnTo>
                      <a:pt x="1597" y="4706"/>
                    </a:lnTo>
                    <a:lnTo>
                      <a:pt x="1491" y="4663"/>
                    </a:lnTo>
                    <a:lnTo>
                      <a:pt x="1320" y="4599"/>
                    </a:lnTo>
                    <a:lnTo>
                      <a:pt x="1320" y="4599"/>
                    </a:lnTo>
                    <a:lnTo>
                      <a:pt x="1214" y="4535"/>
                    </a:lnTo>
                    <a:lnTo>
                      <a:pt x="1214" y="4535"/>
                    </a:lnTo>
                    <a:lnTo>
                      <a:pt x="1129" y="4471"/>
                    </a:lnTo>
                    <a:lnTo>
                      <a:pt x="1129" y="4471"/>
                    </a:lnTo>
                    <a:lnTo>
                      <a:pt x="1044" y="4344"/>
                    </a:lnTo>
                    <a:lnTo>
                      <a:pt x="1022" y="4280"/>
                    </a:lnTo>
                    <a:lnTo>
                      <a:pt x="1022" y="4280"/>
                    </a:lnTo>
                    <a:lnTo>
                      <a:pt x="937" y="4110"/>
                    </a:lnTo>
                    <a:lnTo>
                      <a:pt x="894" y="4024"/>
                    </a:lnTo>
                    <a:lnTo>
                      <a:pt x="894" y="4024"/>
                    </a:lnTo>
                    <a:lnTo>
                      <a:pt x="809" y="3812"/>
                    </a:lnTo>
                    <a:lnTo>
                      <a:pt x="809" y="3812"/>
                    </a:lnTo>
                    <a:lnTo>
                      <a:pt x="682" y="3641"/>
                    </a:lnTo>
                    <a:lnTo>
                      <a:pt x="533" y="3471"/>
                    </a:lnTo>
                    <a:lnTo>
                      <a:pt x="533" y="3471"/>
                    </a:lnTo>
                    <a:lnTo>
                      <a:pt x="405" y="3301"/>
                    </a:lnTo>
                    <a:lnTo>
                      <a:pt x="362" y="3258"/>
                    </a:lnTo>
                    <a:lnTo>
                      <a:pt x="362" y="3258"/>
                    </a:lnTo>
                    <a:lnTo>
                      <a:pt x="320" y="3173"/>
                    </a:lnTo>
                    <a:lnTo>
                      <a:pt x="320" y="3173"/>
                    </a:lnTo>
                    <a:lnTo>
                      <a:pt x="298" y="3109"/>
                    </a:lnTo>
                    <a:lnTo>
                      <a:pt x="298" y="3109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277" y="2854"/>
                    </a:lnTo>
                    <a:lnTo>
                      <a:pt x="277" y="2854"/>
                    </a:lnTo>
                    <a:lnTo>
                      <a:pt x="277" y="2704"/>
                    </a:lnTo>
                    <a:lnTo>
                      <a:pt x="277" y="2704"/>
                    </a:lnTo>
                    <a:lnTo>
                      <a:pt x="298" y="2364"/>
                    </a:lnTo>
                    <a:lnTo>
                      <a:pt x="298" y="2364"/>
                    </a:lnTo>
                    <a:lnTo>
                      <a:pt x="362" y="2066"/>
                    </a:lnTo>
                    <a:lnTo>
                      <a:pt x="426" y="1832"/>
                    </a:lnTo>
                    <a:lnTo>
                      <a:pt x="426" y="1832"/>
                    </a:lnTo>
                    <a:lnTo>
                      <a:pt x="554" y="1427"/>
                    </a:lnTo>
                    <a:lnTo>
                      <a:pt x="596" y="1299"/>
                    </a:lnTo>
                    <a:lnTo>
                      <a:pt x="596" y="1299"/>
                    </a:lnTo>
                    <a:lnTo>
                      <a:pt x="788" y="746"/>
                    </a:lnTo>
                    <a:lnTo>
                      <a:pt x="788" y="746"/>
                    </a:lnTo>
                    <a:lnTo>
                      <a:pt x="852" y="490"/>
                    </a:lnTo>
                    <a:lnTo>
                      <a:pt x="852" y="490"/>
                    </a:lnTo>
                    <a:lnTo>
                      <a:pt x="916" y="150"/>
                    </a:lnTo>
                    <a:lnTo>
                      <a:pt x="916" y="150"/>
                    </a:lnTo>
                    <a:lnTo>
                      <a:pt x="916" y="107"/>
                    </a:lnTo>
                    <a:lnTo>
                      <a:pt x="894" y="65"/>
                    </a:lnTo>
                    <a:lnTo>
                      <a:pt x="894" y="65"/>
                    </a:lnTo>
                    <a:lnTo>
                      <a:pt x="873" y="22"/>
                    </a:lnTo>
                    <a:lnTo>
                      <a:pt x="831" y="1"/>
                    </a:lnTo>
                    <a:lnTo>
                      <a:pt x="78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2977;p49">
                <a:extLst>
                  <a:ext uri="{FF2B5EF4-FFF2-40B4-BE49-F238E27FC236}">
                    <a16:creationId xmlns:a16="http://schemas.microsoft.com/office/drawing/2014/main" id="{8CF7A4AD-0A6D-2D97-174D-5C88960E9495}"/>
                  </a:ext>
                </a:extLst>
              </p:cNvPr>
              <p:cNvSpPr/>
              <p:nvPr/>
            </p:nvSpPr>
            <p:spPr>
              <a:xfrm>
                <a:off x="5082015" y="3723695"/>
                <a:ext cx="35950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514" extrusionOk="0">
                    <a:moveTo>
                      <a:pt x="3704" y="0"/>
                    </a:moveTo>
                    <a:lnTo>
                      <a:pt x="3683" y="22"/>
                    </a:lnTo>
                    <a:lnTo>
                      <a:pt x="3641" y="43"/>
                    </a:lnTo>
                    <a:lnTo>
                      <a:pt x="3641" y="86"/>
                    </a:lnTo>
                    <a:lnTo>
                      <a:pt x="3577" y="320"/>
                    </a:lnTo>
                    <a:lnTo>
                      <a:pt x="3513" y="490"/>
                    </a:lnTo>
                    <a:lnTo>
                      <a:pt x="3492" y="533"/>
                    </a:lnTo>
                    <a:lnTo>
                      <a:pt x="3406" y="682"/>
                    </a:lnTo>
                    <a:lnTo>
                      <a:pt x="3257" y="980"/>
                    </a:lnTo>
                    <a:lnTo>
                      <a:pt x="3215" y="1107"/>
                    </a:lnTo>
                    <a:lnTo>
                      <a:pt x="3172" y="1256"/>
                    </a:lnTo>
                    <a:lnTo>
                      <a:pt x="3130" y="1491"/>
                    </a:lnTo>
                    <a:lnTo>
                      <a:pt x="3130" y="1533"/>
                    </a:lnTo>
                    <a:lnTo>
                      <a:pt x="3087" y="1725"/>
                    </a:lnTo>
                    <a:lnTo>
                      <a:pt x="3044" y="1895"/>
                    </a:lnTo>
                    <a:lnTo>
                      <a:pt x="2959" y="2044"/>
                    </a:lnTo>
                    <a:lnTo>
                      <a:pt x="2895" y="2129"/>
                    </a:lnTo>
                    <a:lnTo>
                      <a:pt x="2810" y="2214"/>
                    </a:lnTo>
                    <a:lnTo>
                      <a:pt x="2768" y="2300"/>
                    </a:lnTo>
                    <a:lnTo>
                      <a:pt x="2661" y="2512"/>
                    </a:lnTo>
                    <a:lnTo>
                      <a:pt x="2555" y="2725"/>
                    </a:lnTo>
                    <a:lnTo>
                      <a:pt x="2427" y="2832"/>
                    </a:lnTo>
                    <a:lnTo>
                      <a:pt x="2299" y="2960"/>
                    </a:lnTo>
                    <a:lnTo>
                      <a:pt x="2172" y="3045"/>
                    </a:lnTo>
                    <a:lnTo>
                      <a:pt x="2108" y="3066"/>
                    </a:lnTo>
                    <a:lnTo>
                      <a:pt x="2044" y="3109"/>
                    </a:lnTo>
                    <a:lnTo>
                      <a:pt x="1810" y="3172"/>
                    </a:lnTo>
                    <a:lnTo>
                      <a:pt x="1533" y="3236"/>
                    </a:lnTo>
                    <a:lnTo>
                      <a:pt x="1469" y="3258"/>
                    </a:lnTo>
                    <a:lnTo>
                      <a:pt x="1171" y="3258"/>
                    </a:lnTo>
                    <a:lnTo>
                      <a:pt x="809" y="3194"/>
                    </a:lnTo>
                    <a:lnTo>
                      <a:pt x="617" y="3130"/>
                    </a:lnTo>
                    <a:lnTo>
                      <a:pt x="447" y="3066"/>
                    </a:lnTo>
                    <a:lnTo>
                      <a:pt x="362" y="3023"/>
                    </a:lnTo>
                    <a:lnTo>
                      <a:pt x="213" y="2938"/>
                    </a:lnTo>
                    <a:lnTo>
                      <a:pt x="128" y="2917"/>
                    </a:lnTo>
                    <a:lnTo>
                      <a:pt x="64" y="2938"/>
                    </a:lnTo>
                    <a:lnTo>
                      <a:pt x="21" y="2981"/>
                    </a:lnTo>
                    <a:lnTo>
                      <a:pt x="0" y="3023"/>
                    </a:lnTo>
                    <a:lnTo>
                      <a:pt x="21" y="3087"/>
                    </a:lnTo>
                    <a:lnTo>
                      <a:pt x="43" y="3130"/>
                    </a:lnTo>
                    <a:lnTo>
                      <a:pt x="64" y="3172"/>
                    </a:lnTo>
                    <a:lnTo>
                      <a:pt x="298" y="3279"/>
                    </a:lnTo>
                    <a:lnTo>
                      <a:pt x="490" y="3364"/>
                    </a:lnTo>
                    <a:lnTo>
                      <a:pt x="703" y="3428"/>
                    </a:lnTo>
                    <a:lnTo>
                      <a:pt x="937" y="3492"/>
                    </a:lnTo>
                    <a:lnTo>
                      <a:pt x="1128" y="3513"/>
                    </a:lnTo>
                    <a:lnTo>
                      <a:pt x="1363" y="3513"/>
                    </a:lnTo>
                    <a:lnTo>
                      <a:pt x="1597" y="3492"/>
                    </a:lnTo>
                    <a:lnTo>
                      <a:pt x="1810" y="3449"/>
                    </a:lnTo>
                    <a:lnTo>
                      <a:pt x="2023" y="3385"/>
                    </a:lnTo>
                    <a:lnTo>
                      <a:pt x="2235" y="3300"/>
                    </a:lnTo>
                    <a:lnTo>
                      <a:pt x="2342" y="3258"/>
                    </a:lnTo>
                    <a:lnTo>
                      <a:pt x="2427" y="3194"/>
                    </a:lnTo>
                    <a:lnTo>
                      <a:pt x="2576" y="3066"/>
                    </a:lnTo>
                    <a:lnTo>
                      <a:pt x="2725" y="2917"/>
                    </a:lnTo>
                    <a:lnTo>
                      <a:pt x="2768" y="2853"/>
                    </a:lnTo>
                    <a:lnTo>
                      <a:pt x="2789" y="2811"/>
                    </a:lnTo>
                    <a:lnTo>
                      <a:pt x="2853" y="2725"/>
                    </a:lnTo>
                    <a:lnTo>
                      <a:pt x="2917" y="2576"/>
                    </a:lnTo>
                    <a:lnTo>
                      <a:pt x="2938" y="2512"/>
                    </a:lnTo>
                    <a:lnTo>
                      <a:pt x="3023" y="2363"/>
                    </a:lnTo>
                    <a:lnTo>
                      <a:pt x="3087" y="2300"/>
                    </a:lnTo>
                    <a:lnTo>
                      <a:pt x="3151" y="2236"/>
                    </a:lnTo>
                    <a:lnTo>
                      <a:pt x="3215" y="2129"/>
                    </a:lnTo>
                    <a:lnTo>
                      <a:pt x="3279" y="2044"/>
                    </a:lnTo>
                    <a:lnTo>
                      <a:pt x="3321" y="1874"/>
                    </a:lnTo>
                    <a:lnTo>
                      <a:pt x="3364" y="1725"/>
                    </a:lnTo>
                    <a:lnTo>
                      <a:pt x="3406" y="1469"/>
                    </a:lnTo>
                    <a:lnTo>
                      <a:pt x="3428" y="1278"/>
                    </a:lnTo>
                    <a:lnTo>
                      <a:pt x="3492" y="1086"/>
                    </a:lnTo>
                    <a:lnTo>
                      <a:pt x="3641" y="809"/>
                    </a:lnTo>
                    <a:lnTo>
                      <a:pt x="3704" y="682"/>
                    </a:lnTo>
                    <a:lnTo>
                      <a:pt x="3811" y="405"/>
                    </a:lnTo>
                    <a:lnTo>
                      <a:pt x="3875" y="171"/>
                    </a:lnTo>
                    <a:lnTo>
                      <a:pt x="3875" y="107"/>
                    </a:lnTo>
                    <a:lnTo>
                      <a:pt x="3875" y="64"/>
                    </a:lnTo>
                    <a:lnTo>
                      <a:pt x="3832" y="22"/>
                    </a:lnTo>
                    <a:lnTo>
                      <a:pt x="379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2978;p49">
                <a:extLst>
                  <a:ext uri="{FF2B5EF4-FFF2-40B4-BE49-F238E27FC236}">
                    <a16:creationId xmlns:a16="http://schemas.microsoft.com/office/drawing/2014/main" id="{34408783-E0EC-C631-9DD9-1FCA5A5CBD39}"/>
                  </a:ext>
                </a:extLst>
              </p:cNvPr>
              <p:cNvSpPr/>
              <p:nvPr/>
            </p:nvSpPr>
            <p:spPr>
              <a:xfrm>
                <a:off x="5082015" y="3723695"/>
                <a:ext cx="35950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514" fill="none" extrusionOk="0">
                    <a:moveTo>
                      <a:pt x="3768" y="0"/>
                    </a:moveTo>
                    <a:lnTo>
                      <a:pt x="3768" y="0"/>
                    </a:lnTo>
                    <a:lnTo>
                      <a:pt x="3704" y="0"/>
                    </a:lnTo>
                    <a:lnTo>
                      <a:pt x="3683" y="22"/>
                    </a:lnTo>
                    <a:lnTo>
                      <a:pt x="3641" y="43"/>
                    </a:lnTo>
                    <a:lnTo>
                      <a:pt x="3641" y="86"/>
                    </a:lnTo>
                    <a:lnTo>
                      <a:pt x="3641" y="86"/>
                    </a:lnTo>
                    <a:lnTo>
                      <a:pt x="3577" y="320"/>
                    </a:lnTo>
                    <a:lnTo>
                      <a:pt x="3577" y="320"/>
                    </a:lnTo>
                    <a:lnTo>
                      <a:pt x="3513" y="490"/>
                    </a:lnTo>
                    <a:lnTo>
                      <a:pt x="3492" y="533"/>
                    </a:lnTo>
                    <a:lnTo>
                      <a:pt x="3406" y="682"/>
                    </a:lnTo>
                    <a:lnTo>
                      <a:pt x="3406" y="682"/>
                    </a:lnTo>
                    <a:lnTo>
                      <a:pt x="3257" y="980"/>
                    </a:lnTo>
                    <a:lnTo>
                      <a:pt x="3257" y="980"/>
                    </a:lnTo>
                    <a:lnTo>
                      <a:pt x="3215" y="1107"/>
                    </a:lnTo>
                    <a:lnTo>
                      <a:pt x="3172" y="1256"/>
                    </a:lnTo>
                    <a:lnTo>
                      <a:pt x="3172" y="1256"/>
                    </a:lnTo>
                    <a:lnTo>
                      <a:pt x="3130" y="1491"/>
                    </a:lnTo>
                    <a:lnTo>
                      <a:pt x="3130" y="1533"/>
                    </a:lnTo>
                    <a:lnTo>
                      <a:pt x="3130" y="1533"/>
                    </a:lnTo>
                    <a:lnTo>
                      <a:pt x="3087" y="1725"/>
                    </a:lnTo>
                    <a:lnTo>
                      <a:pt x="3044" y="1895"/>
                    </a:lnTo>
                    <a:lnTo>
                      <a:pt x="3044" y="1895"/>
                    </a:lnTo>
                    <a:lnTo>
                      <a:pt x="2959" y="2044"/>
                    </a:lnTo>
                    <a:lnTo>
                      <a:pt x="2895" y="2129"/>
                    </a:lnTo>
                    <a:lnTo>
                      <a:pt x="2895" y="2129"/>
                    </a:lnTo>
                    <a:lnTo>
                      <a:pt x="2810" y="2214"/>
                    </a:lnTo>
                    <a:lnTo>
                      <a:pt x="2768" y="2300"/>
                    </a:lnTo>
                    <a:lnTo>
                      <a:pt x="2768" y="2300"/>
                    </a:lnTo>
                    <a:lnTo>
                      <a:pt x="2661" y="2512"/>
                    </a:lnTo>
                    <a:lnTo>
                      <a:pt x="2661" y="2512"/>
                    </a:lnTo>
                    <a:lnTo>
                      <a:pt x="2555" y="2725"/>
                    </a:lnTo>
                    <a:lnTo>
                      <a:pt x="2555" y="2725"/>
                    </a:lnTo>
                    <a:lnTo>
                      <a:pt x="2427" y="2832"/>
                    </a:lnTo>
                    <a:lnTo>
                      <a:pt x="2299" y="2960"/>
                    </a:lnTo>
                    <a:lnTo>
                      <a:pt x="2299" y="2960"/>
                    </a:lnTo>
                    <a:lnTo>
                      <a:pt x="2172" y="3045"/>
                    </a:lnTo>
                    <a:lnTo>
                      <a:pt x="2172" y="3045"/>
                    </a:lnTo>
                    <a:lnTo>
                      <a:pt x="2108" y="3066"/>
                    </a:lnTo>
                    <a:lnTo>
                      <a:pt x="2044" y="3109"/>
                    </a:lnTo>
                    <a:lnTo>
                      <a:pt x="2044" y="3109"/>
                    </a:lnTo>
                    <a:lnTo>
                      <a:pt x="1810" y="3172"/>
                    </a:lnTo>
                    <a:lnTo>
                      <a:pt x="1810" y="3172"/>
                    </a:lnTo>
                    <a:lnTo>
                      <a:pt x="1533" y="3236"/>
                    </a:lnTo>
                    <a:lnTo>
                      <a:pt x="1533" y="3236"/>
                    </a:lnTo>
                    <a:lnTo>
                      <a:pt x="1469" y="3258"/>
                    </a:lnTo>
                    <a:lnTo>
                      <a:pt x="1469" y="3258"/>
                    </a:lnTo>
                    <a:lnTo>
                      <a:pt x="1405" y="3258"/>
                    </a:lnTo>
                    <a:lnTo>
                      <a:pt x="1320" y="3258"/>
                    </a:lnTo>
                    <a:lnTo>
                      <a:pt x="1320" y="3258"/>
                    </a:lnTo>
                    <a:lnTo>
                      <a:pt x="1171" y="3258"/>
                    </a:lnTo>
                    <a:lnTo>
                      <a:pt x="1171" y="3258"/>
                    </a:lnTo>
                    <a:lnTo>
                      <a:pt x="809" y="3194"/>
                    </a:lnTo>
                    <a:lnTo>
                      <a:pt x="809" y="3194"/>
                    </a:lnTo>
                    <a:lnTo>
                      <a:pt x="617" y="3130"/>
                    </a:lnTo>
                    <a:lnTo>
                      <a:pt x="447" y="3066"/>
                    </a:lnTo>
                    <a:lnTo>
                      <a:pt x="362" y="3023"/>
                    </a:lnTo>
                    <a:lnTo>
                      <a:pt x="213" y="2938"/>
                    </a:lnTo>
                    <a:lnTo>
                      <a:pt x="213" y="2938"/>
                    </a:lnTo>
                    <a:lnTo>
                      <a:pt x="128" y="2917"/>
                    </a:lnTo>
                    <a:lnTo>
                      <a:pt x="128" y="2917"/>
                    </a:lnTo>
                    <a:lnTo>
                      <a:pt x="64" y="2938"/>
                    </a:lnTo>
                    <a:lnTo>
                      <a:pt x="21" y="2981"/>
                    </a:lnTo>
                    <a:lnTo>
                      <a:pt x="21" y="2981"/>
                    </a:lnTo>
                    <a:lnTo>
                      <a:pt x="0" y="3023"/>
                    </a:lnTo>
                    <a:lnTo>
                      <a:pt x="21" y="3087"/>
                    </a:lnTo>
                    <a:lnTo>
                      <a:pt x="21" y="3087"/>
                    </a:lnTo>
                    <a:lnTo>
                      <a:pt x="43" y="3130"/>
                    </a:lnTo>
                    <a:lnTo>
                      <a:pt x="64" y="3172"/>
                    </a:lnTo>
                    <a:lnTo>
                      <a:pt x="64" y="3172"/>
                    </a:lnTo>
                    <a:lnTo>
                      <a:pt x="298" y="3279"/>
                    </a:lnTo>
                    <a:lnTo>
                      <a:pt x="490" y="3364"/>
                    </a:lnTo>
                    <a:lnTo>
                      <a:pt x="490" y="3364"/>
                    </a:lnTo>
                    <a:lnTo>
                      <a:pt x="703" y="3428"/>
                    </a:lnTo>
                    <a:lnTo>
                      <a:pt x="937" y="3492"/>
                    </a:lnTo>
                    <a:lnTo>
                      <a:pt x="937" y="3492"/>
                    </a:lnTo>
                    <a:lnTo>
                      <a:pt x="1128" y="3513"/>
                    </a:lnTo>
                    <a:lnTo>
                      <a:pt x="1320" y="3513"/>
                    </a:lnTo>
                    <a:lnTo>
                      <a:pt x="1363" y="3513"/>
                    </a:lnTo>
                    <a:lnTo>
                      <a:pt x="1363" y="3513"/>
                    </a:lnTo>
                    <a:lnTo>
                      <a:pt x="1597" y="3492"/>
                    </a:lnTo>
                    <a:lnTo>
                      <a:pt x="1597" y="3492"/>
                    </a:lnTo>
                    <a:lnTo>
                      <a:pt x="1810" y="3449"/>
                    </a:lnTo>
                    <a:lnTo>
                      <a:pt x="1810" y="3449"/>
                    </a:lnTo>
                    <a:lnTo>
                      <a:pt x="2023" y="3385"/>
                    </a:lnTo>
                    <a:lnTo>
                      <a:pt x="2235" y="3300"/>
                    </a:lnTo>
                    <a:lnTo>
                      <a:pt x="2235" y="3300"/>
                    </a:lnTo>
                    <a:lnTo>
                      <a:pt x="2342" y="3258"/>
                    </a:lnTo>
                    <a:lnTo>
                      <a:pt x="2427" y="3194"/>
                    </a:lnTo>
                    <a:lnTo>
                      <a:pt x="2576" y="3066"/>
                    </a:lnTo>
                    <a:lnTo>
                      <a:pt x="2576" y="3066"/>
                    </a:lnTo>
                    <a:lnTo>
                      <a:pt x="2725" y="2917"/>
                    </a:lnTo>
                    <a:lnTo>
                      <a:pt x="2768" y="2853"/>
                    </a:lnTo>
                    <a:lnTo>
                      <a:pt x="2789" y="2811"/>
                    </a:lnTo>
                    <a:lnTo>
                      <a:pt x="2789" y="2811"/>
                    </a:lnTo>
                    <a:lnTo>
                      <a:pt x="2853" y="2725"/>
                    </a:lnTo>
                    <a:lnTo>
                      <a:pt x="2853" y="2725"/>
                    </a:lnTo>
                    <a:lnTo>
                      <a:pt x="2917" y="2576"/>
                    </a:lnTo>
                    <a:lnTo>
                      <a:pt x="2938" y="2512"/>
                    </a:lnTo>
                    <a:lnTo>
                      <a:pt x="2938" y="2512"/>
                    </a:lnTo>
                    <a:lnTo>
                      <a:pt x="3023" y="2363"/>
                    </a:lnTo>
                    <a:lnTo>
                      <a:pt x="3087" y="2300"/>
                    </a:lnTo>
                    <a:lnTo>
                      <a:pt x="3151" y="2236"/>
                    </a:lnTo>
                    <a:lnTo>
                      <a:pt x="3151" y="2236"/>
                    </a:lnTo>
                    <a:lnTo>
                      <a:pt x="3215" y="2129"/>
                    </a:lnTo>
                    <a:lnTo>
                      <a:pt x="3215" y="2129"/>
                    </a:lnTo>
                    <a:lnTo>
                      <a:pt x="3279" y="2044"/>
                    </a:lnTo>
                    <a:lnTo>
                      <a:pt x="3279" y="2044"/>
                    </a:lnTo>
                    <a:lnTo>
                      <a:pt x="3321" y="1874"/>
                    </a:lnTo>
                    <a:lnTo>
                      <a:pt x="3364" y="1725"/>
                    </a:lnTo>
                    <a:lnTo>
                      <a:pt x="3364" y="1725"/>
                    </a:lnTo>
                    <a:lnTo>
                      <a:pt x="3406" y="1469"/>
                    </a:lnTo>
                    <a:lnTo>
                      <a:pt x="3406" y="1469"/>
                    </a:lnTo>
                    <a:lnTo>
                      <a:pt x="3428" y="1278"/>
                    </a:lnTo>
                    <a:lnTo>
                      <a:pt x="3428" y="1278"/>
                    </a:lnTo>
                    <a:lnTo>
                      <a:pt x="3492" y="1086"/>
                    </a:lnTo>
                    <a:lnTo>
                      <a:pt x="3492" y="1086"/>
                    </a:lnTo>
                    <a:lnTo>
                      <a:pt x="3641" y="809"/>
                    </a:lnTo>
                    <a:lnTo>
                      <a:pt x="3641" y="809"/>
                    </a:lnTo>
                    <a:lnTo>
                      <a:pt x="3704" y="682"/>
                    </a:lnTo>
                    <a:lnTo>
                      <a:pt x="3704" y="682"/>
                    </a:lnTo>
                    <a:lnTo>
                      <a:pt x="3811" y="405"/>
                    </a:lnTo>
                    <a:lnTo>
                      <a:pt x="3875" y="171"/>
                    </a:lnTo>
                    <a:lnTo>
                      <a:pt x="3875" y="171"/>
                    </a:lnTo>
                    <a:lnTo>
                      <a:pt x="3875" y="107"/>
                    </a:lnTo>
                    <a:lnTo>
                      <a:pt x="3875" y="64"/>
                    </a:lnTo>
                    <a:lnTo>
                      <a:pt x="3832" y="22"/>
                    </a:lnTo>
                    <a:lnTo>
                      <a:pt x="3790" y="0"/>
                    </a:lnTo>
                    <a:lnTo>
                      <a:pt x="376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2979;p49">
                <a:extLst>
                  <a:ext uri="{FF2B5EF4-FFF2-40B4-BE49-F238E27FC236}">
                    <a16:creationId xmlns:a16="http://schemas.microsoft.com/office/drawing/2014/main" id="{2A899CB6-1FDE-4C38-D21C-FC50C70CC779}"/>
                  </a:ext>
                </a:extLst>
              </p:cNvPr>
              <p:cNvSpPr/>
              <p:nvPr/>
            </p:nvSpPr>
            <p:spPr>
              <a:xfrm>
                <a:off x="5051791" y="3669974"/>
                <a:ext cx="58077" cy="31608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3407" extrusionOk="0">
                    <a:moveTo>
                      <a:pt x="2917" y="1"/>
                    </a:moveTo>
                    <a:lnTo>
                      <a:pt x="2790" y="43"/>
                    </a:lnTo>
                    <a:lnTo>
                      <a:pt x="2662" y="107"/>
                    </a:lnTo>
                    <a:lnTo>
                      <a:pt x="2577" y="150"/>
                    </a:lnTo>
                    <a:lnTo>
                      <a:pt x="2513" y="171"/>
                    </a:lnTo>
                    <a:lnTo>
                      <a:pt x="2364" y="256"/>
                    </a:lnTo>
                    <a:lnTo>
                      <a:pt x="2321" y="277"/>
                    </a:lnTo>
                    <a:lnTo>
                      <a:pt x="2151" y="320"/>
                    </a:lnTo>
                    <a:lnTo>
                      <a:pt x="1959" y="363"/>
                    </a:lnTo>
                    <a:lnTo>
                      <a:pt x="1789" y="384"/>
                    </a:lnTo>
                    <a:lnTo>
                      <a:pt x="1704" y="384"/>
                    </a:lnTo>
                    <a:lnTo>
                      <a:pt x="1576" y="363"/>
                    </a:lnTo>
                    <a:lnTo>
                      <a:pt x="1321" y="320"/>
                    </a:lnTo>
                    <a:lnTo>
                      <a:pt x="1193" y="277"/>
                    </a:lnTo>
                    <a:lnTo>
                      <a:pt x="1044" y="235"/>
                    </a:lnTo>
                    <a:lnTo>
                      <a:pt x="916" y="214"/>
                    </a:lnTo>
                    <a:lnTo>
                      <a:pt x="746" y="214"/>
                    </a:lnTo>
                    <a:lnTo>
                      <a:pt x="640" y="235"/>
                    </a:lnTo>
                    <a:lnTo>
                      <a:pt x="533" y="277"/>
                    </a:lnTo>
                    <a:lnTo>
                      <a:pt x="384" y="363"/>
                    </a:lnTo>
                    <a:lnTo>
                      <a:pt x="107" y="575"/>
                    </a:lnTo>
                    <a:lnTo>
                      <a:pt x="22" y="661"/>
                    </a:lnTo>
                    <a:lnTo>
                      <a:pt x="1" y="725"/>
                    </a:lnTo>
                    <a:lnTo>
                      <a:pt x="22" y="788"/>
                    </a:lnTo>
                    <a:lnTo>
                      <a:pt x="43" y="831"/>
                    </a:lnTo>
                    <a:lnTo>
                      <a:pt x="107" y="874"/>
                    </a:lnTo>
                    <a:lnTo>
                      <a:pt x="150" y="874"/>
                    </a:lnTo>
                    <a:lnTo>
                      <a:pt x="214" y="852"/>
                    </a:lnTo>
                    <a:lnTo>
                      <a:pt x="256" y="831"/>
                    </a:lnTo>
                    <a:lnTo>
                      <a:pt x="427" y="703"/>
                    </a:lnTo>
                    <a:lnTo>
                      <a:pt x="512" y="639"/>
                    </a:lnTo>
                    <a:lnTo>
                      <a:pt x="682" y="533"/>
                    </a:lnTo>
                    <a:lnTo>
                      <a:pt x="767" y="512"/>
                    </a:lnTo>
                    <a:lnTo>
                      <a:pt x="831" y="490"/>
                    </a:lnTo>
                    <a:lnTo>
                      <a:pt x="938" y="490"/>
                    </a:lnTo>
                    <a:lnTo>
                      <a:pt x="1193" y="554"/>
                    </a:lnTo>
                    <a:lnTo>
                      <a:pt x="1236" y="554"/>
                    </a:lnTo>
                    <a:lnTo>
                      <a:pt x="1470" y="618"/>
                    </a:lnTo>
                    <a:lnTo>
                      <a:pt x="1576" y="618"/>
                    </a:lnTo>
                    <a:lnTo>
                      <a:pt x="1619" y="639"/>
                    </a:lnTo>
                    <a:lnTo>
                      <a:pt x="1874" y="639"/>
                    </a:lnTo>
                    <a:lnTo>
                      <a:pt x="2002" y="618"/>
                    </a:lnTo>
                    <a:lnTo>
                      <a:pt x="2066" y="618"/>
                    </a:lnTo>
                    <a:lnTo>
                      <a:pt x="2151" y="597"/>
                    </a:lnTo>
                    <a:lnTo>
                      <a:pt x="2279" y="575"/>
                    </a:lnTo>
                    <a:lnTo>
                      <a:pt x="2407" y="512"/>
                    </a:lnTo>
                    <a:lnTo>
                      <a:pt x="2449" y="490"/>
                    </a:lnTo>
                    <a:lnTo>
                      <a:pt x="2556" y="448"/>
                    </a:lnTo>
                    <a:lnTo>
                      <a:pt x="2683" y="384"/>
                    </a:lnTo>
                    <a:lnTo>
                      <a:pt x="2726" y="363"/>
                    </a:lnTo>
                    <a:lnTo>
                      <a:pt x="2832" y="299"/>
                    </a:lnTo>
                    <a:lnTo>
                      <a:pt x="2981" y="256"/>
                    </a:lnTo>
                    <a:lnTo>
                      <a:pt x="3088" y="256"/>
                    </a:lnTo>
                    <a:lnTo>
                      <a:pt x="3428" y="320"/>
                    </a:lnTo>
                    <a:lnTo>
                      <a:pt x="3641" y="363"/>
                    </a:lnTo>
                    <a:lnTo>
                      <a:pt x="3812" y="426"/>
                    </a:lnTo>
                    <a:lnTo>
                      <a:pt x="3939" y="512"/>
                    </a:lnTo>
                    <a:lnTo>
                      <a:pt x="4152" y="682"/>
                    </a:lnTo>
                    <a:lnTo>
                      <a:pt x="4365" y="874"/>
                    </a:lnTo>
                    <a:lnTo>
                      <a:pt x="4472" y="937"/>
                    </a:lnTo>
                    <a:lnTo>
                      <a:pt x="4621" y="1086"/>
                    </a:lnTo>
                    <a:lnTo>
                      <a:pt x="4684" y="1193"/>
                    </a:lnTo>
                    <a:lnTo>
                      <a:pt x="4748" y="1299"/>
                    </a:lnTo>
                    <a:lnTo>
                      <a:pt x="4834" y="1470"/>
                    </a:lnTo>
                    <a:lnTo>
                      <a:pt x="4940" y="1597"/>
                    </a:lnTo>
                    <a:lnTo>
                      <a:pt x="5046" y="1725"/>
                    </a:lnTo>
                    <a:lnTo>
                      <a:pt x="5132" y="1810"/>
                    </a:lnTo>
                    <a:lnTo>
                      <a:pt x="5281" y="1981"/>
                    </a:lnTo>
                    <a:lnTo>
                      <a:pt x="5323" y="2023"/>
                    </a:lnTo>
                    <a:lnTo>
                      <a:pt x="5408" y="2108"/>
                    </a:lnTo>
                    <a:lnTo>
                      <a:pt x="5472" y="2215"/>
                    </a:lnTo>
                    <a:lnTo>
                      <a:pt x="5493" y="2279"/>
                    </a:lnTo>
                    <a:lnTo>
                      <a:pt x="5536" y="2321"/>
                    </a:lnTo>
                    <a:lnTo>
                      <a:pt x="5643" y="2534"/>
                    </a:lnTo>
                    <a:lnTo>
                      <a:pt x="5706" y="2641"/>
                    </a:lnTo>
                    <a:lnTo>
                      <a:pt x="5770" y="2704"/>
                    </a:lnTo>
                    <a:lnTo>
                      <a:pt x="5834" y="2811"/>
                    </a:lnTo>
                    <a:lnTo>
                      <a:pt x="5877" y="2917"/>
                    </a:lnTo>
                    <a:lnTo>
                      <a:pt x="5941" y="3109"/>
                    </a:lnTo>
                    <a:lnTo>
                      <a:pt x="6004" y="3301"/>
                    </a:lnTo>
                    <a:lnTo>
                      <a:pt x="6026" y="3343"/>
                    </a:lnTo>
                    <a:lnTo>
                      <a:pt x="6047" y="3364"/>
                    </a:lnTo>
                    <a:lnTo>
                      <a:pt x="6090" y="3386"/>
                    </a:lnTo>
                    <a:lnTo>
                      <a:pt x="6132" y="3407"/>
                    </a:lnTo>
                    <a:lnTo>
                      <a:pt x="6196" y="3364"/>
                    </a:lnTo>
                    <a:lnTo>
                      <a:pt x="6239" y="3322"/>
                    </a:lnTo>
                    <a:lnTo>
                      <a:pt x="6260" y="3279"/>
                    </a:lnTo>
                    <a:lnTo>
                      <a:pt x="6260" y="3237"/>
                    </a:lnTo>
                    <a:lnTo>
                      <a:pt x="6175" y="2939"/>
                    </a:lnTo>
                    <a:lnTo>
                      <a:pt x="6090" y="2704"/>
                    </a:lnTo>
                    <a:lnTo>
                      <a:pt x="5962" y="2492"/>
                    </a:lnTo>
                    <a:lnTo>
                      <a:pt x="5877" y="2364"/>
                    </a:lnTo>
                    <a:lnTo>
                      <a:pt x="5813" y="2257"/>
                    </a:lnTo>
                    <a:lnTo>
                      <a:pt x="5685" y="1981"/>
                    </a:lnTo>
                    <a:lnTo>
                      <a:pt x="5621" y="1917"/>
                    </a:lnTo>
                    <a:lnTo>
                      <a:pt x="5557" y="1832"/>
                    </a:lnTo>
                    <a:lnTo>
                      <a:pt x="5451" y="1768"/>
                    </a:lnTo>
                    <a:lnTo>
                      <a:pt x="5281" y="1597"/>
                    </a:lnTo>
                    <a:lnTo>
                      <a:pt x="5110" y="1384"/>
                    </a:lnTo>
                    <a:lnTo>
                      <a:pt x="4983" y="1214"/>
                    </a:lnTo>
                    <a:lnTo>
                      <a:pt x="4919" y="1065"/>
                    </a:lnTo>
                    <a:lnTo>
                      <a:pt x="4855" y="959"/>
                    </a:lnTo>
                    <a:lnTo>
                      <a:pt x="4770" y="852"/>
                    </a:lnTo>
                    <a:lnTo>
                      <a:pt x="4663" y="767"/>
                    </a:lnTo>
                    <a:lnTo>
                      <a:pt x="4514" y="639"/>
                    </a:lnTo>
                    <a:lnTo>
                      <a:pt x="4450" y="597"/>
                    </a:lnTo>
                    <a:lnTo>
                      <a:pt x="4323" y="490"/>
                    </a:lnTo>
                    <a:lnTo>
                      <a:pt x="4174" y="363"/>
                    </a:lnTo>
                    <a:lnTo>
                      <a:pt x="4025" y="256"/>
                    </a:lnTo>
                    <a:lnTo>
                      <a:pt x="3918" y="192"/>
                    </a:lnTo>
                    <a:lnTo>
                      <a:pt x="3790" y="128"/>
                    </a:lnTo>
                    <a:lnTo>
                      <a:pt x="3641" y="107"/>
                    </a:lnTo>
                    <a:lnTo>
                      <a:pt x="3492" y="65"/>
                    </a:lnTo>
                    <a:lnTo>
                      <a:pt x="3152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2980;p49">
                <a:extLst>
                  <a:ext uri="{FF2B5EF4-FFF2-40B4-BE49-F238E27FC236}">
                    <a16:creationId xmlns:a16="http://schemas.microsoft.com/office/drawing/2014/main" id="{A6060FB9-AF0B-65D1-DF4B-2ABFC39C48B6}"/>
                  </a:ext>
                </a:extLst>
              </p:cNvPr>
              <p:cNvSpPr/>
              <p:nvPr/>
            </p:nvSpPr>
            <p:spPr>
              <a:xfrm>
                <a:off x="5051791" y="3669974"/>
                <a:ext cx="58077" cy="31608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3407" fill="none" extrusionOk="0">
                    <a:moveTo>
                      <a:pt x="3003" y="1"/>
                    </a:moveTo>
                    <a:lnTo>
                      <a:pt x="3003" y="1"/>
                    </a:lnTo>
                    <a:lnTo>
                      <a:pt x="2917" y="1"/>
                    </a:lnTo>
                    <a:lnTo>
                      <a:pt x="2917" y="1"/>
                    </a:lnTo>
                    <a:lnTo>
                      <a:pt x="2790" y="43"/>
                    </a:lnTo>
                    <a:lnTo>
                      <a:pt x="2662" y="107"/>
                    </a:lnTo>
                    <a:lnTo>
                      <a:pt x="2577" y="150"/>
                    </a:lnTo>
                    <a:lnTo>
                      <a:pt x="2513" y="171"/>
                    </a:lnTo>
                    <a:lnTo>
                      <a:pt x="2513" y="171"/>
                    </a:lnTo>
                    <a:lnTo>
                      <a:pt x="2364" y="256"/>
                    </a:lnTo>
                    <a:lnTo>
                      <a:pt x="2321" y="277"/>
                    </a:lnTo>
                    <a:lnTo>
                      <a:pt x="2321" y="277"/>
                    </a:lnTo>
                    <a:lnTo>
                      <a:pt x="2151" y="320"/>
                    </a:lnTo>
                    <a:lnTo>
                      <a:pt x="2151" y="320"/>
                    </a:lnTo>
                    <a:lnTo>
                      <a:pt x="1959" y="363"/>
                    </a:lnTo>
                    <a:lnTo>
                      <a:pt x="1959" y="363"/>
                    </a:lnTo>
                    <a:lnTo>
                      <a:pt x="1789" y="384"/>
                    </a:lnTo>
                    <a:lnTo>
                      <a:pt x="1789" y="384"/>
                    </a:lnTo>
                    <a:lnTo>
                      <a:pt x="1704" y="384"/>
                    </a:lnTo>
                    <a:lnTo>
                      <a:pt x="1704" y="384"/>
                    </a:lnTo>
                    <a:lnTo>
                      <a:pt x="1576" y="363"/>
                    </a:lnTo>
                    <a:lnTo>
                      <a:pt x="1576" y="363"/>
                    </a:lnTo>
                    <a:lnTo>
                      <a:pt x="1321" y="320"/>
                    </a:lnTo>
                    <a:lnTo>
                      <a:pt x="1193" y="277"/>
                    </a:lnTo>
                    <a:lnTo>
                      <a:pt x="1193" y="277"/>
                    </a:lnTo>
                    <a:lnTo>
                      <a:pt x="1044" y="235"/>
                    </a:lnTo>
                    <a:lnTo>
                      <a:pt x="1044" y="235"/>
                    </a:lnTo>
                    <a:lnTo>
                      <a:pt x="916" y="214"/>
                    </a:lnTo>
                    <a:lnTo>
                      <a:pt x="916" y="214"/>
                    </a:lnTo>
                    <a:lnTo>
                      <a:pt x="831" y="214"/>
                    </a:lnTo>
                    <a:lnTo>
                      <a:pt x="746" y="214"/>
                    </a:lnTo>
                    <a:lnTo>
                      <a:pt x="746" y="214"/>
                    </a:lnTo>
                    <a:lnTo>
                      <a:pt x="640" y="235"/>
                    </a:lnTo>
                    <a:lnTo>
                      <a:pt x="533" y="277"/>
                    </a:lnTo>
                    <a:lnTo>
                      <a:pt x="384" y="363"/>
                    </a:lnTo>
                    <a:lnTo>
                      <a:pt x="384" y="363"/>
                    </a:lnTo>
                    <a:lnTo>
                      <a:pt x="107" y="575"/>
                    </a:lnTo>
                    <a:lnTo>
                      <a:pt x="107" y="575"/>
                    </a:lnTo>
                    <a:lnTo>
                      <a:pt x="22" y="661"/>
                    </a:lnTo>
                    <a:lnTo>
                      <a:pt x="1" y="725"/>
                    </a:lnTo>
                    <a:lnTo>
                      <a:pt x="1" y="725"/>
                    </a:lnTo>
                    <a:lnTo>
                      <a:pt x="22" y="788"/>
                    </a:lnTo>
                    <a:lnTo>
                      <a:pt x="43" y="831"/>
                    </a:lnTo>
                    <a:lnTo>
                      <a:pt x="43" y="831"/>
                    </a:lnTo>
                    <a:lnTo>
                      <a:pt x="107" y="874"/>
                    </a:lnTo>
                    <a:lnTo>
                      <a:pt x="150" y="874"/>
                    </a:lnTo>
                    <a:lnTo>
                      <a:pt x="150" y="874"/>
                    </a:lnTo>
                    <a:lnTo>
                      <a:pt x="214" y="852"/>
                    </a:lnTo>
                    <a:lnTo>
                      <a:pt x="256" y="831"/>
                    </a:lnTo>
                    <a:lnTo>
                      <a:pt x="427" y="703"/>
                    </a:lnTo>
                    <a:lnTo>
                      <a:pt x="512" y="639"/>
                    </a:lnTo>
                    <a:lnTo>
                      <a:pt x="512" y="639"/>
                    </a:lnTo>
                    <a:lnTo>
                      <a:pt x="682" y="533"/>
                    </a:lnTo>
                    <a:lnTo>
                      <a:pt x="682" y="533"/>
                    </a:lnTo>
                    <a:lnTo>
                      <a:pt x="767" y="512"/>
                    </a:lnTo>
                    <a:lnTo>
                      <a:pt x="831" y="490"/>
                    </a:lnTo>
                    <a:lnTo>
                      <a:pt x="874" y="490"/>
                    </a:lnTo>
                    <a:lnTo>
                      <a:pt x="874" y="490"/>
                    </a:lnTo>
                    <a:lnTo>
                      <a:pt x="938" y="490"/>
                    </a:lnTo>
                    <a:lnTo>
                      <a:pt x="938" y="490"/>
                    </a:lnTo>
                    <a:lnTo>
                      <a:pt x="1193" y="554"/>
                    </a:lnTo>
                    <a:lnTo>
                      <a:pt x="1236" y="554"/>
                    </a:lnTo>
                    <a:lnTo>
                      <a:pt x="1470" y="618"/>
                    </a:lnTo>
                    <a:lnTo>
                      <a:pt x="1470" y="618"/>
                    </a:lnTo>
                    <a:lnTo>
                      <a:pt x="1576" y="618"/>
                    </a:lnTo>
                    <a:lnTo>
                      <a:pt x="1619" y="639"/>
                    </a:lnTo>
                    <a:lnTo>
                      <a:pt x="1619" y="639"/>
                    </a:lnTo>
                    <a:lnTo>
                      <a:pt x="1704" y="639"/>
                    </a:lnTo>
                    <a:lnTo>
                      <a:pt x="1704" y="639"/>
                    </a:lnTo>
                    <a:lnTo>
                      <a:pt x="1810" y="639"/>
                    </a:lnTo>
                    <a:lnTo>
                      <a:pt x="1874" y="639"/>
                    </a:lnTo>
                    <a:lnTo>
                      <a:pt x="1874" y="639"/>
                    </a:lnTo>
                    <a:lnTo>
                      <a:pt x="2002" y="618"/>
                    </a:lnTo>
                    <a:lnTo>
                      <a:pt x="2066" y="618"/>
                    </a:lnTo>
                    <a:lnTo>
                      <a:pt x="2151" y="597"/>
                    </a:lnTo>
                    <a:lnTo>
                      <a:pt x="2151" y="597"/>
                    </a:lnTo>
                    <a:lnTo>
                      <a:pt x="2279" y="575"/>
                    </a:lnTo>
                    <a:lnTo>
                      <a:pt x="2407" y="512"/>
                    </a:lnTo>
                    <a:lnTo>
                      <a:pt x="2449" y="490"/>
                    </a:lnTo>
                    <a:lnTo>
                      <a:pt x="2449" y="490"/>
                    </a:lnTo>
                    <a:lnTo>
                      <a:pt x="2556" y="448"/>
                    </a:lnTo>
                    <a:lnTo>
                      <a:pt x="2556" y="448"/>
                    </a:lnTo>
                    <a:lnTo>
                      <a:pt x="2683" y="384"/>
                    </a:lnTo>
                    <a:lnTo>
                      <a:pt x="2726" y="363"/>
                    </a:lnTo>
                    <a:lnTo>
                      <a:pt x="2726" y="363"/>
                    </a:lnTo>
                    <a:lnTo>
                      <a:pt x="2832" y="299"/>
                    </a:lnTo>
                    <a:lnTo>
                      <a:pt x="2832" y="299"/>
                    </a:lnTo>
                    <a:lnTo>
                      <a:pt x="2981" y="256"/>
                    </a:lnTo>
                    <a:lnTo>
                      <a:pt x="3024" y="256"/>
                    </a:lnTo>
                    <a:lnTo>
                      <a:pt x="3024" y="256"/>
                    </a:lnTo>
                    <a:lnTo>
                      <a:pt x="3024" y="256"/>
                    </a:lnTo>
                    <a:lnTo>
                      <a:pt x="3088" y="256"/>
                    </a:lnTo>
                    <a:lnTo>
                      <a:pt x="3088" y="256"/>
                    </a:lnTo>
                    <a:lnTo>
                      <a:pt x="3428" y="320"/>
                    </a:lnTo>
                    <a:lnTo>
                      <a:pt x="3428" y="320"/>
                    </a:lnTo>
                    <a:lnTo>
                      <a:pt x="3641" y="363"/>
                    </a:lnTo>
                    <a:lnTo>
                      <a:pt x="3812" y="426"/>
                    </a:lnTo>
                    <a:lnTo>
                      <a:pt x="3812" y="426"/>
                    </a:lnTo>
                    <a:lnTo>
                      <a:pt x="3939" y="512"/>
                    </a:lnTo>
                    <a:lnTo>
                      <a:pt x="3939" y="512"/>
                    </a:lnTo>
                    <a:lnTo>
                      <a:pt x="4152" y="682"/>
                    </a:lnTo>
                    <a:lnTo>
                      <a:pt x="4152" y="682"/>
                    </a:lnTo>
                    <a:lnTo>
                      <a:pt x="4365" y="874"/>
                    </a:lnTo>
                    <a:lnTo>
                      <a:pt x="4472" y="937"/>
                    </a:lnTo>
                    <a:lnTo>
                      <a:pt x="4472" y="937"/>
                    </a:lnTo>
                    <a:lnTo>
                      <a:pt x="4621" y="1086"/>
                    </a:lnTo>
                    <a:lnTo>
                      <a:pt x="4621" y="1086"/>
                    </a:lnTo>
                    <a:lnTo>
                      <a:pt x="4684" y="1193"/>
                    </a:lnTo>
                    <a:lnTo>
                      <a:pt x="4684" y="1193"/>
                    </a:lnTo>
                    <a:lnTo>
                      <a:pt x="4748" y="1299"/>
                    </a:lnTo>
                    <a:lnTo>
                      <a:pt x="4748" y="1299"/>
                    </a:lnTo>
                    <a:lnTo>
                      <a:pt x="4834" y="1470"/>
                    </a:lnTo>
                    <a:lnTo>
                      <a:pt x="4834" y="1470"/>
                    </a:lnTo>
                    <a:lnTo>
                      <a:pt x="4940" y="1597"/>
                    </a:lnTo>
                    <a:lnTo>
                      <a:pt x="4940" y="1597"/>
                    </a:lnTo>
                    <a:lnTo>
                      <a:pt x="5046" y="1725"/>
                    </a:lnTo>
                    <a:lnTo>
                      <a:pt x="5132" y="1810"/>
                    </a:lnTo>
                    <a:lnTo>
                      <a:pt x="5132" y="1810"/>
                    </a:lnTo>
                    <a:lnTo>
                      <a:pt x="5281" y="1981"/>
                    </a:lnTo>
                    <a:lnTo>
                      <a:pt x="5323" y="2023"/>
                    </a:lnTo>
                    <a:lnTo>
                      <a:pt x="5323" y="2023"/>
                    </a:lnTo>
                    <a:lnTo>
                      <a:pt x="5408" y="2108"/>
                    </a:lnTo>
                    <a:lnTo>
                      <a:pt x="5408" y="2108"/>
                    </a:lnTo>
                    <a:lnTo>
                      <a:pt x="5472" y="2215"/>
                    </a:lnTo>
                    <a:lnTo>
                      <a:pt x="5493" y="2279"/>
                    </a:lnTo>
                    <a:lnTo>
                      <a:pt x="5536" y="2321"/>
                    </a:lnTo>
                    <a:lnTo>
                      <a:pt x="5536" y="2321"/>
                    </a:lnTo>
                    <a:lnTo>
                      <a:pt x="5643" y="2534"/>
                    </a:lnTo>
                    <a:lnTo>
                      <a:pt x="5643" y="2534"/>
                    </a:lnTo>
                    <a:lnTo>
                      <a:pt x="5706" y="2641"/>
                    </a:lnTo>
                    <a:lnTo>
                      <a:pt x="5770" y="2704"/>
                    </a:lnTo>
                    <a:lnTo>
                      <a:pt x="5770" y="2704"/>
                    </a:lnTo>
                    <a:lnTo>
                      <a:pt x="5834" y="2811"/>
                    </a:lnTo>
                    <a:lnTo>
                      <a:pt x="5877" y="2917"/>
                    </a:lnTo>
                    <a:lnTo>
                      <a:pt x="5877" y="2917"/>
                    </a:lnTo>
                    <a:lnTo>
                      <a:pt x="5941" y="3109"/>
                    </a:lnTo>
                    <a:lnTo>
                      <a:pt x="6004" y="3301"/>
                    </a:lnTo>
                    <a:lnTo>
                      <a:pt x="6004" y="3301"/>
                    </a:lnTo>
                    <a:lnTo>
                      <a:pt x="6026" y="3343"/>
                    </a:lnTo>
                    <a:lnTo>
                      <a:pt x="6047" y="3364"/>
                    </a:lnTo>
                    <a:lnTo>
                      <a:pt x="6090" y="3386"/>
                    </a:lnTo>
                    <a:lnTo>
                      <a:pt x="6132" y="3407"/>
                    </a:lnTo>
                    <a:lnTo>
                      <a:pt x="6132" y="3407"/>
                    </a:lnTo>
                    <a:lnTo>
                      <a:pt x="6196" y="3364"/>
                    </a:lnTo>
                    <a:lnTo>
                      <a:pt x="6239" y="3322"/>
                    </a:lnTo>
                    <a:lnTo>
                      <a:pt x="6239" y="3322"/>
                    </a:lnTo>
                    <a:lnTo>
                      <a:pt x="6260" y="3279"/>
                    </a:lnTo>
                    <a:lnTo>
                      <a:pt x="6260" y="3237"/>
                    </a:lnTo>
                    <a:lnTo>
                      <a:pt x="6260" y="3237"/>
                    </a:lnTo>
                    <a:lnTo>
                      <a:pt x="6175" y="2939"/>
                    </a:lnTo>
                    <a:lnTo>
                      <a:pt x="6090" y="2704"/>
                    </a:lnTo>
                    <a:lnTo>
                      <a:pt x="6090" y="2704"/>
                    </a:lnTo>
                    <a:lnTo>
                      <a:pt x="5962" y="2492"/>
                    </a:lnTo>
                    <a:lnTo>
                      <a:pt x="5962" y="2492"/>
                    </a:lnTo>
                    <a:lnTo>
                      <a:pt x="5877" y="2364"/>
                    </a:lnTo>
                    <a:lnTo>
                      <a:pt x="5877" y="2364"/>
                    </a:lnTo>
                    <a:lnTo>
                      <a:pt x="5813" y="2257"/>
                    </a:lnTo>
                    <a:lnTo>
                      <a:pt x="5813" y="2257"/>
                    </a:lnTo>
                    <a:lnTo>
                      <a:pt x="5685" y="1981"/>
                    </a:lnTo>
                    <a:lnTo>
                      <a:pt x="5685" y="1981"/>
                    </a:lnTo>
                    <a:lnTo>
                      <a:pt x="5621" y="1917"/>
                    </a:lnTo>
                    <a:lnTo>
                      <a:pt x="5557" y="1832"/>
                    </a:lnTo>
                    <a:lnTo>
                      <a:pt x="5451" y="1768"/>
                    </a:lnTo>
                    <a:lnTo>
                      <a:pt x="5451" y="1768"/>
                    </a:lnTo>
                    <a:lnTo>
                      <a:pt x="5281" y="1597"/>
                    </a:lnTo>
                    <a:lnTo>
                      <a:pt x="5110" y="1384"/>
                    </a:lnTo>
                    <a:lnTo>
                      <a:pt x="5110" y="1384"/>
                    </a:lnTo>
                    <a:lnTo>
                      <a:pt x="4983" y="1214"/>
                    </a:lnTo>
                    <a:lnTo>
                      <a:pt x="4983" y="1214"/>
                    </a:lnTo>
                    <a:lnTo>
                      <a:pt x="4919" y="1065"/>
                    </a:lnTo>
                    <a:lnTo>
                      <a:pt x="4855" y="959"/>
                    </a:lnTo>
                    <a:lnTo>
                      <a:pt x="4855" y="959"/>
                    </a:lnTo>
                    <a:lnTo>
                      <a:pt x="4770" y="852"/>
                    </a:lnTo>
                    <a:lnTo>
                      <a:pt x="4663" y="767"/>
                    </a:lnTo>
                    <a:lnTo>
                      <a:pt x="4663" y="767"/>
                    </a:lnTo>
                    <a:lnTo>
                      <a:pt x="4514" y="639"/>
                    </a:lnTo>
                    <a:lnTo>
                      <a:pt x="4450" y="597"/>
                    </a:lnTo>
                    <a:lnTo>
                      <a:pt x="4450" y="597"/>
                    </a:lnTo>
                    <a:lnTo>
                      <a:pt x="4323" y="490"/>
                    </a:lnTo>
                    <a:lnTo>
                      <a:pt x="4174" y="363"/>
                    </a:lnTo>
                    <a:lnTo>
                      <a:pt x="4174" y="363"/>
                    </a:lnTo>
                    <a:lnTo>
                      <a:pt x="4025" y="256"/>
                    </a:lnTo>
                    <a:lnTo>
                      <a:pt x="4025" y="256"/>
                    </a:lnTo>
                    <a:lnTo>
                      <a:pt x="3918" y="192"/>
                    </a:lnTo>
                    <a:lnTo>
                      <a:pt x="3790" y="128"/>
                    </a:lnTo>
                    <a:lnTo>
                      <a:pt x="3790" y="128"/>
                    </a:lnTo>
                    <a:lnTo>
                      <a:pt x="3641" y="107"/>
                    </a:lnTo>
                    <a:lnTo>
                      <a:pt x="3492" y="65"/>
                    </a:lnTo>
                    <a:lnTo>
                      <a:pt x="3492" y="65"/>
                    </a:lnTo>
                    <a:lnTo>
                      <a:pt x="3152" y="1"/>
                    </a:lnTo>
                    <a:lnTo>
                      <a:pt x="3152" y="1"/>
                    </a:lnTo>
                    <a:lnTo>
                      <a:pt x="30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2981;p49">
                <a:extLst>
                  <a:ext uri="{FF2B5EF4-FFF2-40B4-BE49-F238E27FC236}">
                    <a16:creationId xmlns:a16="http://schemas.microsoft.com/office/drawing/2014/main" id="{FBC22AB6-61A0-29EF-E871-2B2CFED22384}"/>
                  </a:ext>
                </a:extLst>
              </p:cNvPr>
              <p:cNvSpPr/>
              <p:nvPr/>
            </p:nvSpPr>
            <p:spPr>
              <a:xfrm>
                <a:off x="4935870" y="3311719"/>
                <a:ext cx="25485" cy="39123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4217" extrusionOk="0">
                    <a:moveTo>
                      <a:pt x="2172" y="405"/>
                    </a:moveTo>
                    <a:lnTo>
                      <a:pt x="2214" y="448"/>
                    </a:lnTo>
                    <a:lnTo>
                      <a:pt x="2342" y="469"/>
                    </a:lnTo>
                    <a:lnTo>
                      <a:pt x="2363" y="533"/>
                    </a:lnTo>
                    <a:lnTo>
                      <a:pt x="2363" y="597"/>
                    </a:lnTo>
                    <a:lnTo>
                      <a:pt x="2342" y="704"/>
                    </a:lnTo>
                    <a:lnTo>
                      <a:pt x="2172" y="1087"/>
                    </a:lnTo>
                    <a:lnTo>
                      <a:pt x="2108" y="1214"/>
                    </a:lnTo>
                    <a:lnTo>
                      <a:pt x="1746" y="1938"/>
                    </a:lnTo>
                    <a:lnTo>
                      <a:pt x="1618" y="2236"/>
                    </a:lnTo>
                    <a:lnTo>
                      <a:pt x="1554" y="2343"/>
                    </a:lnTo>
                    <a:lnTo>
                      <a:pt x="1448" y="2556"/>
                    </a:lnTo>
                    <a:lnTo>
                      <a:pt x="1405" y="2620"/>
                    </a:lnTo>
                    <a:lnTo>
                      <a:pt x="1341" y="2747"/>
                    </a:lnTo>
                    <a:lnTo>
                      <a:pt x="1277" y="2854"/>
                    </a:lnTo>
                    <a:lnTo>
                      <a:pt x="1065" y="3237"/>
                    </a:lnTo>
                    <a:lnTo>
                      <a:pt x="830" y="3620"/>
                    </a:lnTo>
                    <a:lnTo>
                      <a:pt x="724" y="3748"/>
                    </a:lnTo>
                    <a:lnTo>
                      <a:pt x="617" y="3854"/>
                    </a:lnTo>
                    <a:lnTo>
                      <a:pt x="554" y="3897"/>
                    </a:lnTo>
                    <a:lnTo>
                      <a:pt x="490" y="3918"/>
                    </a:lnTo>
                    <a:lnTo>
                      <a:pt x="426" y="3897"/>
                    </a:lnTo>
                    <a:lnTo>
                      <a:pt x="362" y="3833"/>
                    </a:lnTo>
                    <a:lnTo>
                      <a:pt x="319" y="3769"/>
                    </a:lnTo>
                    <a:lnTo>
                      <a:pt x="298" y="3705"/>
                    </a:lnTo>
                    <a:lnTo>
                      <a:pt x="298" y="3535"/>
                    </a:lnTo>
                    <a:lnTo>
                      <a:pt x="362" y="3322"/>
                    </a:lnTo>
                    <a:lnTo>
                      <a:pt x="426" y="3131"/>
                    </a:lnTo>
                    <a:lnTo>
                      <a:pt x="554" y="2854"/>
                    </a:lnTo>
                    <a:lnTo>
                      <a:pt x="681" y="2598"/>
                    </a:lnTo>
                    <a:lnTo>
                      <a:pt x="703" y="2556"/>
                    </a:lnTo>
                    <a:lnTo>
                      <a:pt x="1043" y="1896"/>
                    </a:lnTo>
                    <a:lnTo>
                      <a:pt x="1235" y="1534"/>
                    </a:lnTo>
                    <a:lnTo>
                      <a:pt x="1405" y="1257"/>
                    </a:lnTo>
                    <a:lnTo>
                      <a:pt x="1490" y="1108"/>
                    </a:lnTo>
                    <a:lnTo>
                      <a:pt x="1618" y="874"/>
                    </a:lnTo>
                    <a:lnTo>
                      <a:pt x="1746" y="682"/>
                    </a:lnTo>
                    <a:lnTo>
                      <a:pt x="1852" y="555"/>
                    </a:lnTo>
                    <a:lnTo>
                      <a:pt x="1959" y="469"/>
                    </a:lnTo>
                    <a:lnTo>
                      <a:pt x="2044" y="405"/>
                    </a:lnTo>
                    <a:close/>
                    <a:moveTo>
                      <a:pt x="2044" y="1"/>
                    </a:moveTo>
                    <a:lnTo>
                      <a:pt x="1937" y="22"/>
                    </a:lnTo>
                    <a:lnTo>
                      <a:pt x="1874" y="44"/>
                    </a:lnTo>
                    <a:lnTo>
                      <a:pt x="1788" y="86"/>
                    </a:lnTo>
                    <a:lnTo>
                      <a:pt x="1618" y="235"/>
                    </a:lnTo>
                    <a:lnTo>
                      <a:pt x="1490" y="405"/>
                    </a:lnTo>
                    <a:lnTo>
                      <a:pt x="1363" y="576"/>
                    </a:lnTo>
                    <a:lnTo>
                      <a:pt x="1086" y="1044"/>
                    </a:lnTo>
                    <a:lnTo>
                      <a:pt x="1043" y="1087"/>
                    </a:lnTo>
                    <a:lnTo>
                      <a:pt x="916" y="1342"/>
                    </a:lnTo>
                    <a:lnTo>
                      <a:pt x="766" y="1598"/>
                    </a:lnTo>
                    <a:lnTo>
                      <a:pt x="532" y="2109"/>
                    </a:lnTo>
                    <a:lnTo>
                      <a:pt x="405" y="2428"/>
                    </a:lnTo>
                    <a:lnTo>
                      <a:pt x="256" y="2726"/>
                    </a:lnTo>
                    <a:lnTo>
                      <a:pt x="128" y="3067"/>
                    </a:lnTo>
                    <a:lnTo>
                      <a:pt x="21" y="3429"/>
                    </a:lnTo>
                    <a:lnTo>
                      <a:pt x="0" y="3535"/>
                    </a:lnTo>
                    <a:lnTo>
                      <a:pt x="0" y="3620"/>
                    </a:lnTo>
                    <a:lnTo>
                      <a:pt x="21" y="3727"/>
                    </a:lnTo>
                    <a:lnTo>
                      <a:pt x="43" y="3812"/>
                    </a:lnTo>
                    <a:lnTo>
                      <a:pt x="85" y="3897"/>
                    </a:lnTo>
                    <a:lnTo>
                      <a:pt x="128" y="3982"/>
                    </a:lnTo>
                    <a:lnTo>
                      <a:pt x="213" y="4067"/>
                    </a:lnTo>
                    <a:lnTo>
                      <a:pt x="298" y="4152"/>
                    </a:lnTo>
                    <a:lnTo>
                      <a:pt x="405" y="4195"/>
                    </a:lnTo>
                    <a:lnTo>
                      <a:pt x="532" y="4216"/>
                    </a:lnTo>
                    <a:lnTo>
                      <a:pt x="617" y="4216"/>
                    </a:lnTo>
                    <a:lnTo>
                      <a:pt x="681" y="4195"/>
                    </a:lnTo>
                    <a:lnTo>
                      <a:pt x="830" y="4089"/>
                    </a:lnTo>
                    <a:lnTo>
                      <a:pt x="916" y="4025"/>
                    </a:lnTo>
                    <a:lnTo>
                      <a:pt x="1001" y="3939"/>
                    </a:lnTo>
                    <a:lnTo>
                      <a:pt x="1086" y="3833"/>
                    </a:lnTo>
                    <a:lnTo>
                      <a:pt x="1107" y="3790"/>
                    </a:lnTo>
                    <a:lnTo>
                      <a:pt x="1192" y="3684"/>
                    </a:lnTo>
                    <a:lnTo>
                      <a:pt x="1490" y="3194"/>
                    </a:lnTo>
                    <a:lnTo>
                      <a:pt x="1575" y="3045"/>
                    </a:lnTo>
                    <a:lnTo>
                      <a:pt x="1618" y="2960"/>
                    </a:lnTo>
                    <a:lnTo>
                      <a:pt x="1767" y="2726"/>
                    </a:lnTo>
                    <a:lnTo>
                      <a:pt x="2044" y="2215"/>
                    </a:lnTo>
                    <a:lnTo>
                      <a:pt x="2172" y="1960"/>
                    </a:lnTo>
                    <a:lnTo>
                      <a:pt x="2257" y="1768"/>
                    </a:lnTo>
                    <a:lnTo>
                      <a:pt x="2321" y="1640"/>
                    </a:lnTo>
                    <a:lnTo>
                      <a:pt x="2406" y="1470"/>
                    </a:lnTo>
                    <a:lnTo>
                      <a:pt x="2491" y="1300"/>
                    </a:lnTo>
                    <a:lnTo>
                      <a:pt x="2597" y="1044"/>
                    </a:lnTo>
                    <a:lnTo>
                      <a:pt x="2704" y="789"/>
                    </a:lnTo>
                    <a:lnTo>
                      <a:pt x="2746" y="640"/>
                    </a:lnTo>
                    <a:lnTo>
                      <a:pt x="2746" y="491"/>
                    </a:lnTo>
                    <a:lnTo>
                      <a:pt x="2746" y="405"/>
                    </a:lnTo>
                    <a:lnTo>
                      <a:pt x="2725" y="320"/>
                    </a:lnTo>
                    <a:lnTo>
                      <a:pt x="2683" y="256"/>
                    </a:lnTo>
                    <a:lnTo>
                      <a:pt x="2640" y="193"/>
                    </a:lnTo>
                    <a:lnTo>
                      <a:pt x="2555" y="129"/>
                    </a:lnTo>
                    <a:lnTo>
                      <a:pt x="2491" y="107"/>
                    </a:lnTo>
                    <a:lnTo>
                      <a:pt x="2406" y="65"/>
                    </a:lnTo>
                    <a:lnTo>
                      <a:pt x="221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2982;p49">
                <a:extLst>
                  <a:ext uri="{FF2B5EF4-FFF2-40B4-BE49-F238E27FC236}">
                    <a16:creationId xmlns:a16="http://schemas.microsoft.com/office/drawing/2014/main" id="{1D762B58-E12B-FC3A-D7B8-84DA0F1A73E8}"/>
                  </a:ext>
                </a:extLst>
              </p:cNvPr>
              <p:cNvSpPr/>
              <p:nvPr/>
            </p:nvSpPr>
            <p:spPr>
              <a:xfrm>
                <a:off x="4935870" y="3311719"/>
                <a:ext cx="25485" cy="39123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4217" fill="none" extrusionOk="0">
                    <a:moveTo>
                      <a:pt x="2108" y="1"/>
                    </a:moveTo>
                    <a:lnTo>
                      <a:pt x="2108" y="1"/>
                    </a:lnTo>
                    <a:lnTo>
                      <a:pt x="2044" y="1"/>
                    </a:lnTo>
                    <a:lnTo>
                      <a:pt x="2044" y="1"/>
                    </a:lnTo>
                    <a:lnTo>
                      <a:pt x="1937" y="22"/>
                    </a:lnTo>
                    <a:lnTo>
                      <a:pt x="1874" y="44"/>
                    </a:lnTo>
                    <a:lnTo>
                      <a:pt x="1874" y="44"/>
                    </a:lnTo>
                    <a:lnTo>
                      <a:pt x="1788" y="86"/>
                    </a:lnTo>
                    <a:lnTo>
                      <a:pt x="1788" y="86"/>
                    </a:lnTo>
                    <a:lnTo>
                      <a:pt x="1618" y="235"/>
                    </a:lnTo>
                    <a:lnTo>
                      <a:pt x="1618" y="235"/>
                    </a:lnTo>
                    <a:lnTo>
                      <a:pt x="1490" y="405"/>
                    </a:lnTo>
                    <a:lnTo>
                      <a:pt x="1490" y="405"/>
                    </a:lnTo>
                    <a:lnTo>
                      <a:pt x="1363" y="576"/>
                    </a:lnTo>
                    <a:lnTo>
                      <a:pt x="1363" y="576"/>
                    </a:lnTo>
                    <a:lnTo>
                      <a:pt x="1086" y="1044"/>
                    </a:lnTo>
                    <a:lnTo>
                      <a:pt x="1043" y="1087"/>
                    </a:lnTo>
                    <a:lnTo>
                      <a:pt x="1043" y="1087"/>
                    </a:lnTo>
                    <a:lnTo>
                      <a:pt x="916" y="1342"/>
                    </a:lnTo>
                    <a:lnTo>
                      <a:pt x="766" y="1598"/>
                    </a:lnTo>
                    <a:lnTo>
                      <a:pt x="766" y="1598"/>
                    </a:lnTo>
                    <a:lnTo>
                      <a:pt x="532" y="2109"/>
                    </a:lnTo>
                    <a:lnTo>
                      <a:pt x="532" y="2109"/>
                    </a:lnTo>
                    <a:lnTo>
                      <a:pt x="405" y="2428"/>
                    </a:lnTo>
                    <a:lnTo>
                      <a:pt x="405" y="2428"/>
                    </a:lnTo>
                    <a:lnTo>
                      <a:pt x="256" y="2726"/>
                    </a:lnTo>
                    <a:lnTo>
                      <a:pt x="128" y="3067"/>
                    </a:lnTo>
                    <a:lnTo>
                      <a:pt x="128" y="3067"/>
                    </a:lnTo>
                    <a:lnTo>
                      <a:pt x="21" y="3429"/>
                    </a:lnTo>
                    <a:lnTo>
                      <a:pt x="21" y="3429"/>
                    </a:lnTo>
                    <a:lnTo>
                      <a:pt x="0" y="3535"/>
                    </a:lnTo>
                    <a:lnTo>
                      <a:pt x="0" y="3620"/>
                    </a:lnTo>
                    <a:lnTo>
                      <a:pt x="21" y="3727"/>
                    </a:lnTo>
                    <a:lnTo>
                      <a:pt x="43" y="3812"/>
                    </a:lnTo>
                    <a:lnTo>
                      <a:pt x="43" y="3812"/>
                    </a:lnTo>
                    <a:lnTo>
                      <a:pt x="85" y="3897"/>
                    </a:lnTo>
                    <a:lnTo>
                      <a:pt x="128" y="3982"/>
                    </a:lnTo>
                    <a:lnTo>
                      <a:pt x="128" y="3982"/>
                    </a:lnTo>
                    <a:lnTo>
                      <a:pt x="213" y="4067"/>
                    </a:lnTo>
                    <a:lnTo>
                      <a:pt x="298" y="4152"/>
                    </a:lnTo>
                    <a:lnTo>
                      <a:pt x="298" y="4152"/>
                    </a:lnTo>
                    <a:lnTo>
                      <a:pt x="405" y="4195"/>
                    </a:lnTo>
                    <a:lnTo>
                      <a:pt x="532" y="4216"/>
                    </a:lnTo>
                    <a:lnTo>
                      <a:pt x="532" y="4216"/>
                    </a:lnTo>
                    <a:lnTo>
                      <a:pt x="617" y="4216"/>
                    </a:lnTo>
                    <a:lnTo>
                      <a:pt x="681" y="4195"/>
                    </a:lnTo>
                    <a:lnTo>
                      <a:pt x="830" y="4089"/>
                    </a:lnTo>
                    <a:lnTo>
                      <a:pt x="830" y="4089"/>
                    </a:lnTo>
                    <a:lnTo>
                      <a:pt x="916" y="4025"/>
                    </a:lnTo>
                    <a:lnTo>
                      <a:pt x="1001" y="3939"/>
                    </a:lnTo>
                    <a:lnTo>
                      <a:pt x="1001" y="3939"/>
                    </a:lnTo>
                    <a:lnTo>
                      <a:pt x="1086" y="3833"/>
                    </a:lnTo>
                    <a:lnTo>
                      <a:pt x="1107" y="3790"/>
                    </a:lnTo>
                    <a:lnTo>
                      <a:pt x="1107" y="3790"/>
                    </a:lnTo>
                    <a:lnTo>
                      <a:pt x="1192" y="3684"/>
                    </a:lnTo>
                    <a:lnTo>
                      <a:pt x="1192" y="3684"/>
                    </a:lnTo>
                    <a:lnTo>
                      <a:pt x="1490" y="3194"/>
                    </a:lnTo>
                    <a:lnTo>
                      <a:pt x="1575" y="3045"/>
                    </a:lnTo>
                    <a:lnTo>
                      <a:pt x="1618" y="2960"/>
                    </a:lnTo>
                    <a:lnTo>
                      <a:pt x="1618" y="2960"/>
                    </a:lnTo>
                    <a:lnTo>
                      <a:pt x="1767" y="2726"/>
                    </a:lnTo>
                    <a:lnTo>
                      <a:pt x="1767" y="2726"/>
                    </a:lnTo>
                    <a:lnTo>
                      <a:pt x="2044" y="2215"/>
                    </a:lnTo>
                    <a:lnTo>
                      <a:pt x="2172" y="1960"/>
                    </a:lnTo>
                    <a:lnTo>
                      <a:pt x="2172" y="1960"/>
                    </a:lnTo>
                    <a:lnTo>
                      <a:pt x="2257" y="1768"/>
                    </a:lnTo>
                    <a:lnTo>
                      <a:pt x="2321" y="1640"/>
                    </a:lnTo>
                    <a:lnTo>
                      <a:pt x="2406" y="1470"/>
                    </a:lnTo>
                    <a:lnTo>
                      <a:pt x="2491" y="1300"/>
                    </a:lnTo>
                    <a:lnTo>
                      <a:pt x="2491" y="1300"/>
                    </a:lnTo>
                    <a:lnTo>
                      <a:pt x="2597" y="1044"/>
                    </a:lnTo>
                    <a:lnTo>
                      <a:pt x="2597" y="1044"/>
                    </a:lnTo>
                    <a:lnTo>
                      <a:pt x="2704" y="789"/>
                    </a:lnTo>
                    <a:lnTo>
                      <a:pt x="2704" y="789"/>
                    </a:lnTo>
                    <a:lnTo>
                      <a:pt x="2746" y="640"/>
                    </a:lnTo>
                    <a:lnTo>
                      <a:pt x="2746" y="491"/>
                    </a:lnTo>
                    <a:lnTo>
                      <a:pt x="2746" y="491"/>
                    </a:lnTo>
                    <a:lnTo>
                      <a:pt x="2746" y="405"/>
                    </a:lnTo>
                    <a:lnTo>
                      <a:pt x="2725" y="320"/>
                    </a:lnTo>
                    <a:lnTo>
                      <a:pt x="2725" y="320"/>
                    </a:lnTo>
                    <a:lnTo>
                      <a:pt x="2683" y="256"/>
                    </a:lnTo>
                    <a:lnTo>
                      <a:pt x="2640" y="193"/>
                    </a:lnTo>
                    <a:lnTo>
                      <a:pt x="2640" y="193"/>
                    </a:lnTo>
                    <a:lnTo>
                      <a:pt x="2555" y="129"/>
                    </a:lnTo>
                    <a:lnTo>
                      <a:pt x="2491" y="107"/>
                    </a:lnTo>
                    <a:lnTo>
                      <a:pt x="2406" y="65"/>
                    </a:lnTo>
                    <a:lnTo>
                      <a:pt x="2406" y="65"/>
                    </a:lnTo>
                    <a:lnTo>
                      <a:pt x="2214" y="1"/>
                    </a:lnTo>
                    <a:lnTo>
                      <a:pt x="2214" y="1"/>
                    </a:lnTo>
                    <a:lnTo>
                      <a:pt x="210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2983;p49">
                <a:extLst>
                  <a:ext uri="{FF2B5EF4-FFF2-40B4-BE49-F238E27FC236}">
                    <a16:creationId xmlns:a16="http://schemas.microsoft.com/office/drawing/2014/main" id="{042B0B22-D9B5-332E-0260-99AE81A5098A}"/>
                  </a:ext>
                </a:extLst>
              </p:cNvPr>
              <p:cNvSpPr/>
              <p:nvPr/>
            </p:nvSpPr>
            <p:spPr>
              <a:xfrm>
                <a:off x="4938634" y="3315476"/>
                <a:ext cx="19167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3514" fill="none" extrusionOk="0">
                    <a:moveTo>
                      <a:pt x="192" y="3513"/>
                    </a:moveTo>
                    <a:lnTo>
                      <a:pt x="128" y="3492"/>
                    </a:lnTo>
                    <a:lnTo>
                      <a:pt x="128" y="3492"/>
                    </a:lnTo>
                    <a:lnTo>
                      <a:pt x="64" y="3428"/>
                    </a:lnTo>
                    <a:lnTo>
                      <a:pt x="64" y="3428"/>
                    </a:lnTo>
                    <a:lnTo>
                      <a:pt x="21" y="3364"/>
                    </a:lnTo>
                    <a:lnTo>
                      <a:pt x="21" y="3364"/>
                    </a:lnTo>
                    <a:lnTo>
                      <a:pt x="0" y="3300"/>
                    </a:lnTo>
                    <a:lnTo>
                      <a:pt x="0" y="3300"/>
                    </a:lnTo>
                    <a:lnTo>
                      <a:pt x="0" y="3130"/>
                    </a:lnTo>
                    <a:lnTo>
                      <a:pt x="0" y="3130"/>
                    </a:lnTo>
                    <a:lnTo>
                      <a:pt x="64" y="2917"/>
                    </a:lnTo>
                    <a:lnTo>
                      <a:pt x="128" y="2726"/>
                    </a:lnTo>
                    <a:lnTo>
                      <a:pt x="128" y="2726"/>
                    </a:lnTo>
                    <a:lnTo>
                      <a:pt x="256" y="2449"/>
                    </a:lnTo>
                    <a:lnTo>
                      <a:pt x="383" y="2193"/>
                    </a:lnTo>
                    <a:lnTo>
                      <a:pt x="405" y="2151"/>
                    </a:lnTo>
                    <a:lnTo>
                      <a:pt x="405" y="2151"/>
                    </a:lnTo>
                    <a:lnTo>
                      <a:pt x="745" y="1491"/>
                    </a:lnTo>
                    <a:lnTo>
                      <a:pt x="745" y="1491"/>
                    </a:lnTo>
                    <a:lnTo>
                      <a:pt x="937" y="1129"/>
                    </a:lnTo>
                    <a:lnTo>
                      <a:pt x="1107" y="852"/>
                    </a:lnTo>
                    <a:lnTo>
                      <a:pt x="1192" y="703"/>
                    </a:lnTo>
                    <a:lnTo>
                      <a:pt x="1192" y="703"/>
                    </a:lnTo>
                    <a:lnTo>
                      <a:pt x="1320" y="469"/>
                    </a:lnTo>
                    <a:lnTo>
                      <a:pt x="1448" y="277"/>
                    </a:lnTo>
                    <a:lnTo>
                      <a:pt x="1448" y="277"/>
                    </a:lnTo>
                    <a:lnTo>
                      <a:pt x="1554" y="150"/>
                    </a:lnTo>
                    <a:lnTo>
                      <a:pt x="1661" y="64"/>
                    </a:lnTo>
                    <a:lnTo>
                      <a:pt x="1661" y="64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88" y="0"/>
                    </a:lnTo>
                    <a:lnTo>
                      <a:pt x="1874" y="0"/>
                    </a:lnTo>
                    <a:lnTo>
                      <a:pt x="1916" y="43"/>
                    </a:lnTo>
                    <a:lnTo>
                      <a:pt x="1916" y="43"/>
                    </a:lnTo>
                    <a:lnTo>
                      <a:pt x="2044" y="64"/>
                    </a:lnTo>
                    <a:lnTo>
                      <a:pt x="2065" y="128"/>
                    </a:lnTo>
                    <a:lnTo>
                      <a:pt x="2065" y="128"/>
                    </a:lnTo>
                    <a:lnTo>
                      <a:pt x="2065" y="192"/>
                    </a:lnTo>
                    <a:lnTo>
                      <a:pt x="2065" y="192"/>
                    </a:lnTo>
                    <a:lnTo>
                      <a:pt x="2044" y="299"/>
                    </a:lnTo>
                    <a:lnTo>
                      <a:pt x="2044" y="299"/>
                    </a:lnTo>
                    <a:lnTo>
                      <a:pt x="1874" y="682"/>
                    </a:lnTo>
                    <a:lnTo>
                      <a:pt x="1810" y="809"/>
                    </a:lnTo>
                    <a:lnTo>
                      <a:pt x="1810" y="809"/>
                    </a:lnTo>
                    <a:lnTo>
                      <a:pt x="1448" y="1533"/>
                    </a:lnTo>
                    <a:lnTo>
                      <a:pt x="1320" y="1831"/>
                    </a:lnTo>
                    <a:lnTo>
                      <a:pt x="1256" y="1938"/>
                    </a:lnTo>
                    <a:lnTo>
                      <a:pt x="1150" y="2151"/>
                    </a:lnTo>
                    <a:lnTo>
                      <a:pt x="1107" y="2215"/>
                    </a:lnTo>
                    <a:lnTo>
                      <a:pt x="1043" y="2342"/>
                    </a:lnTo>
                    <a:lnTo>
                      <a:pt x="979" y="2449"/>
                    </a:lnTo>
                    <a:lnTo>
                      <a:pt x="979" y="2449"/>
                    </a:lnTo>
                    <a:lnTo>
                      <a:pt x="767" y="2832"/>
                    </a:lnTo>
                    <a:lnTo>
                      <a:pt x="532" y="3215"/>
                    </a:lnTo>
                    <a:lnTo>
                      <a:pt x="532" y="3215"/>
                    </a:lnTo>
                    <a:lnTo>
                      <a:pt x="426" y="3343"/>
                    </a:lnTo>
                    <a:lnTo>
                      <a:pt x="319" y="3449"/>
                    </a:lnTo>
                    <a:lnTo>
                      <a:pt x="319" y="3449"/>
                    </a:lnTo>
                    <a:lnTo>
                      <a:pt x="256" y="3492"/>
                    </a:lnTo>
                    <a:lnTo>
                      <a:pt x="192" y="35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2984;p49">
                <a:extLst>
                  <a:ext uri="{FF2B5EF4-FFF2-40B4-BE49-F238E27FC236}">
                    <a16:creationId xmlns:a16="http://schemas.microsoft.com/office/drawing/2014/main" id="{C625CFA0-C41A-87CE-3EE4-CD1FFE75B7B0}"/>
                  </a:ext>
                </a:extLst>
              </p:cNvPr>
              <p:cNvSpPr/>
              <p:nvPr/>
            </p:nvSpPr>
            <p:spPr>
              <a:xfrm>
                <a:off x="4811052" y="3309752"/>
                <a:ext cx="94018" cy="95206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10262" extrusionOk="0">
                    <a:moveTo>
                      <a:pt x="6366" y="554"/>
                    </a:moveTo>
                    <a:lnTo>
                      <a:pt x="6728" y="639"/>
                    </a:lnTo>
                    <a:lnTo>
                      <a:pt x="7132" y="788"/>
                    </a:lnTo>
                    <a:lnTo>
                      <a:pt x="7409" y="916"/>
                    </a:lnTo>
                    <a:lnTo>
                      <a:pt x="7686" y="1065"/>
                    </a:lnTo>
                    <a:lnTo>
                      <a:pt x="7962" y="1235"/>
                    </a:lnTo>
                    <a:lnTo>
                      <a:pt x="8218" y="1405"/>
                    </a:lnTo>
                    <a:lnTo>
                      <a:pt x="8324" y="1512"/>
                    </a:lnTo>
                    <a:lnTo>
                      <a:pt x="8452" y="1639"/>
                    </a:lnTo>
                    <a:lnTo>
                      <a:pt x="8708" y="1916"/>
                    </a:lnTo>
                    <a:lnTo>
                      <a:pt x="8899" y="2193"/>
                    </a:lnTo>
                    <a:lnTo>
                      <a:pt x="9070" y="2448"/>
                    </a:lnTo>
                    <a:lnTo>
                      <a:pt x="9219" y="2704"/>
                    </a:lnTo>
                    <a:lnTo>
                      <a:pt x="9368" y="2959"/>
                    </a:lnTo>
                    <a:lnTo>
                      <a:pt x="9495" y="3343"/>
                    </a:lnTo>
                    <a:lnTo>
                      <a:pt x="9559" y="3683"/>
                    </a:lnTo>
                    <a:lnTo>
                      <a:pt x="9580" y="3981"/>
                    </a:lnTo>
                    <a:lnTo>
                      <a:pt x="9580" y="4322"/>
                    </a:lnTo>
                    <a:lnTo>
                      <a:pt x="9559" y="4641"/>
                    </a:lnTo>
                    <a:lnTo>
                      <a:pt x="9538" y="4982"/>
                    </a:lnTo>
                    <a:lnTo>
                      <a:pt x="9474" y="5365"/>
                    </a:lnTo>
                    <a:lnTo>
                      <a:pt x="9389" y="5706"/>
                    </a:lnTo>
                    <a:lnTo>
                      <a:pt x="9304" y="6068"/>
                    </a:lnTo>
                    <a:lnTo>
                      <a:pt x="9197" y="6366"/>
                    </a:lnTo>
                    <a:lnTo>
                      <a:pt x="9091" y="6515"/>
                    </a:lnTo>
                    <a:lnTo>
                      <a:pt x="8942" y="6749"/>
                    </a:lnTo>
                    <a:lnTo>
                      <a:pt x="8899" y="6813"/>
                    </a:lnTo>
                    <a:lnTo>
                      <a:pt x="8686" y="7132"/>
                    </a:lnTo>
                    <a:lnTo>
                      <a:pt x="8537" y="7345"/>
                    </a:lnTo>
                    <a:lnTo>
                      <a:pt x="8324" y="7686"/>
                    </a:lnTo>
                    <a:lnTo>
                      <a:pt x="7962" y="8218"/>
                    </a:lnTo>
                    <a:lnTo>
                      <a:pt x="7813" y="8409"/>
                    </a:lnTo>
                    <a:lnTo>
                      <a:pt x="7643" y="8580"/>
                    </a:lnTo>
                    <a:lnTo>
                      <a:pt x="7302" y="8878"/>
                    </a:lnTo>
                    <a:lnTo>
                      <a:pt x="7090" y="9027"/>
                    </a:lnTo>
                    <a:lnTo>
                      <a:pt x="6877" y="9154"/>
                    </a:lnTo>
                    <a:lnTo>
                      <a:pt x="6685" y="9282"/>
                    </a:lnTo>
                    <a:lnTo>
                      <a:pt x="6451" y="9367"/>
                    </a:lnTo>
                    <a:lnTo>
                      <a:pt x="6132" y="9495"/>
                    </a:lnTo>
                    <a:lnTo>
                      <a:pt x="5834" y="9602"/>
                    </a:lnTo>
                    <a:lnTo>
                      <a:pt x="5535" y="9665"/>
                    </a:lnTo>
                    <a:lnTo>
                      <a:pt x="5237" y="9729"/>
                    </a:lnTo>
                    <a:lnTo>
                      <a:pt x="4663" y="9793"/>
                    </a:lnTo>
                    <a:lnTo>
                      <a:pt x="4216" y="9814"/>
                    </a:lnTo>
                    <a:lnTo>
                      <a:pt x="4152" y="9814"/>
                    </a:lnTo>
                    <a:lnTo>
                      <a:pt x="3577" y="9793"/>
                    </a:lnTo>
                    <a:lnTo>
                      <a:pt x="3449" y="9772"/>
                    </a:lnTo>
                    <a:lnTo>
                      <a:pt x="3087" y="9729"/>
                    </a:lnTo>
                    <a:lnTo>
                      <a:pt x="2683" y="9665"/>
                    </a:lnTo>
                    <a:lnTo>
                      <a:pt x="2342" y="9559"/>
                    </a:lnTo>
                    <a:lnTo>
                      <a:pt x="2151" y="9474"/>
                    </a:lnTo>
                    <a:lnTo>
                      <a:pt x="1980" y="9367"/>
                    </a:lnTo>
                    <a:lnTo>
                      <a:pt x="1703" y="9176"/>
                    </a:lnTo>
                    <a:lnTo>
                      <a:pt x="1278" y="8835"/>
                    </a:lnTo>
                    <a:lnTo>
                      <a:pt x="1086" y="8686"/>
                    </a:lnTo>
                    <a:lnTo>
                      <a:pt x="894" y="8495"/>
                    </a:lnTo>
                    <a:lnTo>
                      <a:pt x="745" y="8260"/>
                    </a:lnTo>
                    <a:lnTo>
                      <a:pt x="596" y="7941"/>
                    </a:lnTo>
                    <a:lnTo>
                      <a:pt x="490" y="7664"/>
                    </a:lnTo>
                    <a:lnTo>
                      <a:pt x="405" y="7366"/>
                    </a:lnTo>
                    <a:lnTo>
                      <a:pt x="426" y="7089"/>
                    </a:lnTo>
                    <a:lnTo>
                      <a:pt x="426" y="7026"/>
                    </a:lnTo>
                    <a:lnTo>
                      <a:pt x="447" y="6706"/>
                    </a:lnTo>
                    <a:lnTo>
                      <a:pt x="490" y="6408"/>
                    </a:lnTo>
                    <a:lnTo>
                      <a:pt x="554" y="6089"/>
                    </a:lnTo>
                    <a:lnTo>
                      <a:pt x="618" y="5748"/>
                    </a:lnTo>
                    <a:lnTo>
                      <a:pt x="724" y="5450"/>
                    </a:lnTo>
                    <a:lnTo>
                      <a:pt x="831" y="5173"/>
                    </a:lnTo>
                    <a:lnTo>
                      <a:pt x="1043" y="4726"/>
                    </a:lnTo>
                    <a:lnTo>
                      <a:pt x="1278" y="4322"/>
                    </a:lnTo>
                    <a:lnTo>
                      <a:pt x="1427" y="4045"/>
                    </a:lnTo>
                    <a:lnTo>
                      <a:pt x="1576" y="3811"/>
                    </a:lnTo>
                    <a:lnTo>
                      <a:pt x="1938" y="3321"/>
                    </a:lnTo>
                    <a:lnTo>
                      <a:pt x="2300" y="2874"/>
                    </a:lnTo>
                    <a:lnTo>
                      <a:pt x="2661" y="2512"/>
                    </a:lnTo>
                    <a:lnTo>
                      <a:pt x="2938" y="2278"/>
                    </a:lnTo>
                    <a:lnTo>
                      <a:pt x="3087" y="2150"/>
                    </a:lnTo>
                    <a:lnTo>
                      <a:pt x="3598" y="1703"/>
                    </a:lnTo>
                    <a:lnTo>
                      <a:pt x="3939" y="1448"/>
                    </a:lnTo>
                    <a:lnTo>
                      <a:pt x="4279" y="1214"/>
                    </a:lnTo>
                    <a:lnTo>
                      <a:pt x="4641" y="1001"/>
                    </a:lnTo>
                    <a:lnTo>
                      <a:pt x="5025" y="809"/>
                    </a:lnTo>
                    <a:lnTo>
                      <a:pt x="5365" y="681"/>
                    </a:lnTo>
                    <a:lnTo>
                      <a:pt x="5685" y="596"/>
                    </a:lnTo>
                    <a:lnTo>
                      <a:pt x="5919" y="554"/>
                    </a:lnTo>
                    <a:close/>
                    <a:moveTo>
                      <a:pt x="6195" y="0"/>
                    </a:moveTo>
                    <a:lnTo>
                      <a:pt x="5940" y="21"/>
                    </a:lnTo>
                    <a:lnTo>
                      <a:pt x="5642" y="64"/>
                    </a:lnTo>
                    <a:lnTo>
                      <a:pt x="5365" y="149"/>
                    </a:lnTo>
                    <a:lnTo>
                      <a:pt x="5067" y="256"/>
                    </a:lnTo>
                    <a:lnTo>
                      <a:pt x="4769" y="383"/>
                    </a:lnTo>
                    <a:lnTo>
                      <a:pt x="4471" y="532"/>
                    </a:lnTo>
                    <a:lnTo>
                      <a:pt x="4173" y="703"/>
                    </a:lnTo>
                    <a:lnTo>
                      <a:pt x="3854" y="916"/>
                    </a:lnTo>
                    <a:lnTo>
                      <a:pt x="3321" y="1299"/>
                    </a:lnTo>
                    <a:lnTo>
                      <a:pt x="3066" y="1533"/>
                    </a:lnTo>
                    <a:lnTo>
                      <a:pt x="2810" y="1767"/>
                    </a:lnTo>
                    <a:lnTo>
                      <a:pt x="2598" y="1959"/>
                    </a:lnTo>
                    <a:lnTo>
                      <a:pt x="2342" y="2193"/>
                    </a:lnTo>
                    <a:lnTo>
                      <a:pt x="2129" y="2406"/>
                    </a:lnTo>
                    <a:lnTo>
                      <a:pt x="1938" y="2640"/>
                    </a:lnTo>
                    <a:lnTo>
                      <a:pt x="1725" y="2874"/>
                    </a:lnTo>
                    <a:lnTo>
                      <a:pt x="1512" y="3172"/>
                    </a:lnTo>
                    <a:lnTo>
                      <a:pt x="1299" y="3470"/>
                    </a:lnTo>
                    <a:lnTo>
                      <a:pt x="1107" y="3790"/>
                    </a:lnTo>
                    <a:lnTo>
                      <a:pt x="852" y="4258"/>
                    </a:lnTo>
                    <a:lnTo>
                      <a:pt x="767" y="4386"/>
                    </a:lnTo>
                    <a:lnTo>
                      <a:pt x="639" y="4662"/>
                    </a:lnTo>
                    <a:lnTo>
                      <a:pt x="511" y="4918"/>
                    </a:lnTo>
                    <a:lnTo>
                      <a:pt x="362" y="5259"/>
                    </a:lnTo>
                    <a:lnTo>
                      <a:pt x="256" y="5578"/>
                    </a:lnTo>
                    <a:lnTo>
                      <a:pt x="171" y="5876"/>
                    </a:lnTo>
                    <a:lnTo>
                      <a:pt x="107" y="6153"/>
                    </a:lnTo>
                    <a:lnTo>
                      <a:pt x="64" y="6472"/>
                    </a:lnTo>
                    <a:lnTo>
                      <a:pt x="22" y="6813"/>
                    </a:lnTo>
                    <a:lnTo>
                      <a:pt x="0" y="7089"/>
                    </a:lnTo>
                    <a:lnTo>
                      <a:pt x="0" y="7387"/>
                    </a:lnTo>
                    <a:lnTo>
                      <a:pt x="0" y="7579"/>
                    </a:lnTo>
                    <a:lnTo>
                      <a:pt x="22" y="7771"/>
                    </a:lnTo>
                    <a:lnTo>
                      <a:pt x="85" y="7962"/>
                    </a:lnTo>
                    <a:lnTo>
                      <a:pt x="149" y="8133"/>
                    </a:lnTo>
                    <a:lnTo>
                      <a:pt x="298" y="8431"/>
                    </a:lnTo>
                    <a:lnTo>
                      <a:pt x="490" y="8707"/>
                    </a:lnTo>
                    <a:lnTo>
                      <a:pt x="660" y="8942"/>
                    </a:lnTo>
                    <a:lnTo>
                      <a:pt x="894" y="9154"/>
                    </a:lnTo>
                    <a:lnTo>
                      <a:pt x="1150" y="9367"/>
                    </a:lnTo>
                    <a:lnTo>
                      <a:pt x="1448" y="9580"/>
                    </a:lnTo>
                    <a:lnTo>
                      <a:pt x="1703" y="9751"/>
                    </a:lnTo>
                    <a:lnTo>
                      <a:pt x="1980" y="9878"/>
                    </a:lnTo>
                    <a:lnTo>
                      <a:pt x="2257" y="9985"/>
                    </a:lnTo>
                    <a:lnTo>
                      <a:pt x="2555" y="10091"/>
                    </a:lnTo>
                    <a:lnTo>
                      <a:pt x="2917" y="10155"/>
                    </a:lnTo>
                    <a:lnTo>
                      <a:pt x="3279" y="10198"/>
                    </a:lnTo>
                    <a:lnTo>
                      <a:pt x="3641" y="10240"/>
                    </a:lnTo>
                    <a:lnTo>
                      <a:pt x="4024" y="10262"/>
                    </a:lnTo>
                    <a:lnTo>
                      <a:pt x="4514" y="10262"/>
                    </a:lnTo>
                    <a:lnTo>
                      <a:pt x="4854" y="10240"/>
                    </a:lnTo>
                    <a:lnTo>
                      <a:pt x="5216" y="10198"/>
                    </a:lnTo>
                    <a:lnTo>
                      <a:pt x="5323" y="10176"/>
                    </a:lnTo>
                    <a:lnTo>
                      <a:pt x="5514" y="10155"/>
                    </a:lnTo>
                    <a:lnTo>
                      <a:pt x="5897" y="10091"/>
                    </a:lnTo>
                    <a:lnTo>
                      <a:pt x="6238" y="10006"/>
                    </a:lnTo>
                    <a:lnTo>
                      <a:pt x="6536" y="9900"/>
                    </a:lnTo>
                    <a:lnTo>
                      <a:pt x="6813" y="9772"/>
                    </a:lnTo>
                    <a:lnTo>
                      <a:pt x="7111" y="9644"/>
                    </a:lnTo>
                    <a:lnTo>
                      <a:pt x="7409" y="9453"/>
                    </a:lnTo>
                    <a:lnTo>
                      <a:pt x="7686" y="9261"/>
                    </a:lnTo>
                    <a:lnTo>
                      <a:pt x="7941" y="9048"/>
                    </a:lnTo>
                    <a:lnTo>
                      <a:pt x="8069" y="8920"/>
                    </a:lnTo>
                    <a:lnTo>
                      <a:pt x="8197" y="8793"/>
                    </a:lnTo>
                    <a:lnTo>
                      <a:pt x="8410" y="8516"/>
                    </a:lnTo>
                    <a:lnTo>
                      <a:pt x="8622" y="8196"/>
                    </a:lnTo>
                    <a:lnTo>
                      <a:pt x="8793" y="7941"/>
                    </a:lnTo>
                    <a:lnTo>
                      <a:pt x="9006" y="7579"/>
                    </a:lnTo>
                    <a:lnTo>
                      <a:pt x="9027" y="7515"/>
                    </a:lnTo>
                    <a:lnTo>
                      <a:pt x="9070" y="7473"/>
                    </a:lnTo>
                    <a:lnTo>
                      <a:pt x="9240" y="7196"/>
                    </a:lnTo>
                    <a:lnTo>
                      <a:pt x="9410" y="6898"/>
                    </a:lnTo>
                    <a:lnTo>
                      <a:pt x="9474" y="6791"/>
                    </a:lnTo>
                    <a:lnTo>
                      <a:pt x="9517" y="6685"/>
                    </a:lnTo>
                    <a:lnTo>
                      <a:pt x="9644" y="6451"/>
                    </a:lnTo>
                    <a:lnTo>
                      <a:pt x="9751" y="6174"/>
                    </a:lnTo>
                    <a:lnTo>
                      <a:pt x="9857" y="5897"/>
                    </a:lnTo>
                    <a:lnTo>
                      <a:pt x="9942" y="5620"/>
                    </a:lnTo>
                    <a:lnTo>
                      <a:pt x="9985" y="5408"/>
                    </a:lnTo>
                    <a:lnTo>
                      <a:pt x="10028" y="5195"/>
                    </a:lnTo>
                    <a:lnTo>
                      <a:pt x="10070" y="4854"/>
                    </a:lnTo>
                    <a:lnTo>
                      <a:pt x="10113" y="4535"/>
                    </a:lnTo>
                    <a:lnTo>
                      <a:pt x="10134" y="4215"/>
                    </a:lnTo>
                    <a:lnTo>
                      <a:pt x="10134" y="3896"/>
                    </a:lnTo>
                    <a:lnTo>
                      <a:pt x="10113" y="3577"/>
                    </a:lnTo>
                    <a:lnTo>
                      <a:pt x="10070" y="3257"/>
                    </a:lnTo>
                    <a:lnTo>
                      <a:pt x="9985" y="2981"/>
                    </a:lnTo>
                    <a:lnTo>
                      <a:pt x="9878" y="2683"/>
                    </a:lnTo>
                    <a:lnTo>
                      <a:pt x="9729" y="2406"/>
                    </a:lnTo>
                    <a:lnTo>
                      <a:pt x="9559" y="2108"/>
                    </a:lnTo>
                    <a:lnTo>
                      <a:pt x="9389" y="1852"/>
                    </a:lnTo>
                    <a:lnTo>
                      <a:pt x="9197" y="1575"/>
                    </a:lnTo>
                    <a:lnTo>
                      <a:pt x="8984" y="1341"/>
                    </a:lnTo>
                    <a:lnTo>
                      <a:pt x="8750" y="1086"/>
                    </a:lnTo>
                    <a:lnTo>
                      <a:pt x="8431" y="852"/>
                    </a:lnTo>
                    <a:lnTo>
                      <a:pt x="8175" y="681"/>
                    </a:lnTo>
                    <a:lnTo>
                      <a:pt x="7899" y="532"/>
                    </a:lnTo>
                    <a:lnTo>
                      <a:pt x="7643" y="383"/>
                    </a:lnTo>
                    <a:lnTo>
                      <a:pt x="7366" y="256"/>
                    </a:lnTo>
                    <a:lnTo>
                      <a:pt x="7090" y="170"/>
                    </a:lnTo>
                    <a:lnTo>
                      <a:pt x="6770" y="64"/>
                    </a:lnTo>
                    <a:lnTo>
                      <a:pt x="6557" y="43"/>
                    </a:lnTo>
                    <a:lnTo>
                      <a:pt x="6366" y="21"/>
                    </a:lnTo>
                    <a:lnTo>
                      <a:pt x="6195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2985;p49">
                <a:extLst>
                  <a:ext uri="{FF2B5EF4-FFF2-40B4-BE49-F238E27FC236}">
                    <a16:creationId xmlns:a16="http://schemas.microsoft.com/office/drawing/2014/main" id="{A96316DB-0042-104F-2818-10BFE081AE49}"/>
                  </a:ext>
                </a:extLst>
              </p:cNvPr>
              <p:cNvSpPr/>
              <p:nvPr/>
            </p:nvSpPr>
            <p:spPr>
              <a:xfrm>
                <a:off x="4811052" y="3309752"/>
                <a:ext cx="94018" cy="95206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10262" fill="none" extrusionOk="0">
                    <a:moveTo>
                      <a:pt x="6195" y="0"/>
                    </a:moveTo>
                    <a:lnTo>
                      <a:pt x="6195" y="0"/>
                    </a:lnTo>
                    <a:lnTo>
                      <a:pt x="5940" y="21"/>
                    </a:lnTo>
                    <a:lnTo>
                      <a:pt x="5642" y="64"/>
                    </a:lnTo>
                    <a:lnTo>
                      <a:pt x="5365" y="149"/>
                    </a:lnTo>
                    <a:lnTo>
                      <a:pt x="5067" y="256"/>
                    </a:lnTo>
                    <a:lnTo>
                      <a:pt x="5067" y="256"/>
                    </a:lnTo>
                    <a:lnTo>
                      <a:pt x="4769" y="383"/>
                    </a:lnTo>
                    <a:lnTo>
                      <a:pt x="4471" y="532"/>
                    </a:lnTo>
                    <a:lnTo>
                      <a:pt x="4173" y="703"/>
                    </a:lnTo>
                    <a:lnTo>
                      <a:pt x="3854" y="916"/>
                    </a:lnTo>
                    <a:lnTo>
                      <a:pt x="3854" y="916"/>
                    </a:lnTo>
                    <a:lnTo>
                      <a:pt x="3321" y="1299"/>
                    </a:lnTo>
                    <a:lnTo>
                      <a:pt x="3321" y="1299"/>
                    </a:lnTo>
                    <a:lnTo>
                      <a:pt x="3066" y="1533"/>
                    </a:lnTo>
                    <a:lnTo>
                      <a:pt x="2810" y="1767"/>
                    </a:lnTo>
                    <a:lnTo>
                      <a:pt x="2598" y="1959"/>
                    </a:lnTo>
                    <a:lnTo>
                      <a:pt x="2598" y="1959"/>
                    </a:lnTo>
                    <a:lnTo>
                      <a:pt x="2342" y="2193"/>
                    </a:lnTo>
                    <a:lnTo>
                      <a:pt x="2342" y="2193"/>
                    </a:lnTo>
                    <a:lnTo>
                      <a:pt x="2129" y="2406"/>
                    </a:lnTo>
                    <a:lnTo>
                      <a:pt x="1938" y="2640"/>
                    </a:lnTo>
                    <a:lnTo>
                      <a:pt x="1938" y="2640"/>
                    </a:lnTo>
                    <a:lnTo>
                      <a:pt x="1725" y="2874"/>
                    </a:lnTo>
                    <a:lnTo>
                      <a:pt x="1512" y="3172"/>
                    </a:lnTo>
                    <a:lnTo>
                      <a:pt x="1512" y="3172"/>
                    </a:lnTo>
                    <a:lnTo>
                      <a:pt x="1299" y="3470"/>
                    </a:lnTo>
                    <a:lnTo>
                      <a:pt x="1107" y="3790"/>
                    </a:lnTo>
                    <a:lnTo>
                      <a:pt x="1107" y="3790"/>
                    </a:lnTo>
                    <a:lnTo>
                      <a:pt x="852" y="4258"/>
                    </a:lnTo>
                    <a:lnTo>
                      <a:pt x="767" y="4386"/>
                    </a:lnTo>
                    <a:lnTo>
                      <a:pt x="767" y="4386"/>
                    </a:lnTo>
                    <a:lnTo>
                      <a:pt x="639" y="4662"/>
                    </a:lnTo>
                    <a:lnTo>
                      <a:pt x="511" y="4918"/>
                    </a:lnTo>
                    <a:lnTo>
                      <a:pt x="511" y="4918"/>
                    </a:lnTo>
                    <a:lnTo>
                      <a:pt x="362" y="5259"/>
                    </a:lnTo>
                    <a:lnTo>
                      <a:pt x="256" y="5578"/>
                    </a:lnTo>
                    <a:lnTo>
                      <a:pt x="171" y="5876"/>
                    </a:lnTo>
                    <a:lnTo>
                      <a:pt x="107" y="6153"/>
                    </a:lnTo>
                    <a:lnTo>
                      <a:pt x="107" y="6153"/>
                    </a:lnTo>
                    <a:lnTo>
                      <a:pt x="64" y="6472"/>
                    </a:lnTo>
                    <a:lnTo>
                      <a:pt x="22" y="6813"/>
                    </a:lnTo>
                    <a:lnTo>
                      <a:pt x="22" y="6813"/>
                    </a:lnTo>
                    <a:lnTo>
                      <a:pt x="0" y="7089"/>
                    </a:lnTo>
                    <a:lnTo>
                      <a:pt x="0" y="7387"/>
                    </a:lnTo>
                    <a:lnTo>
                      <a:pt x="0" y="7387"/>
                    </a:lnTo>
                    <a:lnTo>
                      <a:pt x="0" y="7579"/>
                    </a:lnTo>
                    <a:lnTo>
                      <a:pt x="22" y="7771"/>
                    </a:lnTo>
                    <a:lnTo>
                      <a:pt x="22" y="7771"/>
                    </a:lnTo>
                    <a:lnTo>
                      <a:pt x="85" y="7962"/>
                    </a:lnTo>
                    <a:lnTo>
                      <a:pt x="149" y="8133"/>
                    </a:lnTo>
                    <a:lnTo>
                      <a:pt x="149" y="8133"/>
                    </a:lnTo>
                    <a:lnTo>
                      <a:pt x="298" y="8431"/>
                    </a:lnTo>
                    <a:lnTo>
                      <a:pt x="490" y="8707"/>
                    </a:lnTo>
                    <a:lnTo>
                      <a:pt x="490" y="8707"/>
                    </a:lnTo>
                    <a:lnTo>
                      <a:pt x="660" y="8942"/>
                    </a:lnTo>
                    <a:lnTo>
                      <a:pt x="894" y="9154"/>
                    </a:lnTo>
                    <a:lnTo>
                      <a:pt x="1150" y="9367"/>
                    </a:lnTo>
                    <a:lnTo>
                      <a:pt x="1448" y="9580"/>
                    </a:lnTo>
                    <a:lnTo>
                      <a:pt x="1448" y="9580"/>
                    </a:lnTo>
                    <a:lnTo>
                      <a:pt x="1703" y="9751"/>
                    </a:lnTo>
                    <a:lnTo>
                      <a:pt x="1980" y="9878"/>
                    </a:lnTo>
                    <a:lnTo>
                      <a:pt x="2257" y="9985"/>
                    </a:lnTo>
                    <a:lnTo>
                      <a:pt x="2555" y="10091"/>
                    </a:lnTo>
                    <a:lnTo>
                      <a:pt x="2555" y="10091"/>
                    </a:lnTo>
                    <a:lnTo>
                      <a:pt x="2917" y="10155"/>
                    </a:lnTo>
                    <a:lnTo>
                      <a:pt x="3279" y="10198"/>
                    </a:lnTo>
                    <a:lnTo>
                      <a:pt x="3279" y="10198"/>
                    </a:lnTo>
                    <a:lnTo>
                      <a:pt x="3641" y="10240"/>
                    </a:lnTo>
                    <a:lnTo>
                      <a:pt x="4024" y="10262"/>
                    </a:lnTo>
                    <a:lnTo>
                      <a:pt x="4024" y="10262"/>
                    </a:lnTo>
                    <a:lnTo>
                      <a:pt x="4279" y="10262"/>
                    </a:lnTo>
                    <a:lnTo>
                      <a:pt x="4386" y="10262"/>
                    </a:lnTo>
                    <a:lnTo>
                      <a:pt x="4386" y="10262"/>
                    </a:lnTo>
                    <a:lnTo>
                      <a:pt x="4514" y="10262"/>
                    </a:lnTo>
                    <a:lnTo>
                      <a:pt x="4514" y="10262"/>
                    </a:lnTo>
                    <a:lnTo>
                      <a:pt x="4854" y="10240"/>
                    </a:lnTo>
                    <a:lnTo>
                      <a:pt x="5216" y="10198"/>
                    </a:lnTo>
                    <a:lnTo>
                      <a:pt x="5323" y="10176"/>
                    </a:lnTo>
                    <a:lnTo>
                      <a:pt x="5514" y="10155"/>
                    </a:lnTo>
                    <a:lnTo>
                      <a:pt x="5514" y="10155"/>
                    </a:lnTo>
                    <a:lnTo>
                      <a:pt x="5897" y="10091"/>
                    </a:lnTo>
                    <a:lnTo>
                      <a:pt x="6238" y="10006"/>
                    </a:lnTo>
                    <a:lnTo>
                      <a:pt x="6238" y="10006"/>
                    </a:lnTo>
                    <a:lnTo>
                      <a:pt x="6536" y="9900"/>
                    </a:lnTo>
                    <a:lnTo>
                      <a:pt x="6813" y="9772"/>
                    </a:lnTo>
                    <a:lnTo>
                      <a:pt x="6813" y="9772"/>
                    </a:lnTo>
                    <a:lnTo>
                      <a:pt x="7111" y="9644"/>
                    </a:lnTo>
                    <a:lnTo>
                      <a:pt x="7409" y="9453"/>
                    </a:lnTo>
                    <a:lnTo>
                      <a:pt x="7409" y="9453"/>
                    </a:lnTo>
                    <a:lnTo>
                      <a:pt x="7686" y="9261"/>
                    </a:lnTo>
                    <a:lnTo>
                      <a:pt x="7941" y="9048"/>
                    </a:lnTo>
                    <a:lnTo>
                      <a:pt x="7941" y="9048"/>
                    </a:lnTo>
                    <a:lnTo>
                      <a:pt x="8069" y="8920"/>
                    </a:lnTo>
                    <a:lnTo>
                      <a:pt x="8197" y="8793"/>
                    </a:lnTo>
                    <a:lnTo>
                      <a:pt x="8410" y="8516"/>
                    </a:lnTo>
                    <a:lnTo>
                      <a:pt x="8410" y="8516"/>
                    </a:lnTo>
                    <a:lnTo>
                      <a:pt x="8622" y="8196"/>
                    </a:lnTo>
                    <a:lnTo>
                      <a:pt x="8793" y="7941"/>
                    </a:lnTo>
                    <a:lnTo>
                      <a:pt x="8793" y="7941"/>
                    </a:lnTo>
                    <a:lnTo>
                      <a:pt x="9006" y="7579"/>
                    </a:lnTo>
                    <a:lnTo>
                      <a:pt x="9027" y="7515"/>
                    </a:lnTo>
                    <a:lnTo>
                      <a:pt x="9070" y="7473"/>
                    </a:lnTo>
                    <a:lnTo>
                      <a:pt x="9070" y="7473"/>
                    </a:lnTo>
                    <a:lnTo>
                      <a:pt x="9240" y="7196"/>
                    </a:lnTo>
                    <a:lnTo>
                      <a:pt x="9410" y="6898"/>
                    </a:lnTo>
                    <a:lnTo>
                      <a:pt x="9474" y="6791"/>
                    </a:lnTo>
                    <a:lnTo>
                      <a:pt x="9517" y="6685"/>
                    </a:lnTo>
                    <a:lnTo>
                      <a:pt x="9517" y="6685"/>
                    </a:lnTo>
                    <a:lnTo>
                      <a:pt x="9644" y="6451"/>
                    </a:lnTo>
                    <a:lnTo>
                      <a:pt x="9751" y="6174"/>
                    </a:lnTo>
                    <a:lnTo>
                      <a:pt x="9751" y="6174"/>
                    </a:lnTo>
                    <a:lnTo>
                      <a:pt x="9857" y="5897"/>
                    </a:lnTo>
                    <a:lnTo>
                      <a:pt x="9942" y="5620"/>
                    </a:lnTo>
                    <a:lnTo>
                      <a:pt x="9942" y="5620"/>
                    </a:lnTo>
                    <a:lnTo>
                      <a:pt x="9985" y="5408"/>
                    </a:lnTo>
                    <a:lnTo>
                      <a:pt x="10028" y="5195"/>
                    </a:lnTo>
                    <a:lnTo>
                      <a:pt x="10028" y="5195"/>
                    </a:lnTo>
                    <a:lnTo>
                      <a:pt x="10070" y="4854"/>
                    </a:lnTo>
                    <a:lnTo>
                      <a:pt x="10113" y="4535"/>
                    </a:lnTo>
                    <a:lnTo>
                      <a:pt x="10113" y="4535"/>
                    </a:lnTo>
                    <a:lnTo>
                      <a:pt x="10134" y="4215"/>
                    </a:lnTo>
                    <a:lnTo>
                      <a:pt x="10134" y="3896"/>
                    </a:lnTo>
                    <a:lnTo>
                      <a:pt x="10113" y="3577"/>
                    </a:lnTo>
                    <a:lnTo>
                      <a:pt x="10070" y="3257"/>
                    </a:lnTo>
                    <a:lnTo>
                      <a:pt x="10070" y="3257"/>
                    </a:lnTo>
                    <a:lnTo>
                      <a:pt x="9985" y="2981"/>
                    </a:lnTo>
                    <a:lnTo>
                      <a:pt x="9878" y="2683"/>
                    </a:lnTo>
                    <a:lnTo>
                      <a:pt x="9729" y="2406"/>
                    </a:lnTo>
                    <a:lnTo>
                      <a:pt x="9559" y="2108"/>
                    </a:lnTo>
                    <a:lnTo>
                      <a:pt x="9559" y="2108"/>
                    </a:lnTo>
                    <a:lnTo>
                      <a:pt x="9389" y="1852"/>
                    </a:lnTo>
                    <a:lnTo>
                      <a:pt x="9197" y="1575"/>
                    </a:lnTo>
                    <a:lnTo>
                      <a:pt x="9197" y="1575"/>
                    </a:lnTo>
                    <a:lnTo>
                      <a:pt x="8984" y="1341"/>
                    </a:lnTo>
                    <a:lnTo>
                      <a:pt x="8750" y="1086"/>
                    </a:lnTo>
                    <a:lnTo>
                      <a:pt x="8750" y="1086"/>
                    </a:lnTo>
                    <a:lnTo>
                      <a:pt x="8431" y="852"/>
                    </a:lnTo>
                    <a:lnTo>
                      <a:pt x="8175" y="681"/>
                    </a:lnTo>
                    <a:lnTo>
                      <a:pt x="8175" y="681"/>
                    </a:lnTo>
                    <a:lnTo>
                      <a:pt x="7899" y="532"/>
                    </a:lnTo>
                    <a:lnTo>
                      <a:pt x="7643" y="383"/>
                    </a:lnTo>
                    <a:lnTo>
                      <a:pt x="7643" y="383"/>
                    </a:lnTo>
                    <a:lnTo>
                      <a:pt x="7366" y="256"/>
                    </a:lnTo>
                    <a:lnTo>
                      <a:pt x="7090" y="170"/>
                    </a:lnTo>
                    <a:lnTo>
                      <a:pt x="7090" y="170"/>
                    </a:lnTo>
                    <a:lnTo>
                      <a:pt x="6770" y="64"/>
                    </a:lnTo>
                    <a:lnTo>
                      <a:pt x="6770" y="64"/>
                    </a:lnTo>
                    <a:lnTo>
                      <a:pt x="6557" y="43"/>
                    </a:lnTo>
                    <a:lnTo>
                      <a:pt x="6366" y="21"/>
                    </a:lnTo>
                    <a:lnTo>
                      <a:pt x="6366" y="21"/>
                    </a:lnTo>
                    <a:lnTo>
                      <a:pt x="61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2986;p49">
                <a:extLst>
                  <a:ext uri="{FF2B5EF4-FFF2-40B4-BE49-F238E27FC236}">
                    <a16:creationId xmlns:a16="http://schemas.microsoft.com/office/drawing/2014/main" id="{673C59C8-DD78-BB1C-EF58-9A782E302895}"/>
                  </a:ext>
                </a:extLst>
              </p:cNvPr>
              <p:cNvSpPr/>
              <p:nvPr/>
            </p:nvSpPr>
            <p:spPr>
              <a:xfrm>
                <a:off x="4814800" y="3314882"/>
                <a:ext cx="85140" cy="85928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9262" fill="none" extrusionOk="0">
                    <a:moveTo>
                      <a:pt x="4621" y="256"/>
                    </a:moveTo>
                    <a:lnTo>
                      <a:pt x="4621" y="256"/>
                    </a:lnTo>
                    <a:lnTo>
                      <a:pt x="4961" y="128"/>
                    </a:lnTo>
                    <a:lnTo>
                      <a:pt x="5281" y="43"/>
                    </a:lnTo>
                    <a:lnTo>
                      <a:pt x="5515" y="1"/>
                    </a:lnTo>
                    <a:lnTo>
                      <a:pt x="5515" y="1"/>
                    </a:lnTo>
                    <a:lnTo>
                      <a:pt x="5706" y="1"/>
                    </a:lnTo>
                    <a:lnTo>
                      <a:pt x="5706" y="1"/>
                    </a:lnTo>
                    <a:lnTo>
                      <a:pt x="5962" y="1"/>
                    </a:lnTo>
                    <a:lnTo>
                      <a:pt x="5962" y="1"/>
                    </a:lnTo>
                    <a:lnTo>
                      <a:pt x="6324" y="86"/>
                    </a:lnTo>
                    <a:lnTo>
                      <a:pt x="6728" y="235"/>
                    </a:lnTo>
                    <a:lnTo>
                      <a:pt x="6728" y="235"/>
                    </a:lnTo>
                    <a:lnTo>
                      <a:pt x="7005" y="363"/>
                    </a:lnTo>
                    <a:lnTo>
                      <a:pt x="7282" y="512"/>
                    </a:lnTo>
                    <a:lnTo>
                      <a:pt x="7558" y="682"/>
                    </a:lnTo>
                    <a:lnTo>
                      <a:pt x="7814" y="852"/>
                    </a:lnTo>
                    <a:lnTo>
                      <a:pt x="7814" y="852"/>
                    </a:lnTo>
                    <a:lnTo>
                      <a:pt x="7920" y="959"/>
                    </a:lnTo>
                    <a:lnTo>
                      <a:pt x="8048" y="1086"/>
                    </a:lnTo>
                    <a:lnTo>
                      <a:pt x="8048" y="1086"/>
                    </a:lnTo>
                    <a:lnTo>
                      <a:pt x="8304" y="1363"/>
                    </a:lnTo>
                    <a:lnTo>
                      <a:pt x="8304" y="1363"/>
                    </a:lnTo>
                    <a:lnTo>
                      <a:pt x="8495" y="1640"/>
                    </a:lnTo>
                    <a:lnTo>
                      <a:pt x="8666" y="1895"/>
                    </a:lnTo>
                    <a:lnTo>
                      <a:pt x="8666" y="1895"/>
                    </a:lnTo>
                    <a:lnTo>
                      <a:pt x="8815" y="2151"/>
                    </a:lnTo>
                    <a:lnTo>
                      <a:pt x="8964" y="2406"/>
                    </a:lnTo>
                    <a:lnTo>
                      <a:pt x="8964" y="2406"/>
                    </a:lnTo>
                    <a:lnTo>
                      <a:pt x="9091" y="2790"/>
                    </a:lnTo>
                    <a:lnTo>
                      <a:pt x="9155" y="3130"/>
                    </a:lnTo>
                    <a:lnTo>
                      <a:pt x="9155" y="3130"/>
                    </a:lnTo>
                    <a:lnTo>
                      <a:pt x="9176" y="3428"/>
                    </a:lnTo>
                    <a:lnTo>
                      <a:pt x="9176" y="3769"/>
                    </a:lnTo>
                    <a:lnTo>
                      <a:pt x="9176" y="3769"/>
                    </a:lnTo>
                    <a:lnTo>
                      <a:pt x="9155" y="4088"/>
                    </a:lnTo>
                    <a:lnTo>
                      <a:pt x="9134" y="4429"/>
                    </a:lnTo>
                    <a:lnTo>
                      <a:pt x="9134" y="4429"/>
                    </a:lnTo>
                    <a:lnTo>
                      <a:pt x="9070" y="4812"/>
                    </a:lnTo>
                    <a:lnTo>
                      <a:pt x="8985" y="5153"/>
                    </a:lnTo>
                    <a:lnTo>
                      <a:pt x="8985" y="5153"/>
                    </a:lnTo>
                    <a:lnTo>
                      <a:pt x="8900" y="5515"/>
                    </a:lnTo>
                    <a:lnTo>
                      <a:pt x="8900" y="5515"/>
                    </a:lnTo>
                    <a:lnTo>
                      <a:pt x="8793" y="5813"/>
                    </a:lnTo>
                    <a:lnTo>
                      <a:pt x="8793" y="5813"/>
                    </a:lnTo>
                    <a:lnTo>
                      <a:pt x="8687" y="5962"/>
                    </a:lnTo>
                    <a:lnTo>
                      <a:pt x="8687" y="5962"/>
                    </a:lnTo>
                    <a:lnTo>
                      <a:pt x="8538" y="6196"/>
                    </a:lnTo>
                    <a:lnTo>
                      <a:pt x="8495" y="6260"/>
                    </a:lnTo>
                    <a:lnTo>
                      <a:pt x="8495" y="6260"/>
                    </a:lnTo>
                    <a:lnTo>
                      <a:pt x="8282" y="6579"/>
                    </a:lnTo>
                    <a:lnTo>
                      <a:pt x="8133" y="6792"/>
                    </a:lnTo>
                    <a:lnTo>
                      <a:pt x="8133" y="6792"/>
                    </a:lnTo>
                    <a:lnTo>
                      <a:pt x="7920" y="7133"/>
                    </a:lnTo>
                    <a:lnTo>
                      <a:pt x="7920" y="7133"/>
                    </a:lnTo>
                    <a:lnTo>
                      <a:pt x="7558" y="7665"/>
                    </a:lnTo>
                    <a:lnTo>
                      <a:pt x="7558" y="7665"/>
                    </a:lnTo>
                    <a:lnTo>
                      <a:pt x="7409" y="7856"/>
                    </a:lnTo>
                    <a:lnTo>
                      <a:pt x="7239" y="8027"/>
                    </a:lnTo>
                    <a:lnTo>
                      <a:pt x="7239" y="8027"/>
                    </a:lnTo>
                    <a:lnTo>
                      <a:pt x="6898" y="8325"/>
                    </a:lnTo>
                    <a:lnTo>
                      <a:pt x="6898" y="8325"/>
                    </a:lnTo>
                    <a:lnTo>
                      <a:pt x="6686" y="8474"/>
                    </a:lnTo>
                    <a:lnTo>
                      <a:pt x="6473" y="8601"/>
                    </a:lnTo>
                    <a:lnTo>
                      <a:pt x="6473" y="8601"/>
                    </a:lnTo>
                    <a:lnTo>
                      <a:pt x="6281" y="8729"/>
                    </a:lnTo>
                    <a:lnTo>
                      <a:pt x="6047" y="8814"/>
                    </a:lnTo>
                    <a:lnTo>
                      <a:pt x="6047" y="8814"/>
                    </a:lnTo>
                    <a:lnTo>
                      <a:pt x="5728" y="8942"/>
                    </a:lnTo>
                    <a:lnTo>
                      <a:pt x="5430" y="9049"/>
                    </a:lnTo>
                    <a:lnTo>
                      <a:pt x="5131" y="9112"/>
                    </a:lnTo>
                    <a:lnTo>
                      <a:pt x="4833" y="9176"/>
                    </a:lnTo>
                    <a:lnTo>
                      <a:pt x="4833" y="9176"/>
                    </a:lnTo>
                    <a:lnTo>
                      <a:pt x="4259" y="9240"/>
                    </a:lnTo>
                    <a:lnTo>
                      <a:pt x="4259" y="9240"/>
                    </a:lnTo>
                    <a:lnTo>
                      <a:pt x="3812" y="9261"/>
                    </a:lnTo>
                    <a:lnTo>
                      <a:pt x="3748" y="9261"/>
                    </a:lnTo>
                    <a:lnTo>
                      <a:pt x="3748" y="9261"/>
                    </a:lnTo>
                    <a:lnTo>
                      <a:pt x="3173" y="9240"/>
                    </a:lnTo>
                    <a:lnTo>
                      <a:pt x="3045" y="9219"/>
                    </a:lnTo>
                    <a:lnTo>
                      <a:pt x="3045" y="9219"/>
                    </a:lnTo>
                    <a:lnTo>
                      <a:pt x="2683" y="9176"/>
                    </a:lnTo>
                    <a:lnTo>
                      <a:pt x="2683" y="9176"/>
                    </a:lnTo>
                    <a:lnTo>
                      <a:pt x="2279" y="9112"/>
                    </a:lnTo>
                    <a:lnTo>
                      <a:pt x="1938" y="9006"/>
                    </a:lnTo>
                    <a:lnTo>
                      <a:pt x="1938" y="9006"/>
                    </a:lnTo>
                    <a:lnTo>
                      <a:pt x="1747" y="8921"/>
                    </a:lnTo>
                    <a:lnTo>
                      <a:pt x="1576" y="8814"/>
                    </a:lnTo>
                    <a:lnTo>
                      <a:pt x="1576" y="8814"/>
                    </a:lnTo>
                    <a:lnTo>
                      <a:pt x="1299" y="8623"/>
                    </a:lnTo>
                    <a:lnTo>
                      <a:pt x="874" y="8282"/>
                    </a:lnTo>
                    <a:lnTo>
                      <a:pt x="874" y="8282"/>
                    </a:lnTo>
                    <a:lnTo>
                      <a:pt x="682" y="8133"/>
                    </a:lnTo>
                    <a:lnTo>
                      <a:pt x="490" y="7942"/>
                    </a:lnTo>
                    <a:lnTo>
                      <a:pt x="490" y="7942"/>
                    </a:lnTo>
                    <a:lnTo>
                      <a:pt x="341" y="7707"/>
                    </a:lnTo>
                    <a:lnTo>
                      <a:pt x="192" y="7388"/>
                    </a:lnTo>
                    <a:lnTo>
                      <a:pt x="192" y="7388"/>
                    </a:lnTo>
                    <a:lnTo>
                      <a:pt x="86" y="7111"/>
                    </a:lnTo>
                    <a:lnTo>
                      <a:pt x="1" y="6813"/>
                    </a:lnTo>
                    <a:lnTo>
                      <a:pt x="1" y="6813"/>
                    </a:lnTo>
                    <a:lnTo>
                      <a:pt x="22" y="6536"/>
                    </a:lnTo>
                    <a:lnTo>
                      <a:pt x="22" y="6473"/>
                    </a:lnTo>
                    <a:lnTo>
                      <a:pt x="22" y="6473"/>
                    </a:lnTo>
                    <a:lnTo>
                      <a:pt x="43" y="6153"/>
                    </a:lnTo>
                    <a:lnTo>
                      <a:pt x="86" y="5855"/>
                    </a:lnTo>
                    <a:lnTo>
                      <a:pt x="86" y="5855"/>
                    </a:lnTo>
                    <a:lnTo>
                      <a:pt x="150" y="5536"/>
                    </a:lnTo>
                    <a:lnTo>
                      <a:pt x="214" y="5195"/>
                    </a:lnTo>
                    <a:lnTo>
                      <a:pt x="214" y="5195"/>
                    </a:lnTo>
                    <a:lnTo>
                      <a:pt x="320" y="4897"/>
                    </a:lnTo>
                    <a:lnTo>
                      <a:pt x="427" y="4620"/>
                    </a:lnTo>
                    <a:lnTo>
                      <a:pt x="427" y="4620"/>
                    </a:lnTo>
                    <a:lnTo>
                      <a:pt x="639" y="4173"/>
                    </a:lnTo>
                    <a:lnTo>
                      <a:pt x="874" y="3769"/>
                    </a:lnTo>
                    <a:lnTo>
                      <a:pt x="874" y="3769"/>
                    </a:lnTo>
                    <a:lnTo>
                      <a:pt x="1023" y="3492"/>
                    </a:lnTo>
                    <a:lnTo>
                      <a:pt x="1172" y="3258"/>
                    </a:lnTo>
                    <a:lnTo>
                      <a:pt x="1172" y="3258"/>
                    </a:lnTo>
                    <a:lnTo>
                      <a:pt x="1534" y="2768"/>
                    </a:lnTo>
                    <a:lnTo>
                      <a:pt x="1534" y="2768"/>
                    </a:lnTo>
                    <a:lnTo>
                      <a:pt x="1896" y="2321"/>
                    </a:lnTo>
                    <a:lnTo>
                      <a:pt x="2257" y="1959"/>
                    </a:lnTo>
                    <a:lnTo>
                      <a:pt x="2257" y="1959"/>
                    </a:lnTo>
                    <a:lnTo>
                      <a:pt x="2534" y="1725"/>
                    </a:lnTo>
                    <a:lnTo>
                      <a:pt x="2683" y="1597"/>
                    </a:lnTo>
                    <a:lnTo>
                      <a:pt x="2683" y="1597"/>
                    </a:lnTo>
                    <a:lnTo>
                      <a:pt x="3194" y="1150"/>
                    </a:lnTo>
                    <a:lnTo>
                      <a:pt x="3194" y="1150"/>
                    </a:lnTo>
                    <a:lnTo>
                      <a:pt x="3535" y="895"/>
                    </a:lnTo>
                    <a:lnTo>
                      <a:pt x="3875" y="661"/>
                    </a:lnTo>
                    <a:lnTo>
                      <a:pt x="4237" y="448"/>
                    </a:lnTo>
                    <a:lnTo>
                      <a:pt x="4621" y="256"/>
                    </a:lnTo>
                    <a:lnTo>
                      <a:pt x="4621" y="25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2987;p49">
                <a:extLst>
                  <a:ext uri="{FF2B5EF4-FFF2-40B4-BE49-F238E27FC236}">
                    <a16:creationId xmlns:a16="http://schemas.microsoft.com/office/drawing/2014/main" id="{959947AB-B84B-AF6D-7832-0BD6926D18A9}"/>
                  </a:ext>
                </a:extLst>
              </p:cNvPr>
              <p:cNvSpPr/>
              <p:nvPr/>
            </p:nvSpPr>
            <p:spPr>
              <a:xfrm>
                <a:off x="4791692" y="3211985"/>
                <a:ext cx="113380" cy="100939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10880" extrusionOk="0">
                    <a:moveTo>
                      <a:pt x="12051" y="1"/>
                    </a:moveTo>
                    <a:lnTo>
                      <a:pt x="12008" y="22"/>
                    </a:lnTo>
                    <a:lnTo>
                      <a:pt x="11944" y="65"/>
                    </a:lnTo>
                    <a:lnTo>
                      <a:pt x="11625" y="299"/>
                    </a:lnTo>
                    <a:lnTo>
                      <a:pt x="11284" y="576"/>
                    </a:lnTo>
                    <a:lnTo>
                      <a:pt x="10837" y="1002"/>
                    </a:lnTo>
                    <a:lnTo>
                      <a:pt x="10795" y="1044"/>
                    </a:lnTo>
                    <a:lnTo>
                      <a:pt x="10603" y="1214"/>
                    </a:lnTo>
                    <a:lnTo>
                      <a:pt x="10241" y="1576"/>
                    </a:lnTo>
                    <a:lnTo>
                      <a:pt x="9964" y="1811"/>
                    </a:lnTo>
                    <a:lnTo>
                      <a:pt x="9411" y="2343"/>
                    </a:lnTo>
                    <a:lnTo>
                      <a:pt x="9304" y="2449"/>
                    </a:lnTo>
                    <a:lnTo>
                      <a:pt x="9219" y="2556"/>
                    </a:lnTo>
                    <a:lnTo>
                      <a:pt x="9070" y="2683"/>
                    </a:lnTo>
                    <a:lnTo>
                      <a:pt x="8623" y="3130"/>
                    </a:lnTo>
                    <a:lnTo>
                      <a:pt x="7921" y="3833"/>
                    </a:lnTo>
                    <a:lnTo>
                      <a:pt x="7452" y="4280"/>
                    </a:lnTo>
                    <a:lnTo>
                      <a:pt x="6899" y="4791"/>
                    </a:lnTo>
                    <a:lnTo>
                      <a:pt x="6388" y="5238"/>
                    </a:lnTo>
                    <a:lnTo>
                      <a:pt x="6239" y="5387"/>
                    </a:lnTo>
                    <a:lnTo>
                      <a:pt x="5834" y="5728"/>
                    </a:lnTo>
                    <a:lnTo>
                      <a:pt x="5281" y="6239"/>
                    </a:lnTo>
                    <a:lnTo>
                      <a:pt x="4748" y="6728"/>
                    </a:lnTo>
                    <a:lnTo>
                      <a:pt x="3684" y="7686"/>
                    </a:lnTo>
                    <a:lnTo>
                      <a:pt x="3258" y="8048"/>
                    </a:lnTo>
                    <a:lnTo>
                      <a:pt x="2854" y="8431"/>
                    </a:lnTo>
                    <a:lnTo>
                      <a:pt x="2492" y="8772"/>
                    </a:lnTo>
                    <a:lnTo>
                      <a:pt x="1981" y="9219"/>
                    </a:lnTo>
                    <a:lnTo>
                      <a:pt x="1534" y="9602"/>
                    </a:lnTo>
                    <a:lnTo>
                      <a:pt x="1108" y="9922"/>
                    </a:lnTo>
                    <a:lnTo>
                      <a:pt x="1044" y="9964"/>
                    </a:lnTo>
                    <a:lnTo>
                      <a:pt x="980" y="10007"/>
                    </a:lnTo>
                    <a:lnTo>
                      <a:pt x="618" y="10262"/>
                    </a:lnTo>
                    <a:lnTo>
                      <a:pt x="44" y="10646"/>
                    </a:lnTo>
                    <a:lnTo>
                      <a:pt x="22" y="10667"/>
                    </a:lnTo>
                    <a:lnTo>
                      <a:pt x="1" y="10709"/>
                    </a:lnTo>
                    <a:lnTo>
                      <a:pt x="1" y="10773"/>
                    </a:lnTo>
                    <a:lnTo>
                      <a:pt x="22" y="10816"/>
                    </a:lnTo>
                    <a:lnTo>
                      <a:pt x="65" y="10858"/>
                    </a:lnTo>
                    <a:lnTo>
                      <a:pt x="129" y="10880"/>
                    </a:lnTo>
                    <a:lnTo>
                      <a:pt x="193" y="10858"/>
                    </a:lnTo>
                    <a:lnTo>
                      <a:pt x="533" y="10646"/>
                    </a:lnTo>
                    <a:lnTo>
                      <a:pt x="874" y="10411"/>
                    </a:lnTo>
                    <a:lnTo>
                      <a:pt x="1449" y="9986"/>
                    </a:lnTo>
                    <a:lnTo>
                      <a:pt x="1725" y="9773"/>
                    </a:lnTo>
                    <a:lnTo>
                      <a:pt x="2002" y="9560"/>
                    </a:lnTo>
                    <a:lnTo>
                      <a:pt x="2534" y="9070"/>
                    </a:lnTo>
                    <a:lnTo>
                      <a:pt x="2896" y="8730"/>
                    </a:lnTo>
                    <a:lnTo>
                      <a:pt x="3599" y="8112"/>
                    </a:lnTo>
                    <a:lnTo>
                      <a:pt x="4642" y="7154"/>
                    </a:lnTo>
                    <a:lnTo>
                      <a:pt x="4876" y="6941"/>
                    </a:lnTo>
                    <a:lnTo>
                      <a:pt x="5196" y="6664"/>
                    </a:lnTo>
                    <a:lnTo>
                      <a:pt x="5345" y="6537"/>
                    </a:lnTo>
                    <a:lnTo>
                      <a:pt x="5494" y="6388"/>
                    </a:lnTo>
                    <a:lnTo>
                      <a:pt x="5706" y="6175"/>
                    </a:lnTo>
                    <a:lnTo>
                      <a:pt x="6260" y="5685"/>
                    </a:lnTo>
                    <a:lnTo>
                      <a:pt x="6345" y="5621"/>
                    </a:lnTo>
                    <a:lnTo>
                      <a:pt x="6792" y="5238"/>
                    </a:lnTo>
                    <a:lnTo>
                      <a:pt x="7644" y="4450"/>
                    </a:lnTo>
                    <a:lnTo>
                      <a:pt x="7857" y="4259"/>
                    </a:lnTo>
                    <a:lnTo>
                      <a:pt x="8410" y="3727"/>
                    </a:lnTo>
                    <a:lnTo>
                      <a:pt x="8708" y="3407"/>
                    </a:lnTo>
                    <a:lnTo>
                      <a:pt x="8921" y="3216"/>
                    </a:lnTo>
                    <a:lnTo>
                      <a:pt x="9347" y="2790"/>
                    </a:lnTo>
                    <a:lnTo>
                      <a:pt x="9475" y="2641"/>
                    </a:lnTo>
                    <a:lnTo>
                      <a:pt x="9666" y="2470"/>
                    </a:lnTo>
                    <a:lnTo>
                      <a:pt x="10049" y="2109"/>
                    </a:lnTo>
                    <a:lnTo>
                      <a:pt x="10284" y="1874"/>
                    </a:lnTo>
                    <a:lnTo>
                      <a:pt x="10624" y="1555"/>
                    </a:lnTo>
                    <a:lnTo>
                      <a:pt x="10986" y="1214"/>
                    </a:lnTo>
                    <a:lnTo>
                      <a:pt x="11071" y="1129"/>
                    </a:lnTo>
                    <a:lnTo>
                      <a:pt x="11220" y="980"/>
                    </a:lnTo>
                    <a:lnTo>
                      <a:pt x="11646" y="618"/>
                    </a:lnTo>
                    <a:lnTo>
                      <a:pt x="11902" y="427"/>
                    </a:lnTo>
                    <a:lnTo>
                      <a:pt x="12157" y="235"/>
                    </a:lnTo>
                    <a:lnTo>
                      <a:pt x="12200" y="193"/>
                    </a:lnTo>
                    <a:lnTo>
                      <a:pt x="12221" y="150"/>
                    </a:lnTo>
                    <a:lnTo>
                      <a:pt x="12221" y="86"/>
                    </a:lnTo>
                    <a:lnTo>
                      <a:pt x="12178" y="43"/>
                    </a:lnTo>
                    <a:lnTo>
                      <a:pt x="12136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2988;p49">
                <a:extLst>
                  <a:ext uri="{FF2B5EF4-FFF2-40B4-BE49-F238E27FC236}">
                    <a16:creationId xmlns:a16="http://schemas.microsoft.com/office/drawing/2014/main" id="{AC15505A-7F78-D37F-7245-5C103191BC48}"/>
                  </a:ext>
                </a:extLst>
              </p:cNvPr>
              <p:cNvSpPr/>
              <p:nvPr/>
            </p:nvSpPr>
            <p:spPr>
              <a:xfrm>
                <a:off x="4791692" y="3211985"/>
                <a:ext cx="113380" cy="100939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10880" fill="none" extrusionOk="0">
                    <a:moveTo>
                      <a:pt x="12072" y="1"/>
                    </a:moveTo>
                    <a:lnTo>
                      <a:pt x="12072" y="1"/>
                    </a:lnTo>
                    <a:lnTo>
                      <a:pt x="12051" y="1"/>
                    </a:lnTo>
                    <a:lnTo>
                      <a:pt x="12008" y="22"/>
                    </a:lnTo>
                    <a:lnTo>
                      <a:pt x="11944" y="65"/>
                    </a:lnTo>
                    <a:lnTo>
                      <a:pt x="11944" y="65"/>
                    </a:lnTo>
                    <a:lnTo>
                      <a:pt x="11625" y="299"/>
                    </a:lnTo>
                    <a:lnTo>
                      <a:pt x="11625" y="299"/>
                    </a:lnTo>
                    <a:lnTo>
                      <a:pt x="11284" y="576"/>
                    </a:lnTo>
                    <a:lnTo>
                      <a:pt x="11284" y="576"/>
                    </a:lnTo>
                    <a:lnTo>
                      <a:pt x="10837" y="1002"/>
                    </a:lnTo>
                    <a:lnTo>
                      <a:pt x="10795" y="1044"/>
                    </a:lnTo>
                    <a:lnTo>
                      <a:pt x="10603" y="1214"/>
                    </a:lnTo>
                    <a:lnTo>
                      <a:pt x="10603" y="1214"/>
                    </a:lnTo>
                    <a:lnTo>
                      <a:pt x="10241" y="1576"/>
                    </a:lnTo>
                    <a:lnTo>
                      <a:pt x="9964" y="1811"/>
                    </a:lnTo>
                    <a:lnTo>
                      <a:pt x="9964" y="1811"/>
                    </a:lnTo>
                    <a:lnTo>
                      <a:pt x="9411" y="2343"/>
                    </a:lnTo>
                    <a:lnTo>
                      <a:pt x="9304" y="2449"/>
                    </a:lnTo>
                    <a:lnTo>
                      <a:pt x="9219" y="2556"/>
                    </a:lnTo>
                    <a:lnTo>
                      <a:pt x="9070" y="2683"/>
                    </a:lnTo>
                    <a:lnTo>
                      <a:pt x="9070" y="2683"/>
                    </a:lnTo>
                    <a:lnTo>
                      <a:pt x="8623" y="3130"/>
                    </a:lnTo>
                    <a:lnTo>
                      <a:pt x="8623" y="3130"/>
                    </a:lnTo>
                    <a:lnTo>
                      <a:pt x="7921" y="3833"/>
                    </a:lnTo>
                    <a:lnTo>
                      <a:pt x="7921" y="3833"/>
                    </a:lnTo>
                    <a:lnTo>
                      <a:pt x="7452" y="4280"/>
                    </a:lnTo>
                    <a:lnTo>
                      <a:pt x="7452" y="4280"/>
                    </a:lnTo>
                    <a:lnTo>
                      <a:pt x="6899" y="4791"/>
                    </a:lnTo>
                    <a:lnTo>
                      <a:pt x="6899" y="4791"/>
                    </a:lnTo>
                    <a:lnTo>
                      <a:pt x="6388" y="5238"/>
                    </a:lnTo>
                    <a:lnTo>
                      <a:pt x="6239" y="5387"/>
                    </a:lnTo>
                    <a:lnTo>
                      <a:pt x="6239" y="5387"/>
                    </a:lnTo>
                    <a:lnTo>
                      <a:pt x="5834" y="5728"/>
                    </a:lnTo>
                    <a:lnTo>
                      <a:pt x="5834" y="5728"/>
                    </a:lnTo>
                    <a:lnTo>
                      <a:pt x="5281" y="6239"/>
                    </a:lnTo>
                    <a:lnTo>
                      <a:pt x="5281" y="6239"/>
                    </a:lnTo>
                    <a:lnTo>
                      <a:pt x="4748" y="6728"/>
                    </a:lnTo>
                    <a:lnTo>
                      <a:pt x="4748" y="6728"/>
                    </a:lnTo>
                    <a:lnTo>
                      <a:pt x="3684" y="7686"/>
                    </a:lnTo>
                    <a:lnTo>
                      <a:pt x="3258" y="8048"/>
                    </a:lnTo>
                    <a:lnTo>
                      <a:pt x="2854" y="8431"/>
                    </a:lnTo>
                    <a:lnTo>
                      <a:pt x="2492" y="8772"/>
                    </a:lnTo>
                    <a:lnTo>
                      <a:pt x="2492" y="8772"/>
                    </a:lnTo>
                    <a:lnTo>
                      <a:pt x="1981" y="9219"/>
                    </a:lnTo>
                    <a:lnTo>
                      <a:pt x="1981" y="9219"/>
                    </a:lnTo>
                    <a:lnTo>
                      <a:pt x="1534" y="9602"/>
                    </a:lnTo>
                    <a:lnTo>
                      <a:pt x="1108" y="9922"/>
                    </a:lnTo>
                    <a:lnTo>
                      <a:pt x="1044" y="9964"/>
                    </a:lnTo>
                    <a:lnTo>
                      <a:pt x="980" y="10007"/>
                    </a:lnTo>
                    <a:lnTo>
                      <a:pt x="980" y="10007"/>
                    </a:lnTo>
                    <a:lnTo>
                      <a:pt x="618" y="10262"/>
                    </a:lnTo>
                    <a:lnTo>
                      <a:pt x="618" y="10262"/>
                    </a:lnTo>
                    <a:lnTo>
                      <a:pt x="44" y="10646"/>
                    </a:lnTo>
                    <a:lnTo>
                      <a:pt x="44" y="10646"/>
                    </a:lnTo>
                    <a:lnTo>
                      <a:pt x="22" y="10667"/>
                    </a:lnTo>
                    <a:lnTo>
                      <a:pt x="1" y="10709"/>
                    </a:lnTo>
                    <a:lnTo>
                      <a:pt x="1" y="10709"/>
                    </a:lnTo>
                    <a:lnTo>
                      <a:pt x="1" y="10773"/>
                    </a:lnTo>
                    <a:lnTo>
                      <a:pt x="22" y="10816"/>
                    </a:lnTo>
                    <a:lnTo>
                      <a:pt x="22" y="10816"/>
                    </a:lnTo>
                    <a:lnTo>
                      <a:pt x="65" y="10858"/>
                    </a:lnTo>
                    <a:lnTo>
                      <a:pt x="129" y="10880"/>
                    </a:lnTo>
                    <a:lnTo>
                      <a:pt x="129" y="10880"/>
                    </a:lnTo>
                    <a:lnTo>
                      <a:pt x="193" y="10858"/>
                    </a:lnTo>
                    <a:lnTo>
                      <a:pt x="193" y="10858"/>
                    </a:lnTo>
                    <a:lnTo>
                      <a:pt x="533" y="10646"/>
                    </a:lnTo>
                    <a:lnTo>
                      <a:pt x="874" y="10411"/>
                    </a:lnTo>
                    <a:lnTo>
                      <a:pt x="874" y="10411"/>
                    </a:lnTo>
                    <a:lnTo>
                      <a:pt x="1449" y="9986"/>
                    </a:lnTo>
                    <a:lnTo>
                      <a:pt x="1449" y="9986"/>
                    </a:lnTo>
                    <a:lnTo>
                      <a:pt x="1725" y="9773"/>
                    </a:lnTo>
                    <a:lnTo>
                      <a:pt x="2002" y="9560"/>
                    </a:lnTo>
                    <a:lnTo>
                      <a:pt x="2002" y="9560"/>
                    </a:lnTo>
                    <a:lnTo>
                      <a:pt x="2534" y="9070"/>
                    </a:lnTo>
                    <a:lnTo>
                      <a:pt x="2896" y="8730"/>
                    </a:lnTo>
                    <a:lnTo>
                      <a:pt x="2896" y="8730"/>
                    </a:lnTo>
                    <a:lnTo>
                      <a:pt x="3599" y="8112"/>
                    </a:lnTo>
                    <a:lnTo>
                      <a:pt x="3599" y="8112"/>
                    </a:lnTo>
                    <a:lnTo>
                      <a:pt x="4642" y="7154"/>
                    </a:lnTo>
                    <a:lnTo>
                      <a:pt x="4876" y="6941"/>
                    </a:lnTo>
                    <a:lnTo>
                      <a:pt x="5196" y="6664"/>
                    </a:lnTo>
                    <a:lnTo>
                      <a:pt x="5345" y="6537"/>
                    </a:lnTo>
                    <a:lnTo>
                      <a:pt x="5494" y="6388"/>
                    </a:lnTo>
                    <a:lnTo>
                      <a:pt x="5706" y="6175"/>
                    </a:lnTo>
                    <a:lnTo>
                      <a:pt x="5706" y="6175"/>
                    </a:lnTo>
                    <a:lnTo>
                      <a:pt x="6260" y="5685"/>
                    </a:lnTo>
                    <a:lnTo>
                      <a:pt x="6345" y="5621"/>
                    </a:lnTo>
                    <a:lnTo>
                      <a:pt x="6345" y="5621"/>
                    </a:lnTo>
                    <a:lnTo>
                      <a:pt x="6792" y="5238"/>
                    </a:lnTo>
                    <a:lnTo>
                      <a:pt x="6792" y="5238"/>
                    </a:lnTo>
                    <a:lnTo>
                      <a:pt x="7644" y="4450"/>
                    </a:lnTo>
                    <a:lnTo>
                      <a:pt x="7857" y="4259"/>
                    </a:lnTo>
                    <a:lnTo>
                      <a:pt x="7857" y="4259"/>
                    </a:lnTo>
                    <a:lnTo>
                      <a:pt x="8410" y="3727"/>
                    </a:lnTo>
                    <a:lnTo>
                      <a:pt x="8708" y="3407"/>
                    </a:lnTo>
                    <a:lnTo>
                      <a:pt x="8921" y="3216"/>
                    </a:lnTo>
                    <a:lnTo>
                      <a:pt x="8921" y="3216"/>
                    </a:lnTo>
                    <a:lnTo>
                      <a:pt x="9347" y="2790"/>
                    </a:lnTo>
                    <a:lnTo>
                      <a:pt x="9475" y="2641"/>
                    </a:lnTo>
                    <a:lnTo>
                      <a:pt x="9666" y="2470"/>
                    </a:lnTo>
                    <a:lnTo>
                      <a:pt x="9666" y="2470"/>
                    </a:lnTo>
                    <a:lnTo>
                      <a:pt x="10049" y="2109"/>
                    </a:lnTo>
                    <a:lnTo>
                      <a:pt x="10284" y="1874"/>
                    </a:lnTo>
                    <a:lnTo>
                      <a:pt x="10624" y="1555"/>
                    </a:lnTo>
                    <a:lnTo>
                      <a:pt x="10624" y="1555"/>
                    </a:lnTo>
                    <a:lnTo>
                      <a:pt x="10986" y="1214"/>
                    </a:lnTo>
                    <a:lnTo>
                      <a:pt x="11071" y="1129"/>
                    </a:lnTo>
                    <a:lnTo>
                      <a:pt x="11220" y="980"/>
                    </a:lnTo>
                    <a:lnTo>
                      <a:pt x="11220" y="980"/>
                    </a:lnTo>
                    <a:lnTo>
                      <a:pt x="11646" y="618"/>
                    </a:lnTo>
                    <a:lnTo>
                      <a:pt x="11646" y="618"/>
                    </a:lnTo>
                    <a:lnTo>
                      <a:pt x="11902" y="427"/>
                    </a:lnTo>
                    <a:lnTo>
                      <a:pt x="11902" y="427"/>
                    </a:lnTo>
                    <a:lnTo>
                      <a:pt x="12157" y="235"/>
                    </a:lnTo>
                    <a:lnTo>
                      <a:pt x="12157" y="235"/>
                    </a:lnTo>
                    <a:lnTo>
                      <a:pt x="12200" y="193"/>
                    </a:lnTo>
                    <a:lnTo>
                      <a:pt x="12221" y="150"/>
                    </a:lnTo>
                    <a:lnTo>
                      <a:pt x="12221" y="150"/>
                    </a:lnTo>
                    <a:lnTo>
                      <a:pt x="12221" y="86"/>
                    </a:lnTo>
                    <a:lnTo>
                      <a:pt x="12178" y="43"/>
                    </a:lnTo>
                    <a:lnTo>
                      <a:pt x="12178" y="43"/>
                    </a:lnTo>
                    <a:lnTo>
                      <a:pt x="12136" y="1"/>
                    </a:lnTo>
                    <a:lnTo>
                      <a:pt x="1207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2989;p49">
                <a:extLst>
                  <a:ext uri="{FF2B5EF4-FFF2-40B4-BE49-F238E27FC236}">
                    <a16:creationId xmlns:a16="http://schemas.microsoft.com/office/drawing/2014/main" id="{F0C651EF-8A34-E58D-5DD4-0551FE5B6807}"/>
                  </a:ext>
                </a:extLst>
              </p:cNvPr>
              <p:cNvSpPr/>
              <p:nvPr/>
            </p:nvSpPr>
            <p:spPr>
              <a:xfrm>
                <a:off x="4683470" y="3201920"/>
                <a:ext cx="127798" cy="105281"/>
              </a:xfrm>
              <a:custGeom>
                <a:avLst/>
                <a:gdLst/>
                <a:ahLst/>
                <a:cxnLst/>
                <a:rect l="l" t="t" r="r" b="b"/>
                <a:pathLst>
                  <a:path w="13775" h="11348" extrusionOk="0">
                    <a:moveTo>
                      <a:pt x="13647" y="0"/>
                    </a:moveTo>
                    <a:lnTo>
                      <a:pt x="13562" y="21"/>
                    </a:lnTo>
                    <a:lnTo>
                      <a:pt x="13391" y="149"/>
                    </a:lnTo>
                    <a:lnTo>
                      <a:pt x="12817" y="511"/>
                    </a:lnTo>
                    <a:lnTo>
                      <a:pt x="12497" y="703"/>
                    </a:lnTo>
                    <a:lnTo>
                      <a:pt x="12199" y="894"/>
                    </a:lnTo>
                    <a:lnTo>
                      <a:pt x="11603" y="1256"/>
                    </a:lnTo>
                    <a:lnTo>
                      <a:pt x="11050" y="1661"/>
                    </a:lnTo>
                    <a:lnTo>
                      <a:pt x="10624" y="1980"/>
                    </a:lnTo>
                    <a:lnTo>
                      <a:pt x="10219" y="2299"/>
                    </a:lnTo>
                    <a:lnTo>
                      <a:pt x="9964" y="2512"/>
                    </a:lnTo>
                    <a:lnTo>
                      <a:pt x="9751" y="2661"/>
                    </a:lnTo>
                    <a:lnTo>
                      <a:pt x="9410" y="2917"/>
                    </a:lnTo>
                    <a:lnTo>
                      <a:pt x="9134" y="3151"/>
                    </a:lnTo>
                    <a:lnTo>
                      <a:pt x="8857" y="3385"/>
                    </a:lnTo>
                    <a:lnTo>
                      <a:pt x="8282" y="3832"/>
                    </a:lnTo>
                    <a:lnTo>
                      <a:pt x="7707" y="4258"/>
                    </a:lnTo>
                    <a:lnTo>
                      <a:pt x="6728" y="4961"/>
                    </a:lnTo>
                    <a:lnTo>
                      <a:pt x="6536" y="5088"/>
                    </a:lnTo>
                    <a:lnTo>
                      <a:pt x="5983" y="5493"/>
                    </a:lnTo>
                    <a:lnTo>
                      <a:pt x="5791" y="5642"/>
                    </a:lnTo>
                    <a:lnTo>
                      <a:pt x="5323" y="5982"/>
                    </a:lnTo>
                    <a:lnTo>
                      <a:pt x="4918" y="6280"/>
                    </a:lnTo>
                    <a:lnTo>
                      <a:pt x="4727" y="6408"/>
                    </a:lnTo>
                    <a:lnTo>
                      <a:pt x="4450" y="6621"/>
                    </a:lnTo>
                    <a:lnTo>
                      <a:pt x="4173" y="6834"/>
                    </a:lnTo>
                    <a:lnTo>
                      <a:pt x="3875" y="7089"/>
                    </a:lnTo>
                    <a:lnTo>
                      <a:pt x="3683" y="7260"/>
                    </a:lnTo>
                    <a:lnTo>
                      <a:pt x="3492" y="7409"/>
                    </a:lnTo>
                    <a:lnTo>
                      <a:pt x="3173" y="7686"/>
                    </a:lnTo>
                    <a:lnTo>
                      <a:pt x="2917" y="7920"/>
                    </a:lnTo>
                    <a:lnTo>
                      <a:pt x="2683" y="8154"/>
                    </a:lnTo>
                    <a:lnTo>
                      <a:pt x="2491" y="8388"/>
                    </a:lnTo>
                    <a:lnTo>
                      <a:pt x="2385" y="8516"/>
                    </a:lnTo>
                    <a:lnTo>
                      <a:pt x="2257" y="8665"/>
                    </a:lnTo>
                    <a:lnTo>
                      <a:pt x="2044" y="8899"/>
                    </a:lnTo>
                    <a:lnTo>
                      <a:pt x="1853" y="9155"/>
                    </a:lnTo>
                    <a:lnTo>
                      <a:pt x="1725" y="9325"/>
                    </a:lnTo>
                    <a:lnTo>
                      <a:pt x="1491" y="9687"/>
                    </a:lnTo>
                    <a:lnTo>
                      <a:pt x="1107" y="10155"/>
                    </a:lnTo>
                    <a:lnTo>
                      <a:pt x="895" y="10411"/>
                    </a:lnTo>
                    <a:lnTo>
                      <a:pt x="660" y="10645"/>
                    </a:lnTo>
                    <a:lnTo>
                      <a:pt x="362" y="10900"/>
                    </a:lnTo>
                    <a:lnTo>
                      <a:pt x="86" y="11071"/>
                    </a:lnTo>
                    <a:lnTo>
                      <a:pt x="43" y="11113"/>
                    </a:lnTo>
                    <a:lnTo>
                      <a:pt x="22" y="11134"/>
                    </a:lnTo>
                    <a:lnTo>
                      <a:pt x="0" y="11198"/>
                    </a:lnTo>
                    <a:lnTo>
                      <a:pt x="0" y="11241"/>
                    </a:lnTo>
                    <a:lnTo>
                      <a:pt x="22" y="11283"/>
                    </a:lnTo>
                    <a:lnTo>
                      <a:pt x="64" y="11326"/>
                    </a:lnTo>
                    <a:lnTo>
                      <a:pt x="128" y="11347"/>
                    </a:lnTo>
                    <a:lnTo>
                      <a:pt x="192" y="11326"/>
                    </a:lnTo>
                    <a:lnTo>
                      <a:pt x="235" y="11283"/>
                    </a:lnTo>
                    <a:lnTo>
                      <a:pt x="298" y="11262"/>
                    </a:lnTo>
                    <a:lnTo>
                      <a:pt x="597" y="11049"/>
                    </a:lnTo>
                    <a:lnTo>
                      <a:pt x="809" y="10858"/>
                    </a:lnTo>
                    <a:lnTo>
                      <a:pt x="1001" y="10666"/>
                    </a:lnTo>
                    <a:lnTo>
                      <a:pt x="1235" y="10411"/>
                    </a:lnTo>
                    <a:lnTo>
                      <a:pt x="1342" y="10283"/>
                    </a:lnTo>
                    <a:lnTo>
                      <a:pt x="1682" y="9900"/>
                    </a:lnTo>
                    <a:lnTo>
                      <a:pt x="2023" y="9453"/>
                    </a:lnTo>
                    <a:lnTo>
                      <a:pt x="2364" y="9027"/>
                    </a:lnTo>
                    <a:lnTo>
                      <a:pt x="2747" y="8580"/>
                    </a:lnTo>
                    <a:lnTo>
                      <a:pt x="3109" y="8218"/>
                    </a:lnTo>
                    <a:lnTo>
                      <a:pt x="3343" y="8005"/>
                    </a:lnTo>
                    <a:lnTo>
                      <a:pt x="3620" y="7792"/>
                    </a:lnTo>
                    <a:lnTo>
                      <a:pt x="4216" y="7324"/>
                    </a:lnTo>
                    <a:lnTo>
                      <a:pt x="4620" y="7004"/>
                    </a:lnTo>
                    <a:lnTo>
                      <a:pt x="5067" y="6706"/>
                    </a:lnTo>
                    <a:lnTo>
                      <a:pt x="5344" y="6493"/>
                    </a:lnTo>
                    <a:lnTo>
                      <a:pt x="5876" y="6131"/>
                    </a:lnTo>
                    <a:lnTo>
                      <a:pt x="6558" y="5642"/>
                    </a:lnTo>
                    <a:lnTo>
                      <a:pt x="7771" y="4769"/>
                    </a:lnTo>
                    <a:lnTo>
                      <a:pt x="7835" y="4726"/>
                    </a:lnTo>
                    <a:lnTo>
                      <a:pt x="8325" y="4343"/>
                    </a:lnTo>
                    <a:lnTo>
                      <a:pt x="8899" y="3896"/>
                    </a:lnTo>
                    <a:lnTo>
                      <a:pt x="9432" y="3449"/>
                    </a:lnTo>
                    <a:lnTo>
                      <a:pt x="10006" y="2981"/>
                    </a:lnTo>
                    <a:lnTo>
                      <a:pt x="10390" y="2661"/>
                    </a:lnTo>
                    <a:lnTo>
                      <a:pt x="11050" y="2108"/>
                    </a:lnTo>
                    <a:lnTo>
                      <a:pt x="11603" y="1682"/>
                    </a:lnTo>
                    <a:lnTo>
                      <a:pt x="12178" y="1278"/>
                    </a:lnTo>
                    <a:lnTo>
                      <a:pt x="12582" y="1001"/>
                    </a:lnTo>
                    <a:lnTo>
                      <a:pt x="12859" y="809"/>
                    </a:lnTo>
                    <a:lnTo>
                      <a:pt x="13242" y="532"/>
                    </a:lnTo>
                    <a:lnTo>
                      <a:pt x="13604" y="320"/>
                    </a:lnTo>
                    <a:lnTo>
                      <a:pt x="13732" y="234"/>
                    </a:lnTo>
                    <a:lnTo>
                      <a:pt x="13753" y="213"/>
                    </a:lnTo>
                    <a:lnTo>
                      <a:pt x="13775" y="149"/>
                    </a:lnTo>
                    <a:lnTo>
                      <a:pt x="13775" y="107"/>
                    </a:lnTo>
                    <a:lnTo>
                      <a:pt x="13753" y="64"/>
                    </a:lnTo>
                    <a:lnTo>
                      <a:pt x="13711" y="21"/>
                    </a:lnTo>
                    <a:lnTo>
                      <a:pt x="13647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2990;p49">
                <a:extLst>
                  <a:ext uri="{FF2B5EF4-FFF2-40B4-BE49-F238E27FC236}">
                    <a16:creationId xmlns:a16="http://schemas.microsoft.com/office/drawing/2014/main" id="{06679B80-1B0B-04EF-1AE9-4A5526CFFA74}"/>
                  </a:ext>
                </a:extLst>
              </p:cNvPr>
              <p:cNvSpPr/>
              <p:nvPr/>
            </p:nvSpPr>
            <p:spPr>
              <a:xfrm>
                <a:off x="4683470" y="3201920"/>
                <a:ext cx="127798" cy="105281"/>
              </a:xfrm>
              <a:custGeom>
                <a:avLst/>
                <a:gdLst/>
                <a:ahLst/>
                <a:cxnLst/>
                <a:rect l="l" t="t" r="r" b="b"/>
                <a:pathLst>
                  <a:path w="13775" h="11348" fill="none" extrusionOk="0">
                    <a:moveTo>
                      <a:pt x="13647" y="0"/>
                    </a:moveTo>
                    <a:lnTo>
                      <a:pt x="13647" y="0"/>
                    </a:lnTo>
                    <a:lnTo>
                      <a:pt x="13562" y="21"/>
                    </a:lnTo>
                    <a:lnTo>
                      <a:pt x="13391" y="149"/>
                    </a:lnTo>
                    <a:lnTo>
                      <a:pt x="13391" y="149"/>
                    </a:lnTo>
                    <a:lnTo>
                      <a:pt x="12817" y="511"/>
                    </a:lnTo>
                    <a:lnTo>
                      <a:pt x="12497" y="703"/>
                    </a:lnTo>
                    <a:lnTo>
                      <a:pt x="12199" y="894"/>
                    </a:lnTo>
                    <a:lnTo>
                      <a:pt x="12199" y="894"/>
                    </a:lnTo>
                    <a:lnTo>
                      <a:pt x="11603" y="1256"/>
                    </a:lnTo>
                    <a:lnTo>
                      <a:pt x="11603" y="1256"/>
                    </a:lnTo>
                    <a:lnTo>
                      <a:pt x="11050" y="1661"/>
                    </a:lnTo>
                    <a:lnTo>
                      <a:pt x="11050" y="1661"/>
                    </a:lnTo>
                    <a:lnTo>
                      <a:pt x="10624" y="1980"/>
                    </a:lnTo>
                    <a:lnTo>
                      <a:pt x="10219" y="2299"/>
                    </a:lnTo>
                    <a:lnTo>
                      <a:pt x="9964" y="2512"/>
                    </a:lnTo>
                    <a:lnTo>
                      <a:pt x="9751" y="2661"/>
                    </a:lnTo>
                    <a:lnTo>
                      <a:pt x="9410" y="2917"/>
                    </a:lnTo>
                    <a:lnTo>
                      <a:pt x="9134" y="3151"/>
                    </a:lnTo>
                    <a:lnTo>
                      <a:pt x="8857" y="3385"/>
                    </a:lnTo>
                    <a:lnTo>
                      <a:pt x="8857" y="3385"/>
                    </a:lnTo>
                    <a:lnTo>
                      <a:pt x="8282" y="3832"/>
                    </a:lnTo>
                    <a:lnTo>
                      <a:pt x="7707" y="4258"/>
                    </a:lnTo>
                    <a:lnTo>
                      <a:pt x="7707" y="4258"/>
                    </a:lnTo>
                    <a:lnTo>
                      <a:pt x="6728" y="4961"/>
                    </a:lnTo>
                    <a:lnTo>
                      <a:pt x="6536" y="5088"/>
                    </a:lnTo>
                    <a:lnTo>
                      <a:pt x="6536" y="5088"/>
                    </a:lnTo>
                    <a:lnTo>
                      <a:pt x="5983" y="5493"/>
                    </a:lnTo>
                    <a:lnTo>
                      <a:pt x="5791" y="5642"/>
                    </a:lnTo>
                    <a:lnTo>
                      <a:pt x="5323" y="5982"/>
                    </a:lnTo>
                    <a:lnTo>
                      <a:pt x="4918" y="6280"/>
                    </a:lnTo>
                    <a:lnTo>
                      <a:pt x="4727" y="6408"/>
                    </a:lnTo>
                    <a:lnTo>
                      <a:pt x="4727" y="6408"/>
                    </a:lnTo>
                    <a:lnTo>
                      <a:pt x="4450" y="6621"/>
                    </a:lnTo>
                    <a:lnTo>
                      <a:pt x="4173" y="6834"/>
                    </a:lnTo>
                    <a:lnTo>
                      <a:pt x="4173" y="6834"/>
                    </a:lnTo>
                    <a:lnTo>
                      <a:pt x="3875" y="7089"/>
                    </a:lnTo>
                    <a:lnTo>
                      <a:pt x="3683" y="7260"/>
                    </a:lnTo>
                    <a:lnTo>
                      <a:pt x="3492" y="7409"/>
                    </a:lnTo>
                    <a:lnTo>
                      <a:pt x="3492" y="7409"/>
                    </a:lnTo>
                    <a:lnTo>
                      <a:pt x="3173" y="7686"/>
                    </a:lnTo>
                    <a:lnTo>
                      <a:pt x="3173" y="7686"/>
                    </a:lnTo>
                    <a:lnTo>
                      <a:pt x="2917" y="7920"/>
                    </a:lnTo>
                    <a:lnTo>
                      <a:pt x="2917" y="7920"/>
                    </a:lnTo>
                    <a:lnTo>
                      <a:pt x="2683" y="8154"/>
                    </a:lnTo>
                    <a:lnTo>
                      <a:pt x="2683" y="8154"/>
                    </a:lnTo>
                    <a:lnTo>
                      <a:pt x="2491" y="8388"/>
                    </a:lnTo>
                    <a:lnTo>
                      <a:pt x="2385" y="8516"/>
                    </a:lnTo>
                    <a:lnTo>
                      <a:pt x="2257" y="8665"/>
                    </a:lnTo>
                    <a:lnTo>
                      <a:pt x="2257" y="8665"/>
                    </a:lnTo>
                    <a:lnTo>
                      <a:pt x="2044" y="8899"/>
                    </a:lnTo>
                    <a:lnTo>
                      <a:pt x="1853" y="9155"/>
                    </a:lnTo>
                    <a:lnTo>
                      <a:pt x="1725" y="9325"/>
                    </a:lnTo>
                    <a:lnTo>
                      <a:pt x="1725" y="9325"/>
                    </a:lnTo>
                    <a:lnTo>
                      <a:pt x="1491" y="9687"/>
                    </a:lnTo>
                    <a:lnTo>
                      <a:pt x="1491" y="9687"/>
                    </a:lnTo>
                    <a:lnTo>
                      <a:pt x="1107" y="10155"/>
                    </a:lnTo>
                    <a:lnTo>
                      <a:pt x="895" y="10411"/>
                    </a:lnTo>
                    <a:lnTo>
                      <a:pt x="660" y="10645"/>
                    </a:lnTo>
                    <a:lnTo>
                      <a:pt x="660" y="10645"/>
                    </a:lnTo>
                    <a:lnTo>
                      <a:pt x="362" y="10900"/>
                    </a:lnTo>
                    <a:lnTo>
                      <a:pt x="362" y="10900"/>
                    </a:lnTo>
                    <a:lnTo>
                      <a:pt x="86" y="11071"/>
                    </a:lnTo>
                    <a:lnTo>
                      <a:pt x="43" y="11113"/>
                    </a:lnTo>
                    <a:lnTo>
                      <a:pt x="43" y="11113"/>
                    </a:lnTo>
                    <a:lnTo>
                      <a:pt x="22" y="11134"/>
                    </a:lnTo>
                    <a:lnTo>
                      <a:pt x="0" y="11198"/>
                    </a:lnTo>
                    <a:lnTo>
                      <a:pt x="0" y="11198"/>
                    </a:lnTo>
                    <a:lnTo>
                      <a:pt x="0" y="11241"/>
                    </a:lnTo>
                    <a:lnTo>
                      <a:pt x="22" y="11283"/>
                    </a:lnTo>
                    <a:lnTo>
                      <a:pt x="22" y="11283"/>
                    </a:lnTo>
                    <a:lnTo>
                      <a:pt x="64" y="11326"/>
                    </a:lnTo>
                    <a:lnTo>
                      <a:pt x="128" y="11347"/>
                    </a:lnTo>
                    <a:lnTo>
                      <a:pt x="128" y="11347"/>
                    </a:lnTo>
                    <a:lnTo>
                      <a:pt x="192" y="11326"/>
                    </a:lnTo>
                    <a:lnTo>
                      <a:pt x="235" y="11283"/>
                    </a:lnTo>
                    <a:lnTo>
                      <a:pt x="298" y="11262"/>
                    </a:lnTo>
                    <a:lnTo>
                      <a:pt x="298" y="11262"/>
                    </a:lnTo>
                    <a:lnTo>
                      <a:pt x="597" y="11049"/>
                    </a:lnTo>
                    <a:lnTo>
                      <a:pt x="597" y="11049"/>
                    </a:lnTo>
                    <a:lnTo>
                      <a:pt x="809" y="10858"/>
                    </a:lnTo>
                    <a:lnTo>
                      <a:pt x="1001" y="10666"/>
                    </a:lnTo>
                    <a:lnTo>
                      <a:pt x="1001" y="10666"/>
                    </a:lnTo>
                    <a:lnTo>
                      <a:pt x="1235" y="10411"/>
                    </a:lnTo>
                    <a:lnTo>
                      <a:pt x="1342" y="10283"/>
                    </a:lnTo>
                    <a:lnTo>
                      <a:pt x="1342" y="10283"/>
                    </a:lnTo>
                    <a:lnTo>
                      <a:pt x="1682" y="9900"/>
                    </a:lnTo>
                    <a:lnTo>
                      <a:pt x="1682" y="9900"/>
                    </a:lnTo>
                    <a:lnTo>
                      <a:pt x="2023" y="9453"/>
                    </a:lnTo>
                    <a:lnTo>
                      <a:pt x="2023" y="9453"/>
                    </a:lnTo>
                    <a:lnTo>
                      <a:pt x="2364" y="9027"/>
                    </a:lnTo>
                    <a:lnTo>
                      <a:pt x="2364" y="9027"/>
                    </a:lnTo>
                    <a:lnTo>
                      <a:pt x="2747" y="8580"/>
                    </a:lnTo>
                    <a:lnTo>
                      <a:pt x="3109" y="8218"/>
                    </a:lnTo>
                    <a:lnTo>
                      <a:pt x="3109" y="8218"/>
                    </a:lnTo>
                    <a:lnTo>
                      <a:pt x="3343" y="8005"/>
                    </a:lnTo>
                    <a:lnTo>
                      <a:pt x="3620" y="7792"/>
                    </a:lnTo>
                    <a:lnTo>
                      <a:pt x="3620" y="7792"/>
                    </a:lnTo>
                    <a:lnTo>
                      <a:pt x="4216" y="7324"/>
                    </a:lnTo>
                    <a:lnTo>
                      <a:pt x="4216" y="7324"/>
                    </a:lnTo>
                    <a:lnTo>
                      <a:pt x="4620" y="7004"/>
                    </a:lnTo>
                    <a:lnTo>
                      <a:pt x="5067" y="6706"/>
                    </a:lnTo>
                    <a:lnTo>
                      <a:pt x="5344" y="6493"/>
                    </a:lnTo>
                    <a:lnTo>
                      <a:pt x="5876" y="6131"/>
                    </a:lnTo>
                    <a:lnTo>
                      <a:pt x="5876" y="6131"/>
                    </a:lnTo>
                    <a:lnTo>
                      <a:pt x="6558" y="5642"/>
                    </a:lnTo>
                    <a:lnTo>
                      <a:pt x="6558" y="5642"/>
                    </a:lnTo>
                    <a:lnTo>
                      <a:pt x="7771" y="4769"/>
                    </a:lnTo>
                    <a:lnTo>
                      <a:pt x="7835" y="4726"/>
                    </a:lnTo>
                    <a:lnTo>
                      <a:pt x="7835" y="4726"/>
                    </a:lnTo>
                    <a:lnTo>
                      <a:pt x="8325" y="4343"/>
                    </a:lnTo>
                    <a:lnTo>
                      <a:pt x="8325" y="4343"/>
                    </a:lnTo>
                    <a:lnTo>
                      <a:pt x="8899" y="3896"/>
                    </a:lnTo>
                    <a:lnTo>
                      <a:pt x="8899" y="3896"/>
                    </a:lnTo>
                    <a:lnTo>
                      <a:pt x="9432" y="3449"/>
                    </a:lnTo>
                    <a:lnTo>
                      <a:pt x="9432" y="3449"/>
                    </a:lnTo>
                    <a:lnTo>
                      <a:pt x="10006" y="2981"/>
                    </a:lnTo>
                    <a:lnTo>
                      <a:pt x="10390" y="2661"/>
                    </a:lnTo>
                    <a:lnTo>
                      <a:pt x="10390" y="2661"/>
                    </a:lnTo>
                    <a:lnTo>
                      <a:pt x="11050" y="2108"/>
                    </a:lnTo>
                    <a:lnTo>
                      <a:pt x="11050" y="2108"/>
                    </a:lnTo>
                    <a:lnTo>
                      <a:pt x="11603" y="1682"/>
                    </a:lnTo>
                    <a:lnTo>
                      <a:pt x="12178" y="1278"/>
                    </a:lnTo>
                    <a:lnTo>
                      <a:pt x="12178" y="1278"/>
                    </a:lnTo>
                    <a:lnTo>
                      <a:pt x="12582" y="1001"/>
                    </a:lnTo>
                    <a:lnTo>
                      <a:pt x="12859" y="809"/>
                    </a:lnTo>
                    <a:lnTo>
                      <a:pt x="12859" y="809"/>
                    </a:lnTo>
                    <a:lnTo>
                      <a:pt x="13242" y="532"/>
                    </a:lnTo>
                    <a:lnTo>
                      <a:pt x="13604" y="320"/>
                    </a:lnTo>
                    <a:lnTo>
                      <a:pt x="13732" y="234"/>
                    </a:lnTo>
                    <a:lnTo>
                      <a:pt x="13732" y="234"/>
                    </a:lnTo>
                    <a:lnTo>
                      <a:pt x="13753" y="213"/>
                    </a:lnTo>
                    <a:lnTo>
                      <a:pt x="13775" y="149"/>
                    </a:lnTo>
                    <a:lnTo>
                      <a:pt x="13775" y="149"/>
                    </a:lnTo>
                    <a:lnTo>
                      <a:pt x="13775" y="107"/>
                    </a:lnTo>
                    <a:lnTo>
                      <a:pt x="13753" y="64"/>
                    </a:lnTo>
                    <a:lnTo>
                      <a:pt x="13753" y="64"/>
                    </a:lnTo>
                    <a:lnTo>
                      <a:pt x="13711" y="21"/>
                    </a:lnTo>
                    <a:lnTo>
                      <a:pt x="1364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2991;p49">
                <a:extLst>
                  <a:ext uri="{FF2B5EF4-FFF2-40B4-BE49-F238E27FC236}">
                    <a16:creationId xmlns:a16="http://schemas.microsoft.com/office/drawing/2014/main" id="{3DC473FF-62BB-432F-02D4-9FD61A75A0C9}"/>
                  </a:ext>
                </a:extLst>
              </p:cNvPr>
              <p:cNvSpPr/>
              <p:nvPr/>
            </p:nvSpPr>
            <p:spPr>
              <a:xfrm>
                <a:off x="4803742" y="3097641"/>
                <a:ext cx="160584" cy="91458"/>
              </a:xfrm>
              <a:custGeom>
                <a:avLst/>
                <a:gdLst/>
                <a:ahLst/>
                <a:cxnLst/>
                <a:rect l="l" t="t" r="r" b="b"/>
                <a:pathLst>
                  <a:path w="17309" h="9858" extrusionOk="0">
                    <a:moveTo>
                      <a:pt x="17160" y="0"/>
                    </a:moveTo>
                    <a:lnTo>
                      <a:pt x="17032" y="43"/>
                    </a:lnTo>
                    <a:lnTo>
                      <a:pt x="16649" y="128"/>
                    </a:lnTo>
                    <a:lnTo>
                      <a:pt x="16393" y="192"/>
                    </a:lnTo>
                    <a:lnTo>
                      <a:pt x="16138" y="277"/>
                    </a:lnTo>
                    <a:lnTo>
                      <a:pt x="15627" y="469"/>
                    </a:lnTo>
                    <a:lnTo>
                      <a:pt x="15137" y="660"/>
                    </a:lnTo>
                    <a:lnTo>
                      <a:pt x="14967" y="746"/>
                    </a:lnTo>
                    <a:lnTo>
                      <a:pt x="14562" y="916"/>
                    </a:lnTo>
                    <a:lnTo>
                      <a:pt x="14179" y="1086"/>
                    </a:lnTo>
                    <a:lnTo>
                      <a:pt x="13690" y="1342"/>
                    </a:lnTo>
                    <a:lnTo>
                      <a:pt x="13221" y="1576"/>
                    </a:lnTo>
                    <a:lnTo>
                      <a:pt x="12221" y="2108"/>
                    </a:lnTo>
                    <a:lnTo>
                      <a:pt x="11710" y="2406"/>
                    </a:lnTo>
                    <a:lnTo>
                      <a:pt x="11220" y="2704"/>
                    </a:lnTo>
                    <a:lnTo>
                      <a:pt x="11092" y="2768"/>
                    </a:lnTo>
                    <a:lnTo>
                      <a:pt x="11050" y="2811"/>
                    </a:lnTo>
                    <a:lnTo>
                      <a:pt x="10645" y="3066"/>
                    </a:lnTo>
                    <a:lnTo>
                      <a:pt x="10241" y="3322"/>
                    </a:lnTo>
                    <a:lnTo>
                      <a:pt x="10028" y="3471"/>
                    </a:lnTo>
                    <a:lnTo>
                      <a:pt x="9964" y="3534"/>
                    </a:lnTo>
                    <a:lnTo>
                      <a:pt x="9772" y="3662"/>
                    </a:lnTo>
                    <a:lnTo>
                      <a:pt x="9538" y="3811"/>
                    </a:lnTo>
                    <a:lnTo>
                      <a:pt x="9325" y="3939"/>
                    </a:lnTo>
                    <a:lnTo>
                      <a:pt x="9261" y="3982"/>
                    </a:lnTo>
                    <a:lnTo>
                      <a:pt x="8687" y="4258"/>
                    </a:lnTo>
                    <a:lnTo>
                      <a:pt x="8474" y="4343"/>
                    </a:lnTo>
                    <a:lnTo>
                      <a:pt x="8048" y="4535"/>
                    </a:lnTo>
                    <a:lnTo>
                      <a:pt x="7452" y="4791"/>
                    </a:lnTo>
                    <a:lnTo>
                      <a:pt x="6856" y="5089"/>
                    </a:lnTo>
                    <a:lnTo>
                      <a:pt x="6238" y="5408"/>
                    </a:lnTo>
                    <a:lnTo>
                      <a:pt x="6174" y="5429"/>
                    </a:lnTo>
                    <a:lnTo>
                      <a:pt x="6089" y="5493"/>
                    </a:lnTo>
                    <a:lnTo>
                      <a:pt x="5685" y="5706"/>
                    </a:lnTo>
                    <a:lnTo>
                      <a:pt x="4407" y="6430"/>
                    </a:lnTo>
                    <a:lnTo>
                      <a:pt x="3960" y="6707"/>
                    </a:lnTo>
                    <a:lnTo>
                      <a:pt x="3322" y="7068"/>
                    </a:lnTo>
                    <a:lnTo>
                      <a:pt x="3024" y="7239"/>
                    </a:lnTo>
                    <a:lnTo>
                      <a:pt x="2726" y="7430"/>
                    </a:lnTo>
                    <a:lnTo>
                      <a:pt x="2172" y="7792"/>
                    </a:lnTo>
                    <a:lnTo>
                      <a:pt x="1640" y="8197"/>
                    </a:lnTo>
                    <a:lnTo>
                      <a:pt x="1384" y="8410"/>
                    </a:lnTo>
                    <a:lnTo>
                      <a:pt x="1129" y="8644"/>
                    </a:lnTo>
                    <a:lnTo>
                      <a:pt x="916" y="8835"/>
                    </a:lnTo>
                    <a:lnTo>
                      <a:pt x="682" y="9027"/>
                    </a:lnTo>
                    <a:lnTo>
                      <a:pt x="639" y="9070"/>
                    </a:lnTo>
                    <a:lnTo>
                      <a:pt x="320" y="9346"/>
                    </a:lnTo>
                    <a:lnTo>
                      <a:pt x="22" y="9644"/>
                    </a:lnTo>
                    <a:lnTo>
                      <a:pt x="1" y="9687"/>
                    </a:lnTo>
                    <a:lnTo>
                      <a:pt x="1" y="9730"/>
                    </a:lnTo>
                    <a:lnTo>
                      <a:pt x="1" y="9794"/>
                    </a:lnTo>
                    <a:lnTo>
                      <a:pt x="43" y="9836"/>
                    </a:lnTo>
                    <a:lnTo>
                      <a:pt x="86" y="9857"/>
                    </a:lnTo>
                    <a:lnTo>
                      <a:pt x="192" y="9857"/>
                    </a:lnTo>
                    <a:lnTo>
                      <a:pt x="213" y="9815"/>
                    </a:lnTo>
                    <a:lnTo>
                      <a:pt x="384" y="9666"/>
                    </a:lnTo>
                    <a:lnTo>
                      <a:pt x="533" y="9495"/>
                    </a:lnTo>
                    <a:lnTo>
                      <a:pt x="852" y="9240"/>
                    </a:lnTo>
                    <a:lnTo>
                      <a:pt x="1214" y="8921"/>
                    </a:lnTo>
                    <a:lnTo>
                      <a:pt x="1299" y="8835"/>
                    </a:lnTo>
                    <a:lnTo>
                      <a:pt x="1491" y="8665"/>
                    </a:lnTo>
                    <a:lnTo>
                      <a:pt x="1853" y="8367"/>
                    </a:lnTo>
                    <a:lnTo>
                      <a:pt x="2172" y="8112"/>
                    </a:lnTo>
                    <a:lnTo>
                      <a:pt x="2513" y="7877"/>
                    </a:lnTo>
                    <a:lnTo>
                      <a:pt x="2896" y="7643"/>
                    </a:lnTo>
                    <a:lnTo>
                      <a:pt x="3300" y="7409"/>
                    </a:lnTo>
                    <a:lnTo>
                      <a:pt x="4833" y="6579"/>
                    </a:lnTo>
                    <a:lnTo>
                      <a:pt x="5174" y="6366"/>
                    </a:lnTo>
                    <a:lnTo>
                      <a:pt x="5642" y="6110"/>
                    </a:lnTo>
                    <a:lnTo>
                      <a:pt x="6409" y="5685"/>
                    </a:lnTo>
                    <a:lnTo>
                      <a:pt x="6983" y="5387"/>
                    </a:lnTo>
                    <a:lnTo>
                      <a:pt x="7580" y="5110"/>
                    </a:lnTo>
                    <a:lnTo>
                      <a:pt x="7835" y="4982"/>
                    </a:lnTo>
                    <a:lnTo>
                      <a:pt x="8197" y="4833"/>
                    </a:lnTo>
                    <a:lnTo>
                      <a:pt x="8516" y="4684"/>
                    </a:lnTo>
                    <a:lnTo>
                      <a:pt x="8559" y="4663"/>
                    </a:lnTo>
                    <a:lnTo>
                      <a:pt x="8814" y="4556"/>
                    </a:lnTo>
                    <a:lnTo>
                      <a:pt x="9134" y="4407"/>
                    </a:lnTo>
                    <a:lnTo>
                      <a:pt x="9410" y="4258"/>
                    </a:lnTo>
                    <a:lnTo>
                      <a:pt x="9730" y="4088"/>
                    </a:lnTo>
                    <a:lnTo>
                      <a:pt x="10007" y="3896"/>
                    </a:lnTo>
                    <a:lnTo>
                      <a:pt x="10219" y="3747"/>
                    </a:lnTo>
                    <a:lnTo>
                      <a:pt x="10581" y="3492"/>
                    </a:lnTo>
                    <a:lnTo>
                      <a:pt x="11177" y="3109"/>
                    </a:lnTo>
                    <a:lnTo>
                      <a:pt x="11731" y="2747"/>
                    </a:lnTo>
                    <a:lnTo>
                      <a:pt x="12306" y="2406"/>
                    </a:lnTo>
                    <a:lnTo>
                      <a:pt x="12668" y="2193"/>
                    </a:lnTo>
                    <a:lnTo>
                      <a:pt x="12923" y="2044"/>
                    </a:lnTo>
                    <a:lnTo>
                      <a:pt x="13179" y="1895"/>
                    </a:lnTo>
                    <a:lnTo>
                      <a:pt x="13434" y="1746"/>
                    </a:lnTo>
                    <a:lnTo>
                      <a:pt x="14222" y="1342"/>
                    </a:lnTo>
                    <a:lnTo>
                      <a:pt x="14967" y="1022"/>
                    </a:lnTo>
                    <a:lnTo>
                      <a:pt x="15116" y="958"/>
                    </a:lnTo>
                    <a:lnTo>
                      <a:pt x="15968" y="618"/>
                    </a:lnTo>
                    <a:lnTo>
                      <a:pt x="16393" y="469"/>
                    </a:lnTo>
                    <a:lnTo>
                      <a:pt x="16819" y="341"/>
                    </a:lnTo>
                    <a:lnTo>
                      <a:pt x="16883" y="341"/>
                    </a:lnTo>
                    <a:lnTo>
                      <a:pt x="17202" y="256"/>
                    </a:lnTo>
                    <a:lnTo>
                      <a:pt x="17245" y="256"/>
                    </a:lnTo>
                    <a:lnTo>
                      <a:pt x="17287" y="213"/>
                    </a:lnTo>
                    <a:lnTo>
                      <a:pt x="17309" y="171"/>
                    </a:lnTo>
                    <a:lnTo>
                      <a:pt x="17309" y="128"/>
                    </a:lnTo>
                    <a:lnTo>
                      <a:pt x="17309" y="86"/>
                    </a:lnTo>
                    <a:lnTo>
                      <a:pt x="17266" y="43"/>
                    </a:lnTo>
                    <a:lnTo>
                      <a:pt x="17245" y="22"/>
                    </a:lnTo>
                    <a:lnTo>
                      <a:pt x="17202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2992;p49">
                <a:extLst>
                  <a:ext uri="{FF2B5EF4-FFF2-40B4-BE49-F238E27FC236}">
                    <a16:creationId xmlns:a16="http://schemas.microsoft.com/office/drawing/2014/main" id="{D14A45F6-9E4E-05D4-46E2-1510B63D3428}"/>
                  </a:ext>
                </a:extLst>
              </p:cNvPr>
              <p:cNvSpPr/>
              <p:nvPr/>
            </p:nvSpPr>
            <p:spPr>
              <a:xfrm>
                <a:off x="4803742" y="3097641"/>
                <a:ext cx="160584" cy="91458"/>
              </a:xfrm>
              <a:custGeom>
                <a:avLst/>
                <a:gdLst/>
                <a:ahLst/>
                <a:cxnLst/>
                <a:rect l="l" t="t" r="r" b="b"/>
                <a:pathLst>
                  <a:path w="17309" h="9858" fill="none" extrusionOk="0">
                    <a:moveTo>
                      <a:pt x="17202" y="0"/>
                    </a:moveTo>
                    <a:lnTo>
                      <a:pt x="17202" y="0"/>
                    </a:lnTo>
                    <a:lnTo>
                      <a:pt x="17160" y="0"/>
                    </a:lnTo>
                    <a:lnTo>
                      <a:pt x="17032" y="43"/>
                    </a:lnTo>
                    <a:lnTo>
                      <a:pt x="17032" y="43"/>
                    </a:lnTo>
                    <a:lnTo>
                      <a:pt x="16649" y="128"/>
                    </a:lnTo>
                    <a:lnTo>
                      <a:pt x="16649" y="128"/>
                    </a:lnTo>
                    <a:lnTo>
                      <a:pt x="16393" y="192"/>
                    </a:lnTo>
                    <a:lnTo>
                      <a:pt x="16138" y="277"/>
                    </a:lnTo>
                    <a:lnTo>
                      <a:pt x="16138" y="277"/>
                    </a:lnTo>
                    <a:lnTo>
                      <a:pt x="15627" y="469"/>
                    </a:lnTo>
                    <a:lnTo>
                      <a:pt x="15137" y="660"/>
                    </a:lnTo>
                    <a:lnTo>
                      <a:pt x="14967" y="746"/>
                    </a:lnTo>
                    <a:lnTo>
                      <a:pt x="14967" y="746"/>
                    </a:lnTo>
                    <a:lnTo>
                      <a:pt x="14562" y="916"/>
                    </a:lnTo>
                    <a:lnTo>
                      <a:pt x="14179" y="1086"/>
                    </a:lnTo>
                    <a:lnTo>
                      <a:pt x="14179" y="1086"/>
                    </a:lnTo>
                    <a:lnTo>
                      <a:pt x="13690" y="1342"/>
                    </a:lnTo>
                    <a:lnTo>
                      <a:pt x="13221" y="1576"/>
                    </a:lnTo>
                    <a:lnTo>
                      <a:pt x="13221" y="1576"/>
                    </a:lnTo>
                    <a:lnTo>
                      <a:pt x="12221" y="2108"/>
                    </a:lnTo>
                    <a:lnTo>
                      <a:pt x="12221" y="2108"/>
                    </a:lnTo>
                    <a:lnTo>
                      <a:pt x="11710" y="2406"/>
                    </a:lnTo>
                    <a:lnTo>
                      <a:pt x="11220" y="2704"/>
                    </a:lnTo>
                    <a:lnTo>
                      <a:pt x="11092" y="2768"/>
                    </a:lnTo>
                    <a:lnTo>
                      <a:pt x="11050" y="2811"/>
                    </a:lnTo>
                    <a:lnTo>
                      <a:pt x="11050" y="2811"/>
                    </a:lnTo>
                    <a:lnTo>
                      <a:pt x="10645" y="3066"/>
                    </a:lnTo>
                    <a:lnTo>
                      <a:pt x="10241" y="3322"/>
                    </a:lnTo>
                    <a:lnTo>
                      <a:pt x="10028" y="3471"/>
                    </a:lnTo>
                    <a:lnTo>
                      <a:pt x="9964" y="3534"/>
                    </a:lnTo>
                    <a:lnTo>
                      <a:pt x="9772" y="3662"/>
                    </a:lnTo>
                    <a:lnTo>
                      <a:pt x="9772" y="3662"/>
                    </a:lnTo>
                    <a:lnTo>
                      <a:pt x="9538" y="3811"/>
                    </a:lnTo>
                    <a:lnTo>
                      <a:pt x="9538" y="3811"/>
                    </a:lnTo>
                    <a:lnTo>
                      <a:pt x="9325" y="3939"/>
                    </a:lnTo>
                    <a:lnTo>
                      <a:pt x="9261" y="3982"/>
                    </a:lnTo>
                    <a:lnTo>
                      <a:pt x="9261" y="3982"/>
                    </a:lnTo>
                    <a:lnTo>
                      <a:pt x="8687" y="4258"/>
                    </a:lnTo>
                    <a:lnTo>
                      <a:pt x="8474" y="4343"/>
                    </a:lnTo>
                    <a:lnTo>
                      <a:pt x="8474" y="4343"/>
                    </a:lnTo>
                    <a:lnTo>
                      <a:pt x="8048" y="4535"/>
                    </a:lnTo>
                    <a:lnTo>
                      <a:pt x="8048" y="4535"/>
                    </a:lnTo>
                    <a:lnTo>
                      <a:pt x="7452" y="4791"/>
                    </a:lnTo>
                    <a:lnTo>
                      <a:pt x="6856" y="5089"/>
                    </a:lnTo>
                    <a:lnTo>
                      <a:pt x="6856" y="5089"/>
                    </a:lnTo>
                    <a:lnTo>
                      <a:pt x="6238" y="5408"/>
                    </a:lnTo>
                    <a:lnTo>
                      <a:pt x="6174" y="5429"/>
                    </a:lnTo>
                    <a:lnTo>
                      <a:pt x="6089" y="5493"/>
                    </a:lnTo>
                    <a:lnTo>
                      <a:pt x="6089" y="5493"/>
                    </a:lnTo>
                    <a:lnTo>
                      <a:pt x="5685" y="5706"/>
                    </a:lnTo>
                    <a:lnTo>
                      <a:pt x="5685" y="5706"/>
                    </a:lnTo>
                    <a:lnTo>
                      <a:pt x="4407" y="6430"/>
                    </a:lnTo>
                    <a:lnTo>
                      <a:pt x="3960" y="6707"/>
                    </a:lnTo>
                    <a:lnTo>
                      <a:pt x="3960" y="6707"/>
                    </a:lnTo>
                    <a:lnTo>
                      <a:pt x="3322" y="7068"/>
                    </a:lnTo>
                    <a:lnTo>
                      <a:pt x="3322" y="7068"/>
                    </a:lnTo>
                    <a:lnTo>
                      <a:pt x="3024" y="7239"/>
                    </a:lnTo>
                    <a:lnTo>
                      <a:pt x="2726" y="7430"/>
                    </a:lnTo>
                    <a:lnTo>
                      <a:pt x="2726" y="7430"/>
                    </a:lnTo>
                    <a:lnTo>
                      <a:pt x="2172" y="7792"/>
                    </a:lnTo>
                    <a:lnTo>
                      <a:pt x="2172" y="7792"/>
                    </a:lnTo>
                    <a:lnTo>
                      <a:pt x="1640" y="8197"/>
                    </a:lnTo>
                    <a:lnTo>
                      <a:pt x="1640" y="8197"/>
                    </a:lnTo>
                    <a:lnTo>
                      <a:pt x="1384" y="8410"/>
                    </a:lnTo>
                    <a:lnTo>
                      <a:pt x="1129" y="8644"/>
                    </a:lnTo>
                    <a:lnTo>
                      <a:pt x="1129" y="8644"/>
                    </a:lnTo>
                    <a:lnTo>
                      <a:pt x="916" y="8835"/>
                    </a:lnTo>
                    <a:lnTo>
                      <a:pt x="682" y="9027"/>
                    </a:lnTo>
                    <a:lnTo>
                      <a:pt x="639" y="9070"/>
                    </a:lnTo>
                    <a:lnTo>
                      <a:pt x="639" y="9070"/>
                    </a:lnTo>
                    <a:lnTo>
                      <a:pt x="320" y="9346"/>
                    </a:lnTo>
                    <a:lnTo>
                      <a:pt x="22" y="9644"/>
                    </a:lnTo>
                    <a:lnTo>
                      <a:pt x="22" y="9644"/>
                    </a:lnTo>
                    <a:lnTo>
                      <a:pt x="1" y="9687"/>
                    </a:lnTo>
                    <a:lnTo>
                      <a:pt x="1" y="9730"/>
                    </a:lnTo>
                    <a:lnTo>
                      <a:pt x="1" y="9730"/>
                    </a:lnTo>
                    <a:lnTo>
                      <a:pt x="1" y="9794"/>
                    </a:lnTo>
                    <a:lnTo>
                      <a:pt x="43" y="9836"/>
                    </a:lnTo>
                    <a:lnTo>
                      <a:pt x="43" y="9836"/>
                    </a:lnTo>
                    <a:lnTo>
                      <a:pt x="86" y="9857"/>
                    </a:lnTo>
                    <a:lnTo>
                      <a:pt x="128" y="9857"/>
                    </a:lnTo>
                    <a:lnTo>
                      <a:pt x="128" y="9857"/>
                    </a:lnTo>
                    <a:lnTo>
                      <a:pt x="192" y="9857"/>
                    </a:lnTo>
                    <a:lnTo>
                      <a:pt x="213" y="9815"/>
                    </a:lnTo>
                    <a:lnTo>
                      <a:pt x="384" y="9666"/>
                    </a:lnTo>
                    <a:lnTo>
                      <a:pt x="533" y="9495"/>
                    </a:lnTo>
                    <a:lnTo>
                      <a:pt x="533" y="9495"/>
                    </a:lnTo>
                    <a:lnTo>
                      <a:pt x="852" y="9240"/>
                    </a:lnTo>
                    <a:lnTo>
                      <a:pt x="852" y="9240"/>
                    </a:lnTo>
                    <a:lnTo>
                      <a:pt x="1214" y="8921"/>
                    </a:lnTo>
                    <a:lnTo>
                      <a:pt x="1299" y="8835"/>
                    </a:lnTo>
                    <a:lnTo>
                      <a:pt x="1299" y="8835"/>
                    </a:lnTo>
                    <a:lnTo>
                      <a:pt x="1491" y="8665"/>
                    </a:lnTo>
                    <a:lnTo>
                      <a:pt x="1491" y="8665"/>
                    </a:lnTo>
                    <a:lnTo>
                      <a:pt x="1853" y="8367"/>
                    </a:lnTo>
                    <a:lnTo>
                      <a:pt x="1853" y="8367"/>
                    </a:lnTo>
                    <a:lnTo>
                      <a:pt x="2172" y="8112"/>
                    </a:lnTo>
                    <a:lnTo>
                      <a:pt x="2513" y="7877"/>
                    </a:lnTo>
                    <a:lnTo>
                      <a:pt x="2513" y="7877"/>
                    </a:lnTo>
                    <a:lnTo>
                      <a:pt x="2896" y="7643"/>
                    </a:lnTo>
                    <a:lnTo>
                      <a:pt x="3300" y="7409"/>
                    </a:lnTo>
                    <a:lnTo>
                      <a:pt x="3300" y="7409"/>
                    </a:lnTo>
                    <a:lnTo>
                      <a:pt x="4833" y="6579"/>
                    </a:lnTo>
                    <a:lnTo>
                      <a:pt x="5174" y="6366"/>
                    </a:lnTo>
                    <a:lnTo>
                      <a:pt x="5174" y="6366"/>
                    </a:lnTo>
                    <a:lnTo>
                      <a:pt x="5642" y="6110"/>
                    </a:lnTo>
                    <a:lnTo>
                      <a:pt x="5642" y="6110"/>
                    </a:lnTo>
                    <a:lnTo>
                      <a:pt x="6409" y="5685"/>
                    </a:lnTo>
                    <a:lnTo>
                      <a:pt x="6409" y="5685"/>
                    </a:lnTo>
                    <a:lnTo>
                      <a:pt x="6983" y="5387"/>
                    </a:lnTo>
                    <a:lnTo>
                      <a:pt x="7580" y="5110"/>
                    </a:lnTo>
                    <a:lnTo>
                      <a:pt x="7835" y="4982"/>
                    </a:lnTo>
                    <a:lnTo>
                      <a:pt x="8197" y="4833"/>
                    </a:lnTo>
                    <a:lnTo>
                      <a:pt x="8197" y="4833"/>
                    </a:lnTo>
                    <a:lnTo>
                      <a:pt x="8516" y="4684"/>
                    </a:lnTo>
                    <a:lnTo>
                      <a:pt x="8559" y="4663"/>
                    </a:lnTo>
                    <a:lnTo>
                      <a:pt x="8814" y="4556"/>
                    </a:lnTo>
                    <a:lnTo>
                      <a:pt x="8814" y="4556"/>
                    </a:lnTo>
                    <a:lnTo>
                      <a:pt x="9134" y="4407"/>
                    </a:lnTo>
                    <a:lnTo>
                      <a:pt x="9410" y="4258"/>
                    </a:lnTo>
                    <a:lnTo>
                      <a:pt x="9410" y="4258"/>
                    </a:lnTo>
                    <a:lnTo>
                      <a:pt x="9730" y="4088"/>
                    </a:lnTo>
                    <a:lnTo>
                      <a:pt x="10007" y="3896"/>
                    </a:lnTo>
                    <a:lnTo>
                      <a:pt x="10219" y="3747"/>
                    </a:lnTo>
                    <a:lnTo>
                      <a:pt x="10219" y="3747"/>
                    </a:lnTo>
                    <a:lnTo>
                      <a:pt x="10581" y="3492"/>
                    </a:lnTo>
                    <a:lnTo>
                      <a:pt x="10581" y="3492"/>
                    </a:lnTo>
                    <a:lnTo>
                      <a:pt x="11177" y="3109"/>
                    </a:lnTo>
                    <a:lnTo>
                      <a:pt x="11177" y="3109"/>
                    </a:lnTo>
                    <a:lnTo>
                      <a:pt x="11731" y="2747"/>
                    </a:lnTo>
                    <a:lnTo>
                      <a:pt x="12306" y="2406"/>
                    </a:lnTo>
                    <a:lnTo>
                      <a:pt x="12306" y="2406"/>
                    </a:lnTo>
                    <a:lnTo>
                      <a:pt x="12668" y="2193"/>
                    </a:lnTo>
                    <a:lnTo>
                      <a:pt x="12923" y="2044"/>
                    </a:lnTo>
                    <a:lnTo>
                      <a:pt x="13179" y="1895"/>
                    </a:lnTo>
                    <a:lnTo>
                      <a:pt x="13434" y="1746"/>
                    </a:lnTo>
                    <a:lnTo>
                      <a:pt x="13434" y="1746"/>
                    </a:lnTo>
                    <a:lnTo>
                      <a:pt x="14222" y="1342"/>
                    </a:lnTo>
                    <a:lnTo>
                      <a:pt x="14222" y="1342"/>
                    </a:lnTo>
                    <a:lnTo>
                      <a:pt x="14967" y="1022"/>
                    </a:lnTo>
                    <a:lnTo>
                      <a:pt x="15116" y="958"/>
                    </a:lnTo>
                    <a:lnTo>
                      <a:pt x="15116" y="958"/>
                    </a:lnTo>
                    <a:lnTo>
                      <a:pt x="15968" y="618"/>
                    </a:lnTo>
                    <a:lnTo>
                      <a:pt x="16393" y="469"/>
                    </a:lnTo>
                    <a:lnTo>
                      <a:pt x="16819" y="341"/>
                    </a:lnTo>
                    <a:lnTo>
                      <a:pt x="16883" y="341"/>
                    </a:lnTo>
                    <a:lnTo>
                      <a:pt x="16883" y="341"/>
                    </a:lnTo>
                    <a:lnTo>
                      <a:pt x="17202" y="256"/>
                    </a:lnTo>
                    <a:lnTo>
                      <a:pt x="17202" y="256"/>
                    </a:lnTo>
                    <a:lnTo>
                      <a:pt x="17245" y="256"/>
                    </a:lnTo>
                    <a:lnTo>
                      <a:pt x="17287" y="213"/>
                    </a:lnTo>
                    <a:lnTo>
                      <a:pt x="17287" y="213"/>
                    </a:lnTo>
                    <a:lnTo>
                      <a:pt x="17309" y="171"/>
                    </a:lnTo>
                    <a:lnTo>
                      <a:pt x="17309" y="128"/>
                    </a:lnTo>
                    <a:lnTo>
                      <a:pt x="17309" y="128"/>
                    </a:lnTo>
                    <a:lnTo>
                      <a:pt x="17309" y="86"/>
                    </a:lnTo>
                    <a:lnTo>
                      <a:pt x="17266" y="43"/>
                    </a:lnTo>
                    <a:lnTo>
                      <a:pt x="17245" y="22"/>
                    </a:lnTo>
                    <a:lnTo>
                      <a:pt x="1720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2993;p49">
                <a:extLst>
                  <a:ext uri="{FF2B5EF4-FFF2-40B4-BE49-F238E27FC236}">
                    <a16:creationId xmlns:a16="http://schemas.microsoft.com/office/drawing/2014/main" id="{55032366-5845-1FA5-16F3-A42BAA6E778A}"/>
                  </a:ext>
                </a:extLst>
              </p:cNvPr>
              <p:cNvSpPr/>
              <p:nvPr/>
            </p:nvSpPr>
            <p:spPr>
              <a:xfrm>
                <a:off x="4924803" y="3132002"/>
                <a:ext cx="152494" cy="67559"/>
              </a:xfrm>
              <a:custGeom>
                <a:avLst/>
                <a:gdLst/>
                <a:ahLst/>
                <a:cxnLst/>
                <a:rect l="l" t="t" r="r" b="b"/>
                <a:pathLst>
                  <a:path w="16437" h="7282" extrusionOk="0">
                    <a:moveTo>
                      <a:pt x="16287" y="1"/>
                    </a:moveTo>
                    <a:lnTo>
                      <a:pt x="16245" y="22"/>
                    </a:lnTo>
                    <a:lnTo>
                      <a:pt x="16202" y="43"/>
                    </a:lnTo>
                    <a:lnTo>
                      <a:pt x="15797" y="320"/>
                    </a:lnTo>
                    <a:lnTo>
                      <a:pt x="15393" y="554"/>
                    </a:lnTo>
                    <a:lnTo>
                      <a:pt x="14754" y="874"/>
                    </a:lnTo>
                    <a:lnTo>
                      <a:pt x="14478" y="1001"/>
                    </a:lnTo>
                    <a:lnTo>
                      <a:pt x="14137" y="1108"/>
                    </a:lnTo>
                    <a:lnTo>
                      <a:pt x="13541" y="1278"/>
                    </a:lnTo>
                    <a:lnTo>
                      <a:pt x="13413" y="1299"/>
                    </a:lnTo>
                    <a:lnTo>
                      <a:pt x="12774" y="1470"/>
                    </a:lnTo>
                    <a:lnTo>
                      <a:pt x="12285" y="1576"/>
                    </a:lnTo>
                    <a:lnTo>
                      <a:pt x="11391" y="1789"/>
                    </a:lnTo>
                    <a:lnTo>
                      <a:pt x="10795" y="1959"/>
                    </a:lnTo>
                    <a:lnTo>
                      <a:pt x="10071" y="2194"/>
                    </a:lnTo>
                    <a:lnTo>
                      <a:pt x="9496" y="2385"/>
                    </a:lnTo>
                    <a:lnTo>
                      <a:pt x="9240" y="2470"/>
                    </a:lnTo>
                    <a:lnTo>
                      <a:pt x="9070" y="2534"/>
                    </a:lnTo>
                    <a:lnTo>
                      <a:pt x="8793" y="2641"/>
                    </a:lnTo>
                    <a:lnTo>
                      <a:pt x="8474" y="2747"/>
                    </a:lnTo>
                    <a:lnTo>
                      <a:pt x="8410" y="2768"/>
                    </a:lnTo>
                    <a:lnTo>
                      <a:pt x="8133" y="2875"/>
                    </a:lnTo>
                    <a:lnTo>
                      <a:pt x="7473" y="3109"/>
                    </a:lnTo>
                    <a:lnTo>
                      <a:pt x="7005" y="3258"/>
                    </a:lnTo>
                    <a:lnTo>
                      <a:pt x="6175" y="3556"/>
                    </a:lnTo>
                    <a:lnTo>
                      <a:pt x="5515" y="3812"/>
                    </a:lnTo>
                    <a:lnTo>
                      <a:pt x="5174" y="3961"/>
                    </a:lnTo>
                    <a:lnTo>
                      <a:pt x="4919" y="4046"/>
                    </a:lnTo>
                    <a:lnTo>
                      <a:pt x="4621" y="4173"/>
                    </a:lnTo>
                    <a:lnTo>
                      <a:pt x="4323" y="4322"/>
                    </a:lnTo>
                    <a:lnTo>
                      <a:pt x="4003" y="4472"/>
                    </a:lnTo>
                    <a:lnTo>
                      <a:pt x="3705" y="4642"/>
                    </a:lnTo>
                    <a:lnTo>
                      <a:pt x="3109" y="4982"/>
                    </a:lnTo>
                    <a:lnTo>
                      <a:pt x="2513" y="5387"/>
                    </a:lnTo>
                    <a:lnTo>
                      <a:pt x="2194" y="5600"/>
                    </a:lnTo>
                    <a:lnTo>
                      <a:pt x="2087" y="5685"/>
                    </a:lnTo>
                    <a:lnTo>
                      <a:pt x="2002" y="5749"/>
                    </a:lnTo>
                    <a:lnTo>
                      <a:pt x="1321" y="6217"/>
                    </a:lnTo>
                    <a:lnTo>
                      <a:pt x="1172" y="6302"/>
                    </a:lnTo>
                    <a:lnTo>
                      <a:pt x="661" y="6622"/>
                    </a:lnTo>
                    <a:lnTo>
                      <a:pt x="171" y="6962"/>
                    </a:lnTo>
                    <a:lnTo>
                      <a:pt x="107" y="7005"/>
                    </a:lnTo>
                    <a:lnTo>
                      <a:pt x="43" y="7048"/>
                    </a:lnTo>
                    <a:lnTo>
                      <a:pt x="22" y="7090"/>
                    </a:lnTo>
                    <a:lnTo>
                      <a:pt x="1" y="7133"/>
                    </a:lnTo>
                    <a:lnTo>
                      <a:pt x="1" y="7197"/>
                    </a:lnTo>
                    <a:lnTo>
                      <a:pt x="22" y="7239"/>
                    </a:lnTo>
                    <a:lnTo>
                      <a:pt x="65" y="7282"/>
                    </a:lnTo>
                    <a:lnTo>
                      <a:pt x="129" y="7282"/>
                    </a:lnTo>
                    <a:lnTo>
                      <a:pt x="192" y="7260"/>
                    </a:lnTo>
                    <a:lnTo>
                      <a:pt x="703" y="6920"/>
                    </a:lnTo>
                    <a:lnTo>
                      <a:pt x="1193" y="6579"/>
                    </a:lnTo>
                    <a:lnTo>
                      <a:pt x="1385" y="6473"/>
                    </a:lnTo>
                    <a:lnTo>
                      <a:pt x="1661" y="6302"/>
                    </a:lnTo>
                    <a:lnTo>
                      <a:pt x="2087" y="6004"/>
                    </a:lnTo>
                    <a:lnTo>
                      <a:pt x="2151" y="5940"/>
                    </a:lnTo>
                    <a:lnTo>
                      <a:pt x="3088" y="5323"/>
                    </a:lnTo>
                    <a:lnTo>
                      <a:pt x="3577" y="5004"/>
                    </a:lnTo>
                    <a:lnTo>
                      <a:pt x="4110" y="4706"/>
                    </a:lnTo>
                    <a:lnTo>
                      <a:pt x="4706" y="4429"/>
                    </a:lnTo>
                    <a:lnTo>
                      <a:pt x="5281" y="4195"/>
                    </a:lnTo>
                    <a:lnTo>
                      <a:pt x="5919" y="3939"/>
                    </a:lnTo>
                    <a:lnTo>
                      <a:pt x="6430" y="3769"/>
                    </a:lnTo>
                    <a:lnTo>
                      <a:pt x="6579" y="3726"/>
                    </a:lnTo>
                    <a:lnTo>
                      <a:pt x="7920" y="3322"/>
                    </a:lnTo>
                    <a:lnTo>
                      <a:pt x="8389" y="3173"/>
                    </a:lnTo>
                    <a:lnTo>
                      <a:pt x="8517" y="3130"/>
                    </a:lnTo>
                    <a:lnTo>
                      <a:pt x="9262" y="2896"/>
                    </a:lnTo>
                    <a:lnTo>
                      <a:pt x="9900" y="2683"/>
                    </a:lnTo>
                    <a:lnTo>
                      <a:pt x="10518" y="2492"/>
                    </a:lnTo>
                    <a:lnTo>
                      <a:pt x="11199" y="2300"/>
                    </a:lnTo>
                    <a:lnTo>
                      <a:pt x="11540" y="2215"/>
                    </a:lnTo>
                    <a:lnTo>
                      <a:pt x="11859" y="2130"/>
                    </a:lnTo>
                    <a:lnTo>
                      <a:pt x="12370" y="1981"/>
                    </a:lnTo>
                    <a:lnTo>
                      <a:pt x="13243" y="1746"/>
                    </a:lnTo>
                    <a:lnTo>
                      <a:pt x="13477" y="1683"/>
                    </a:lnTo>
                    <a:lnTo>
                      <a:pt x="13626" y="1640"/>
                    </a:lnTo>
                    <a:lnTo>
                      <a:pt x="13881" y="1555"/>
                    </a:lnTo>
                    <a:lnTo>
                      <a:pt x="14201" y="1448"/>
                    </a:lnTo>
                    <a:lnTo>
                      <a:pt x="14541" y="1321"/>
                    </a:lnTo>
                    <a:lnTo>
                      <a:pt x="14925" y="1129"/>
                    </a:lnTo>
                    <a:lnTo>
                      <a:pt x="14967" y="1087"/>
                    </a:lnTo>
                    <a:lnTo>
                      <a:pt x="15159" y="980"/>
                    </a:lnTo>
                    <a:lnTo>
                      <a:pt x="15457" y="831"/>
                    </a:lnTo>
                    <a:lnTo>
                      <a:pt x="15691" y="703"/>
                    </a:lnTo>
                    <a:lnTo>
                      <a:pt x="15925" y="554"/>
                    </a:lnTo>
                    <a:lnTo>
                      <a:pt x="16096" y="448"/>
                    </a:lnTo>
                    <a:lnTo>
                      <a:pt x="16372" y="256"/>
                    </a:lnTo>
                    <a:lnTo>
                      <a:pt x="16415" y="214"/>
                    </a:lnTo>
                    <a:lnTo>
                      <a:pt x="16436" y="171"/>
                    </a:lnTo>
                    <a:lnTo>
                      <a:pt x="16415" y="107"/>
                    </a:lnTo>
                    <a:lnTo>
                      <a:pt x="16394" y="65"/>
                    </a:lnTo>
                    <a:lnTo>
                      <a:pt x="16351" y="22"/>
                    </a:lnTo>
                    <a:lnTo>
                      <a:pt x="16287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2994;p49">
                <a:extLst>
                  <a:ext uri="{FF2B5EF4-FFF2-40B4-BE49-F238E27FC236}">
                    <a16:creationId xmlns:a16="http://schemas.microsoft.com/office/drawing/2014/main" id="{023BE1C0-B313-0E67-2932-0CB4D038E390}"/>
                  </a:ext>
                </a:extLst>
              </p:cNvPr>
              <p:cNvSpPr/>
              <p:nvPr/>
            </p:nvSpPr>
            <p:spPr>
              <a:xfrm>
                <a:off x="4924803" y="3132002"/>
                <a:ext cx="152494" cy="67559"/>
              </a:xfrm>
              <a:custGeom>
                <a:avLst/>
                <a:gdLst/>
                <a:ahLst/>
                <a:cxnLst/>
                <a:rect l="l" t="t" r="r" b="b"/>
                <a:pathLst>
                  <a:path w="16437" h="7282" fill="none" extrusionOk="0">
                    <a:moveTo>
                      <a:pt x="16287" y="1"/>
                    </a:moveTo>
                    <a:lnTo>
                      <a:pt x="16287" y="1"/>
                    </a:lnTo>
                    <a:lnTo>
                      <a:pt x="16245" y="22"/>
                    </a:lnTo>
                    <a:lnTo>
                      <a:pt x="16202" y="43"/>
                    </a:lnTo>
                    <a:lnTo>
                      <a:pt x="16202" y="43"/>
                    </a:lnTo>
                    <a:lnTo>
                      <a:pt x="15797" y="320"/>
                    </a:lnTo>
                    <a:lnTo>
                      <a:pt x="15797" y="320"/>
                    </a:lnTo>
                    <a:lnTo>
                      <a:pt x="15393" y="554"/>
                    </a:lnTo>
                    <a:lnTo>
                      <a:pt x="15393" y="554"/>
                    </a:lnTo>
                    <a:lnTo>
                      <a:pt x="14754" y="874"/>
                    </a:lnTo>
                    <a:lnTo>
                      <a:pt x="14754" y="874"/>
                    </a:lnTo>
                    <a:lnTo>
                      <a:pt x="14478" y="1001"/>
                    </a:lnTo>
                    <a:lnTo>
                      <a:pt x="14478" y="1001"/>
                    </a:lnTo>
                    <a:lnTo>
                      <a:pt x="14137" y="1108"/>
                    </a:lnTo>
                    <a:lnTo>
                      <a:pt x="14137" y="1108"/>
                    </a:lnTo>
                    <a:lnTo>
                      <a:pt x="13541" y="1278"/>
                    </a:lnTo>
                    <a:lnTo>
                      <a:pt x="13413" y="1299"/>
                    </a:lnTo>
                    <a:lnTo>
                      <a:pt x="13413" y="1299"/>
                    </a:lnTo>
                    <a:lnTo>
                      <a:pt x="12774" y="1470"/>
                    </a:lnTo>
                    <a:lnTo>
                      <a:pt x="12774" y="1470"/>
                    </a:lnTo>
                    <a:lnTo>
                      <a:pt x="12285" y="1576"/>
                    </a:lnTo>
                    <a:lnTo>
                      <a:pt x="12285" y="1576"/>
                    </a:lnTo>
                    <a:lnTo>
                      <a:pt x="11391" y="1789"/>
                    </a:lnTo>
                    <a:lnTo>
                      <a:pt x="11391" y="1789"/>
                    </a:lnTo>
                    <a:lnTo>
                      <a:pt x="10795" y="1959"/>
                    </a:lnTo>
                    <a:lnTo>
                      <a:pt x="10071" y="2194"/>
                    </a:lnTo>
                    <a:lnTo>
                      <a:pt x="10071" y="2194"/>
                    </a:lnTo>
                    <a:lnTo>
                      <a:pt x="9496" y="2385"/>
                    </a:lnTo>
                    <a:lnTo>
                      <a:pt x="9240" y="2470"/>
                    </a:lnTo>
                    <a:lnTo>
                      <a:pt x="9070" y="2534"/>
                    </a:lnTo>
                    <a:lnTo>
                      <a:pt x="9070" y="2534"/>
                    </a:lnTo>
                    <a:lnTo>
                      <a:pt x="8793" y="2641"/>
                    </a:lnTo>
                    <a:lnTo>
                      <a:pt x="8474" y="2747"/>
                    </a:lnTo>
                    <a:lnTo>
                      <a:pt x="8410" y="2768"/>
                    </a:lnTo>
                    <a:lnTo>
                      <a:pt x="8133" y="2875"/>
                    </a:lnTo>
                    <a:lnTo>
                      <a:pt x="8133" y="2875"/>
                    </a:lnTo>
                    <a:lnTo>
                      <a:pt x="7473" y="3109"/>
                    </a:lnTo>
                    <a:lnTo>
                      <a:pt x="7005" y="3258"/>
                    </a:lnTo>
                    <a:lnTo>
                      <a:pt x="7005" y="3258"/>
                    </a:lnTo>
                    <a:lnTo>
                      <a:pt x="6175" y="3556"/>
                    </a:lnTo>
                    <a:lnTo>
                      <a:pt x="6175" y="3556"/>
                    </a:lnTo>
                    <a:lnTo>
                      <a:pt x="5515" y="3812"/>
                    </a:lnTo>
                    <a:lnTo>
                      <a:pt x="5174" y="3961"/>
                    </a:lnTo>
                    <a:lnTo>
                      <a:pt x="4919" y="4046"/>
                    </a:lnTo>
                    <a:lnTo>
                      <a:pt x="4919" y="4046"/>
                    </a:lnTo>
                    <a:lnTo>
                      <a:pt x="4621" y="4173"/>
                    </a:lnTo>
                    <a:lnTo>
                      <a:pt x="4323" y="4322"/>
                    </a:lnTo>
                    <a:lnTo>
                      <a:pt x="4323" y="4322"/>
                    </a:lnTo>
                    <a:lnTo>
                      <a:pt x="4003" y="4472"/>
                    </a:lnTo>
                    <a:lnTo>
                      <a:pt x="3705" y="4642"/>
                    </a:lnTo>
                    <a:lnTo>
                      <a:pt x="3705" y="4642"/>
                    </a:lnTo>
                    <a:lnTo>
                      <a:pt x="3109" y="4982"/>
                    </a:lnTo>
                    <a:lnTo>
                      <a:pt x="3109" y="4982"/>
                    </a:lnTo>
                    <a:lnTo>
                      <a:pt x="2513" y="5387"/>
                    </a:lnTo>
                    <a:lnTo>
                      <a:pt x="2513" y="5387"/>
                    </a:lnTo>
                    <a:lnTo>
                      <a:pt x="2194" y="5600"/>
                    </a:lnTo>
                    <a:lnTo>
                      <a:pt x="2087" y="5685"/>
                    </a:lnTo>
                    <a:lnTo>
                      <a:pt x="2002" y="5749"/>
                    </a:lnTo>
                    <a:lnTo>
                      <a:pt x="2002" y="5749"/>
                    </a:lnTo>
                    <a:lnTo>
                      <a:pt x="1321" y="6217"/>
                    </a:lnTo>
                    <a:lnTo>
                      <a:pt x="1172" y="6302"/>
                    </a:lnTo>
                    <a:lnTo>
                      <a:pt x="1172" y="6302"/>
                    </a:lnTo>
                    <a:lnTo>
                      <a:pt x="661" y="6622"/>
                    </a:lnTo>
                    <a:lnTo>
                      <a:pt x="171" y="6962"/>
                    </a:lnTo>
                    <a:lnTo>
                      <a:pt x="107" y="7005"/>
                    </a:lnTo>
                    <a:lnTo>
                      <a:pt x="43" y="7048"/>
                    </a:lnTo>
                    <a:lnTo>
                      <a:pt x="43" y="7048"/>
                    </a:lnTo>
                    <a:lnTo>
                      <a:pt x="22" y="7090"/>
                    </a:lnTo>
                    <a:lnTo>
                      <a:pt x="1" y="7133"/>
                    </a:lnTo>
                    <a:lnTo>
                      <a:pt x="1" y="7133"/>
                    </a:lnTo>
                    <a:lnTo>
                      <a:pt x="1" y="7197"/>
                    </a:lnTo>
                    <a:lnTo>
                      <a:pt x="22" y="7239"/>
                    </a:lnTo>
                    <a:lnTo>
                      <a:pt x="22" y="7239"/>
                    </a:lnTo>
                    <a:lnTo>
                      <a:pt x="65" y="7282"/>
                    </a:lnTo>
                    <a:lnTo>
                      <a:pt x="129" y="7282"/>
                    </a:lnTo>
                    <a:lnTo>
                      <a:pt x="129" y="7282"/>
                    </a:lnTo>
                    <a:lnTo>
                      <a:pt x="192" y="7260"/>
                    </a:lnTo>
                    <a:lnTo>
                      <a:pt x="192" y="7260"/>
                    </a:lnTo>
                    <a:lnTo>
                      <a:pt x="703" y="6920"/>
                    </a:lnTo>
                    <a:lnTo>
                      <a:pt x="1193" y="6579"/>
                    </a:lnTo>
                    <a:lnTo>
                      <a:pt x="1385" y="6473"/>
                    </a:lnTo>
                    <a:lnTo>
                      <a:pt x="1661" y="6302"/>
                    </a:lnTo>
                    <a:lnTo>
                      <a:pt x="1661" y="6302"/>
                    </a:lnTo>
                    <a:lnTo>
                      <a:pt x="2087" y="6004"/>
                    </a:lnTo>
                    <a:lnTo>
                      <a:pt x="2151" y="5940"/>
                    </a:lnTo>
                    <a:lnTo>
                      <a:pt x="2151" y="5940"/>
                    </a:lnTo>
                    <a:lnTo>
                      <a:pt x="3088" y="5323"/>
                    </a:lnTo>
                    <a:lnTo>
                      <a:pt x="3577" y="5004"/>
                    </a:lnTo>
                    <a:lnTo>
                      <a:pt x="4110" y="4706"/>
                    </a:lnTo>
                    <a:lnTo>
                      <a:pt x="4110" y="4706"/>
                    </a:lnTo>
                    <a:lnTo>
                      <a:pt x="4706" y="4429"/>
                    </a:lnTo>
                    <a:lnTo>
                      <a:pt x="4706" y="4429"/>
                    </a:lnTo>
                    <a:lnTo>
                      <a:pt x="5281" y="4195"/>
                    </a:lnTo>
                    <a:lnTo>
                      <a:pt x="5281" y="4195"/>
                    </a:lnTo>
                    <a:lnTo>
                      <a:pt x="5919" y="3939"/>
                    </a:lnTo>
                    <a:lnTo>
                      <a:pt x="5919" y="3939"/>
                    </a:lnTo>
                    <a:lnTo>
                      <a:pt x="6430" y="3769"/>
                    </a:lnTo>
                    <a:lnTo>
                      <a:pt x="6579" y="3726"/>
                    </a:lnTo>
                    <a:lnTo>
                      <a:pt x="6579" y="3726"/>
                    </a:lnTo>
                    <a:lnTo>
                      <a:pt x="7920" y="3322"/>
                    </a:lnTo>
                    <a:lnTo>
                      <a:pt x="8389" y="3173"/>
                    </a:lnTo>
                    <a:lnTo>
                      <a:pt x="8517" y="3130"/>
                    </a:lnTo>
                    <a:lnTo>
                      <a:pt x="8517" y="3130"/>
                    </a:lnTo>
                    <a:lnTo>
                      <a:pt x="9262" y="2896"/>
                    </a:lnTo>
                    <a:lnTo>
                      <a:pt x="9262" y="2896"/>
                    </a:lnTo>
                    <a:lnTo>
                      <a:pt x="9900" y="2683"/>
                    </a:lnTo>
                    <a:lnTo>
                      <a:pt x="10518" y="2492"/>
                    </a:lnTo>
                    <a:lnTo>
                      <a:pt x="10518" y="2492"/>
                    </a:lnTo>
                    <a:lnTo>
                      <a:pt x="11199" y="2300"/>
                    </a:lnTo>
                    <a:lnTo>
                      <a:pt x="11540" y="2215"/>
                    </a:lnTo>
                    <a:lnTo>
                      <a:pt x="11859" y="2130"/>
                    </a:lnTo>
                    <a:lnTo>
                      <a:pt x="12370" y="1981"/>
                    </a:lnTo>
                    <a:lnTo>
                      <a:pt x="12370" y="1981"/>
                    </a:lnTo>
                    <a:lnTo>
                      <a:pt x="13243" y="1746"/>
                    </a:lnTo>
                    <a:lnTo>
                      <a:pt x="13477" y="1683"/>
                    </a:lnTo>
                    <a:lnTo>
                      <a:pt x="13626" y="1640"/>
                    </a:lnTo>
                    <a:lnTo>
                      <a:pt x="13626" y="1640"/>
                    </a:lnTo>
                    <a:lnTo>
                      <a:pt x="13881" y="1555"/>
                    </a:lnTo>
                    <a:lnTo>
                      <a:pt x="13881" y="1555"/>
                    </a:lnTo>
                    <a:lnTo>
                      <a:pt x="14201" y="1448"/>
                    </a:lnTo>
                    <a:lnTo>
                      <a:pt x="14541" y="1321"/>
                    </a:lnTo>
                    <a:lnTo>
                      <a:pt x="14541" y="1321"/>
                    </a:lnTo>
                    <a:lnTo>
                      <a:pt x="14925" y="1129"/>
                    </a:lnTo>
                    <a:lnTo>
                      <a:pt x="14967" y="1087"/>
                    </a:lnTo>
                    <a:lnTo>
                      <a:pt x="15159" y="980"/>
                    </a:lnTo>
                    <a:lnTo>
                      <a:pt x="15159" y="980"/>
                    </a:lnTo>
                    <a:lnTo>
                      <a:pt x="15457" y="831"/>
                    </a:lnTo>
                    <a:lnTo>
                      <a:pt x="15457" y="831"/>
                    </a:lnTo>
                    <a:lnTo>
                      <a:pt x="15691" y="703"/>
                    </a:lnTo>
                    <a:lnTo>
                      <a:pt x="15925" y="554"/>
                    </a:lnTo>
                    <a:lnTo>
                      <a:pt x="16096" y="448"/>
                    </a:lnTo>
                    <a:lnTo>
                      <a:pt x="16096" y="448"/>
                    </a:lnTo>
                    <a:lnTo>
                      <a:pt x="16372" y="256"/>
                    </a:lnTo>
                    <a:lnTo>
                      <a:pt x="16372" y="256"/>
                    </a:lnTo>
                    <a:lnTo>
                      <a:pt x="16415" y="214"/>
                    </a:lnTo>
                    <a:lnTo>
                      <a:pt x="16436" y="171"/>
                    </a:lnTo>
                    <a:lnTo>
                      <a:pt x="16436" y="171"/>
                    </a:lnTo>
                    <a:lnTo>
                      <a:pt x="16415" y="107"/>
                    </a:lnTo>
                    <a:lnTo>
                      <a:pt x="16394" y="65"/>
                    </a:lnTo>
                    <a:lnTo>
                      <a:pt x="16394" y="65"/>
                    </a:lnTo>
                    <a:lnTo>
                      <a:pt x="16351" y="22"/>
                    </a:lnTo>
                    <a:lnTo>
                      <a:pt x="1628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2995;p49">
                <a:extLst>
                  <a:ext uri="{FF2B5EF4-FFF2-40B4-BE49-F238E27FC236}">
                    <a16:creationId xmlns:a16="http://schemas.microsoft.com/office/drawing/2014/main" id="{171F62F2-5307-CE80-C465-88C02EB2D876}"/>
                  </a:ext>
                </a:extLst>
              </p:cNvPr>
              <p:cNvSpPr/>
              <p:nvPr/>
            </p:nvSpPr>
            <p:spPr>
              <a:xfrm>
                <a:off x="4950481" y="3244973"/>
                <a:ext cx="43660" cy="31803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3428" extrusionOk="0">
                    <a:moveTo>
                      <a:pt x="511" y="320"/>
                    </a:moveTo>
                    <a:lnTo>
                      <a:pt x="724" y="341"/>
                    </a:lnTo>
                    <a:lnTo>
                      <a:pt x="958" y="405"/>
                    </a:lnTo>
                    <a:lnTo>
                      <a:pt x="1129" y="469"/>
                    </a:lnTo>
                    <a:lnTo>
                      <a:pt x="1469" y="660"/>
                    </a:lnTo>
                    <a:lnTo>
                      <a:pt x="1810" y="873"/>
                    </a:lnTo>
                    <a:lnTo>
                      <a:pt x="2470" y="1278"/>
                    </a:lnTo>
                    <a:lnTo>
                      <a:pt x="2811" y="1490"/>
                    </a:lnTo>
                    <a:lnTo>
                      <a:pt x="2896" y="1554"/>
                    </a:lnTo>
                    <a:lnTo>
                      <a:pt x="2960" y="1597"/>
                    </a:lnTo>
                    <a:lnTo>
                      <a:pt x="3258" y="1767"/>
                    </a:lnTo>
                    <a:lnTo>
                      <a:pt x="3534" y="1959"/>
                    </a:lnTo>
                    <a:lnTo>
                      <a:pt x="3833" y="2193"/>
                    </a:lnTo>
                    <a:lnTo>
                      <a:pt x="4109" y="2406"/>
                    </a:lnTo>
                    <a:lnTo>
                      <a:pt x="4216" y="2534"/>
                    </a:lnTo>
                    <a:lnTo>
                      <a:pt x="4322" y="2640"/>
                    </a:lnTo>
                    <a:lnTo>
                      <a:pt x="4386" y="2789"/>
                    </a:lnTo>
                    <a:lnTo>
                      <a:pt x="4407" y="2874"/>
                    </a:lnTo>
                    <a:lnTo>
                      <a:pt x="4407" y="2959"/>
                    </a:lnTo>
                    <a:lnTo>
                      <a:pt x="4386" y="3045"/>
                    </a:lnTo>
                    <a:lnTo>
                      <a:pt x="4322" y="3108"/>
                    </a:lnTo>
                    <a:lnTo>
                      <a:pt x="4237" y="3130"/>
                    </a:lnTo>
                    <a:lnTo>
                      <a:pt x="4088" y="3108"/>
                    </a:lnTo>
                    <a:lnTo>
                      <a:pt x="3939" y="3066"/>
                    </a:lnTo>
                    <a:lnTo>
                      <a:pt x="3790" y="3002"/>
                    </a:lnTo>
                    <a:lnTo>
                      <a:pt x="3428" y="2810"/>
                    </a:lnTo>
                    <a:lnTo>
                      <a:pt x="3300" y="2725"/>
                    </a:lnTo>
                    <a:lnTo>
                      <a:pt x="3173" y="2661"/>
                    </a:lnTo>
                    <a:lnTo>
                      <a:pt x="3024" y="2576"/>
                    </a:lnTo>
                    <a:lnTo>
                      <a:pt x="2640" y="2342"/>
                    </a:lnTo>
                    <a:lnTo>
                      <a:pt x="2598" y="2299"/>
                    </a:lnTo>
                    <a:lnTo>
                      <a:pt x="2427" y="2214"/>
                    </a:lnTo>
                    <a:lnTo>
                      <a:pt x="2172" y="2065"/>
                    </a:lnTo>
                    <a:lnTo>
                      <a:pt x="2108" y="2044"/>
                    </a:lnTo>
                    <a:lnTo>
                      <a:pt x="1576" y="1703"/>
                    </a:lnTo>
                    <a:lnTo>
                      <a:pt x="1150" y="1427"/>
                    </a:lnTo>
                    <a:lnTo>
                      <a:pt x="937" y="1278"/>
                    </a:lnTo>
                    <a:lnTo>
                      <a:pt x="746" y="1129"/>
                    </a:lnTo>
                    <a:lnTo>
                      <a:pt x="597" y="980"/>
                    </a:lnTo>
                    <a:lnTo>
                      <a:pt x="490" y="852"/>
                    </a:lnTo>
                    <a:lnTo>
                      <a:pt x="405" y="724"/>
                    </a:lnTo>
                    <a:lnTo>
                      <a:pt x="362" y="596"/>
                    </a:lnTo>
                    <a:lnTo>
                      <a:pt x="341" y="490"/>
                    </a:lnTo>
                    <a:lnTo>
                      <a:pt x="341" y="383"/>
                    </a:lnTo>
                    <a:lnTo>
                      <a:pt x="341" y="362"/>
                    </a:lnTo>
                    <a:lnTo>
                      <a:pt x="341" y="341"/>
                    </a:lnTo>
                    <a:lnTo>
                      <a:pt x="469" y="320"/>
                    </a:lnTo>
                    <a:close/>
                    <a:moveTo>
                      <a:pt x="405" y="0"/>
                    </a:moveTo>
                    <a:lnTo>
                      <a:pt x="299" y="22"/>
                    </a:lnTo>
                    <a:lnTo>
                      <a:pt x="213" y="64"/>
                    </a:lnTo>
                    <a:lnTo>
                      <a:pt x="150" y="107"/>
                    </a:lnTo>
                    <a:lnTo>
                      <a:pt x="86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0" y="447"/>
                    </a:lnTo>
                    <a:lnTo>
                      <a:pt x="22" y="554"/>
                    </a:lnTo>
                    <a:lnTo>
                      <a:pt x="43" y="660"/>
                    </a:lnTo>
                    <a:lnTo>
                      <a:pt x="128" y="873"/>
                    </a:lnTo>
                    <a:lnTo>
                      <a:pt x="256" y="1107"/>
                    </a:lnTo>
                    <a:lnTo>
                      <a:pt x="362" y="1214"/>
                    </a:lnTo>
                    <a:lnTo>
                      <a:pt x="448" y="1320"/>
                    </a:lnTo>
                    <a:lnTo>
                      <a:pt x="724" y="1554"/>
                    </a:lnTo>
                    <a:lnTo>
                      <a:pt x="980" y="1725"/>
                    </a:lnTo>
                    <a:lnTo>
                      <a:pt x="1214" y="1874"/>
                    </a:lnTo>
                    <a:lnTo>
                      <a:pt x="1278" y="1916"/>
                    </a:lnTo>
                    <a:lnTo>
                      <a:pt x="1363" y="1980"/>
                    </a:lnTo>
                    <a:lnTo>
                      <a:pt x="1980" y="2363"/>
                    </a:lnTo>
                    <a:lnTo>
                      <a:pt x="2662" y="2747"/>
                    </a:lnTo>
                    <a:lnTo>
                      <a:pt x="2875" y="2853"/>
                    </a:lnTo>
                    <a:lnTo>
                      <a:pt x="2960" y="2917"/>
                    </a:lnTo>
                    <a:lnTo>
                      <a:pt x="3087" y="3002"/>
                    </a:lnTo>
                    <a:lnTo>
                      <a:pt x="3173" y="3045"/>
                    </a:lnTo>
                    <a:lnTo>
                      <a:pt x="3407" y="3172"/>
                    </a:lnTo>
                    <a:lnTo>
                      <a:pt x="3684" y="3300"/>
                    </a:lnTo>
                    <a:lnTo>
                      <a:pt x="3769" y="3343"/>
                    </a:lnTo>
                    <a:lnTo>
                      <a:pt x="3811" y="3343"/>
                    </a:lnTo>
                    <a:lnTo>
                      <a:pt x="4024" y="3407"/>
                    </a:lnTo>
                    <a:lnTo>
                      <a:pt x="4216" y="3428"/>
                    </a:lnTo>
                    <a:lnTo>
                      <a:pt x="4343" y="3407"/>
                    </a:lnTo>
                    <a:lnTo>
                      <a:pt x="4450" y="3385"/>
                    </a:lnTo>
                    <a:lnTo>
                      <a:pt x="4514" y="3343"/>
                    </a:lnTo>
                    <a:lnTo>
                      <a:pt x="4599" y="3257"/>
                    </a:lnTo>
                    <a:lnTo>
                      <a:pt x="4642" y="3194"/>
                    </a:lnTo>
                    <a:lnTo>
                      <a:pt x="4684" y="3108"/>
                    </a:lnTo>
                    <a:lnTo>
                      <a:pt x="4705" y="3002"/>
                    </a:lnTo>
                    <a:lnTo>
                      <a:pt x="4705" y="2917"/>
                    </a:lnTo>
                    <a:lnTo>
                      <a:pt x="4705" y="2810"/>
                    </a:lnTo>
                    <a:lnTo>
                      <a:pt x="4684" y="2725"/>
                    </a:lnTo>
                    <a:lnTo>
                      <a:pt x="4599" y="2534"/>
                    </a:lnTo>
                    <a:lnTo>
                      <a:pt x="4493" y="2385"/>
                    </a:lnTo>
                    <a:lnTo>
                      <a:pt x="4343" y="2236"/>
                    </a:lnTo>
                    <a:lnTo>
                      <a:pt x="4152" y="2065"/>
                    </a:lnTo>
                    <a:lnTo>
                      <a:pt x="3939" y="1895"/>
                    </a:lnTo>
                    <a:lnTo>
                      <a:pt x="3471" y="1576"/>
                    </a:lnTo>
                    <a:lnTo>
                      <a:pt x="3045" y="1278"/>
                    </a:lnTo>
                    <a:lnTo>
                      <a:pt x="2938" y="1192"/>
                    </a:lnTo>
                    <a:lnTo>
                      <a:pt x="2364" y="809"/>
                    </a:lnTo>
                    <a:lnTo>
                      <a:pt x="2066" y="618"/>
                    </a:lnTo>
                    <a:lnTo>
                      <a:pt x="1746" y="426"/>
                    </a:lnTo>
                    <a:lnTo>
                      <a:pt x="1427" y="256"/>
                    </a:lnTo>
                    <a:lnTo>
                      <a:pt x="1086" y="107"/>
                    </a:lnTo>
                    <a:lnTo>
                      <a:pt x="809" y="22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2996;p49">
                <a:extLst>
                  <a:ext uri="{FF2B5EF4-FFF2-40B4-BE49-F238E27FC236}">
                    <a16:creationId xmlns:a16="http://schemas.microsoft.com/office/drawing/2014/main" id="{C24A4081-1162-17DB-B9F9-E95B139726E5}"/>
                  </a:ext>
                </a:extLst>
              </p:cNvPr>
              <p:cNvSpPr/>
              <p:nvPr/>
            </p:nvSpPr>
            <p:spPr>
              <a:xfrm>
                <a:off x="4950481" y="3244973"/>
                <a:ext cx="43660" cy="31803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3428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511" y="0"/>
                    </a:lnTo>
                    <a:lnTo>
                      <a:pt x="511" y="0"/>
                    </a:lnTo>
                    <a:lnTo>
                      <a:pt x="405" y="0"/>
                    </a:lnTo>
                    <a:lnTo>
                      <a:pt x="299" y="22"/>
                    </a:lnTo>
                    <a:lnTo>
                      <a:pt x="299" y="22"/>
                    </a:lnTo>
                    <a:lnTo>
                      <a:pt x="213" y="64"/>
                    </a:lnTo>
                    <a:lnTo>
                      <a:pt x="150" y="107"/>
                    </a:lnTo>
                    <a:lnTo>
                      <a:pt x="86" y="171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0" y="447"/>
                    </a:lnTo>
                    <a:lnTo>
                      <a:pt x="22" y="554"/>
                    </a:lnTo>
                    <a:lnTo>
                      <a:pt x="43" y="660"/>
                    </a:lnTo>
                    <a:lnTo>
                      <a:pt x="43" y="660"/>
                    </a:lnTo>
                    <a:lnTo>
                      <a:pt x="128" y="873"/>
                    </a:lnTo>
                    <a:lnTo>
                      <a:pt x="256" y="1107"/>
                    </a:lnTo>
                    <a:lnTo>
                      <a:pt x="256" y="1107"/>
                    </a:lnTo>
                    <a:lnTo>
                      <a:pt x="362" y="1214"/>
                    </a:lnTo>
                    <a:lnTo>
                      <a:pt x="448" y="1320"/>
                    </a:lnTo>
                    <a:lnTo>
                      <a:pt x="448" y="1320"/>
                    </a:lnTo>
                    <a:lnTo>
                      <a:pt x="724" y="1554"/>
                    </a:lnTo>
                    <a:lnTo>
                      <a:pt x="724" y="1554"/>
                    </a:lnTo>
                    <a:lnTo>
                      <a:pt x="980" y="1725"/>
                    </a:lnTo>
                    <a:lnTo>
                      <a:pt x="1214" y="1874"/>
                    </a:lnTo>
                    <a:lnTo>
                      <a:pt x="1278" y="1916"/>
                    </a:lnTo>
                    <a:lnTo>
                      <a:pt x="1363" y="1980"/>
                    </a:lnTo>
                    <a:lnTo>
                      <a:pt x="1363" y="1980"/>
                    </a:lnTo>
                    <a:lnTo>
                      <a:pt x="1980" y="2363"/>
                    </a:lnTo>
                    <a:lnTo>
                      <a:pt x="1980" y="2363"/>
                    </a:lnTo>
                    <a:lnTo>
                      <a:pt x="2662" y="2747"/>
                    </a:lnTo>
                    <a:lnTo>
                      <a:pt x="2875" y="2853"/>
                    </a:lnTo>
                    <a:lnTo>
                      <a:pt x="2960" y="2917"/>
                    </a:lnTo>
                    <a:lnTo>
                      <a:pt x="3087" y="3002"/>
                    </a:lnTo>
                    <a:lnTo>
                      <a:pt x="3173" y="3045"/>
                    </a:lnTo>
                    <a:lnTo>
                      <a:pt x="3173" y="3045"/>
                    </a:lnTo>
                    <a:lnTo>
                      <a:pt x="3407" y="3172"/>
                    </a:lnTo>
                    <a:lnTo>
                      <a:pt x="3407" y="3172"/>
                    </a:lnTo>
                    <a:lnTo>
                      <a:pt x="3684" y="3300"/>
                    </a:lnTo>
                    <a:lnTo>
                      <a:pt x="3684" y="3300"/>
                    </a:lnTo>
                    <a:lnTo>
                      <a:pt x="3769" y="3343"/>
                    </a:lnTo>
                    <a:lnTo>
                      <a:pt x="3811" y="3343"/>
                    </a:lnTo>
                    <a:lnTo>
                      <a:pt x="3811" y="3343"/>
                    </a:lnTo>
                    <a:lnTo>
                      <a:pt x="4024" y="3407"/>
                    </a:lnTo>
                    <a:lnTo>
                      <a:pt x="4216" y="3428"/>
                    </a:lnTo>
                    <a:lnTo>
                      <a:pt x="4216" y="3428"/>
                    </a:lnTo>
                    <a:lnTo>
                      <a:pt x="4343" y="3407"/>
                    </a:lnTo>
                    <a:lnTo>
                      <a:pt x="4450" y="3385"/>
                    </a:lnTo>
                    <a:lnTo>
                      <a:pt x="4450" y="3385"/>
                    </a:lnTo>
                    <a:lnTo>
                      <a:pt x="4514" y="3343"/>
                    </a:lnTo>
                    <a:lnTo>
                      <a:pt x="4599" y="3257"/>
                    </a:lnTo>
                    <a:lnTo>
                      <a:pt x="4599" y="3257"/>
                    </a:lnTo>
                    <a:lnTo>
                      <a:pt x="4642" y="3194"/>
                    </a:lnTo>
                    <a:lnTo>
                      <a:pt x="4684" y="3108"/>
                    </a:lnTo>
                    <a:lnTo>
                      <a:pt x="4705" y="3002"/>
                    </a:lnTo>
                    <a:lnTo>
                      <a:pt x="4705" y="2917"/>
                    </a:lnTo>
                    <a:lnTo>
                      <a:pt x="4705" y="2917"/>
                    </a:lnTo>
                    <a:lnTo>
                      <a:pt x="4705" y="2810"/>
                    </a:lnTo>
                    <a:lnTo>
                      <a:pt x="4684" y="2725"/>
                    </a:lnTo>
                    <a:lnTo>
                      <a:pt x="4599" y="2534"/>
                    </a:lnTo>
                    <a:lnTo>
                      <a:pt x="4599" y="2534"/>
                    </a:lnTo>
                    <a:lnTo>
                      <a:pt x="4493" y="2385"/>
                    </a:lnTo>
                    <a:lnTo>
                      <a:pt x="4343" y="2236"/>
                    </a:lnTo>
                    <a:lnTo>
                      <a:pt x="4343" y="2236"/>
                    </a:lnTo>
                    <a:lnTo>
                      <a:pt x="4152" y="2065"/>
                    </a:lnTo>
                    <a:lnTo>
                      <a:pt x="3939" y="1895"/>
                    </a:lnTo>
                    <a:lnTo>
                      <a:pt x="3939" y="1895"/>
                    </a:lnTo>
                    <a:lnTo>
                      <a:pt x="3471" y="1576"/>
                    </a:lnTo>
                    <a:lnTo>
                      <a:pt x="3471" y="1576"/>
                    </a:lnTo>
                    <a:lnTo>
                      <a:pt x="3045" y="1278"/>
                    </a:lnTo>
                    <a:lnTo>
                      <a:pt x="2938" y="1192"/>
                    </a:lnTo>
                    <a:lnTo>
                      <a:pt x="2364" y="809"/>
                    </a:lnTo>
                    <a:lnTo>
                      <a:pt x="2364" y="809"/>
                    </a:lnTo>
                    <a:lnTo>
                      <a:pt x="2066" y="618"/>
                    </a:lnTo>
                    <a:lnTo>
                      <a:pt x="1746" y="426"/>
                    </a:lnTo>
                    <a:lnTo>
                      <a:pt x="1746" y="426"/>
                    </a:lnTo>
                    <a:lnTo>
                      <a:pt x="1427" y="256"/>
                    </a:lnTo>
                    <a:lnTo>
                      <a:pt x="1086" y="107"/>
                    </a:lnTo>
                    <a:lnTo>
                      <a:pt x="1086" y="107"/>
                    </a:lnTo>
                    <a:lnTo>
                      <a:pt x="809" y="22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2997;p49">
                <a:extLst>
                  <a:ext uri="{FF2B5EF4-FFF2-40B4-BE49-F238E27FC236}">
                    <a16:creationId xmlns:a16="http://schemas.microsoft.com/office/drawing/2014/main" id="{D0B7CB27-715F-8499-017C-379B6B59B71C}"/>
                  </a:ext>
                </a:extLst>
              </p:cNvPr>
              <p:cNvSpPr/>
              <p:nvPr/>
            </p:nvSpPr>
            <p:spPr>
              <a:xfrm>
                <a:off x="4953644" y="3247932"/>
                <a:ext cx="37732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2811" fill="none" extrusionOk="0">
                    <a:moveTo>
                      <a:pt x="0" y="22"/>
                    </a:moveTo>
                    <a:lnTo>
                      <a:pt x="0" y="22"/>
                    </a:lnTo>
                    <a:lnTo>
                      <a:pt x="0" y="22"/>
                    </a:lnTo>
                    <a:lnTo>
                      <a:pt x="128" y="1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617" y="86"/>
                    </a:lnTo>
                    <a:lnTo>
                      <a:pt x="788" y="150"/>
                    </a:lnTo>
                    <a:lnTo>
                      <a:pt x="788" y="150"/>
                    </a:lnTo>
                    <a:lnTo>
                      <a:pt x="1128" y="341"/>
                    </a:lnTo>
                    <a:lnTo>
                      <a:pt x="1469" y="554"/>
                    </a:lnTo>
                    <a:lnTo>
                      <a:pt x="2129" y="959"/>
                    </a:lnTo>
                    <a:lnTo>
                      <a:pt x="2470" y="1171"/>
                    </a:lnTo>
                    <a:lnTo>
                      <a:pt x="2555" y="1235"/>
                    </a:lnTo>
                    <a:lnTo>
                      <a:pt x="2619" y="1278"/>
                    </a:lnTo>
                    <a:lnTo>
                      <a:pt x="2619" y="1278"/>
                    </a:lnTo>
                    <a:lnTo>
                      <a:pt x="2917" y="1448"/>
                    </a:lnTo>
                    <a:lnTo>
                      <a:pt x="3193" y="1640"/>
                    </a:lnTo>
                    <a:lnTo>
                      <a:pt x="3193" y="1640"/>
                    </a:lnTo>
                    <a:lnTo>
                      <a:pt x="3492" y="1874"/>
                    </a:lnTo>
                    <a:lnTo>
                      <a:pt x="3768" y="2087"/>
                    </a:lnTo>
                    <a:lnTo>
                      <a:pt x="3768" y="2087"/>
                    </a:lnTo>
                    <a:lnTo>
                      <a:pt x="3875" y="2215"/>
                    </a:lnTo>
                    <a:lnTo>
                      <a:pt x="3981" y="2321"/>
                    </a:lnTo>
                    <a:lnTo>
                      <a:pt x="3981" y="2321"/>
                    </a:lnTo>
                    <a:lnTo>
                      <a:pt x="4045" y="2470"/>
                    </a:lnTo>
                    <a:lnTo>
                      <a:pt x="4045" y="2470"/>
                    </a:lnTo>
                    <a:lnTo>
                      <a:pt x="4066" y="2555"/>
                    </a:lnTo>
                    <a:lnTo>
                      <a:pt x="4066" y="2555"/>
                    </a:lnTo>
                    <a:lnTo>
                      <a:pt x="4066" y="2640"/>
                    </a:lnTo>
                    <a:lnTo>
                      <a:pt x="4066" y="2640"/>
                    </a:lnTo>
                    <a:lnTo>
                      <a:pt x="4045" y="2726"/>
                    </a:lnTo>
                    <a:lnTo>
                      <a:pt x="3981" y="2789"/>
                    </a:lnTo>
                    <a:lnTo>
                      <a:pt x="3981" y="2789"/>
                    </a:lnTo>
                    <a:lnTo>
                      <a:pt x="3896" y="2811"/>
                    </a:lnTo>
                    <a:lnTo>
                      <a:pt x="3896" y="2811"/>
                    </a:lnTo>
                    <a:lnTo>
                      <a:pt x="3747" y="2789"/>
                    </a:lnTo>
                    <a:lnTo>
                      <a:pt x="3747" y="2789"/>
                    </a:lnTo>
                    <a:lnTo>
                      <a:pt x="3598" y="2747"/>
                    </a:lnTo>
                    <a:lnTo>
                      <a:pt x="3449" y="2683"/>
                    </a:lnTo>
                    <a:lnTo>
                      <a:pt x="3449" y="2683"/>
                    </a:lnTo>
                    <a:lnTo>
                      <a:pt x="3087" y="2491"/>
                    </a:lnTo>
                    <a:lnTo>
                      <a:pt x="2959" y="2406"/>
                    </a:lnTo>
                    <a:lnTo>
                      <a:pt x="2832" y="2342"/>
                    </a:lnTo>
                    <a:lnTo>
                      <a:pt x="2683" y="2257"/>
                    </a:lnTo>
                    <a:lnTo>
                      <a:pt x="2683" y="2257"/>
                    </a:lnTo>
                    <a:lnTo>
                      <a:pt x="2299" y="2023"/>
                    </a:lnTo>
                    <a:lnTo>
                      <a:pt x="2257" y="1980"/>
                    </a:lnTo>
                    <a:lnTo>
                      <a:pt x="2086" y="1895"/>
                    </a:lnTo>
                    <a:lnTo>
                      <a:pt x="2086" y="1895"/>
                    </a:lnTo>
                    <a:lnTo>
                      <a:pt x="1831" y="1746"/>
                    </a:lnTo>
                    <a:lnTo>
                      <a:pt x="1767" y="1725"/>
                    </a:lnTo>
                    <a:lnTo>
                      <a:pt x="1767" y="1725"/>
                    </a:lnTo>
                    <a:lnTo>
                      <a:pt x="1235" y="1384"/>
                    </a:lnTo>
                    <a:lnTo>
                      <a:pt x="809" y="1108"/>
                    </a:lnTo>
                    <a:lnTo>
                      <a:pt x="809" y="1108"/>
                    </a:lnTo>
                    <a:lnTo>
                      <a:pt x="596" y="959"/>
                    </a:lnTo>
                    <a:lnTo>
                      <a:pt x="405" y="810"/>
                    </a:lnTo>
                    <a:lnTo>
                      <a:pt x="405" y="810"/>
                    </a:lnTo>
                    <a:lnTo>
                      <a:pt x="256" y="661"/>
                    </a:lnTo>
                    <a:lnTo>
                      <a:pt x="149" y="533"/>
                    </a:lnTo>
                    <a:lnTo>
                      <a:pt x="149" y="533"/>
                    </a:lnTo>
                    <a:lnTo>
                      <a:pt x="64" y="405"/>
                    </a:lnTo>
                    <a:lnTo>
                      <a:pt x="21" y="277"/>
                    </a:lnTo>
                    <a:lnTo>
                      <a:pt x="21" y="277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0" y="64"/>
                    </a:lnTo>
                    <a:lnTo>
                      <a:pt x="0" y="43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2998;p49">
                <a:extLst>
                  <a:ext uri="{FF2B5EF4-FFF2-40B4-BE49-F238E27FC236}">
                    <a16:creationId xmlns:a16="http://schemas.microsoft.com/office/drawing/2014/main" id="{443404FE-B749-4421-5F8D-7A1E55BD9F35}"/>
                  </a:ext>
                </a:extLst>
              </p:cNvPr>
              <p:cNvSpPr/>
              <p:nvPr/>
            </p:nvSpPr>
            <p:spPr>
              <a:xfrm>
                <a:off x="5079835" y="3236875"/>
                <a:ext cx="16802" cy="47612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5132" extrusionOk="0">
                    <a:moveTo>
                      <a:pt x="618" y="256"/>
                    </a:moveTo>
                    <a:lnTo>
                      <a:pt x="703" y="298"/>
                    </a:lnTo>
                    <a:lnTo>
                      <a:pt x="767" y="341"/>
                    </a:lnTo>
                    <a:lnTo>
                      <a:pt x="852" y="490"/>
                    </a:lnTo>
                    <a:lnTo>
                      <a:pt x="916" y="618"/>
                    </a:lnTo>
                    <a:lnTo>
                      <a:pt x="959" y="852"/>
                    </a:lnTo>
                    <a:lnTo>
                      <a:pt x="1023" y="1214"/>
                    </a:lnTo>
                    <a:lnTo>
                      <a:pt x="1065" y="1342"/>
                    </a:lnTo>
                    <a:lnTo>
                      <a:pt x="1108" y="1597"/>
                    </a:lnTo>
                    <a:lnTo>
                      <a:pt x="1129" y="1853"/>
                    </a:lnTo>
                    <a:lnTo>
                      <a:pt x="1151" y="1959"/>
                    </a:lnTo>
                    <a:lnTo>
                      <a:pt x="1172" y="2087"/>
                    </a:lnTo>
                    <a:lnTo>
                      <a:pt x="1193" y="2172"/>
                    </a:lnTo>
                    <a:lnTo>
                      <a:pt x="1193" y="2300"/>
                    </a:lnTo>
                    <a:lnTo>
                      <a:pt x="1236" y="2512"/>
                    </a:lnTo>
                    <a:lnTo>
                      <a:pt x="1257" y="2725"/>
                    </a:lnTo>
                    <a:lnTo>
                      <a:pt x="1363" y="3428"/>
                    </a:lnTo>
                    <a:lnTo>
                      <a:pt x="1385" y="3747"/>
                    </a:lnTo>
                    <a:lnTo>
                      <a:pt x="1385" y="4067"/>
                    </a:lnTo>
                    <a:lnTo>
                      <a:pt x="1385" y="4109"/>
                    </a:lnTo>
                    <a:lnTo>
                      <a:pt x="1385" y="4365"/>
                    </a:lnTo>
                    <a:lnTo>
                      <a:pt x="1385" y="4599"/>
                    </a:lnTo>
                    <a:lnTo>
                      <a:pt x="1342" y="4727"/>
                    </a:lnTo>
                    <a:lnTo>
                      <a:pt x="1278" y="4769"/>
                    </a:lnTo>
                    <a:lnTo>
                      <a:pt x="1193" y="4769"/>
                    </a:lnTo>
                    <a:lnTo>
                      <a:pt x="1065" y="4663"/>
                    </a:lnTo>
                    <a:lnTo>
                      <a:pt x="959" y="4556"/>
                    </a:lnTo>
                    <a:lnTo>
                      <a:pt x="852" y="4386"/>
                    </a:lnTo>
                    <a:lnTo>
                      <a:pt x="767" y="4216"/>
                    </a:lnTo>
                    <a:lnTo>
                      <a:pt x="682" y="3918"/>
                    </a:lnTo>
                    <a:lnTo>
                      <a:pt x="618" y="3662"/>
                    </a:lnTo>
                    <a:lnTo>
                      <a:pt x="618" y="3471"/>
                    </a:lnTo>
                    <a:lnTo>
                      <a:pt x="597" y="3321"/>
                    </a:lnTo>
                    <a:lnTo>
                      <a:pt x="576" y="3109"/>
                    </a:lnTo>
                    <a:lnTo>
                      <a:pt x="576" y="3002"/>
                    </a:lnTo>
                    <a:lnTo>
                      <a:pt x="533" y="2534"/>
                    </a:lnTo>
                    <a:lnTo>
                      <a:pt x="491" y="2257"/>
                    </a:lnTo>
                    <a:lnTo>
                      <a:pt x="448" y="1959"/>
                    </a:lnTo>
                    <a:lnTo>
                      <a:pt x="363" y="1427"/>
                    </a:lnTo>
                    <a:lnTo>
                      <a:pt x="299" y="895"/>
                    </a:lnTo>
                    <a:lnTo>
                      <a:pt x="299" y="682"/>
                    </a:lnTo>
                    <a:lnTo>
                      <a:pt x="299" y="469"/>
                    </a:lnTo>
                    <a:lnTo>
                      <a:pt x="320" y="405"/>
                    </a:lnTo>
                    <a:lnTo>
                      <a:pt x="363" y="320"/>
                    </a:lnTo>
                    <a:lnTo>
                      <a:pt x="427" y="298"/>
                    </a:lnTo>
                    <a:lnTo>
                      <a:pt x="533" y="256"/>
                    </a:lnTo>
                    <a:close/>
                    <a:moveTo>
                      <a:pt x="512" y="0"/>
                    </a:moveTo>
                    <a:lnTo>
                      <a:pt x="320" y="43"/>
                    </a:lnTo>
                    <a:lnTo>
                      <a:pt x="214" y="107"/>
                    </a:lnTo>
                    <a:lnTo>
                      <a:pt x="129" y="213"/>
                    </a:lnTo>
                    <a:lnTo>
                      <a:pt x="86" y="298"/>
                    </a:lnTo>
                    <a:lnTo>
                      <a:pt x="65" y="384"/>
                    </a:lnTo>
                    <a:lnTo>
                      <a:pt x="22" y="575"/>
                    </a:lnTo>
                    <a:lnTo>
                      <a:pt x="1" y="809"/>
                    </a:lnTo>
                    <a:lnTo>
                      <a:pt x="1" y="1022"/>
                    </a:lnTo>
                    <a:lnTo>
                      <a:pt x="44" y="1448"/>
                    </a:lnTo>
                    <a:lnTo>
                      <a:pt x="44" y="1491"/>
                    </a:lnTo>
                    <a:lnTo>
                      <a:pt x="65" y="1704"/>
                    </a:lnTo>
                    <a:lnTo>
                      <a:pt x="65" y="1767"/>
                    </a:lnTo>
                    <a:lnTo>
                      <a:pt x="86" y="1874"/>
                    </a:lnTo>
                    <a:lnTo>
                      <a:pt x="129" y="2172"/>
                    </a:lnTo>
                    <a:lnTo>
                      <a:pt x="150" y="2449"/>
                    </a:lnTo>
                    <a:lnTo>
                      <a:pt x="171" y="2512"/>
                    </a:lnTo>
                    <a:lnTo>
                      <a:pt x="256" y="3109"/>
                    </a:lnTo>
                    <a:lnTo>
                      <a:pt x="363" y="3705"/>
                    </a:lnTo>
                    <a:lnTo>
                      <a:pt x="427" y="4003"/>
                    </a:lnTo>
                    <a:lnTo>
                      <a:pt x="533" y="4322"/>
                    </a:lnTo>
                    <a:lnTo>
                      <a:pt x="618" y="4514"/>
                    </a:lnTo>
                    <a:lnTo>
                      <a:pt x="746" y="4705"/>
                    </a:lnTo>
                    <a:lnTo>
                      <a:pt x="852" y="4854"/>
                    </a:lnTo>
                    <a:lnTo>
                      <a:pt x="980" y="4961"/>
                    </a:lnTo>
                    <a:lnTo>
                      <a:pt x="1023" y="5025"/>
                    </a:lnTo>
                    <a:lnTo>
                      <a:pt x="1108" y="5067"/>
                    </a:lnTo>
                    <a:lnTo>
                      <a:pt x="1214" y="5110"/>
                    </a:lnTo>
                    <a:lnTo>
                      <a:pt x="1321" y="5131"/>
                    </a:lnTo>
                    <a:lnTo>
                      <a:pt x="1449" y="5110"/>
                    </a:lnTo>
                    <a:lnTo>
                      <a:pt x="1534" y="5067"/>
                    </a:lnTo>
                    <a:lnTo>
                      <a:pt x="1598" y="5025"/>
                    </a:lnTo>
                    <a:lnTo>
                      <a:pt x="1661" y="4982"/>
                    </a:lnTo>
                    <a:lnTo>
                      <a:pt x="1683" y="4939"/>
                    </a:lnTo>
                    <a:lnTo>
                      <a:pt x="1747" y="4812"/>
                    </a:lnTo>
                    <a:lnTo>
                      <a:pt x="1768" y="4727"/>
                    </a:lnTo>
                    <a:lnTo>
                      <a:pt x="1789" y="4641"/>
                    </a:lnTo>
                    <a:lnTo>
                      <a:pt x="1811" y="4492"/>
                    </a:lnTo>
                    <a:lnTo>
                      <a:pt x="1811" y="4365"/>
                    </a:lnTo>
                    <a:lnTo>
                      <a:pt x="1789" y="3769"/>
                    </a:lnTo>
                    <a:lnTo>
                      <a:pt x="1725" y="3194"/>
                    </a:lnTo>
                    <a:lnTo>
                      <a:pt x="1619" y="2683"/>
                    </a:lnTo>
                    <a:lnTo>
                      <a:pt x="1576" y="2449"/>
                    </a:lnTo>
                    <a:lnTo>
                      <a:pt x="1555" y="2363"/>
                    </a:lnTo>
                    <a:lnTo>
                      <a:pt x="1512" y="2129"/>
                    </a:lnTo>
                    <a:lnTo>
                      <a:pt x="1449" y="1767"/>
                    </a:lnTo>
                    <a:lnTo>
                      <a:pt x="1385" y="1448"/>
                    </a:lnTo>
                    <a:lnTo>
                      <a:pt x="1321" y="1129"/>
                    </a:lnTo>
                    <a:lnTo>
                      <a:pt x="1300" y="1044"/>
                    </a:lnTo>
                    <a:lnTo>
                      <a:pt x="1193" y="682"/>
                    </a:lnTo>
                    <a:lnTo>
                      <a:pt x="1151" y="511"/>
                    </a:lnTo>
                    <a:lnTo>
                      <a:pt x="1065" y="320"/>
                    </a:lnTo>
                    <a:lnTo>
                      <a:pt x="959" y="171"/>
                    </a:lnTo>
                    <a:lnTo>
                      <a:pt x="874" y="107"/>
                    </a:lnTo>
                    <a:lnTo>
                      <a:pt x="789" y="43"/>
                    </a:lnTo>
                    <a:lnTo>
                      <a:pt x="682" y="22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2999;p49">
                <a:extLst>
                  <a:ext uri="{FF2B5EF4-FFF2-40B4-BE49-F238E27FC236}">
                    <a16:creationId xmlns:a16="http://schemas.microsoft.com/office/drawing/2014/main" id="{BCAFF0D1-CD9A-8C80-F992-B7B5C2EC82CA}"/>
                  </a:ext>
                </a:extLst>
              </p:cNvPr>
              <p:cNvSpPr/>
              <p:nvPr/>
            </p:nvSpPr>
            <p:spPr>
              <a:xfrm>
                <a:off x="5079835" y="3236875"/>
                <a:ext cx="16802" cy="47612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5132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20" y="43"/>
                    </a:lnTo>
                    <a:lnTo>
                      <a:pt x="320" y="43"/>
                    </a:lnTo>
                    <a:lnTo>
                      <a:pt x="214" y="107"/>
                    </a:lnTo>
                    <a:lnTo>
                      <a:pt x="129" y="213"/>
                    </a:lnTo>
                    <a:lnTo>
                      <a:pt x="129" y="213"/>
                    </a:lnTo>
                    <a:lnTo>
                      <a:pt x="86" y="298"/>
                    </a:lnTo>
                    <a:lnTo>
                      <a:pt x="65" y="384"/>
                    </a:lnTo>
                    <a:lnTo>
                      <a:pt x="22" y="575"/>
                    </a:lnTo>
                    <a:lnTo>
                      <a:pt x="22" y="575"/>
                    </a:lnTo>
                    <a:lnTo>
                      <a:pt x="1" y="809"/>
                    </a:lnTo>
                    <a:lnTo>
                      <a:pt x="1" y="1022"/>
                    </a:lnTo>
                    <a:lnTo>
                      <a:pt x="44" y="1448"/>
                    </a:lnTo>
                    <a:lnTo>
                      <a:pt x="44" y="1491"/>
                    </a:lnTo>
                    <a:lnTo>
                      <a:pt x="44" y="1491"/>
                    </a:lnTo>
                    <a:lnTo>
                      <a:pt x="65" y="1704"/>
                    </a:lnTo>
                    <a:lnTo>
                      <a:pt x="65" y="1767"/>
                    </a:lnTo>
                    <a:lnTo>
                      <a:pt x="86" y="1874"/>
                    </a:lnTo>
                    <a:lnTo>
                      <a:pt x="129" y="2172"/>
                    </a:lnTo>
                    <a:lnTo>
                      <a:pt x="150" y="2449"/>
                    </a:lnTo>
                    <a:lnTo>
                      <a:pt x="171" y="2512"/>
                    </a:lnTo>
                    <a:lnTo>
                      <a:pt x="171" y="2512"/>
                    </a:lnTo>
                    <a:lnTo>
                      <a:pt x="256" y="3109"/>
                    </a:lnTo>
                    <a:lnTo>
                      <a:pt x="363" y="3705"/>
                    </a:lnTo>
                    <a:lnTo>
                      <a:pt x="363" y="3705"/>
                    </a:lnTo>
                    <a:lnTo>
                      <a:pt x="427" y="4003"/>
                    </a:lnTo>
                    <a:lnTo>
                      <a:pt x="533" y="4322"/>
                    </a:lnTo>
                    <a:lnTo>
                      <a:pt x="533" y="4322"/>
                    </a:lnTo>
                    <a:lnTo>
                      <a:pt x="618" y="4514"/>
                    </a:lnTo>
                    <a:lnTo>
                      <a:pt x="746" y="4705"/>
                    </a:lnTo>
                    <a:lnTo>
                      <a:pt x="746" y="4705"/>
                    </a:lnTo>
                    <a:lnTo>
                      <a:pt x="852" y="4854"/>
                    </a:lnTo>
                    <a:lnTo>
                      <a:pt x="852" y="4854"/>
                    </a:lnTo>
                    <a:lnTo>
                      <a:pt x="980" y="4961"/>
                    </a:lnTo>
                    <a:lnTo>
                      <a:pt x="980" y="4961"/>
                    </a:lnTo>
                    <a:lnTo>
                      <a:pt x="1023" y="5025"/>
                    </a:lnTo>
                    <a:lnTo>
                      <a:pt x="1108" y="5067"/>
                    </a:lnTo>
                    <a:lnTo>
                      <a:pt x="1108" y="5067"/>
                    </a:lnTo>
                    <a:lnTo>
                      <a:pt x="1214" y="5110"/>
                    </a:lnTo>
                    <a:lnTo>
                      <a:pt x="1321" y="5131"/>
                    </a:lnTo>
                    <a:lnTo>
                      <a:pt x="1321" y="5131"/>
                    </a:lnTo>
                    <a:lnTo>
                      <a:pt x="1449" y="5110"/>
                    </a:lnTo>
                    <a:lnTo>
                      <a:pt x="1449" y="5110"/>
                    </a:lnTo>
                    <a:lnTo>
                      <a:pt x="1534" y="5067"/>
                    </a:lnTo>
                    <a:lnTo>
                      <a:pt x="1598" y="5025"/>
                    </a:lnTo>
                    <a:lnTo>
                      <a:pt x="1598" y="5025"/>
                    </a:lnTo>
                    <a:lnTo>
                      <a:pt x="1661" y="4982"/>
                    </a:lnTo>
                    <a:lnTo>
                      <a:pt x="1683" y="4939"/>
                    </a:lnTo>
                    <a:lnTo>
                      <a:pt x="1747" y="4812"/>
                    </a:lnTo>
                    <a:lnTo>
                      <a:pt x="1747" y="4812"/>
                    </a:lnTo>
                    <a:lnTo>
                      <a:pt x="1768" y="4727"/>
                    </a:lnTo>
                    <a:lnTo>
                      <a:pt x="1789" y="4641"/>
                    </a:lnTo>
                    <a:lnTo>
                      <a:pt x="1789" y="4641"/>
                    </a:lnTo>
                    <a:lnTo>
                      <a:pt x="1811" y="4492"/>
                    </a:lnTo>
                    <a:lnTo>
                      <a:pt x="1811" y="4365"/>
                    </a:lnTo>
                    <a:lnTo>
                      <a:pt x="1811" y="4365"/>
                    </a:lnTo>
                    <a:lnTo>
                      <a:pt x="1789" y="3769"/>
                    </a:lnTo>
                    <a:lnTo>
                      <a:pt x="1725" y="3194"/>
                    </a:lnTo>
                    <a:lnTo>
                      <a:pt x="1725" y="3194"/>
                    </a:lnTo>
                    <a:lnTo>
                      <a:pt x="1619" y="2683"/>
                    </a:lnTo>
                    <a:lnTo>
                      <a:pt x="1576" y="2449"/>
                    </a:lnTo>
                    <a:lnTo>
                      <a:pt x="1555" y="2363"/>
                    </a:lnTo>
                    <a:lnTo>
                      <a:pt x="1555" y="2363"/>
                    </a:lnTo>
                    <a:lnTo>
                      <a:pt x="1512" y="2129"/>
                    </a:lnTo>
                    <a:lnTo>
                      <a:pt x="1449" y="1767"/>
                    </a:lnTo>
                    <a:lnTo>
                      <a:pt x="1449" y="1767"/>
                    </a:lnTo>
                    <a:lnTo>
                      <a:pt x="1385" y="1448"/>
                    </a:lnTo>
                    <a:lnTo>
                      <a:pt x="1321" y="1129"/>
                    </a:lnTo>
                    <a:lnTo>
                      <a:pt x="1300" y="1044"/>
                    </a:lnTo>
                    <a:lnTo>
                      <a:pt x="1300" y="1044"/>
                    </a:lnTo>
                    <a:lnTo>
                      <a:pt x="1193" y="682"/>
                    </a:lnTo>
                    <a:lnTo>
                      <a:pt x="1193" y="682"/>
                    </a:lnTo>
                    <a:lnTo>
                      <a:pt x="1151" y="511"/>
                    </a:lnTo>
                    <a:lnTo>
                      <a:pt x="1065" y="320"/>
                    </a:lnTo>
                    <a:lnTo>
                      <a:pt x="1065" y="320"/>
                    </a:lnTo>
                    <a:lnTo>
                      <a:pt x="959" y="171"/>
                    </a:lnTo>
                    <a:lnTo>
                      <a:pt x="959" y="171"/>
                    </a:lnTo>
                    <a:lnTo>
                      <a:pt x="874" y="107"/>
                    </a:lnTo>
                    <a:lnTo>
                      <a:pt x="789" y="43"/>
                    </a:lnTo>
                    <a:lnTo>
                      <a:pt x="789" y="43"/>
                    </a:lnTo>
                    <a:lnTo>
                      <a:pt x="682" y="22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3000;p49">
                <a:extLst>
                  <a:ext uri="{FF2B5EF4-FFF2-40B4-BE49-F238E27FC236}">
                    <a16:creationId xmlns:a16="http://schemas.microsoft.com/office/drawing/2014/main" id="{25EFBEF7-8B87-ABBE-1518-1AD1D3CADB34}"/>
                  </a:ext>
                </a:extLst>
              </p:cNvPr>
              <p:cNvSpPr/>
              <p:nvPr/>
            </p:nvSpPr>
            <p:spPr>
              <a:xfrm>
                <a:off x="5082599" y="3239240"/>
                <a:ext cx="10085" cy="41888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4515" fill="none" extrusionOk="0">
                    <a:moveTo>
                      <a:pt x="980" y="4514"/>
                    </a:moveTo>
                    <a:lnTo>
                      <a:pt x="895" y="4514"/>
                    </a:lnTo>
                    <a:lnTo>
                      <a:pt x="895" y="4514"/>
                    </a:lnTo>
                    <a:lnTo>
                      <a:pt x="767" y="4408"/>
                    </a:lnTo>
                    <a:lnTo>
                      <a:pt x="767" y="4408"/>
                    </a:lnTo>
                    <a:lnTo>
                      <a:pt x="661" y="4301"/>
                    </a:lnTo>
                    <a:lnTo>
                      <a:pt x="661" y="4301"/>
                    </a:lnTo>
                    <a:lnTo>
                      <a:pt x="554" y="4131"/>
                    </a:lnTo>
                    <a:lnTo>
                      <a:pt x="469" y="3961"/>
                    </a:lnTo>
                    <a:lnTo>
                      <a:pt x="469" y="3961"/>
                    </a:lnTo>
                    <a:lnTo>
                      <a:pt x="384" y="3663"/>
                    </a:lnTo>
                    <a:lnTo>
                      <a:pt x="320" y="3407"/>
                    </a:lnTo>
                    <a:lnTo>
                      <a:pt x="320" y="3216"/>
                    </a:lnTo>
                    <a:lnTo>
                      <a:pt x="299" y="3066"/>
                    </a:lnTo>
                    <a:lnTo>
                      <a:pt x="299" y="3066"/>
                    </a:lnTo>
                    <a:lnTo>
                      <a:pt x="278" y="2854"/>
                    </a:lnTo>
                    <a:lnTo>
                      <a:pt x="278" y="2747"/>
                    </a:lnTo>
                    <a:lnTo>
                      <a:pt x="278" y="2747"/>
                    </a:lnTo>
                    <a:lnTo>
                      <a:pt x="235" y="2279"/>
                    </a:lnTo>
                    <a:lnTo>
                      <a:pt x="193" y="2002"/>
                    </a:lnTo>
                    <a:lnTo>
                      <a:pt x="150" y="1704"/>
                    </a:lnTo>
                    <a:lnTo>
                      <a:pt x="150" y="1704"/>
                    </a:lnTo>
                    <a:lnTo>
                      <a:pt x="65" y="1172"/>
                    </a:lnTo>
                    <a:lnTo>
                      <a:pt x="1" y="640"/>
                    </a:lnTo>
                    <a:lnTo>
                      <a:pt x="1" y="640"/>
                    </a:lnTo>
                    <a:lnTo>
                      <a:pt x="1" y="427"/>
                    </a:lnTo>
                    <a:lnTo>
                      <a:pt x="1" y="214"/>
                    </a:lnTo>
                    <a:lnTo>
                      <a:pt x="1" y="214"/>
                    </a:lnTo>
                    <a:lnTo>
                      <a:pt x="22" y="150"/>
                    </a:lnTo>
                    <a:lnTo>
                      <a:pt x="22" y="150"/>
                    </a:lnTo>
                    <a:lnTo>
                      <a:pt x="65" y="65"/>
                    </a:lnTo>
                    <a:lnTo>
                      <a:pt x="129" y="43"/>
                    </a:lnTo>
                    <a:lnTo>
                      <a:pt x="129" y="43"/>
                    </a:lnTo>
                    <a:lnTo>
                      <a:pt x="235" y="1"/>
                    </a:lnTo>
                    <a:lnTo>
                      <a:pt x="235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320" y="1"/>
                    </a:lnTo>
                    <a:lnTo>
                      <a:pt x="320" y="1"/>
                    </a:lnTo>
                    <a:lnTo>
                      <a:pt x="405" y="43"/>
                    </a:lnTo>
                    <a:lnTo>
                      <a:pt x="405" y="43"/>
                    </a:lnTo>
                    <a:lnTo>
                      <a:pt x="469" y="86"/>
                    </a:lnTo>
                    <a:lnTo>
                      <a:pt x="469" y="86"/>
                    </a:lnTo>
                    <a:lnTo>
                      <a:pt x="554" y="235"/>
                    </a:lnTo>
                    <a:lnTo>
                      <a:pt x="618" y="363"/>
                    </a:lnTo>
                    <a:lnTo>
                      <a:pt x="618" y="363"/>
                    </a:lnTo>
                    <a:lnTo>
                      <a:pt x="661" y="597"/>
                    </a:lnTo>
                    <a:lnTo>
                      <a:pt x="661" y="597"/>
                    </a:lnTo>
                    <a:lnTo>
                      <a:pt x="725" y="959"/>
                    </a:lnTo>
                    <a:lnTo>
                      <a:pt x="767" y="1087"/>
                    </a:lnTo>
                    <a:lnTo>
                      <a:pt x="810" y="1342"/>
                    </a:lnTo>
                    <a:lnTo>
                      <a:pt x="810" y="1342"/>
                    </a:lnTo>
                    <a:lnTo>
                      <a:pt x="831" y="1598"/>
                    </a:lnTo>
                    <a:lnTo>
                      <a:pt x="853" y="1704"/>
                    </a:lnTo>
                    <a:lnTo>
                      <a:pt x="874" y="1832"/>
                    </a:lnTo>
                    <a:lnTo>
                      <a:pt x="895" y="1917"/>
                    </a:lnTo>
                    <a:lnTo>
                      <a:pt x="895" y="2045"/>
                    </a:lnTo>
                    <a:lnTo>
                      <a:pt x="938" y="2257"/>
                    </a:lnTo>
                    <a:lnTo>
                      <a:pt x="959" y="2470"/>
                    </a:lnTo>
                    <a:lnTo>
                      <a:pt x="959" y="2470"/>
                    </a:lnTo>
                    <a:lnTo>
                      <a:pt x="1065" y="3173"/>
                    </a:lnTo>
                    <a:lnTo>
                      <a:pt x="1065" y="3173"/>
                    </a:lnTo>
                    <a:lnTo>
                      <a:pt x="1087" y="3492"/>
                    </a:lnTo>
                    <a:lnTo>
                      <a:pt x="1087" y="3812"/>
                    </a:lnTo>
                    <a:lnTo>
                      <a:pt x="1087" y="3854"/>
                    </a:lnTo>
                    <a:lnTo>
                      <a:pt x="1087" y="3854"/>
                    </a:lnTo>
                    <a:lnTo>
                      <a:pt x="1087" y="4110"/>
                    </a:lnTo>
                    <a:lnTo>
                      <a:pt x="1087" y="4344"/>
                    </a:lnTo>
                    <a:lnTo>
                      <a:pt x="1087" y="4344"/>
                    </a:lnTo>
                    <a:lnTo>
                      <a:pt x="1044" y="4472"/>
                    </a:lnTo>
                    <a:lnTo>
                      <a:pt x="980" y="451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3001;p49">
                <a:extLst>
                  <a:ext uri="{FF2B5EF4-FFF2-40B4-BE49-F238E27FC236}">
                    <a16:creationId xmlns:a16="http://schemas.microsoft.com/office/drawing/2014/main" id="{6A40948D-53D2-2525-6DEE-1FD15E14C4A6}"/>
                  </a:ext>
                </a:extLst>
              </p:cNvPr>
              <p:cNvSpPr/>
              <p:nvPr/>
            </p:nvSpPr>
            <p:spPr>
              <a:xfrm>
                <a:off x="5026123" y="3310142"/>
                <a:ext cx="83164" cy="97980"/>
              </a:xfrm>
              <a:custGeom>
                <a:avLst/>
                <a:gdLst/>
                <a:ahLst/>
                <a:cxnLst/>
                <a:rect l="l" t="t" r="r" b="b"/>
                <a:pathLst>
                  <a:path w="8964" h="10561" extrusionOk="0">
                    <a:moveTo>
                      <a:pt x="5025" y="618"/>
                    </a:moveTo>
                    <a:lnTo>
                      <a:pt x="5472" y="639"/>
                    </a:lnTo>
                    <a:lnTo>
                      <a:pt x="5706" y="661"/>
                    </a:lnTo>
                    <a:lnTo>
                      <a:pt x="5961" y="703"/>
                    </a:lnTo>
                    <a:lnTo>
                      <a:pt x="6323" y="852"/>
                    </a:lnTo>
                    <a:lnTo>
                      <a:pt x="6685" y="1023"/>
                    </a:lnTo>
                    <a:lnTo>
                      <a:pt x="6877" y="1172"/>
                    </a:lnTo>
                    <a:lnTo>
                      <a:pt x="7068" y="1299"/>
                    </a:lnTo>
                    <a:lnTo>
                      <a:pt x="7281" y="1470"/>
                    </a:lnTo>
                    <a:lnTo>
                      <a:pt x="7473" y="1661"/>
                    </a:lnTo>
                    <a:lnTo>
                      <a:pt x="7664" y="1874"/>
                    </a:lnTo>
                    <a:lnTo>
                      <a:pt x="7813" y="2108"/>
                    </a:lnTo>
                    <a:lnTo>
                      <a:pt x="7962" y="2342"/>
                    </a:lnTo>
                    <a:lnTo>
                      <a:pt x="8069" y="2598"/>
                    </a:lnTo>
                    <a:lnTo>
                      <a:pt x="8175" y="2832"/>
                    </a:lnTo>
                    <a:lnTo>
                      <a:pt x="8260" y="3109"/>
                    </a:lnTo>
                    <a:lnTo>
                      <a:pt x="8367" y="3641"/>
                    </a:lnTo>
                    <a:lnTo>
                      <a:pt x="8452" y="4131"/>
                    </a:lnTo>
                    <a:lnTo>
                      <a:pt x="8516" y="4663"/>
                    </a:lnTo>
                    <a:lnTo>
                      <a:pt x="8537" y="5153"/>
                    </a:lnTo>
                    <a:lnTo>
                      <a:pt x="8495" y="5727"/>
                    </a:lnTo>
                    <a:lnTo>
                      <a:pt x="8431" y="6302"/>
                    </a:lnTo>
                    <a:lnTo>
                      <a:pt x="8346" y="6920"/>
                    </a:lnTo>
                    <a:lnTo>
                      <a:pt x="8218" y="7452"/>
                    </a:lnTo>
                    <a:lnTo>
                      <a:pt x="8048" y="7920"/>
                    </a:lnTo>
                    <a:lnTo>
                      <a:pt x="7962" y="8133"/>
                    </a:lnTo>
                    <a:lnTo>
                      <a:pt x="7856" y="8325"/>
                    </a:lnTo>
                    <a:lnTo>
                      <a:pt x="7664" y="8602"/>
                    </a:lnTo>
                    <a:lnTo>
                      <a:pt x="7473" y="8857"/>
                    </a:lnTo>
                    <a:lnTo>
                      <a:pt x="7281" y="9091"/>
                    </a:lnTo>
                    <a:lnTo>
                      <a:pt x="7047" y="9368"/>
                    </a:lnTo>
                    <a:lnTo>
                      <a:pt x="6792" y="9581"/>
                    </a:lnTo>
                    <a:lnTo>
                      <a:pt x="6515" y="9772"/>
                    </a:lnTo>
                    <a:lnTo>
                      <a:pt x="6366" y="9858"/>
                    </a:lnTo>
                    <a:lnTo>
                      <a:pt x="6110" y="9943"/>
                    </a:lnTo>
                    <a:lnTo>
                      <a:pt x="5812" y="10007"/>
                    </a:lnTo>
                    <a:lnTo>
                      <a:pt x="5450" y="10070"/>
                    </a:lnTo>
                    <a:lnTo>
                      <a:pt x="5110" y="10113"/>
                    </a:lnTo>
                    <a:lnTo>
                      <a:pt x="4726" y="10113"/>
                    </a:lnTo>
                    <a:lnTo>
                      <a:pt x="4365" y="10092"/>
                    </a:lnTo>
                    <a:lnTo>
                      <a:pt x="4173" y="10070"/>
                    </a:lnTo>
                    <a:lnTo>
                      <a:pt x="4003" y="10028"/>
                    </a:lnTo>
                    <a:lnTo>
                      <a:pt x="3726" y="9943"/>
                    </a:lnTo>
                    <a:lnTo>
                      <a:pt x="3492" y="9858"/>
                    </a:lnTo>
                    <a:lnTo>
                      <a:pt x="3258" y="9751"/>
                    </a:lnTo>
                    <a:lnTo>
                      <a:pt x="3023" y="9623"/>
                    </a:lnTo>
                    <a:lnTo>
                      <a:pt x="2810" y="9496"/>
                    </a:lnTo>
                    <a:lnTo>
                      <a:pt x="2640" y="9347"/>
                    </a:lnTo>
                    <a:lnTo>
                      <a:pt x="2470" y="9219"/>
                    </a:lnTo>
                    <a:lnTo>
                      <a:pt x="2321" y="9070"/>
                    </a:lnTo>
                    <a:lnTo>
                      <a:pt x="2044" y="8772"/>
                    </a:lnTo>
                    <a:lnTo>
                      <a:pt x="1767" y="8453"/>
                    </a:lnTo>
                    <a:lnTo>
                      <a:pt x="1533" y="8091"/>
                    </a:lnTo>
                    <a:lnTo>
                      <a:pt x="1299" y="7729"/>
                    </a:lnTo>
                    <a:lnTo>
                      <a:pt x="980" y="7133"/>
                    </a:lnTo>
                    <a:lnTo>
                      <a:pt x="894" y="7005"/>
                    </a:lnTo>
                    <a:lnTo>
                      <a:pt x="703" y="6600"/>
                    </a:lnTo>
                    <a:lnTo>
                      <a:pt x="618" y="6387"/>
                    </a:lnTo>
                    <a:lnTo>
                      <a:pt x="554" y="6175"/>
                    </a:lnTo>
                    <a:lnTo>
                      <a:pt x="490" y="5813"/>
                    </a:lnTo>
                    <a:lnTo>
                      <a:pt x="447" y="5451"/>
                    </a:lnTo>
                    <a:lnTo>
                      <a:pt x="405" y="5089"/>
                    </a:lnTo>
                    <a:lnTo>
                      <a:pt x="405" y="4706"/>
                    </a:lnTo>
                    <a:lnTo>
                      <a:pt x="426" y="4386"/>
                    </a:lnTo>
                    <a:lnTo>
                      <a:pt x="469" y="4109"/>
                    </a:lnTo>
                    <a:lnTo>
                      <a:pt x="532" y="3811"/>
                    </a:lnTo>
                    <a:lnTo>
                      <a:pt x="703" y="3301"/>
                    </a:lnTo>
                    <a:lnTo>
                      <a:pt x="809" y="3024"/>
                    </a:lnTo>
                    <a:lnTo>
                      <a:pt x="916" y="2832"/>
                    </a:lnTo>
                    <a:lnTo>
                      <a:pt x="1107" y="2555"/>
                    </a:lnTo>
                    <a:lnTo>
                      <a:pt x="1341" y="2236"/>
                    </a:lnTo>
                    <a:lnTo>
                      <a:pt x="1554" y="1981"/>
                    </a:lnTo>
                    <a:lnTo>
                      <a:pt x="1640" y="1917"/>
                    </a:lnTo>
                    <a:lnTo>
                      <a:pt x="1789" y="1746"/>
                    </a:lnTo>
                    <a:lnTo>
                      <a:pt x="1959" y="1597"/>
                    </a:lnTo>
                    <a:lnTo>
                      <a:pt x="2172" y="1427"/>
                    </a:lnTo>
                    <a:lnTo>
                      <a:pt x="2598" y="1172"/>
                    </a:lnTo>
                    <a:lnTo>
                      <a:pt x="2619" y="1129"/>
                    </a:lnTo>
                    <a:lnTo>
                      <a:pt x="2619" y="1150"/>
                    </a:lnTo>
                    <a:lnTo>
                      <a:pt x="3002" y="959"/>
                    </a:lnTo>
                    <a:lnTo>
                      <a:pt x="3236" y="852"/>
                    </a:lnTo>
                    <a:lnTo>
                      <a:pt x="3492" y="767"/>
                    </a:lnTo>
                    <a:lnTo>
                      <a:pt x="3726" y="725"/>
                    </a:lnTo>
                    <a:lnTo>
                      <a:pt x="3960" y="703"/>
                    </a:lnTo>
                    <a:lnTo>
                      <a:pt x="4194" y="682"/>
                    </a:lnTo>
                    <a:lnTo>
                      <a:pt x="4343" y="661"/>
                    </a:lnTo>
                    <a:lnTo>
                      <a:pt x="4407" y="639"/>
                    </a:lnTo>
                    <a:lnTo>
                      <a:pt x="4620" y="618"/>
                    </a:lnTo>
                    <a:close/>
                    <a:moveTo>
                      <a:pt x="4854" y="1"/>
                    </a:moveTo>
                    <a:lnTo>
                      <a:pt x="4769" y="22"/>
                    </a:lnTo>
                    <a:lnTo>
                      <a:pt x="4386" y="22"/>
                    </a:lnTo>
                    <a:lnTo>
                      <a:pt x="4343" y="43"/>
                    </a:lnTo>
                    <a:lnTo>
                      <a:pt x="4258" y="43"/>
                    </a:lnTo>
                    <a:lnTo>
                      <a:pt x="3981" y="65"/>
                    </a:lnTo>
                    <a:lnTo>
                      <a:pt x="3662" y="107"/>
                    </a:lnTo>
                    <a:lnTo>
                      <a:pt x="3321" y="192"/>
                    </a:lnTo>
                    <a:lnTo>
                      <a:pt x="3151" y="256"/>
                    </a:lnTo>
                    <a:lnTo>
                      <a:pt x="3002" y="320"/>
                    </a:lnTo>
                    <a:lnTo>
                      <a:pt x="2938" y="341"/>
                    </a:lnTo>
                    <a:lnTo>
                      <a:pt x="2725" y="426"/>
                    </a:lnTo>
                    <a:lnTo>
                      <a:pt x="2449" y="575"/>
                    </a:lnTo>
                    <a:lnTo>
                      <a:pt x="2193" y="746"/>
                    </a:lnTo>
                    <a:lnTo>
                      <a:pt x="1959" y="916"/>
                    </a:lnTo>
                    <a:lnTo>
                      <a:pt x="1746" y="1086"/>
                    </a:lnTo>
                    <a:lnTo>
                      <a:pt x="1512" y="1299"/>
                    </a:lnTo>
                    <a:lnTo>
                      <a:pt x="1299" y="1533"/>
                    </a:lnTo>
                    <a:lnTo>
                      <a:pt x="1192" y="1661"/>
                    </a:lnTo>
                    <a:lnTo>
                      <a:pt x="1086" y="1768"/>
                    </a:lnTo>
                    <a:lnTo>
                      <a:pt x="980" y="1917"/>
                    </a:lnTo>
                    <a:lnTo>
                      <a:pt x="873" y="2066"/>
                    </a:lnTo>
                    <a:lnTo>
                      <a:pt x="788" y="2193"/>
                    </a:lnTo>
                    <a:lnTo>
                      <a:pt x="618" y="2428"/>
                    </a:lnTo>
                    <a:lnTo>
                      <a:pt x="469" y="2683"/>
                    </a:lnTo>
                    <a:lnTo>
                      <a:pt x="383" y="2875"/>
                    </a:lnTo>
                    <a:lnTo>
                      <a:pt x="298" y="3130"/>
                    </a:lnTo>
                    <a:lnTo>
                      <a:pt x="192" y="3428"/>
                    </a:lnTo>
                    <a:lnTo>
                      <a:pt x="128" y="3684"/>
                    </a:lnTo>
                    <a:lnTo>
                      <a:pt x="85" y="3939"/>
                    </a:lnTo>
                    <a:lnTo>
                      <a:pt x="22" y="4237"/>
                    </a:lnTo>
                    <a:lnTo>
                      <a:pt x="0" y="4599"/>
                    </a:lnTo>
                    <a:lnTo>
                      <a:pt x="0" y="4897"/>
                    </a:lnTo>
                    <a:lnTo>
                      <a:pt x="22" y="5259"/>
                    </a:lnTo>
                    <a:lnTo>
                      <a:pt x="85" y="5877"/>
                    </a:lnTo>
                    <a:lnTo>
                      <a:pt x="171" y="6217"/>
                    </a:lnTo>
                    <a:lnTo>
                      <a:pt x="256" y="6515"/>
                    </a:lnTo>
                    <a:lnTo>
                      <a:pt x="341" y="6707"/>
                    </a:lnTo>
                    <a:lnTo>
                      <a:pt x="426" y="6877"/>
                    </a:lnTo>
                    <a:lnTo>
                      <a:pt x="511" y="7026"/>
                    </a:lnTo>
                    <a:lnTo>
                      <a:pt x="767" y="7537"/>
                    </a:lnTo>
                    <a:lnTo>
                      <a:pt x="831" y="7665"/>
                    </a:lnTo>
                    <a:lnTo>
                      <a:pt x="1001" y="7963"/>
                    </a:lnTo>
                    <a:lnTo>
                      <a:pt x="1171" y="8240"/>
                    </a:lnTo>
                    <a:lnTo>
                      <a:pt x="1235" y="8367"/>
                    </a:lnTo>
                    <a:lnTo>
                      <a:pt x="1256" y="8410"/>
                    </a:lnTo>
                    <a:lnTo>
                      <a:pt x="1341" y="8516"/>
                    </a:lnTo>
                    <a:lnTo>
                      <a:pt x="1512" y="8793"/>
                    </a:lnTo>
                    <a:lnTo>
                      <a:pt x="1597" y="8900"/>
                    </a:lnTo>
                    <a:lnTo>
                      <a:pt x="1725" y="9049"/>
                    </a:lnTo>
                    <a:lnTo>
                      <a:pt x="1767" y="9112"/>
                    </a:lnTo>
                    <a:lnTo>
                      <a:pt x="1874" y="9240"/>
                    </a:lnTo>
                    <a:lnTo>
                      <a:pt x="2023" y="9432"/>
                    </a:lnTo>
                    <a:lnTo>
                      <a:pt x="2214" y="9602"/>
                    </a:lnTo>
                    <a:lnTo>
                      <a:pt x="2427" y="9772"/>
                    </a:lnTo>
                    <a:lnTo>
                      <a:pt x="2640" y="9900"/>
                    </a:lnTo>
                    <a:lnTo>
                      <a:pt x="2917" y="10049"/>
                    </a:lnTo>
                    <a:lnTo>
                      <a:pt x="2959" y="10070"/>
                    </a:lnTo>
                    <a:lnTo>
                      <a:pt x="3321" y="10198"/>
                    </a:lnTo>
                    <a:lnTo>
                      <a:pt x="3385" y="10220"/>
                    </a:lnTo>
                    <a:lnTo>
                      <a:pt x="3811" y="10369"/>
                    </a:lnTo>
                    <a:lnTo>
                      <a:pt x="4152" y="10475"/>
                    </a:lnTo>
                    <a:lnTo>
                      <a:pt x="4492" y="10518"/>
                    </a:lnTo>
                    <a:lnTo>
                      <a:pt x="4705" y="10539"/>
                    </a:lnTo>
                    <a:lnTo>
                      <a:pt x="4790" y="10539"/>
                    </a:lnTo>
                    <a:lnTo>
                      <a:pt x="5174" y="10560"/>
                    </a:lnTo>
                    <a:lnTo>
                      <a:pt x="5535" y="10539"/>
                    </a:lnTo>
                    <a:lnTo>
                      <a:pt x="5706" y="10518"/>
                    </a:lnTo>
                    <a:lnTo>
                      <a:pt x="5876" y="10475"/>
                    </a:lnTo>
                    <a:lnTo>
                      <a:pt x="6217" y="10411"/>
                    </a:lnTo>
                    <a:lnTo>
                      <a:pt x="6387" y="10347"/>
                    </a:lnTo>
                    <a:lnTo>
                      <a:pt x="6579" y="10283"/>
                    </a:lnTo>
                    <a:lnTo>
                      <a:pt x="6855" y="10134"/>
                    </a:lnTo>
                    <a:lnTo>
                      <a:pt x="7153" y="9900"/>
                    </a:lnTo>
                    <a:lnTo>
                      <a:pt x="7430" y="9645"/>
                    </a:lnTo>
                    <a:lnTo>
                      <a:pt x="7707" y="9325"/>
                    </a:lnTo>
                    <a:lnTo>
                      <a:pt x="7920" y="9049"/>
                    </a:lnTo>
                    <a:lnTo>
                      <a:pt x="8111" y="8751"/>
                    </a:lnTo>
                    <a:lnTo>
                      <a:pt x="8303" y="8431"/>
                    </a:lnTo>
                    <a:lnTo>
                      <a:pt x="8452" y="8112"/>
                    </a:lnTo>
                    <a:lnTo>
                      <a:pt x="8580" y="7771"/>
                    </a:lnTo>
                    <a:lnTo>
                      <a:pt x="8686" y="7409"/>
                    </a:lnTo>
                    <a:lnTo>
                      <a:pt x="8771" y="7069"/>
                    </a:lnTo>
                    <a:lnTo>
                      <a:pt x="8835" y="6707"/>
                    </a:lnTo>
                    <a:lnTo>
                      <a:pt x="8835" y="6643"/>
                    </a:lnTo>
                    <a:lnTo>
                      <a:pt x="8899" y="6345"/>
                    </a:lnTo>
                    <a:lnTo>
                      <a:pt x="8920" y="6047"/>
                    </a:lnTo>
                    <a:lnTo>
                      <a:pt x="8963" y="5685"/>
                    </a:lnTo>
                    <a:lnTo>
                      <a:pt x="8963" y="5323"/>
                    </a:lnTo>
                    <a:lnTo>
                      <a:pt x="8963" y="4982"/>
                    </a:lnTo>
                    <a:lnTo>
                      <a:pt x="8942" y="4642"/>
                    </a:lnTo>
                    <a:lnTo>
                      <a:pt x="8920" y="4322"/>
                    </a:lnTo>
                    <a:lnTo>
                      <a:pt x="8878" y="3982"/>
                    </a:lnTo>
                    <a:lnTo>
                      <a:pt x="8729" y="3258"/>
                    </a:lnTo>
                    <a:lnTo>
                      <a:pt x="8644" y="2939"/>
                    </a:lnTo>
                    <a:lnTo>
                      <a:pt x="8537" y="2619"/>
                    </a:lnTo>
                    <a:lnTo>
                      <a:pt x="8431" y="2321"/>
                    </a:lnTo>
                    <a:lnTo>
                      <a:pt x="8282" y="2002"/>
                    </a:lnTo>
                    <a:lnTo>
                      <a:pt x="8090" y="1683"/>
                    </a:lnTo>
                    <a:lnTo>
                      <a:pt x="7856" y="1406"/>
                    </a:lnTo>
                    <a:lnTo>
                      <a:pt x="7750" y="1278"/>
                    </a:lnTo>
                    <a:lnTo>
                      <a:pt x="7622" y="1150"/>
                    </a:lnTo>
                    <a:lnTo>
                      <a:pt x="7345" y="937"/>
                    </a:lnTo>
                    <a:lnTo>
                      <a:pt x="7004" y="682"/>
                    </a:lnTo>
                    <a:lnTo>
                      <a:pt x="6855" y="575"/>
                    </a:lnTo>
                    <a:lnTo>
                      <a:pt x="6685" y="490"/>
                    </a:lnTo>
                    <a:lnTo>
                      <a:pt x="6387" y="341"/>
                    </a:lnTo>
                    <a:lnTo>
                      <a:pt x="6046" y="214"/>
                    </a:lnTo>
                    <a:lnTo>
                      <a:pt x="5748" y="128"/>
                    </a:lnTo>
                    <a:lnTo>
                      <a:pt x="5429" y="65"/>
                    </a:lnTo>
                    <a:lnTo>
                      <a:pt x="5152" y="22"/>
                    </a:lnTo>
                    <a:lnTo>
                      <a:pt x="485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3002;p49">
                <a:extLst>
                  <a:ext uri="{FF2B5EF4-FFF2-40B4-BE49-F238E27FC236}">
                    <a16:creationId xmlns:a16="http://schemas.microsoft.com/office/drawing/2014/main" id="{5CB78D11-297A-D3FD-F23F-ED9DF60AEDE6}"/>
                  </a:ext>
                </a:extLst>
              </p:cNvPr>
              <p:cNvSpPr/>
              <p:nvPr/>
            </p:nvSpPr>
            <p:spPr>
              <a:xfrm>
                <a:off x="5026123" y="3310142"/>
                <a:ext cx="83164" cy="97980"/>
              </a:xfrm>
              <a:custGeom>
                <a:avLst/>
                <a:gdLst/>
                <a:ahLst/>
                <a:cxnLst/>
                <a:rect l="l" t="t" r="r" b="b"/>
                <a:pathLst>
                  <a:path w="8964" h="10561" fill="none" extrusionOk="0">
                    <a:moveTo>
                      <a:pt x="4854" y="1"/>
                    </a:moveTo>
                    <a:lnTo>
                      <a:pt x="4854" y="1"/>
                    </a:lnTo>
                    <a:lnTo>
                      <a:pt x="4769" y="22"/>
                    </a:lnTo>
                    <a:lnTo>
                      <a:pt x="4705" y="22"/>
                    </a:lnTo>
                    <a:lnTo>
                      <a:pt x="4705" y="22"/>
                    </a:lnTo>
                    <a:lnTo>
                      <a:pt x="4450" y="22"/>
                    </a:lnTo>
                    <a:lnTo>
                      <a:pt x="4386" y="22"/>
                    </a:lnTo>
                    <a:lnTo>
                      <a:pt x="4343" y="43"/>
                    </a:lnTo>
                    <a:lnTo>
                      <a:pt x="4258" y="43"/>
                    </a:lnTo>
                    <a:lnTo>
                      <a:pt x="4258" y="43"/>
                    </a:lnTo>
                    <a:lnTo>
                      <a:pt x="3981" y="65"/>
                    </a:lnTo>
                    <a:lnTo>
                      <a:pt x="3981" y="65"/>
                    </a:lnTo>
                    <a:lnTo>
                      <a:pt x="3662" y="107"/>
                    </a:lnTo>
                    <a:lnTo>
                      <a:pt x="3321" y="192"/>
                    </a:lnTo>
                    <a:lnTo>
                      <a:pt x="3321" y="192"/>
                    </a:lnTo>
                    <a:lnTo>
                      <a:pt x="3151" y="256"/>
                    </a:lnTo>
                    <a:lnTo>
                      <a:pt x="3002" y="320"/>
                    </a:lnTo>
                    <a:lnTo>
                      <a:pt x="2938" y="341"/>
                    </a:lnTo>
                    <a:lnTo>
                      <a:pt x="2938" y="341"/>
                    </a:lnTo>
                    <a:lnTo>
                      <a:pt x="2725" y="426"/>
                    </a:lnTo>
                    <a:lnTo>
                      <a:pt x="2725" y="426"/>
                    </a:lnTo>
                    <a:lnTo>
                      <a:pt x="2449" y="575"/>
                    </a:lnTo>
                    <a:lnTo>
                      <a:pt x="2193" y="746"/>
                    </a:lnTo>
                    <a:lnTo>
                      <a:pt x="1959" y="916"/>
                    </a:lnTo>
                    <a:lnTo>
                      <a:pt x="1746" y="1086"/>
                    </a:lnTo>
                    <a:lnTo>
                      <a:pt x="1746" y="1086"/>
                    </a:lnTo>
                    <a:lnTo>
                      <a:pt x="1512" y="1299"/>
                    </a:lnTo>
                    <a:lnTo>
                      <a:pt x="1299" y="1533"/>
                    </a:lnTo>
                    <a:lnTo>
                      <a:pt x="1192" y="1661"/>
                    </a:lnTo>
                    <a:lnTo>
                      <a:pt x="1086" y="1768"/>
                    </a:lnTo>
                    <a:lnTo>
                      <a:pt x="1086" y="1768"/>
                    </a:lnTo>
                    <a:lnTo>
                      <a:pt x="980" y="1917"/>
                    </a:lnTo>
                    <a:lnTo>
                      <a:pt x="873" y="2066"/>
                    </a:lnTo>
                    <a:lnTo>
                      <a:pt x="788" y="2193"/>
                    </a:lnTo>
                    <a:lnTo>
                      <a:pt x="788" y="2193"/>
                    </a:lnTo>
                    <a:lnTo>
                      <a:pt x="618" y="2428"/>
                    </a:lnTo>
                    <a:lnTo>
                      <a:pt x="469" y="2683"/>
                    </a:lnTo>
                    <a:lnTo>
                      <a:pt x="469" y="2683"/>
                    </a:lnTo>
                    <a:lnTo>
                      <a:pt x="383" y="2875"/>
                    </a:lnTo>
                    <a:lnTo>
                      <a:pt x="383" y="2875"/>
                    </a:lnTo>
                    <a:lnTo>
                      <a:pt x="298" y="3130"/>
                    </a:lnTo>
                    <a:lnTo>
                      <a:pt x="298" y="3130"/>
                    </a:lnTo>
                    <a:lnTo>
                      <a:pt x="192" y="3428"/>
                    </a:lnTo>
                    <a:lnTo>
                      <a:pt x="128" y="3684"/>
                    </a:lnTo>
                    <a:lnTo>
                      <a:pt x="128" y="3684"/>
                    </a:lnTo>
                    <a:lnTo>
                      <a:pt x="85" y="3939"/>
                    </a:lnTo>
                    <a:lnTo>
                      <a:pt x="85" y="3939"/>
                    </a:lnTo>
                    <a:lnTo>
                      <a:pt x="22" y="4237"/>
                    </a:lnTo>
                    <a:lnTo>
                      <a:pt x="0" y="4599"/>
                    </a:lnTo>
                    <a:lnTo>
                      <a:pt x="0" y="4599"/>
                    </a:lnTo>
                    <a:lnTo>
                      <a:pt x="0" y="4897"/>
                    </a:lnTo>
                    <a:lnTo>
                      <a:pt x="22" y="5259"/>
                    </a:lnTo>
                    <a:lnTo>
                      <a:pt x="22" y="5259"/>
                    </a:lnTo>
                    <a:lnTo>
                      <a:pt x="85" y="5877"/>
                    </a:lnTo>
                    <a:lnTo>
                      <a:pt x="85" y="5877"/>
                    </a:lnTo>
                    <a:lnTo>
                      <a:pt x="171" y="6217"/>
                    </a:lnTo>
                    <a:lnTo>
                      <a:pt x="256" y="6515"/>
                    </a:lnTo>
                    <a:lnTo>
                      <a:pt x="256" y="6515"/>
                    </a:lnTo>
                    <a:lnTo>
                      <a:pt x="341" y="6707"/>
                    </a:lnTo>
                    <a:lnTo>
                      <a:pt x="426" y="6877"/>
                    </a:lnTo>
                    <a:lnTo>
                      <a:pt x="511" y="7026"/>
                    </a:lnTo>
                    <a:lnTo>
                      <a:pt x="511" y="7026"/>
                    </a:lnTo>
                    <a:lnTo>
                      <a:pt x="767" y="7537"/>
                    </a:lnTo>
                    <a:lnTo>
                      <a:pt x="831" y="7665"/>
                    </a:lnTo>
                    <a:lnTo>
                      <a:pt x="831" y="7665"/>
                    </a:lnTo>
                    <a:lnTo>
                      <a:pt x="1001" y="7963"/>
                    </a:lnTo>
                    <a:lnTo>
                      <a:pt x="1171" y="8240"/>
                    </a:lnTo>
                    <a:lnTo>
                      <a:pt x="1235" y="8367"/>
                    </a:lnTo>
                    <a:lnTo>
                      <a:pt x="1256" y="8410"/>
                    </a:lnTo>
                    <a:lnTo>
                      <a:pt x="1341" y="8516"/>
                    </a:lnTo>
                    <a:lnTo>
                      <a:pt x="1341" y="8516"/>
                    </a:lnTo>
                    <a:lnTo>
                      <a:pt x="1512" y="8793"/>
                    </a:lnTo>
                    <a:lnTo>
                      <a:pt x="1597" y="8900"/>
                    </a:lnTo>
                    <a:lnTo>
                      <a:pt x="1597" y="8900"/>
                    </a:lnTo>
                    <a:lnTo>
                      <a:pt x="1725" y="9049"/>
                    </a:lnTo>
                    <a:lnTo>
                      <a:pt x="1767" y="9112"/>
                    </a:lnTo>
                    <a:lnTo>
                      <a:pt x="1874" y="9240"/>
                    </a:lnTo>
                    <a:lnTo>
                      <a:pt x="1874" y="9240"/>
                    </a:lnTo>
                    <a:lnTo>
                      <a:pt x="2023" y="9432"/>
                    </a:lnTo>
                    <a:lnTo>
                      <a:pt x="2214" y="9602"/>
                    </a:lnTo>
                    <a:lnTo>
                      <a:pt x="2214" y="9602"/>
                    </a:lnTo>
                    <a:lnTo>
                      <a:pt x="2427" y="9772"/>
                    </a:lnTo>
                    <a:lnTo>
                      <a:pt x="2640" y="9900"/>
                    </a:lnTo>
                    <a:lnTo>
                      <a:pt x="2640" y="9900"/>
                    </a:lnTo>
                    <a:lnTo>
                      <a:pt x="2917" y="10049"/>
                    </a:lnTo>
                    <a:lnTo>
                      <a:pt x="2959" y="10070"/>
                    </a:lnTo>
                    <a:lnTo>
                      <a:pt x="2959" y="10070"/>
                    </a:lnTo>
                    <a:lnTo>
                      <a:pt x="3321" y="10198"/>
                    </a:lnTo>
                    <a:lnTo>
                      <a:pt x="3385" y="10220"/>
                    </a:lnTo>
                    <a:lnTo>
                      <a:pt x="3385" y="10220"/>
                    </a:lnTo>
                    <a:lnTo>
                      <a:pt x="3811" y="10369"/>
                    </a:lnTo>
                    <a:lnTo>
                      <a:pt x="3811" y="10369"/>
                    </a:lnTo>
                    <a:lnTo>
                      <a:pt x="4152" y="10475"/>
                    </a:lnTo>
                    <a:lnTo>
                      <a:pt x="4492" y="10518"/>
                    </a:lnTo>
                    <a:lnTo>
                      <a:pt x="4492" y="10518"/>
                    </a:lnTo>
                    <a:lnTo>
                      <a:pt x="4705" y="10539"/>
                    </a:lnTo>
                    <a:lnTo>
                      <a:pt x="4790" y="10539"/>
                    </a:lnTo>
                    <a:lnTo>
                      <a:pt x="4790" y="10539"/>
                    </a:lnTo>
                    <a:lnTo>
                      <a:pt x="5174" y="10560"/>
                    </a:lnTo>
                    <a:lnTo>
                      <a:pt x="5174" y="10560"/>
                    </a:lnTo>
                    <a:lnTo>
                      <a:pt x="5535" y="10539"/>
                    </a:lnTo>
                    <a:lnTo>
                      <a:pt x="5535" y="10539"/>
                    </a:lnTo>
                    <a:lnTo>
                      <a:pt x="5706" y="10518"/>
                    </a:lnTo>
                    <a:lnTo>
                      <a:pt x="5876" y="10475"/>
                    </a:lnTo>
                    <a:lnTo>
                      <a:pt x="5876" y="10475"/>
                    </a:lnTo>
                    <a:lnTo>
                      <a:pt x="6217" y="10411"/>
                    </a:lnTo>
                    <a:lnTo>
                      <a:pt x="6217" y="10411"/>
                    </a:lnTo>
                    <a:lnTo>
                      <a:pt x="6387" y="10347"/>
                    </a:lnTo>
                    <a:lnTo>
                      <a:pt x="6579" y="10283"/>
                    </a:lnTo>
                    <a:lnTo>
                      <a:pt x="6579" y="10283"/>
                    </a:lnTo>
                    <a:lnTo>
                      <a:pt x="6855" y="10134"/>
                    </a:lnTo>
                    <a:lnTo>
                      <a:pt x="7153" y="9900"/>
                    </a:lnTo>
                    <a:lnTo>
                      <a:pt x="7430" y="9645"/>
                    </a:lnTo>
                    <a:lnTo>
                      <a:pt x="7707" y="9325"/>
                    </a:lnTo>
                    <a:lnTo>
                      <a:pt x="7707" y="9325"/>
                    </a:lnTo>
                    <a:lnTo>
                      <a:pt x="7920" y="9049"/>
                    </a:lnTo>
                    <a:lnTo>
                      <a:pt x="8111" y="8751"/>
                    </a:lnTo>
                    <a:lnTo>
                      <a:pt x="8111" y="8751"/>
                    </a:lnTo>
                    <a:lnTo>
                      <a:pt x="8303" y="8431"/>
                    </a:lnTo>
                    <a:lnTo>
                      <a:pt x="8452" y="8112"/>
                    </a:lnTo>
                    <a:lnTo>
                      <a:pt x="8452" y="8112"/>
                    </a:lnTo>
                    <a:lnTo>
                      <a:pt x="8580" y="7771"/>
                    </a:lnTo>
                    <a:lnTo>
                      <a:pt x="8686" y="7409"/>
                    </a:lnTo>
                    <a:lnTo>
                      <a:pt x="8686" y="7409"/>
                    </a:lnTo>
                    <a:lnTo>
                      <a:pt x="8771" y="7069"/>
                    </a:lnTo>
                    <a:lnTo>
                      <a:pt x="8835" y="6707"/>
                    </a:lnTo>
                    <a:lnTo>
                      <a:pt x="8835" y="6643"/>
                    </a:lnTo>
                    <a:lnTo>
                      <a:pt x="8835" y="6643"/>
                    </a:lnTo>
                    <a:lnTo>
                      <a:pt x="8899" y="6345"/>
                    </a:lnTo>
                    <a:lnTo>
                      <a:pt x="8920" y="6047"/>
                    </a:lnTo>
                    <a:lnTo>
                      <a:pt x="8920" y="6047"/>
                    </a:lnTo>
                    <a:lnTo>
                      <a:pt x="8963" y="5685"/>
                    </a:lnTo>
                    <a:lnTo>
                      <a:pt x="8963" y="5323"/>
                    </a:lnTo>
                    <a:lnTo>
                      <a:pt x="8963" y="5323"/>
                    </a:lnTo>
                    <a:lnTo>
                      <a:pt x="8963" y="4982"/>
                    </a:lnTo>
                    <a:lnTo>
                      <a:pt x="8942" y="4642"/>
                    </a:lnTo>
                    <a:lnTo>
                      <a:pt x="8920" y="4322"/>
                    </a:lnTo>
                    <a:lnTo>
                      <a:pt x="8878" y="3982"/>
                    </a:lnTo>
                    <a:lnTo>
                      <a:pt x="8878" y="3982"/>
                    </a:lnTo>
                    <a:lnTo>
                      <a:pt x="8729" y="3258"/>
                    </a:lnTo>
                    <a:lnTo>
                      <a:pt x="8644" y="2939"/>
                    </a:lnTo>
                    <a:lnTo>
                      <a:pt x="8537" y="2619"/>
                    </a:lnTo>
                    <a:lnTo>
                      <a:pt x="8537" y="2619"/>
                    </a:lnTo>
                    <a:lnTo>
                      <a:pt x="8431" y="2321"/>
                    </a:lnTo>
                    <a:lnTo>
                      <a:pt x="8282" y="2002"/>
                    </a:lnTo>
                    <a:lnTo>
                      <a:pt x="8282" y="2002"/>
                    </a:lnTo>
                    <a:lnTo>
                      <a:pt x="8090" y="1683"/>
                    </a:lnTo>
                    <a:lnTo>
                      <a:pt x="7856" y="1406"/>
                    </a:lnTo>
                    <a:lnTo>
                      <a:pt x="7856" y="1406"/>
                    </a:lnTo>
                    <a:lnTo>
                      <a:pt x="7750" y="1278"/>
                    </a:lnTo>
                    <a:lnTo>
                      <a:pt x="7622" y="1150"/>
                    </a:lnTo>
                    <a:lnTo>
                      <a:pt x="7345" y="937"/>
                    </a:lnTo>
                    <a:lnTo>
                      <a:pt x="7345" y="937"/>
                    </a:lnTo>
                    <a:lnTo>
                      <a:pt x="7004" y="682"/>
                    </a:lnTo>
                    <a:lnTo>
                      <a:pt x="7004" y="682"/>
                    </a:lnTo>
                    <a:lnTo>
                      <a:pt x="6855" y="575"/>
                    </a:lnTo>
                    <a:lnTo>
                      <a:pt x="6685" y="490"/>
                    </a:lnTo>
                    <a:lnTo>
                      <a:pt x="6685" y="490"/>
                    </a:lnTo>
                    <a:lnTo>
                      <a:pt x="6387" y="341"/>
                    </a:lnTo>
                    <a:lnTo>
                      <a:pt x="6046" y="214"/>
                    </a:lnTo>
                    <a:lnTo>
                      <a:pt x="6046" y="214"/>
                    </a:lnTo>
                    <a:lnTo>
                      <a:pt x="5748" y="128"/>
                    </a:lnTo>
                    <a:lnTo>
                      <a:pt x="5429" y="65"/>
                    </a:lnTo>
                    <a:lnTo>
                      <a:pt x="5429" y="65"/>
                    </a:lnTo>
                    <a:lnTo>
                      <a:pt x="5152" y="22"/>
                    </a:lnTo>
                    <a:lnTo>
                      <a:pt x="5152" y="22"/>
                    </a:lnTo>
                    <a:lnTo>
                      <a:pt x="485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3003;p49">
                <a:extLst>
                  <a:ext uri="{FF2B5EF4-FFF2-40B4-BE49-F238E27FC236}">
                    <a16:creationId xmlns:a16="http://schemas.microsoft.com/office/drawing/2014/main" id="{521ED092-2D8F-B9D3-29FF-A9FFF47F1CAD}"/>
                  </a:ext>
                </a:extLst>
              </p:cNvPr>
              <p:cNvSpPr/>
              <p:nvPr/>
            </p:nvSpPr>
            <p:spPr>
              <a:xfrm>
                <a:off x="5029871" y="3315875"/>
                <a:ext cx="75463" cy="88099"/>
              </a:xfrm>
              <a:custGeom>
                <a:avLst/>
                <a:gdLst/>
                <a:ahLst/>
                <a:cxnLst/>
                <a:rect l="l" t="t" r="r" b="b"/>
                <a:pathLst>
                  <a:path w="8134" h="9496" fill="none" extrusionOk="0">
                    <a:moveTo>
                      <a:pt x="2215" y="532"/>
                    </a:moveTo>
                    <a:lnTo>
                      <a:pt x="2215" y="532"/>
                    </a:lnTo>
                    <a:lnTo>
                      <a:pt x="2215" y="532"/>
                    </a:lnTo>
                    <a:lnTo>
                      <a:pt x="2598" y="341"/>
                    </a:lnTo>
                    <a:lnTo>
                      <a:pt x="2598" y="341"/>
                    </a:lnTo>
                    <a:lnTo>
                      <a:pt x="2832" y="234"/>
                    </a:lnTo>
                    <a:lnTo>
                      <a:pt x="3088" y="149"/>
                    </a:lnTo>
                    <a:lnTo>
                      <a:pt x="3088" y="149"/>
                    </a:lnTo>
                    <a:lnTo>
                      <a:pt x="3322" y="107"/>
                    </a:lnTo>
                    <a:lnTo>
                      <a:pt x="3556" y="85"/>
                    </a:lnTo>
                    <a:lnTo>
                      <a:pt x="3790" y="64"/>
                    </a:lnTo>
                    <a:lnTo>
                      <a:pt x="3939" y="43"/>
                    </a:lnTo>
                    <a:lnTo>
                      <a:pt x="4003" y="21"/>
                    </a:lnTo>
                    <a:lnTo>
                      <a:pt x="4003" y="21"/>
                    </a:lnTo>
                    <a:lnTo>
                      <a:pt x="4216" y="0"/>
                    </a:lnTo>
                    <a:lnTo>
                      <a:pt x="4216" y="0"/>
                    </a:lnTo>
                    <a:lnTo>
                      <a:pt x="4621" y="0"/>
                    </a:lnTo>
                    <a:lnTo>
                      <a:pt x="4621" y="0"/>
                    </a:lnTo>
                    <a:lnTo>
                      <a:pt x="5068" y="21"/>
                    </a:lnTo>
                    <a:lnTo>
                      <a:pt x="5302" y="43"/>
                    </a:lnTo>
                    <a:lnTo>
                      <a:pt x="5557" y="85"/>
                    </a:lnTo>
                    <a:lnTo>
                      <a:pt x="5557" y="85"/>
                    </a:lnTo>
                    <a:lnTo>
                      <a:pt x="5919" y="234"/>
                    </a:lnTo>
                    <a:lnTo>
                      <a:pt x="6281" y="405"/>
                    </a:lnTo>
                    <a:lnTo>
                      <a:pt x="6281" y="405"/>
                    </a:lnTo>
                    <a:lnTo>
                      <a:pt x="6473" y="554"/>
                    </a:lnTo>
                    <a:lnTo>
                      <a:pt x="6664" y="681"/>
                    </a:lnTo>
                    <a:lnTo>
                      <a:pt x="6664" y="681"/>
                    </a:lnTo>
                    <a:lnTo>
                      <a:pt x="6877" y="852"/>
                    </a:lnTo>
                    <a:lnTo>
                      <a:pt x="7069" y="1043"/>
                    </a:lnTo>
                    <a:lnTo>
                      <a:pt x="7069" y="1043"/>
                    </a:lnTo>
                    <a:lnTo>
                      <a:pt x="7260" y="1256"/>
                    </a:lnTo>
                    <a:lnTo>
                      <a:pt x="7260" y="1256"/>
                    </a:lnTo>
                    <a:lnTo>
                      <a:pt x="7409" y="1490"/>
                    </a:lnTo>
                    <a:lnTo>
                      <a:pt x="7409" y="1490"/>
                    </a:lnTo>
                    <a:lnTo>
                      <a:pt x="7558" y="1724"/>
                    </a:lnTo>
                    <a:lnTo>
                      <a:pt x="7665" y="1980"/>
                    </a:lnTo>
                    <a:lnTo>
                      <a:pt x="7665" y="1980"/>
                    </a:lnTo>
                    <a:lnTo>
                      <a:pt x="7771" y="2214"/>
                    </a:lnTo>
                    <a:lnTo>
                      <a:pt x="7856" y="2491"/>
                    </a:lnTo>
                    <a:lnTo>
                      <a:pt x="7856" y="2491"/>
                    </a:lnTo>
                    <a:lnTo>
                      <a:pt x="7963" y="3023"/>
                    </a:lnTo>
                    <a:lnTo>
                      <a:pt x="8048" y="3513"/>
                    </a:lnTo>
                    <a:lnTo>
                      <a:pt x="8048" y="3513"/>
                    </a:lnTo>
                    <a:lnTo>
                      <a:pt x="8112" y="4045"/>
                    </a:lnTo>
                    <a:lnTo>
                      <a:pt x="8133" y="4535"/>
                    </a:lnTo>
                    <a:lnTo>
                      <a:pt x="8133" y="4535"/>
                    </a:lnTo>
                    <a:lnTo>
                      <a:pt x="8091" y="5109"/>
                    </a:lnTo>
                    <a:lnTo>
                      <a:pt x="8027" y="5684"/>
                    </a:lnTo>
                    <a:lnTo>
                      <a:pt x="8027" y="5684"/>
                    </a:lnTo>
                    <a:lnTo>
                      <a:pt x="7942" y="6302"/>
                    </a:lnTo>
                    <a:lnTo>
                      <a:pt x="7814" y="6834"/>
                    </a:lnTo>
                    <a:lnTo>
                      <a:pt x="7814" y="6834"/>
                    </a:lnTo>
                    <a:lnTo>
                      <a:pt x="7644" y="7302"/>
                    </a:lnTo>
                    <a:lnTo>
                      <a:pt x="7558" y="7515"/>
                    </a:lnTo>
                    <a:lnTo>
                      <a:pt x="7452" y="7707"/>
                    </a:lnTo>
                    <a:lnTo>
                      <a:pt x="7452" y="7707"/>
                    </a:lnTo>
                    <a:lnTo>
                      <a:pt x="7260" y="7984"/>
                    </a:lnTo>
                    <a:lnTo>
                      <a:pt x="7069" y="8239"/>
                    </a:lnTo>
                    <a:lnTo>
                      <a:pt x="7069" y="8239"/>
                    </a:lnTo>
                    <a:lnTo>
                      <a:pt x="6877" y="8473"/>
                    </a:lnTo>
                    <a:lnTo>
                      <a:pt x="6643" y="8750"/>
                    </a:lnTo>
                    <a:lnTo>
                      <a:pt x="6643" y="8750"/>
                    </a:lnTo>
                    <a:lnTo>
                      <a:pt x="6388" y="8963"/>
                    </a:lnTo>
                    <a:lnTo>
                      <a:pt x="6111" y="9154"/>
                    </a:lnTo>
                    <a:lnTo>
                      <a:pt x="6111" y="9154"/>
                    </a:lnTo>
                    <a:lnTo>
                      <a:pt x="5962" y="9240"/>
                    </a:lnTo>
                    <a:lnTo>
                      <a:pt x="5962" y="9240"/>
                    </a:lnTo>
                    <a:lnTo>
                      <a:pt x="5706" y="9325"/>
                    </a:lnTo>
                    <a:lnTo>
                      <a:pt x="5706" y="9325"/>
                    </a:lnTo>
                    <a:lnTo>
                      <a:pt x="5408" y="9389"/>
                    </a:lnTo>
                    <a:lnTo>
                      <a:pt x="5046" y="9452"/>
                    </a:lnTo>
                    <a:lnTo>
                      <a:pt x="5046" y="9452"/>
                    </a:lnTo>
                    <a:lnTo>
                      <a:pt x="4706" y="9495"/>
                    </a:lnTo>
                    <a:lnTo>
                      <a:pt x="4322" y="9495"/>
                    </a:lnTo>
                    <a:lnTo>
                      <a:pt x="4322" y="9495"/>
                    </a:lnTo>
                    <a:lnTo>
                      <a:pt x="3961" y="9474"/>
                    </a:lnTo>
                    <a:lnTo>
                      <a:pt x="3961" y="9474"/>
                    </a:lnTo>
                    <a:lnTo>
                      <a:pt x="3769" y="9452"/>
                    </a:lnTo>
                    <a:lnTo>
                      <a:pt x="3599" y="9410"/>
                    </a:lnTo>
                    <a:lnTo>
                      <a:pt x="3599" y="9410"/>
                    </a:lnTo>
                    <a:lnTo>
                      <a:pt x="3322" y="9325"/>
                    </a:lnTo>
                    <a:lnTo>
                      <a:pt x="3088" y="9240"/>
                    </a:lnTo>
                    <a:lnTo>
                      <a:pt x="3088" y="9240"/>
                    </a:lnTo>
                    <a:lnTo>
                      <a:pt x="2854" y="9133"/>
                    </a:lnTo>
                    <a:lnTo>
                      <a:pt x="2619" y="9005"/>
                    </a:lnTo>
                    <a:lnTo>
                      <a:pt x="2619" y="9005"/>
                    </a:lnTo>
                    <a:lnTo>
                      <a:pt x="2406" y="8878"/>
                    </a:lnTo>
                    <a:lnTo>
                      <a:pt x="2236" y="8729"/>
                    </a:lnTo>
                    <a:lnTo>
                      <a:pt x="2236" y="8729"/>
                    </a:lnTo>
                    <a:lnTo>
                      <a:pt x="2066" y="8601"/>
                    </a:lnTo>
                    <a:lnTo>
                      <a:pt x="1917" y="8452"/>
                    </a:lnTo>
                    <a:lnTo>
                      <a:pt x="1917" y="8452"/>
                    </a:lnTo>
                    <a:lnTo>
                      <a:pt x="1640" y="8154"/>
                    </a:lnTo>
                    <a:lnTo>
                      <a:pt x="1363" y="7835"/>
                    </a:lnTo>
                    <a:lnTo>
                      <a:pt x="1129" y="7473"/>
                    </a:lnTo>
                    <a:lnTo>
                      <a:pt x="895" y="7111"/>
                    </a:lnTo>
                    <a:lnTo>
                      <a:pt x="895" y="7111"/>
                    </a:lnTo>
                    <a:lnTo>
                      <a:pt x="576" y="6515"/>
                    </a:lnTo>
                    <a:lnTo>
                      <a:pt x="490" y="6387"/>
                    </a:lnTo>
                    <a:lnTo>
                      <a:pt x="490" y="6387"/>
                    </a:lnTo>
                    <a:lnTo>
                      <a:pt x="299" y="5982"/>
                    </a:lnTo>
                    <a:lnTo>
                      <a:pt x="299" y="5982"/>
                    </a:lnTo>
                    <a:lnTo>
                      <a:pt x="214" y="5769"/>
                    </a:lnTo>
                    <a:lnTo>
                      <a:pt x="150" y="5557"/>
                    </a:lnTo>
                    <a:lnTo>
                      <a:pt x="150" y="5557"/>
                    </a:lnTo>
                    <a:lnTo>
                      <a:pt x="86" y="5195"/>
                    </a:lnTo>
                    <a:lnTo>
                      <a:pt x="43" y="4833"/>
                    </a:lnTo>
                    <a:lnTo>
                      <a:pt x="43" y="4833"/>
                    </a:lnTo>
                    <a:lnTo>
                      <a:pt x="1" y="4471"/>
                    </a:lnTo>
                    <a:lnTo>
                      <a:pt x="1" y="4088"/>
                    </a:lnTo>
                    <a:lnTo>
                      <a:pt x="1" y="4088"/>
                    </a:lnTo>
                    <a:lnTo>
                      <a:pt x="22" y="3768"/>
                    </a:lnTo>
                    <a:lnTo>
                      <a:pt x="22" y="3768"/>
                    </a:lnTo>
                    <a:lnTo>
                      <a:pt x="65" y="3491"/>
                    </a:lnTo>
                    <a:lnTo>
                      <a:pt x="128" y="3193"/>
                    </a:lnTo>
                    <a:lnTo>
                      <a:pt x="128" y="3193"/>
                    </a:lnTo>
                    <a:lnTo>
                      <a:pt x="299" y="2683"/>
                    </a:lnTo>
                    <a:lnTo>
                      <a:pt x="299" y="2683"/>
                    </a:lnTo>
                    <a:lnTo>
                      <a:pt x="405" y="2406"/>
                    </a:lnTo>
                    <a:lnTo>
                      <a:pt x="512" y="2214"/>
                    </a:lnTo>
                    <a:lnTo>
                      <a:pt x="512" y="2214"/>
                    </a:lnTo>
                    <a:lnTo>
                      <a:pt x="703" y="1937"/>
                    </a:lnTo>
                    <a:lnTo>
                      <a:pt x="937" y="1618"/>
                    </a:lnTo>
                    <a:lnTo>
                      <a:pt x="937" y="1618"/>
                    </a:lnTo>
                    <a:lnTo>
                      <a:pt x="1150" y="1363"/>
                    </a:lnTo>
                    <a:lnTo>
                      <a:pt x="1236" y="1299"/>
                    </a:lnTo>
                    <a:lnTo>
                      <a:pt x="1236" y="1299"/>
                    </a:lnTo>
                    <a:lnTo>
                      <a:pt x="1385" y="1128"/>
                    </a:lnTo>
                    <a:lnTo>
                      <a:pt x="1385" y="1128"/>
                    </a:lnTo>
                    <a:lnTo>
                      <a:pt x="1555" y="979"/>
                    </a:lnTo>
                    <a:lnTo>
                      <a:pt x="1768" y="809"/>
                    </a:lnTo>
                    <a:lnTo>
                      <a:pt x="1768" y="809"/>
                    </a:lnTo>
                    <a:lnTo>
                      <a:pt x="2194" y="554"/>
                    </a:lnTo>
                    <a:lnTo>
                      <a:pt x="2215" y="511"/>
                    </a:lnTo>
                    <a:lnTo>
                      <a:pt x="2215" y="511"/>
                    </a:lnTo>
                    <a:lnTo>
                      <a:pt x="2215" y="53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3004;p49">
                <a:extLst>
                  <a:ext uri="{FF2B5EF4-FFF2-40B4-BE49-F238E27FC236}">
                    <a16:creationId xmlns:a16="http://schemas.microsoft.com/office/drawing/2014/main" id="{BC41C503-00D6-5053-CE4F-8F16C3741BB5}"/>
                  </a:ext>
                </a:extLst>
              </p:cNvPr>
              <p:cNvSpPr/>
              <p:nvPr/>
            </p:nvSpPr>
            <p:spPr>
              <a:xfrm>
                <a:off x="5110847" y="3421731"/>
                <a:ext cx="41684" cy="23704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2555" extrusionOk="0">
                    <a:moveTo>
                      <a:pt x="809" y="277"/>
                    </a:moveTo>
                    <a:lnTo>
                      <a:pt x="1065" y="319"/>
                    </a:lnTo>
                    <a:lnTo>
                      <a:pt x="1299" y="405"/>
                    </a:lnTo>
                    <a:lnTo>
                      <a:pt x="1810" y="617"/>
                    </a:lnTo>
                    <a:lnTo>
                      <a:pt x="1980" y="703"/>
                    </a:lnTo>
                    <a:lnTo>
                      <a:pt x="2108" y="767"/>
                    </a:lnTo>
                    <a:lnTo>
                      <a:pt x="2449" y="916"/>
                    </a:lnTo>
                    <a:lnTo>
                      <a:pt x="2491" y="937"/>
                    </a:lnTo>
                    <a:lnTo>
                      <a:pt x="3172" y="1277"/>
                    </a:lnTo>
                    <a:lnTo>
                      <a:pt x="3492" y="1490"/>
                    </a:lnTo>
                    <a:lnTo>
                      <a:pt x="3790" y="1703"/>
                    </a:lnTo>
                    <a:lnTo>
                      <a:pt x="3918" y="1810"/>
                    </a:lnTo>
                    <a:lnTo>
                      <a:pt x="4045" y="1937"/>
                    </a:lnTo>
                    <a:lnTo>
                      <a:pt x="4130" y="2065"/>
                    </a:lnTo>
                    <a:lnTo>
                      <a:pt x="4152" y="2108"/>
                    </a:lnTo>
                    <a:lnTo>
                      <a:pt x="4152" y="2172"/>
                    </a:lnTo>
                    <a:lnTo>
                      <a:pt x="4130" y="2214"/>
                    </a:lnTo>
                    <a:lnTo>
                      <a:pt x="4067" y="2257"/>
                    </a:lnTo>
                    <a:lnTo>
                      <a:pt x="3918" y="2299"/>
                    </a:lnTo>
                    <a:lnTo>
                      <a:pt x="3790" y="2299"/>
                    </a:lnTo>
                    <a:lnTo>
                      <a:pt x="3598" y="2257"/>
                    </a:lnTo>
                    <a:lnTo>
                      <a:pt x="3428" y="2193"/>
                    </a:lnTo>
                    <a:lnTo>
                      <a:pt x="3215" y="2108"/>
                    </a:lnTo>
                    <a:lnTo>
                      <a:pt x="3023" y="2001"/>
                    </a:lnTo>
                    <a:lnTo>
                      <a:pt x="2576" y="1767"/>
                    </a:lnTo>
                    <a:lnTo>
                      <a:pt x="2087" y="1469"/>
                    </a:lnTo>
                    <a:lnTo>
                      <a:pt x="2023" y="1426"/>
                    </a:lnTo>
                    <a:lnTo>
                      <a:pt x="1831" y="1320"/>
                    </a:lnTo>
                    <a:lnTo>
                      <a:pt x="1214" y="979"/>
                    </a:lnTo>
                    <a:lnTo>
                      <a:pt x="1150" y="937"/>
                    </a:lnTo>
                    <a:lnTo>
                      <a:pt x="788" y="745"/>
                    </a:lnTo>
                    <a:lnTo>
                      <a:pt x="703" y="681"/>
                    </a:lnTo>
                    <a:lnTo>
                      <a:pt x="533" y="596"/>
                    </a:lnTo>
                    <a:lnTo>
                      <a:pt x="341" y="468"/>
                    </a:lnTo>
                    <a:lnTo>
                      <a:pt x="298" y="426"/>
                    </a:lnTo>
                    <a:lnTo>
                      <a:pt x="362" y="341"/>
                    </a:lnTo>
                    <a:lnTo>
                      <a:pt x="447" y="319"/>
                    </a:lnTo>
                    <a:lnTo>
                      <a:pt x="554" y="298"/>
                    </a:lnTo>
                    <a:lnTo>
                      <a:pt x="745" y="277"/>
                    </a:lnTo>
                    <a:close/>
                    <a:moveTo>
                      <a:pt x="682" y="0"/>
                    </a:moveTo>
                    <a:lnTo>
                      <a:pt x="575" y="21"/>
                    </a:lnTo>
                    <a:lnTo>
                      <a:pt x="405" y="43"/>
                    </a:lnTo>
                    <a:lnTo>
                      <a:pt x="256" y="85"/>
                    </a:lnTo>
                    <a:lnTo>
                      <a:pt x="171" y="149"/>
                    </a:lnTo>
                    <a:lnTo>
                      <a:pt x="107" y="213"/>
                    </a:lnTo>
                    <a:lnTo>
                      <a:pt x="43" y="298"/>
                    </a:lnTo>
                    <a:lnTo>
                      <a:pt x="0" y="405"/>
                    </a:lnTo>
                    <a:lnTo>
                      <a:pt x="0" y="511"/>
                    </a:lnTo>
                    <a:lnTo>
                      <a:pt x="43" y="617"/>
                    </a:lnTo>
                    <a:lnTo>
                      <a:pt x="107" y="660"/>
                    </a:lnTo>
                    <a:lnTo>
                      <a:pt x="149" y="724"/>
                    </a:lnTo>
                    <a:lnTo>
                      <a:pt x="277" y="809"/>
                    </a:lnTo>
                    <a:lnTo>
                      <a:pt x="362" y="830"/>
                    </a:lnTo>
                    <a:lnTo>
                      <a:pt x="426" y="873"/>
                    </a:lnTo>
                    <a:lnTo>
                      <a:pt x="533" y="937"/>
                    </a:lnTo>
                    <a:lnTo>
                      <a:pt x="873" y="1107"/>
                    </a:lnTo>
                    <a:lnTo>
                      <a:pt x="937" y="1128"/>
                    </a:lnTo>
                    <a:lnTo>
                      <a:pt x="1044" y="1192"/>
                    </a:lnTo>
                    <a:lnTo>
                      <a:pt x="1086" y="1214"/>
                    </a:lnTo>
                    <a:lnTo>
                      <a:pt x="1235" y="1277"/>
                    </a:lnTo>
                    <a:lnTo>
                      <a:pt x="1448" y="1405"/>
                    </a:lnTo>
                    <a:lnTo>
                      <a:pt x="1661" y="1533"/>
                    </a:lnTo>
                    <a:lnTo>
                      <a:pt x="1746" y="1575"/>
                    </a:lnTo>
                    <a:lnTo>
                      <a:pt x="1789" y="1597"/>
                    </a:lnTo>
                    <a:lnTo>
                      <a:pt x="1895" y="1661"/>
                    </a:lnTo>
                    <a:lnTo>
                      <a:pt x="2321" y="1916"/>
                    </a:lnTo>
                    <a:lnTo>
                      <a:pt x="2917" y="2235"/>
                    </a:lnTo>
                    <a:lnTo>
                      <a:pt x="3194" y="2384"/>
                    </a:lnTo>
                    <a:lnTo>
                      <a:pt x="3343" y="2448"/>
                    </a:lnTo>
                    <a:lnTo>
                      <a:pt x="3492" y="2491"/>
                    </a:lnTo>
                    <a:lnTo>
                      <a:pt x="3726" y="2534"/>
                    </a:lnTo>
                    <a:lnTo>
                      <a:pt x="3960" y="2555"/>
                    </a:lnTo>
                    <a:lnTo>
                      <a:pt x="4088" y="2555"/>
                    </a:lnTo>
                    <a:lnTo>
                      <a:pt x="4194" y="2534"/>
                    </a:lnTo>
                    <a:lnTo>
                      <a:pt x="4279" y="2491"/>
                    </a:lnTo>
                    <a:lnTo>
                      <a:pt x="4365" y="2427"/>
                    </a:lnTo>
                    <a:lnTo>
                      <a:pt x="4428" y="2363"/>
                    </a:lnTo>
                    <a:lnTo>
                      <a:pt x="4471" y="2278"/>
                    </a:lnTo>
                    <a:lnTo>
                      <a:pt x="4492" y="2193"/>
                    </a:lnTo>
                    <a:lnTo>
                      <a:pt x="4492" y="2108"/>
                    </a:lnTo>
                    <a:lnTo>
                      <a:pt x="4471" y="2023"/>
                    </a:lnTo>
                    <a:lnTo>
                      <a:pt x="4450" y="1937"/>
                    </a:lnTo>
                    <a:lnTo>
                      <a:pt x="4386" y="1831"/>
                    </a:lnTo>
                    <a:lnTo>
                      <a:pt x="4322" y="1746"/>
                    </a:lnTo>
                    <a:lnTo>
                      <a:pt x="4237" y="1661"/>
                    </a:lnTo>
                    <a:lnTo>
                      <a:pt x="4130" y="1575"/>
                    </a:lnTo>
                    <a:lnTo>
                      <a:pt x="3896" y="1405"/>
                    </a:lnTo>
                    <a:lnTo>
                      <a:pt x="3407" y="1107"/>
                    </a:lnTo>
                    <a:lnTo>
                      <a:pt x="2853" y="830"/>
                    </a:lnTo>
                    <a:lnTo>
                      <a:pt x="2300" y="554"/>
                    </a:lnTo>
                    <a:lnTo>
                      <a:pt x="2193" y="511"/>
                    </a:lnTo>
                    <a:lnTo>
                      <a:pt x="2151" y="490"/>
                    </a:lnTo>
                    <a:lnTo>
                      <a:pt x="1852" y="362"/>
                    </a:lnTo>
                    <a:lnTo>
                      <a:pt x="1469" y="192"/>
                    </a:lnTo>
                    <a:lnTo>
                      <a:pt x="1235" y="107"/>
                    </a:lnTo>
                    <a:lnTo>
                      <a:pt x="1044" y="43"/>
                    </a:lnTo>
                    <a:lnTo>
                      <a:pt x="852" y="21"/>
                    </a:lnTo>
                    <a:lnTo>
                      <a:pt x="70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3005;p49">
                <a:extLst>
                  <a:ext uri="{FF2B5EF4-FFF2-40B4-BE49-F238E27FC236}">
                    <a16:creationId xmlns:a16="http://schemas.microsoft.com/office/drawing/2014/main" id="{6DD3C47F-F6A9-9DF6-0785-D25FC73D0573}"/>
                  </a:ext>
                </a:extLst>
              </p:cNvPr>
              <p:cNvSpPr/>
              <p:nvPr/>
            </p:nvSpPr>
            <p:spPr>
              <a:xfrm>
                <a:off x="5110847" y="3421731"/>
                <a:ext cx="41684" cy="23704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2555" fill="none" extrusionOk="0">
                    <a:moveTo>
                      <a:pt x="703" y="0"/>
                    </a:moveTo>
                    <a:lnTo>
                      <a:pt x="682" y="0"/>
                    </a:lnTo>
                    <a:lnTo>
                      <a:pt x="682" y="0"/>
                    </a:lnTo>
                    <a:lnTo>
                      <a:pt x="575" y="21"/>
                    </a:lnTo>
                    <a:lnTo>
                      <a:pt x="575" y="21"/>
                    </a:lnTo>
                    <a:lnTo>
                      <a:pt x="405" y="43"/>
                    </a:lnTo>
                    <a:lnTo>
                      <a:pt x="405" y="43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171" y="149"/>
                    </a:lnTo>
                    <a:lnTo>
                      <a:pt x="107" y="213"/>
                    </a:lnTo>
                    <a:lnTo>
                      <a:pt x="107" y="213"/>
                    </a:lnTo>
                    <a:lnTo>
                      <a:pt x="43" y="298"/>
                    </a:lnTo>
                    <a:lnTo>
                      <a:pt x="0" y="405"/>
                    </a:lnTo>
                    <a:lnTo>
                      <a:pt x="0" y="511"/>
                    </a:lnTo>
                    <a:lnTo>
                      <a:pt x="43" y="617"/>
                    </a:lnTo>
                    <a:lnTo>
                      <a:pt x="43" y="617"/>
                    </a:lnTo>
                    <a:lnTo>
                      <a:pt x="107" y="660"/>
                    </a:lnTo>
                    <a:lnTo>
                      <a:pt x="149" y="724"/>
                    </a:lnTo>
                    <a:lnTo>
                      <a:pt x="149" y="724"/>
                    </a:lnTo>
                    <a:lnTo>
                      <a:pt x="277" y="809"/>
                    </a:lnTo>
                    <a:lnTo>
                      <a:pt x="362" y="830"/>
                    </a:lnTo>
                    <a:lnTo>
                      <a:pt x="426" y="873"/>
                    </a:lnTo>
                    <a:lnTo>
                      <a:pt x="426" y="873"/>
                    </a:lnTo>
                    <a:lnTo>
                      <a:pt x="533" y="937"/>
                    </a:lnTo>
                    <a:lnTo>
                      <a:pt x="533" y="937"/>
                    </a:lnTo>
                    <a:lnTo>
                      <a:pt x="873" y="1107"/>
                    </a:lnTo>
                    <a:lnTo>
                      <a:pt x="937" y="1128"/>
                    </a:lnTo>
                    <a:lnTo>
                      <a:pt x="1044" y="1192"/>
                    </a:lnTo>
                    <a:lnTo>
                      <a:pt x="1086" y="1214"/>
                    </a:lnTo>
                    <a:lnTo>
                      <a:pt x="1235" y="1277"/>
                    </a:lnTo>
                    <a:lnTo>
                      <a:pt x="1235" y="1277"/>
                    </a:lnTo>
                    <a:lnTo>
                      <a:pt x="1448" y="1405"/>
                    </a:lnTo>
                    <a:lnTo>
                      <a:pt x="1661" y="1533"/>
                    </a:lnTo>
                    <a:lnTo>
                      <a:pt x="1746" y="1575"/>
                    </a:lnTo>
                    <a:lnTo>
                      <a:pt x="1746" y="1575"/>
                    </a:lnTo>
                    <a:lnTo>
                      <a:pt x="1789" y="1597"/>
                    </a:lnTo>
                    <a:lnTo>
                      <a:pt x="1895" y="1661"/>
                    </a:lnTo>
                    <a:lnTo>
                      <a:pt x="1895" y="1661"/>
                    </a:lnTo>
                    <a:lnTo>
                      <a:pt x="2321" y="1916"/>
                    </a:lnTo>
                    <a:lnTo>
                      <a:pt x="2321" y="1916"/>
                    </a:lnTo>
                    <a:lnTo>
                      <a:pt x="2917" y="2235"/>
                    </a:lnTo>
                    <a:lnTo>
                      <a:pt x="2917" y="2235"/>
                    </a:lnTo>
                    <a:lnTo>
                      <a:pt x="3194" y="2384"/>
                    </a:lnTo>
                    <a:lnTo>
                      <a:pt x="3343" y="2448"/>
                    </a:lnTo>
                    <a:lnTo>
                      <a:pt x="3492" y="2491"/>
                    </a:lnTo>
                    <a:lnTo>
                      <a:pt x="3492" y="2491"/>
                    </a:lnTo>
                    <a:lnTo>
                      <a:pt x="3726" y="2534"/>
                    </a:lnTo>
                    <a:lnTo>
                      <a:pt x="3960" y="2555"/>
                    </a:lnTo>
                    <a:lnTo>
                      <a:pt x="3960" y="2555"/>
                    </a:lnTo>
                    <a:lnTo>
                      <a:pt x="4088" y="2555"/>
                    </a:lnTo>
                    <a:lnTo>
                      <a:pt x="4194" y="2534"/>
                    </a:lnTo>
                    <a:lnTo>
                      <a:pt x="4194" y="2534"/>
                    </a:lnTo>
                    <a:lnTo>
                      <a:pt x="4279" y="2491"/>
                    </a:lnTo>
                    <a:lnTo>
                      <a:pt x="4365" y="2427"/>
                    </a:lnTo>
                    <a:lnTo>
                      <a:pt x="4428" y="2363"/>
                    </a:lnTo>
                    <a:lnTo>
                      <a:pt x="4471" y="2278"/>
                    </a:lnTo>
                    <a:lnTo>
                      <a:pt x="4471" y="2278"/>
                    </a:lnTo>
                    <a:lnTo>
                      <a:pt x="4492" y="2193"/>
                    </a:lnTo>
                    <a:lnTo>
                      <a:pt x="4492" y="2108"/>
                    </a:lnTo>
                    <a:lnTo>
                      <a:pt x="4471" y="2023"/>
                    </a:lnTo>
                    <a:lnTo>
                      <a:pt x="4450" y="1937"/>
                    </a:lnTo>
                    <a:lnTo>
                      <a:pt x="4450" y="1937"/>
                    </a:lnTo>
                    <a:lnTo>
                      <a:pt x="4386" y="1831"/>
                    </a:lnTo>
                    <a:lnTo>
                      <a:pt x="4322" y="1746"/>
                    </a:lnTo>
                    <a:lnTo>
                      <a:pt x="4322" y="1746"/>
                    </a:lnTo>
                    <a:lnTo>
                      <a:pt x="4237" y="1661"/>
                    </a:lnTo>
                    <a:lnTo>
                      <a:pt x="4130" y="1575"/>
                    </a:lnTo>
                    <a:lnTo>
                      <a:pt x="3896" y="1405"/>
                    </a:lnTo>
                    <a:lnTo>
                      <a:pt x="3896" y="1405"/>
                    </a:lnTo>
                    <a:lnTo>
                      <a:pt x="3407" y="1107"/>
                    </a:lnTo>
                    <a:lnTo>
                      <a:pt x="3407" y="1107"/>
                    </a:lnTo>
                    <a:lnTo>
                      <a:pt x="2853" y="830"/>
                    </a:lnTo>
                    <a:lnTo>
                      <a:pt x="2853" y="830"/>
                    </a:lnTo>
                    <a:lnTo>
                      <a:pt x="2300" y="554"/>
                    </a:lnTo>
                    <a:lnTo>
                      <a:pt x="2193" y="511"/>
                    </a:lnTo>
                    <a:lnTo>
                      <a:pt x="2151" y="490"/>
                    </a:lnTo>
                    <a:lnTo>
                      <a:pt x="2151" y="490"/>
                    </a:lnTo>
                    <a:lnTo>
                      <a:pt x="1852" y="362"/>
                    </a:lnTo>
                    <a:lnTo>
                      <a:pt x="1852" y="362"/>
                    </a:lnTo>
                    <a:lnTo>
                      <a:pt x="1469" y="192"/>
                    </a:lnTo>
                    <a:lnTo>
                      <a:pt x="1469" y="192"/>
                    </a:lnTo>
                    <a:lnTo>
                      <a:pt x="1235" y="107"/>
                    </a:lnTo>
                    <a:lnTo>
                      <a:pt x="1044" y="43"/>
                    </a:lnTo>
                    <a:lnTo>
                      <a:pt x="1044" y="43"/>
                    </a:lnTo>
                    <a:lnTo>
                      <a:pt x="852" y="21"/>
                    </a:lnTo>
                    <a:lnTo>
                      <a:pt x="852" y="21"/>
                    </a:lnTo>
                    <a:lnTo>
                      <a:pt x="7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3006;p49">
                <a:extLst>
                  <a:ext uri="{FF2B5EF4-FFF2-40B4-BE49-F238E27FC236}">
                    <a16:creationId xmlns:a16="http://schemas.microsoft.com/office/drawing/2014/main" id="{FFE57527-F95D-910E-6036-63C213A65C24}"/>
                  </a:ext>
                </a:extLst>
              </p:cNvPr>
              <p:cNvSpPr/>
              <p:nvPr/>
            </p:nvSpPr>
            <p:spPr>
              <a:xfrm>
                <a:off x="5113611" y="3424291"/>
                <a:ext cx="35755" cy="18778"/>
              </a:xfrm>
              <a:custGeom>
                <a:avLst/>
                <a:gdLst/>
                <a:ahLst/>
                <a:cxnLst/>
                <a:rect l="l" t="t" r="r" b="b"/>
                <a:pathLst>
                  <a:path w="3854" h="2024" fill="none" extrusionOk="0">
                    <a:moveTo>
                      <a:pt x="3556" y="2023"/>
                    </a:moveTo>
                    <a:lnTo>
                      <a:pt x="3556" y="2023"/>
                    </a:lnTo>
                    <a:lnTo>
                      <a:pt x="3492" y="2023"/>
                    </a:lnTo>
                    <a:lnTo>
                      <a:pt x="3492" y="2023"/>
                    </a:lnTo>
                    <a:lnTo>
                      <a:pt x="3300" y="1981"/>
                    </a:lnTo>
                    <a:lnTo>
                      <a:pt x="3130" y="1917"/>
                    </a:lnTo>
                    <a:lnTo>
                      <a:pt x="3130" y="1917"/>
                    </a:lnTo>
                    <a:lnTo>
                      <a:pt x="2917" y="1832"/>
                    </a:lnTo>
                    <a:lnTo>
                      <a:pt x="2725" y="1725"/>
                    </a:lnTo>
                    <a:lnTo>
                      <a:pt x="2725" y="1725"/>
                    </a:lnTo>
                    <a:lnTo>
                      <a:pt x="2278" y="1491"/>
                    </a:lnTo>
                    <a:lnTo>
                      <a:pt x="2278" y="1491"/>
                    </a:lnTo>
                    <a:lnTo>
                      <a:pt x="1789" y="1193"/>
                    </a:lnTo>
                    <a:lnTo>
                      <a:pt x="1725" y="1150"/>
                    </a:lnTo>
                    <a:lnTo>
                      <a:pt x="1533" y="1044"/>
                    </a:lnTo>
                    <a:lnTo>
                      <a:pt x="1533" y="1044"/>
                    </a:lnTo>
                    <a:lnTo>
                      <a:pt x="916" y="703"/>
                    </a:lnTo>
                    <a:lnTo>
                      <a:pt x="852" y="661"/>
                    </a:lnTo>
                    <a:lnTo>
                      <a:pt x="490" y="469"/>
                    </a:lnTo>
                    <a:lnTo>
                      <a:pt x="405" y="405"/>
                    </a:lnTo>
                    <a:lnTo>
                      <a:pt x="405" y="405"/>
                    </a:lnTo>
                    <a:lnTo>
                      <a:pt x="235" y="320"/>
                    </a:lnTo>
                    <a:lnTo>
                      <a:pt x="235" y="320"/>
                    </a:lnTo>
                    <a:lnTo>
                      <a:pt x="43" y="192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64" y="65"/>
                    </a:lnTo>
                    <a:lnTo>
                      <a:pt x="64" y="65"/>
                    </a:lnTo>
                    <a:lnTo>
                      <a:pt x="149" y="43"/>
                    </a:lnTo>
                    <a:lnTo>
                      <a:pt x="256" y="22"/>
                    </a:lnTo>
                    <a:lnTo>
                      <a:pt x="256" y="22"/>
                    </a:lnTo>
                    <a:lnTo>
                      <a:pt x="447" y="1"/>
                    </a:lnTo>
                    <a:lnTo>
                      <a:pt x="447" y="1"/>
                    </a:lnTo>
                    <a:lnTo>
                      <a:pt x="511" y="1"/>
                    </a:lnTo>
                    <a:lnTo>
                      <a:pt x="511" y="1"/>
                    </a:lnTo>
                    <a:lnTo>
                      <a:pt x="767" y="43"/>
                    </a:lnTo>
                    <a:lnTo>
                      <a:pt x="767" y="43"/>
                    </a:lnTo>
                    <a:lnTo>
                      <a:pt x="1001" y="129"/>
                    </a:lnTo>
                    <a:lnTo>
                      <a:pt x="1001" y="129"/>
                    </a:lnTo>
                    <a:lnTo>
                      <a:pt x="1512" y="341"/>
                    </a:lnTo>
                    <a:lnTo>
                      <a:pt x="1512" y="341"/>
                    </a:lnTo>
                    <a:lnTo>
                      <a:pt x="1682" y="427"/>
                    </a:lnTo>
                    <a:lnTo>
                      <a:pt x="1810" y="491"/>
                    </a:lnTo>
                    <a:lnTo>
                      <a:pt x="1810" y="491"/>
                    </a:lnTo>
                    <a:lnTo>
                      <a:pt x="2151" y="640"/>
                    </a:lnTo>
                    <a:lnTo>
                      <a:pt x="2193" y="661"/>
                    </a:lnTo>
                    <a:lnTo>
                      <a:pt x="2193" y="661"/>
                    </a:lnTo>
                    <a:lnTo>
                      <a:pt x="2874" y="1001"/>
                    </a:lnTo>
                    <a:lnTo>
                      <a:pt x="2874" y="1001"/>
                    </a:lnTo>
                    <a:lnTo>
                      <a:pt x="3194" y="1214"/>
                    </a:lnTo>
                    <a:lnTo>
                      <a:pt x="3194" y="1214"/>
                    </a:lnTo>
                    <a:lnTo>
                      <a:pt x="3492" y="1427"/>
                    </a:lnTo>
                    <a:lnTo>
                      <a:pt x="3492" y="1427"/>
                    </a:lnTo>
                    <a:lnTo>
                      <a:pt x="3620" y="1534"/>
                    </a:lnTo>
                    <a:lnTo>
                      <a:pt x="3747" y="1661"/>
                    </a:lnTo>
                    <a:lnTo>
                      <a:pt x="3747" y="1661"/>
                    </a:lnTo>
                    <a:lnTo>
                      <a:pt x="3832" y="1789"/>
                    </a:lnTo>
                    <a:lnTo>
                      <a:pt x="3854" y="1832"/>
                    </a:lnTo>
                    <a:lnTo>
                      <a:pt x="3854" y="1896"/>
                    </a:lnTo>
                    <a:lnTo>
                      <a:pt x="3832" y="1938"/>
                    </a:lnTo>
                    <a:lnTo>
                      <a:pt x="3769" y="1981"/>
                    </a:lnTo>
                    <a:lnTo>
                      <a:pt x="3769" y="1981"/>
                    </a:lnTo>
                    <a:lnTo>
                      <a:pt x="3620" y="2023"/>
                    </a:lnTo>
                    <a:lnTo>
                      <a:pt x="3620" y="2023"/>
                    </a:lnTo>
                    <a:lnTo>
                      <a:pt x="3556" y="20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3007;p49">
                <a:extLst>
                  <a:ext uri="{FF2B5EF4-FFF2-40B4-BE49-F238E27FC236}">
                    <a16:creationId xmlns:a16="http://schemas.microsoft.com/office/drawing/2014/main" id="{ED6A05B9-26C4-5C7C-BAEE-343F70EAF0B1}"/>
                  </a:ext>
                </a:extLst>
              </p:cNvPr>
              <p:cNvSpPr/>
              <p:nvPr/>
            </p:nvSpPr>
            <p:spPr>
              <a:xfrm>
                <a:off x="5210970" y="3266894"/>
                <a:ext cx="70722" cy="11259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12136" extrusionOk="0">
                    <a:moveTo>
                      <a:pt x="4514" y="490"/>
                    </a:moveTo>
                    <a:lnTo>
                      <a:pt x="4685" y="511"/>
                    </a:lnTo>
                    <a:lnTo>
                      <a:pt x="4834" y="533"/>
                    </a:lnTo>
                    <a:lnTo>
                      <a:pt x="5047" y="575"/>
                    </a:lnTo>
                    <a:lnTo>
                      <a:pt x="5259" y="660"/>
                    </a:lnTo>
                    <a:lnTo>
                      <a:pt x="5494" y="788"/>
                    </a:lnTo>
                    <a:lnTo>
                      <a:pt x="5728" y="958"/>
                    </a:lnTo>
                    <a:lnTo>
                      <a:pt x="5941" y="1171"/>
                    </a:lnTo>
                    <a:lnTo>
                      <a:pt x="6154" y="1427"/>
                    </a:lnTo>
                    <a:lnTo>
                      <a:pt x="6281" y="1618"/>
                    </a:lnTo>
                    <a:lnTo>
                      <a:pt x="6409" y="1874"/>
                    </a:lnTo>
                    <a:lnTo>
                      <a:pt x="6537" y="2321"/>
                    </a:lnTo>
                    <a:lnTo>
                      <a:pt x="6579" y="2427"/>
                    </a:lnTo>
                    <a:lnTo>
                      <a:pt x="6771" y="2981"/>
                    </a:lnTo>
                    <a:lnTo>
                      <a:pt x="6941" y="3556"/>
                    </a:lnTo>
                    <a:lnTo>
                      <a:pt x="7005" y="3790"/>
                    </a:lnTo>
                    <a:lnTo>
                      <a:pt x="7048" y="4024"/>
                    </a:lnTo>
                    <a:lnTo>
                      <a:pt x="7048" y="4301"/>
                    </a:lnTo>
                    <a:lnTo>
                      <a:pt x="7048" y="4578"/>
                    </a:lnTo>
                    <a:lnTo>
                      <a:pt x="7026" y="4876"/>
                    </a:lnTo>
                    <a:lnTo>
                      <a:pt x="6984" y="5174"/>
                    </a:lnTo>
                    <a:lnTo>
                      <a:pt x="6941" y="5387"/>
                    </a:lnTo>
                    <a:lnTo>
                      <a:pt x="6877" y="5621"/>
                    </a:lnTo>
                    <a:lnTo>
                      <a:pt x="6814" y="5812"/>
                    </a:lnTo>
                    <a:lnTo>
                      <a:pt x="6728" y="6004"/>
                    </a:lnTo>
                    <a:lnTo>
                      <a:pt x="6579" y="6281"/>
                    </a:lnTo>
                    <a:lnTo>
                      <a:pt x="6452" y="6515"/>
                    </a:lnTo>
                    <a:lnTo>
                      <a:pt x="6281" y="6749"/>
                    </a:lnTo>
                    <a:lnTo>
                      <a:pt x="6068" y="7004"/>
                    </a:lnTo>
                    <a:lnTo>
                      <a:pt x="5728" y="7388"/>
                    </a:lnTo>
                    <a:lnTo>
                      <a:pt x="5536" y="7558"/>
                    </a:lnTo>
                    <a:lnTo>
                      <a:pt x="5345" y="7750"/>
                    </a:lnTo>
                    <a:lnTo>
                      <a:pt x="5153" y="7941"/>
                    </a:lnTo>
                    <a:lnTo>
                      <a:pt x="5004" y="8154"/>
                    </a:lnTo>
                    <a:lnTo>
                      <a:pt x="4855" y="8388"/>
                    </a:lnTo>
                    <a:lnTo>
                      <a:pt x="4748" y="8644"/>
                    </a:lnTo>
                    <a:lnTo>
                      <a:pt x="4621" y="8899"/>
                    </a:lnTo>
                    <a:lnTo>
                      <a:pt x="4514" y="9176"/>
                    </a:lnTo>
                    <a:lnTo>
                      <a:pt x="4323" y="9708"/>
                    </a:lnTo>
                    <a:lnTo>
                      <a:pt x="4301" y="9793"/>
                    </a:lnTo>
                    <a:lnTo>
                      <a:pt x="4174" y="10219"/>
                    </a:lnTo>
                    <a:lnTo>
                      <a:pt x="4131" y="10326"/>
                    </a:lnTo>
                    <a:lnTo>
                      <a:pt x="4110" y="10389"/>
                    </a:lnTo>
                    <a:lnTo>
                      <a:pt x="4003" y="10709"/>
                    </a:lnTo>
                    <a:lnTo>
                      <a:pt x="3833" y="10986"/>
                    </a:lnTo>
                    <a:lnTo>
                      <a:pt x="3641" y="11262"/>
                    </a:lnTo>
                    <a:lnTo>
                      <a:pt x="3535" y="11369"/>
                    </a:lnTo>
                    <a:lnTo>
                      <a:pt x="3471" y="11433"/>
                    </a:lnTo>
                    <a:lnTo>
                      <a:pt x="3322" y="11518"/>
                    </a:lnTo>
                    <a:lnTo>
                      <a:pt x="3152" y="11582"/>
                    </a:lnTo>
                    <a:lnTo>
                      <a:pt x="2918" y="11646"/>
                    </a:lnTo>
                    <a:lnTo>
                      <a:pt x="2662" y="11688"/>
                    </a:lnTo>
                    <a:lnTo>
                      <a:pt x="2428" y="11688"/>
                    </a:lnTo>
                    <a:lnTo>
                      <a:pt x="2236" y="11667"/>
                    </a:lnTo>
                    <a:lnTo>
                      <a:pt x="2066" y="11624"/>
                    </a:lnTo>
                    <a:lnTo>
                      <a:pt x="1896" y="11560"/>
                    </a:lnTo>
                    <a:lnTo>
                      <a:pt x="1725" y="11454"/>
                    </a:lnTo>
                    <a:lnTo>
                      <a:pt x="1683" y="11411"/>
                    </a:lnTo>
                    <a:lnTo>
                      <a:pt x="1555" y="11262"/>
                    </a:lnTo>
                    <a:lnTo>
                      <a:pt x="1491" y="11135"/>
                    </a:lnTo>
                    <a:lnTo>
                      <a:pt x="1427" y="11007"/>
                    </a:lnTo>
                    <a:lnTo>
                      <a:pt x="1321" y="10666"/>
                    </a:lnTo>
                    <a:lnTo>
                      <a:pt x="1257" y="10326"/>
                    </a:lnTo>
                    <a:lnTo>
                      <a:pt x="1257" y="9857"/>
                    </a:lnTo>
                    <a:lnTo>
                      <a:pt x="1278" y="9410"/>
                    </a:lnTo>
                    <a:lnTo>
                      <a:pt x="1278" y="9304"/>
                    </a:lnTo>
                    <a:lnTo>
                      <a:pt x="1300" y="9006"/>
                    </a:lnTo>
                    <a:lnTo>
                      <a:pt x="1321" y="8921"/>
                    </a:lnTo>
                    <a:lnTo>
                      <a:pt x="1342" y="8580"/>
                    </a:lnTo>
                    <a:lnTo>
                      <a:pt x="1363" y="8239"/>
                    </a:lnTo>
                    <a:lnTo>
                      <a:pt x="1363" y="7984"/>
                    </a:lnTo>
                    <a:lnTo>
                      <a:pt x="1342" y="7728"/>
                    </a:lnTo>
                    <a:lnTo>
                      <a:pt x="1278" y="7409"/>
                    </a:lnTo>
                    <a:lnTo>
                      <a:pt x="1214" y="7217"/>
                    </a:lnTo>
                    <a:lnTo>
                      <a:pt x="1108" y="7068"/>
                    </a:lnTo>
                    <a:lnTo>
                      <a:pt x="1044" y="6962"/>
                    </a:lnTo>
                    <a:lnTo>
                      <a:pt x="959" y="6855"/>
                    </a:lnTo>
                    <a:lnTo>
                      <a:pt x="789" y="6706"/>
                    </a:lnTo>
                    <a:lnTo>
                      <a:pt x="597" y="6536"/>
                    </a:lnTo>
                    <a:lnTo>
                      <a:pt x="448" y="6366"/>
                    </a:lnTo>
                    <a:lnTo>
                      <a:pt x="342" y="6174"/>
                    </a:lnTo>
                    <a:lnTo>
                      <a:pt x="320" y="6068"/>
                    </a:lnTo>
                    <a:lnTo>
                      <a:pt x="320" y="5983"/>
                    </a:lnTo>
                    <a:lnTo>
                      <a:pt x="363" y="5940"/>
                    </a:lnTo>
                    <a:lnTo>
                      <a:pt x="384" y="5876"/>
                    </a:lnTo>
                    <a:lnTo>
                      <a:pt x="384" y="5727"/>
                    </a:lnTo>
                    <a:lnTo>
                      <a:pt x="427" y="5578"/>
                    </a:lnTo>
                    <a:lnTo>
                      <a:pt x="469" y="5429"/>
                    </a:lnTo>
                    <a:lnTo>
                      <a:pt x="554" y="5259"/>
                    </a:lnTo>
                    <a:lnTo>
                      <a:pt x="597" y="5174"/>
                    </a:lnTo>
                    <a:lnTo>
                      <a:pt x="661" y="5067"/>
                    </a:lnTo>
                    <a:lnTo>
                      <a:pt x="704" y="4982"/>
                    </a:lnTo>
                    <a:lnTo>
                      <a:pt x="767" y="4833"/>
                    </a:lnTo>
                    <a:lnTo>
                      <a:pt x="874" y="4641"/>
                    </a:lnTo>
                    <a:lnTo>
                      <a:pt x="1108" y="4130"/>
                    </a:lnTo>
                    <a:lnTo>
                      <a:pt x="1300" y="3832"/>
                    </a:lnTo>
                    <a:lnTo>
                      <a:pt x="1385" y="3705"/>
                    </a:lnTo>
                    <a:lnTo>
                      <a:pt x="1427" y="3641"/>
                    </a:lnTo>
                    <a:lnTo>
                      <a:pt x="1470" y="3577"/>
                    </a:lnTo>
                    <a:lnTo>
                      <a:pt x="1704" y="3279"/>
                    </a:lnTo>
                    <a:lnTo>
                      <a:pt x="1938" y="2981"/>
                    </a:lnTo>
                    <a:lnTo>
                      <a:pt x="2385" y="2491"/>
                    </a:lnTo>
                    <a:lnTo>
                      <a:pt x="2620" y="2236"/>
                    </a:lnTo>
                    <a:lnTo>
                      <a:pt x="2832" y="1959"/>
                    </a:lnTo>
                    <a:lnTo>
                      <a:pt x="2939" y="1852"/>
                    </a:lnTo>
                    <a:lnTo>
                      <a:pt x="2981" y="1789"/>
                    </a:lnTo>
                    <a:lnTo>
                      <a:pt x="3109" y="1618"/>
                    </a:lnTo>
                    <a:lnTo>
                      <a:pt x="3237" y="1448"/>
                    </a:lnTo>
                    <a:lnTo>
                      <a:pt x="3258" y="1405"/>
                    </a:lnTo>
                    <a:lnTo>
                      <a:pt x="3429" y="1214"/>
                    </a:lnTo>
                    <a:lnTo>
                      <a:pt x="3641" y="958"/>
                    </a:lnTo>
                    <a:lnTo>
                      <a:pt x="3748" y="873"/>
                    </a:lnTo>
                    <a:lnTo>
                      <a:pt x="3876" y="767"/>
                    </a:lnTo>
                    <a:lnTo>
                      <a:pt x="4067" y="639"/>
                    </a:lnTo>
                    <a:lnTo>
                      <a:pt x="4259" y="554"/>
                    </a:lnTo>
                    <a:lnTo>
                      <a:pt x="4387" y="533"/>
                    </a:lnTo>
                    <a:lnTo>
                      <a:pt x="4514" y="490"/>
                    </a:lnTo>
                    <a:close/>
                    <a:moveTo>
                      <a:pt x="4578" y="0"/>
                    </a:moveTo>
                    <a:lnTo>
                      <a:pt x="4387" y="22"/>
                    </a:lnTo>
                    <a:lnTo>
                      <a:pt x="4195" y="85"/>
                    </a:lnTo>
                    <a:lnTo>
                      <a:pt x="3939" y="192"/>
                    </a:lnTo>
                    <a:lnTo>
                      <a:pt x="3684" y="362"/>
                    </a:lnTo>
                    <a:lnTo>
                      <a:pt x="3429" y="554"/>
                    </a:lnTo>
                    <a:lnTo>
                      <a:pt x="3322" y="639"/>
                    </a:lnTo>
                    <a:lnTo>
                      <a:pt x="3258" y="724"/>
                    </a:lnTo>
                    <a:lnTo>
                      <a:pt x="3003" y="980"/>
                    </a:lnTo>
                    <a:lnTo>
                      <a:pt x="2918" y="1086"/>
                    </a:lnTo>
                    <a:lnTo>
                      <a:pt x="2811" y="1256"/>
                    </a:lnTo>
                    <a:lnTo>
                      <a:pt x="2641" y="1427"/>
                    </a:lnTo>
                    <a:lnTo>
                      <a:pt x="2577" y="1533"/>
                    </a:lnTo>
                    <a:lnTo>
                      <a:pt x="2513" y="1618"/>
                    </a:lnTo>
                    <a:lnTo>
                      <a:pt x="2428" y="1725"/>
                    </a:lnTo>
                    <a:lnTo>
                      <a:pt x="2343" y="1810"/>
                    </a:lnTo>
                    <a:lnTo>
                      <a:pt x="2066" y="2129"/>
                    </a:lnTo>
                    <a:lnTo>
                      <a:pt x="1832" y="2385"/>
                    </a:lnTo>
                    <a:lnTo>
                      <a:pt x="1619" y="2661"/>
                    </a:lnTo>
                    <a:lnTo>
                      <a:pt x="1406" y="2960"/>
                    </a:lnTo>
                    <a:lnTo>
                      <a:pt x="1193" y="3258"/>
                    </a:lnTo>
                    <a:lnTo>
                      <a:pt x="810" y="3875"/>
                    </a:lnTo>
                    <a:lnTo>
                      <a:pt x="618" y="4194"/>
                    </a:lnTo>
                    <a:lnTo>
                      <a:pt x="448" y="4514"/>
                    </a:lnTo>
                    <a:lnTo>
                      <a:pt x="278" y="4876"/>
                    </a:lnTo>
                    <a:lnTo>
                      <a:pt x="150" y="5216"/>
                    </a:lnTo>
                    <a:lnTo>
                      <a:pt x="65" y="5557"/>
                    </a:lnTo>
                    <a:lnTo>
                      <a:pt x="22" y="5876"/>
                    </a:lnTo>
                    <a:lnTo>
                      <a:pt x="1" y="6004"/>
                    </a:lnTo>
                    <a:lnTo>
                      <a:pt x="22" y="6195"/>
                    </a:lnTo>
                    <a:lnTo>
                      <a:pt x="44" y="6281"/>
                    </a:lnTo>
                    <a:lnTo>
                      <a:pt x="86" y="6345"/>
                    </a:lnTo>
                    <a:lnTo>
                      <a:pt x="150" y="6472"/>
                    </a:lnTo>
                    <a:lnTo>
                      <a:pt x="214" y="6557"/>
                    </a:lnTo>
                    <a:lnTo>
                      <a:pt x="320" y="6664"/>
                    </a:lnTo>
                    <a:lnTo>
                      <a:pt x="427" y="6770"/>
                    </a:lnTo>
                    <a:lnTo>
                      <a:pt x="512" y="6855"/>
                    </a:lnTo>
                    <a:lnTo>
                      <a:pt x="640" y="6962"/>
                    </a:lnTo>
                    <a:lnTo>
                      <a:pt x="810" y="7154"/>
                    </a:lnTo>
                    <a:lnTo>
                      <a:pt x="895" y="7324"/>
                    </a:lnTo>
                    <a:lnTo>
                      <a:pt x="959" y="7515"/>
                    </a:lnTo>
                    <a:lnTo>
                      <a:pt x="980" y="7728"/>
                    </a:lnTo>
                    <a:lnTo>
                      <a:pt x="1002" y="8048"/>
                    </a:lnTo>
                    <a:lnTo>
                      <a:pt x="980" y="8367"/>
                    </a:lnTo>
                    <a:lnTo>
                      <a:pt x="938" y="8814"/>
                    </a:lnTo>
                    <a:lnTo>
                      <a:pt x="916" y="8878"/>
                    </a:lnTo>
                    <a:lnTo>
                      <a:pt x="895" y="9070"/>
                    </a:lnTo>
                    <a:lnTo>
                      <a:pt x="853" y="9708"/>
                    </a:lnTo>
                    <a:lnTo>
                      <a:pt x="831" y="10028"/>
                    </a:lnTo>
                    <a:lnTo>
                      <a:pt x="831" y="10368"/>
                    </a:lnTo>
                    <a:lnTo>
                      <a:pt x="874" y="10560"/>
                    </a:lnTo>
                    <a:lnTo>
                      <a:pt x="916" y="10730"/>
                    </a:lnTo>
                    <a:lnTo>
                      <a:pt x="959" y="10922"/>
                    </a:lnTo>
                    <a:lnTo>
                      <a:pt x="1023" y="11092"/>
                    </a:lnTo>
                    <a:lnTo>
                      <a:pt x="1172" y="11390"/>
                    </a:lnTo>
                    <a:lnTo>
                      <a:pt x="1300" y="11582"/>
                    </a:lnTo>
                    <a:lnTo>
                      <a:pt x="1470" y="11752"/>
                    </a:lnTo>
                    <a:lnTo>
                      <a:pt x="1598" y="11858"/>
                    </a:lnTo>
                    <a:lnTo>
                      <a:pt x="1747" y="11944"/>
                    </a:lnTo>
                    <a:lnTo>
                      <a:pt x="1917" y="12007"/>
                    </a:lnTo>
                    <a:lnTo>
                      <a:pt x="2109" y="12050"/>
                    </a:lnTo>
                    <a:lnTo>
                      <a:pt x="2385" y="12114"/>
                    </a:lnTo>
                    <a:lnTo>
                      <a:pt x="2641" y="12135"/>
                    </a:lnTo>
                    <a:lnTo>
                      <a:pt x="2854" y="12114"/>
                    </a:lnTo>
                    <a:lnTo>
                      <a:pt x="3088" y="12071"/>
                    </a:lnTo>
                    <a:lnTo>
                      <a:pt x="3322" y="12007"/>
                    </a:lnTo>
                    <a:lnTo>
                      <a:pt x="3514" y="11922"/>
                    </a:lnTo>
                    <a:lnTo>
                      <a:pt x="3684" y="11837"/>
                    </a:lnTo>
                    <a:lnTo>
                      <a:pt x="3833" y="11731"/>
                    </a:lnTo>
                    <a:lnTo>
                      <a:pt x="3939" y="11624"/>
                    </a:lnTo>
                    <a:lnTo>
                      <a:pt x="4131" y="11411"/>
                    </a:lnTo>
                    <a:lnTo>
                      <a:pt x="4301" y="11177"/>
                    </a:lnTo>
                    <a:lnTo>
                      <a:pt x="4429" y="10964"/>
                    </a:lnTo>
                    <a:lnTo>
                      <a:pt x="4514" y="10730"/>
                    </a:lnTo>
                    <a:lnTo>
                      <a:pt x="4642" y="10368"/>
                    </a:lnTo>
                    <a:lnTo>
                      <a:pt x="4748" y="10006"/>
                    </a:lnTo>
                    <a:lnTo>
                      <a:pt x="4834" y="9730"/>
                    </a:lnTo>
                    <a:lnTo>
                      <a:pt x="4983" y="9261"/>
                    </a:lnTo>
                    <a:lnTo>
                      <a:pt x="5174" y="8814"/>
                    </a:lnTo>
                    <a:lnTo>
                      <a:pt x="5302" y="8580"/>
                    </a:lnTo>
                    <a:lnTo>
                      <a:pt x="5494" y="8282"/>
                    </a:lnTo>
                    <a:lnTo>
                      <a:pt x="5664" y="8112"/>
                    </a:lnTo>
                    <a:lnTo>
                      <a:pt x="5856" y="7941"/>
                    </a:lnTo>
                    <a:lnTo>
                      <a:pt x="5877" y="7899"/>
                    </a:lnTo>
                    <a:lnTo>
                      <a:pt x="5962" y="7835"/>
                    </a:lnTo>
                    <a:lnTo>
                      <a:pt x="6175" y="7622"/>
                    </a:lnTo>
                    <a:lnTo>
                      <a:pt x="6430" y="7345"/>
                    </a:lnTo>
                    <a:lnTo>
                      <a:pt x="6686" y="7047"/>
                    </a:lnTo>
                    <a:lnTo>
                      <a:pt x="6877" y="6792"/>
                    </a:lnTo>
                    <a:lnTo>
                      <a:pt x="7069" y="6472"/>
                    </a:lnTo>
                    <a:lnTo>
                      <a:pt x="7218" y="6153"/>
                    </a:lnTo>
                    <a:lnTo>
                      <a:pt x="7346" y="5834"/>
                    </a:lnTo>
                    <a:lnTo>
                      <a:pt x="7452" y="5514"/>
                    </a:lnTo>
                    <a:lnTo>
                      <a:pt x="7537" y="5174"/>
                    </a:lnTo>
                    <a:lnTo>
                      <a:pt x="7580" y="4812"/>
                    </a:lnTo>
                    <a:lnTo>
                      <a:pt x="7623" y="4428"/>
                    </a:lnTo>
                    <a:lnTo>
                      <a:pt x="7623" y="4088"/>
                    </a:lnTo>
                    <a:lnTo>
                      <a:pt x="7601" y="3769"/>
                    </a:lnTo>
                    <a:lnTo>
                      <a:pt x="7516" y="3428"/>
                    </a:lnTo>
                    <a:lnTo>
                      <a:pt x="7410" y="3109"/>
                    </a:lnTo>
                    <a:lnTo>
                      <a:pt x="7303" y="2789"/>
                    </a:lnTo>
                    <a:lnTo>
                      <a:pt x="7282" y="2725"/>
                    </a:lnTo>
                    <a:lnTo>
                      <a:pt x="7112" y="2214"/>
                    </a:lnTo>
                    <a:lnTo>
                      <a:pt x="7026" y="2002"/>
                    </a:lnTo>
                    <a:lnTo>
                      <a:pt x="6899" y="1640"/>
                    </a:lnTo>
                    <a:lnTo>
                      <a:pt x="6814" y="1469"/>
                    </a:lnTo>
                    <a:lnTo>
                      <a:pt x="6707" y="1278"/>
                    </a:lnTo>
                    <a:lnTo>
                      <a:pt x="6494" y="1001"/>
                    </a:lnTo>
                    <a:lnTo>
                      <a:pt x="6239" y="724"/>
                    </a:lnTo>
                    <a:lnTo>
                      <a:pt x="6005" y="511"/>
                    </a:lnTo>
                    <a:lnTo>
                      <a:pt x="5728" y="320"/>
                    </a:lnTo>
                    <a:lnTo>
                      <a:pt x="5557" y="213"/>
                    </a:lnTo>
                    <a:lnTo>
                      <a:pt x="5366" y="128"/>
                    </a:lnTo>
                    <a:lnTo>
                      <a:pt x="5132" y="64"/>
                    </a:lnTo>
                    <a:lnTo>
                      <a:pt x="4940" y="22"/>
                    </a:lnTo>
                    <a:lnTo>
                      <a:pt x="477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3008;p49">
                <a:extLst>
                  <a:ext uri="{FF2B5EF4-FFF2-40B4-BE49-F238E27FC236}">
                    <a16:creationId xmlns:a16="http://schemas.microsoft.com/office/drawing/2014/main" id="{B5A346F6-87DF-F3FF-9955-E9ACAA475405}"/>
                  </a:ext>
                </a:extLst>
              </p:cNvPr>
              <p:cNvSpPr/>
              <p:nvPr/>
            </p:nvSpPr>
            <p:spPr>
              <a:xfrm>
                <a:off x="5210970" y="3266894"/>
                <a:ext cx="70722" cy="11259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12136" fill="none" extrusionOk="0">
                    <a:moveTo>
                      <a:pt x="4578" y="0"/>
                    </a:moveTo>
                    <a:lnTo>
                      <a:pt x="4578" y="0"/>
                    </a:lnTo>
                    <a:lnTo>
                      <a:pt x="4578" y="0"/>
                    </a:lnTo>
                    <a:lnTo>
                      <a:pt x="4387" y="22"/>
                    </a:lnTo>
                    <a:lnTo>
                      <a:pt x="4195" y="85"/>
                    </a:lnTo>
                    <a:lnTo>
                      <a:pt x="4195" y="85"/>
                    </a:lnTo>
                    <a:lnTo>
                      <a:pt x="3939" y="192"/>
                    </a:lnTo>
                    <a:lnTo>
                      <a:pt x="3684" y="362"/>
                    </a:lnTo>
                    <a:lnTo>
                      <a:pt x="3684" y="362"/>
                    </a:lnTo>
                    <a:lnTo>
                      <a:pt x="3429" y="554"/>
                    </a:lnTo>
                    <a:lnTo>
                      <a:pt x="3429" y="554"/>
                    </a:lnTo>
                    <a:lnTo>
                      <a:pt x="3322" y="639"/>
                    </a:lnTo>
                    <a:lnTo>
                      <a:pt x="3258" y="724"/>
                    </a:lnTo>
                    <a:lnTo>
                      <a:pt x="3258" y="724"/>
                    </a:lnTo>
                    <a:lnTo>
                      <a:pt x="3003" y="980"/>
                    </a:lnTo>
                    <a:lnTo>
                      <a:pt x="3003" y="980"/>
                    </a:lnTo>
                    <a:lnTo>
                      <a:pt x="2918" y="1086"/>
                    </a:lnTo>
                    <a:lnTo>
                      <a:pt x="2918" y="1086"/>
                    </a:lnTo>
                    <a:lnTo>
                      <a:pt x="2811" y="1256"/>
                    </a:lnTo>
                    <a:lnTo>
                      <a:pt x="2811" y="1256"/>
                    </a:lnTo>
                    <a:lnTo>
                      <a:pt x="2641" y="1427"/>
                    </a:lnTo>
                    <a:lnTo>
                      <a:pt x="2641" y="1427"/>
                    </a:lnTo>
                    <a:lnTo>
                      <a:pt x="2577" y="1533"/>
                    </a:lnTo>
                    <a:lnTo>
                      <a:pt x="2513" y="1618"/>
                    </a:lnTo>
                    <a:lnTo>
                      <a:pt x="2428" y="1725"/>
                    </a:lnTo>
                    <a:lnTo>
                      <a:pt x="2343" y="1810"/>
                    </a:lnTo>
                    <a:lnTo>
                      <a:pt x="2343" y="1810"/>
                    </a:lnTo>
                    <a:lnTo>
                      <a:pt x="2066" y="2129"/>
                    </a:lnTo>
                    <a:lnTo>
                      <a:pt x="2066" y="2129"/>
                    </a:lnTo>
                    <a:lnTo>
                      <a:pt x="1832" y="2385"/>
                    </a:lnTo>
                    <a:lnTo>
                      <a:pt x="1619" y="2661"/>
                    </a:lnTo>
                    <a:lnTo>
                      <a:pt x="1619" y="2661"/>
                    </a:lnTo>
                    <a:lnTo>
                      <a:pt x="1406" y="2960"/>
                    </a:lnTo>
                    <a:lnTo>
                      <a:pt x="1193" y="3258"/>
                    </a:lnTo>
                    <a:lnTo>
                      <a:pt x="1193" y="3258"/>
                    </a:lnTo>
                    <a:lnTo>
                      <a:pt x="810" y="3875"/>
                    </a:lnTo>
                    <a:lnTo>
                      <a:pt x="810" y="3875"/>
                    </a:lnTo>
                    <a:lnTo>
                      <a:pt x="618" y="4194"/>
                    </a:lnTo>
                    <a:lnTo>
                      <a:pt x="448" y="4514"/>
                    </a:lnTo>
                    <a:lnTo>
                      <a:pt x="448" y="4514"/>
                    </a:lnTo>
                    <a:lnTo>
                      <a:pt x="278" y="4876"/>
                    </a:lnTo>
                    <a:lnTo>
                      <a:pt x="150" y="5216"/>
                    </a:lnTo>
                    <a:lnTo>
                      <a:pt x="65" y="5557"/>
                    </a:lnTo>
                    <a:lnTo>
                      <a:pt x="22" y="5876"/>
                    </a:lnTo>
                    <a:lnTo>
                      <a:pt x="1" y="6004"/>
                    </a:lnTo>
                    <a:lnTo>
                      <a:pt x="1" y="6004"/>
                    </a:lnTo>
                    <a:lnTo>
                      <a:pt x="22" y="6195"/>
                    </a:lnTo>
                    <a:lnTo>
                      <a:pt x="22" y="6195"/>
                    </a:lnTo>
                    <a:lnTo>
                      <a:pt x="44" y="6281"/>
                    </a:lnTo>
                    <a:lnTo>
                      <a:pt x="86" y="6345"/>
                    </a:lnTo>
                    <a:lnTo>
                      <a:pt x="86" y="6345"/>
                    </a:lnTo>
                    <a:lnTo>
                      <a:pt x="150" y="6472"/>
                    </a:lnTo>
                    <a:lnTo>
                      <a:pt x="214" y="6557"/>
                    </a:lnTo>
                    <a:lnTo>
                      <a:pt x="214" y="6557"/>
                    </a:lnTo>
                    <a:lnTo>
                      <a:pt x="320" y="6664"/>
                    </a:lnTo>
                    <a:lnTo>
                      <a:pt x="427" y="6770"/>
                    </a:lnTo>
                    <a:lnTo>
                      <a:pt x="512" y="6855"/>
                    </a:lnTo>
                    <a:lnTo>
                      <a:pt x="640" y="6962"/>
                    </a:lnTo>
                    <a:lnTo>
                      <a:pt x="640" y="6962"/>
                    </a:lnTo>
                    <a:lnTo>
                      <a:pt x="810" y="7154"/>
                    </a:lnTo>
                    <a:lnTo>
                      <a:pt x="810" y="7154"/>
                    </a:lnTo>
                    <a:lnTo>
                      <a:pt x="895" y="7324"/>
                    </a:lnTo>
                    <a:lnTo>
                      <a:pt x="895" y="7324"/>
                    </a:lnTo>
                    <a:lnTo>
                      <a:pt x="959" y="7515"/>
                    </a:lnTo>
                    <a:lnTo>
                      <a:pt x="980" y="7728"/>
                    </a:lnTo>
                    <a:lnTo>
                      <a:pt x="980" y="7728"/>
                    </a:lnTo>
                    <a:lnTo>
                      <a:pt x="1002" y="8048"/>
                    </a:lnTo>
                    <a:lnTo>
                      <a:pt x="980" y="8367"/>
                    </a:lnTo>
                    <a:lnTo>
                      <a:pt x="980" y="8367"/>
                    </a:lnTo>
                    <a:lnTo>
                      <a:pt x="938" y="8814"/>
                    </a:lnTo>
                    <a:lnTo>
                      <a:pt x="916" y="8878"/>
                    </a:lnTo>
                    <a:lnTo>
                      <a:pt x="895" y="9070"/>
                    </a:lnTo>
                    <a:lnTo>
                      <a:pt x="895" y="9070"/>
                    </a:lnTo>
                    <a:lnTo>
                      <a:pt x="853" y="9708"/>
                    </a:lnTo>
                    <a:lnTo>
                      <a:pt x="853" y="9708"/>
                    </a:lnTo>
                    <a:lnTo>
                      <a:pt x="831" y="10028"/>
                    </a:lnTo>
                    <a:lnTo>
                      <a:pt x="831" y="10368"/>
                    </a:lnTo>
                    <a:lnTo>
                      <a:pt x="831" y="10368"/>
                    </a:lnTo>
                    <a:lnTo>
                      <a:pt x="874" y="10560"/>
                    </a:lnTo>
                    <a:lnTo>
                      <a:pt x="916" y="10730"/>
                    </a:lnTo>
                    <a:lnTo>
                      <a:pt x="959" y="10922"/>
                    </a:lnTo>
                    <a:lnTo>
                      <a:pt x="1023" y="11092"/>
                    </a:lnTo>
                    <a:lnTo>
                      <a:pt x="1023" y="11092"/>
                    </a:lnTo>
                    <a:lnTo>
                      <a:pt x="1172" y="11390"/>
                    </a:lnTo>
                    <a:lnTo>
                      <a:pt x="1172" y="11390"/>
                    </a:lnTo>
                    <a:lnTo>
                      <a:pt x="1300" y="11582"/>
                    </a:lnTo>
                    <a:lnTo>
                      <a:pt x="1470" y="11752"/>
                    </a:lnTo>
                    <a:lnTo>
                      <a:pt x="1470" y="11752"/>
                    </a:lnTo>
                    <a:lnTo>
                      <a:pt x="1598" y="11858"/>
                    </a:lnTo>
                    <a:lnTo>
                      <a:pt x="1747" y="11944"/>
                    </a:lnTo>
                    <a:lnTo>
                      <a:pt x="1917" y="12007"/>
                    </a:lnTo>
                    <a:lnTo>
                      <a:pt x="2109" y="12050"/>
                    </a:lnTo>
                    <a:lnTo>
                      <a:pt x="2109" y="12050"/>
                    </a:lnTo>
                    <a:lnTo>
                      <a:pt x="2385" y="12114"/>
                    </a:lnTo>
                    <a:lnTo>
                      <a:pt x="2641" y="12135"/>
                    </a:lnTo>
                    <a:lnTo>
                      <a:pt x="2641" y="12135"/>
                    </a:lnTo>
                    <a:lnTo>
                      <a:pt x="2854" y="12114"/>
                    </a:lnTo>
                    <a:lnTo>
                      <a:pt x="2854" y="12114"/>
                    </a:lnTo>
                    <a:lnTo>
                      <a:pt x="3088" y="12071"/>
                    </a:lnTo>
                    <a:lnTo>
                      <a:pt x="3088" y="12071"/>
                    </a:lnTo>
                    <a:lnTo>
                      <a:pt x="3322" y="12007"/>
                    </a:lnTo>
                    <a:lnTo>
                      <a:pt x="3322" y="12007"/>
                    </a:lnTo>
                    <a:lnTo>
                      <a:pt x="3514" y="11922"/>
                    </a:lnTo>
                    <a:lnTo>
                      <a:pt x="3684" y="11837"/>
                    </a:lnTo>
                    <a:lnTo>
                      <a:pt x="3833" y="11731"/>
                    </a:lnTo>
                    <a:lnTo>
                      <a:pt x="3939" y="11624"/>
                    </a:lnTo>
                    <a:lnTo>
                      <a:pt x="3939" y="11624"/>
                    </a:lnTo>
                    <a:lnTo>
                      <a:pt x="4131" y="11411"/>
                    </a:lnTo>
                    <a:lnTo>
                      <a:pt x="4301" y="11177"/>
                    </a:lnTo>
                    <a:lnTo>
                      <a:pt x="4429" y="10964"/>
                    </a:lnTo>
                    <a:lnTo>
                      <a:pt x="4514" y="10730"/>
                    </a:lnTo>
                    <a:lnTo>
                      <a:pt x="4514" y="10730"/>
                    </a:lnTo>
                    <a:lnTo>
                      <a:pt x="4642" y="10368"/>
                    </a:lnTo>
                    <a:lnTo>
                      <a:pt x="4748" y="10006"/>
                    </a:lnTo>
                    <a:lnTo>
                      <a:pt x="4834" y="9730"/>
                    </a:lnTo>
                    <a:lnTo>
                      <a:pt x="4834" y="9730"/>
                    </a:lnTo>
                    <a:lnTo>
                      <a:pt x="4983" y="9261"/>
                    </a:lnTo>
                    <a:lnTo>
                      <a:pt x="5174" y="8814"/>
                    </a:lnTo>
                    <a:lnTo>
                      <a:pt x="5174" y="8814"/>
                    </a:lnTo>
                    <a:lnTo>
                      <a:pt x="5302" y="8580"/>
                    </a:lnTo>
                    <a:lnTo>
                      <a:pt x="5494" y="8282"/>
                    </a:lnTo>
                    <a:lnTo>
                      <a:pt x="5494" y="8282"/>
                    </a:lnTo>
                    <a:lnTo>
                      <a:pt x="5664" y="8112"/>
                    </a:lnTo>
                    <a:lnTo>
                      <a:pt x="5856" y="7941"/>
                    </a:lnTo>
                    <a:lnTo>
                      <a:pt x="5877" y="7899"/>
                    </a:lnTo>
                    <a:lnTo>
                      <a:pt x="5962" y="7835"/>
                    </a:lnTo>
                    <a:lnTo>
                      <a:pt x="5962" y="7835"/>
                    </a:lnTo>
                    <a:lnTo>
                      <a:pt x="6175" y="7622"/>
                    </a:lnTo>
                    <a:lnTo>
                      <a:pt x="6430" y="7345"/>
                    </a:lnTo>
                    <a:lnTo>
                      <a:pt x="6430" y="7345"/>
                    </a:lnTo>
                    <a:lnTo>
                      <a:pt x="6686" y="7047"/>
                    </a:lnTo>
                    <a:lnTo>
                      <a:pt x="6877" y="6792"/>
                    </a:lnTo>
                    <a:lnTo>
                      <a:pt x="6877" y="6792"/>
                    </a:lnTo>
                    <a:lnTo>
                      <a:pt x="7069" y="6472"/>
                    </a:lnTo>
                    <a:lnTo>
                      <a:pt x="7218" y="6153"/>
                    </a:lnTo>
                    <a:lnTo>
                      <a:pt x="7218" y="6153"/>
                    </a:lnTo>
                    <a:lnTo>
                      <a:pt x="7346" y="5834"/>
                    </a:lnTo>
                    <a:lnTo>
                      <a:pt x="7452" y="5514"/>
                    </a:lnTo>
                    <a:lnTo>
                      <a:pt x="7537" y="5174"/>
                    </a:lnTo>
                    <a:lnTo>
                      <a:pt x="7580" y="4812"/>
                    </a:lnTo>
                    <a:lnTo>
                      <a:pt x="7580" y="4812"/>
                    </a:lnTo>
                    <a:lnTo>
                      <a:pt x="7623" y="4428"/>
                    </a:lnTo>
                    <a:lnTo>
                      <a:pt x="7623" y="4088"/>
                    </a:lnTo>
                    <a:lnTo>
                      <a:pt x="7623" y="4088"/>
                    </a:lnTo>
                    <a:lnTo>
                      <a:pt x="7601" y="3769"/>
                    </a:lnTo>
                    <a:lnTo>
                      <a:pt x="7516" y="3428"/>
                    </a:lnTo>
                    <a:lnTo>
                      <a:pt x="7516" y="3428"/>
                    </a:lnTo>
                    <a:lnTo>
                      <a:pt x="7410" y="3109"/>
                    </a:lnTo>
                    <a:lnTo>
                      <a:pt x="7303" y="2789"/>
                    </a:lnTo>
                    <a:lnTo>
                      <a:pt x="7282" y="2725"/>
                    </a:lnTo>
                    <a:lnTo>
                      <a:pt x="7282" y="2725"/>
                    </a:lnTo>
                    <a:lnTo>
                      <a:pt x="7112" y="2214"/>
                    </a:lnTo>
                    <a:lnTo>
                      <a:pt x="7026" y="2002"/>
                    </a:lnTo>
                    <a:lnTo>
                      <a:pt x="7026" y="2002"/>
                    </a:lnTo>
                    <a:lnTo>
                      <a:pt x="6899" y="1640"/>
                    </a:lnTo>
                    <a:lnTo>
                      <a:pt x="6899" y="1640"/>
                    </a:lnTo>
                    <a:lnTo>
                      <a:pt x="6814" y="1469"/>
                    </a:lnTo>
                    <a:lnTo>
                      <a:pt x="6707" y="1278"/>
                    </a:lnTo>
                    <a:lnTo>
                      <a:pt x="6707" y="1278"/>
                    </a:lnTo>
                    <a:lnTo>
                      <a:pt x="6494" y="1001"/>
                    </a:lnTo>
                    <a:lnTo>
                      <a:pt x="6239" y="724"/>
                    </a:lnTo>
                    <a:lnTo>
                      <a:pt x="6239" y="724"/>
                    </a:lnTo>
                    <a:lnTo>
                      <a:pt x="6005" y="511"/>
                    </a:lnTo>
                    <a:lnTo>
                      <a:pt x="5728" y="320"/>
                    </a:lnTo>
                    <a:lnTo>
                      <a:pt x="5728" y="320"/>
                    </a:lnTo>
                    <a:lnTo>
                      <a:pt x="5557" y="213"/>
                    </a:lnTo>
                    <a:lnTo>
                      <a:pt x="5366" y="128"/>
                    </a:lnTo>
                    <a:lnTo>
                      <a:pt x="5366" y="128"/>
                    </a:lnTo>
                    <a:lnTo>
                      <a:pt x="5132" y="64"/>
                    </a:lnTo>
                    <a:lnTo>
                      <a:pt x="4940" y="22"/>
                    </a:lnTo>
                    <a:lnTo>
                      <a:pt x="4940" y="22"/>
                    </a:lnTo>
                    <a:lnTo>
                      <a:pt x="4770" y="0"/>
                    </a:lnTo>
                    <a:lnTo>
                      <a:pt x="457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3009;p49">
                <a:extLst>
                  <a:ext uri="{FF2B5EF4-FFF2-40B4-BE49-F238E27FC236}">
                    <a16:creationId xmlns:a16="http://schemas.microsoft.com/office/drawing/2014/main" id="{B9F8B4B7-C7D1-9288-34D8-7B79AB51CE65}"/>
                  </a:ext>
                </a:extLst>
              </p:cNvPr>
              <p:cNvSpPr/>
              <p:nvPr/>
            </p:nvSpPr>
            <p:spPr>
              <a:xfrm>
                <a:off x="5213939" y="3271430"/>
                <a:ext cx="62419" cy="103908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11200" fill="none" extrusionOk="0">
                    <a:moveTo>
                      <a:pt x="3556" y="278"/>
                    </a:moveTo>
                    <a:lnTo>
                      <a:pt x="3556" y="278"/>
                    </a:lnTo>
                    <a:lnTo>
                      <a:pt x="3556" y="278"/>
                    </a:lnTo>
                    <a:lnTo>
                      <a:pt x="3747" y="150"/>
                    </a:lnTo>
                    <a:lnTo>
                      <a:pt x="3939" y="65"/>
                    </a:lnTo>
                    <a:lnTo>
                      <a:pt x="3939" y="65"/>
                    </a:lnTo>
                    <a:lnTo>
                      <a:pt x="4067" y="44"/>
                    </a:lnTo>
                    <a:lnTo>
                      <a:pt x="4194" y="1"/>
                    </a:lnTo>
                    <a:lnTo>
                      <a:pt x="4194" y="1"/>
                    </a:lnTo>
                    <a:lnTo>
                      <a:pt x="4365" y="22"/>
                    </a:lnTo>
                    <a:lnTo>
                      <a:pt x="4514" y="44"/>
                    </a:lnTo>
                    <a:lnTo>
                      <a:pt x="4514" y="44"/>
                    </a:lnTo>
                    <a:lnTo>
                      <a:pt x="4727" y="86"/>
                    </a:lnTo>
                    <a:lnTo>
                      <a:pt x="4939" y="171"/>
                    </a:lnTo>
                    <a:lnTo>
                      <a:pt x="4939" y="171"/>
                    </a:lnTo>
                    <a:lnTo>
                      <a:pt x="5174" y="299"/>
                    </a:lnTo>
                    <a:lnTo>
                      <a:pt x="5408" y="469"/>
                    </a:lnTo>
                    <a:lnTo>
                      <a:pt x="5408" y="469"/>
                    </a:lnTo>
                    <a:lnTo>
                      <a:pt x="5621" y="682"/>
                    </a:lnTo>
                    <a:lnTo>
                      <a:pt x="5834" y="938"/>
                    </a:lnTo>
                    <a:lnTo>
                      <a:pt x="5834" y="938"/>
                    </a:lnTo>
                    <a:lnTo>
                      <a:pt x="5961" y="1129"/>
                    </a:lnTo>
                    <a:lnTo>
                      <a:pt x="5961" y="1129"/>
                    </a:lnTo>
                    <a:lnTo>
                      <a:pt x="6089" y="1385"/>
                    </a:lnTo>
                    <a:lnTo>
                      <a:pt x="6089" y="1385"/>
                    </a:lnTo>
                    <a:lnTo>
                      <a:pt x="6217" y="1832"/>
                    </a:lnTo>
                    <a:lnTo>
                      <a:pt x="6259" y="1938"/>
                    </a:lnTo>
                    <a:lnTo>
                      <a:pt x="6259" y="1938"/>
                    </a:lnTo>
                    <a:lnTo>
                      <a:pt x="6451" y="2492"/>
                    </a:lnTo>
                    <a:lnTo>
                      <a:pt x="6451" y="2492"/>
                    </a:lnTo>
                    <a:lnTo>
                      <a:pt x="6621" y="3067"/>
                    </a:lnTo>
                    <a:lnTo>
                      <a:pt x="6621" y="3067"/>
                    </a:lnTo>
                    <a:lnTo>
                      <a:pt x="6685" y="3301"/>
                    </a:lnTo>
                    <a:lnTo>
                      <a:pt x="6728" y="3535"/>
                    </a:lnTo>
                    <a:lnTo>
                      <a:pt x="6728" y="3535"/>
                    </a:lnTo>
                    <a:lnTo>
                      <a:pt x="6728" y="3812"/>
                    </a:lnTo>
                    <a:lnTo>
                      <a:pt x="6728" y="4089"/>
                    </a:lnTo>
                    <a:lnTo>
                      <a:pt x="6728" y="4089"/>
                    </a:lnTo>
                    <a:lnTo>
                      <a:pt x="6706" y="4387"/>
                    </a:lnTo>
                    <a:lnTo>
                      <a:pt x="6664" y="4685"/>
                    </a:lnTo>
                    <a:lnTo>
                      <a:pt x="6664" y="4685"/>
                    </a:lnTo>
                    <a:lnTo>
                      <a:pt x="6621" y="4898"/>
                    </a:lnTo>
                    <a:lnTo>
                      <a:pt x="6557" y="5132"/>
                    </a:lnTo>
                    <a:lnTo>
                      <a:pt x="6557" y="5132"/>
                    </a:lnTo>
                    <a:lnTo>
                      <a:pt x="6494" y="5323"/>
                    </a:lnTo>
                    <a:lnTo>
                      <a:pt x="6408" y="5515"/>
                    </a:lnTo>
                    <a:lnTo>
                      <a:pt x="6408" y="5515"/>
                    </a:lnTo>
                    <a:lnTo>
                      <a:pt x="6259" y="5792"/>
                    </a:lnTo>
                    <a:lnTo>
                      <a:pt x="6132" y="6026"/>
                    </a:lnTo>
                    <a:lnTo>
                      <a:pt x="6132" y="6026"/>
                    </a:lnTo>
                    <a:lnTo>
                      <a:pt x="5961" y="6260"/>
                    </a:lnTo>
                    <a:lnTo>
                      <a:pt x="5748" y="6515"/>
                    </a:lnTo>
                    <a:lnTo>
                      <a:pt x="5748" y="6515"/>
                    </a:lnTo>
                    <a:lnTo>
                      <a:pt x="5408" y="6899"/>
                    </a:lnTo>
                    <a:lnTo>
                      <a:pt x="5408" y="6899"/>
                    </a:lnTo>
                    <a:lnTo>
                      <a:pt x="5216" y="7069"/>
                    </a:lnTo>
                    <a:lnTo>
                      <a:pt x="5216" y="7069"/>
                    </a:lnTo>
                    <a:lnTo>
                      <a:pt x="5025" y="7261"/>
                    </a:lnTo>
                    <a:lnTo>
                      <a:pt x="5025" y="7261"/>
                    </a:lnTo>
                    <a:lnTo>
                      <a:pt x="4833" y="7452"/>
                    </a:lnTo>
                    <a:lnTo>
                      <a:pt x="4684" y="7665"/>
                    </a:lnTo>
                    <a:lnTo>
                      <a:pt x="4684" y="7665"/>
                    </a:lnTo>
                    <a:lnTo>
                      <a:pt x="4535" y="7899"/>
                    </a:lnTo>
                    <a:lnTo>
                      <a:pt x="4428" y="8155"/>
                    </a:lnTo>
                    <a:lnTo>
                      <a:pt x="4428" y="8155"/>
                    </a:lnTo>
                    <a:lnTo>
                      <a:pt x="4301" y="8410"/>
                    </a:lnTo>
                    <a:lnTo>
                      <a:pt x="4194" y="8687"/>
                    </a:lnTo>
                    <a:lnTo>
                      <a:pt x="4194" y="8687"/>
                    </a:lnTo>
                    <a:lnTo>
                      <a:pt x="4003" y="9219"/>
                    </a:lnTo>
                    <a:lnTo>
                      <a:pt x="3981" y="9304"/>
                    </a:lnTo>
                    <a:lnTo>
                      <a:pt x="3854" y="9730"/>
                    </a:lnTo>
                    <a:lnTo>
                      <a:pt x="3811" y="9837"/>
                    </a:lnTo>
                    <a:lnTo>
                      <a:pt x="3790" y="9900"/>
                    </a:lnTo>
                    <a:lnTo>
                      <a:pt x="3790" y="9900"/>
                    </a:lnTo>
                    <a:lnTo>
                      <a:pt x="3683" y="10220"/>
                    </a:lnTo>
                    <a:lnTo>
                      <a:pt x="3683" y="10220"/>
                    </a:lnTo>
                    <a:lnTo>
                      <a:pt x="3513" y="10497"/>
                    </a:lnTo>
                    <a:lnTo>
                      <a:pt x="3321" y="10773"/>
                    </a:lnTo>
                    <a:lnTo>
                      <a:pt x="3321" y="10773"/>
                    </a:lnTo>
                    <a:lnTo>
                      <a:pt x="3215" y="10880"/>
                    </a:lnTo>
                    <a:lnTo>
                      <a:pt x="3151" y="10944"/>
                    </a:lnTo>
                    <a:lnTo>
                      <a:pt x="3151" y="10944"/>
                    </a:lnTo>
                    <a:lnTo>
                      <a:pt x="3002" y="11029"/>
                    </a:lnTo>
                    <a:lnTo>
                      <a:pt x="2832" y="11093"/>
                    </a:lnTo>
                    <a:lnTo>
                      <a:pt x="2832" y="11093"/>
                    </a:lnTo>
                    <a:lnTo>
                      <a:pt x="2598" y="11157"/>
                    </a:lnTo>
                    <a:lnTo>
                      <a:pt x="2598" y="11157"/>
                    </a:lnTo>
                    <a:lnTo>
                      <a:pt x="2342" y="11199"/>
                    </a:lnTo>
                    <a:lnTo>
                      <a:pt x="2342" y="11199"/>
                    </a:lnTo>
                    <a:lnTo>
                      <a:pt x="2108" y="11199"/>
                    </a:lnTo>
                    <a:lnTo>
                      <a:pt x="1916" y="11178"/>
                    </a:lnTo>
                    <a:lnTo>
                      <a:pt x="1916" y="11178"/>
                    </a:lnTo>
                    <a:lnTo>
                      <a:pt x="1746" y="11135"/>
                    </a:lnTo>
                    <a:lnTo>
                      <a:pt x="1576" y="11071"/>
                    </a:lnTo>
                    <a:lnTo>
                      <a:pt x="1576" y="11071"/>
                    </a:lnTo>
                    <a:lnTo>
                      <a:pt x="1405" y="10965"/>
                    </a:lnTo>
                    <a:lnTo>
                      <a:pt x="1363" y="10922"/>
                    </a:lnTo>
                    <a:lnTo>
                      <a:pt x="1363" y="10922"/>
                    </a:lnTo>
                    <a:lnTo>
                      <a:pt x="1235" y="10773"/>
                    </a:lnTo>
                    <a:lnTo>
                      <a:pt x="1235" y="10773"/>
                    </a:lnTo>
                    <a:lnTo>
                      <a:pt x="1171" y="10646"/>
                    </a:lnTo>
                    <a:lnTo>
                      <a:pt x="1107" y="10518"/>
                    </a:lnTo>
                    <a:lnTo>
                      <a:pt x="1107" y="10518"/>
                    </a:lnTo>
                    <a:lnTo>
                      <a:pt x="1001" y="10177"/>
                    </a:lnTo>
                    <a:lnTo>
                      <a:pt x="1001" y="10177"/>
                    </a:lnTo>
                    <a:lnTo>
                      <a:pt x="937" y="9837"/>
                    </a:lnTo>
                    <a:lnTo>
                      <a:pt x="937" y="9837"/>
                    </a:lnTo>
                    <a:lnTo>
                      <a:pt x="937" y="9368"/>
                    </a:lnTo>
                    <a:lnTo>
                      <a:pt x="958" y="8921"/>
                    </a:lnTo>
                    <a:lnTo>
                      <a:pt x="958" y="8815"/>
                    </a:lnTo>
                    <a:lnTo>
                      <a:pt x="958" y="8815"/>
                    </a:lnTo>
                    <a:lnTo>
                      <a:pt x="980" y="8517"/>
                    </a:lnTo>
                    <a:lnTo>
                      <a:pt x="1001" y="8432"/>
                    </a:lnTo>
                    <a:lnTo>
                      <a:pt x="1001" y="8432"/>
                    </a:lnTo>
                    <a:lnTo>
                      <a:pt x="1022" y="8091"/>
                    </a:lnTo>
                    <a:lnTo>
                      <a:pt x="1043" y="7750"/>
                    </a:lnTo>
                    <a:lnTo>
                      <a:pt x="1043" y="7750"/>
                    </a:lnTo>
                    <a:lnTo>
                      <a:pt x="1043" y="7495"/>
                    </a:lnTo>
                    <a:lnTo>
                      <a:pt x="1022" y="7239"/>
                    </a:lnTo>
                    <a:lnTo>
                      <a:pt x="1022" y="7239"/>
                    </a:lnTo>
                    <a:lnTo>
                      <a:pt x="958" y="6920"/>
                    </a:lnTo>
                    <a:lnTo>
                      <a:pt x="958" y="6920"/>
                    </a:lnTo>
                    <a:lnTo>
                      <a:pt x="894" y="6728"/>
                    </a:lnTo>
                    <a:lnTo>
                      <a:pt x="788" y="6579"/>
                    </a:lnTo>
                    <a:lnTo>
                      <a:pt x="788" y="6579"/>
                    </a:lnTo>
                    <a:lnTo>
                      <a:pt x="724" y="6473"/>
                    </a:lnTo>
                    <a:lnTo>
                      <a:pt x="639" y="6366"/>
                    </a:lnTo>
                    <a:lnTo>
                      <a:pt x="469" y="6217"/>
                    </a:lnTo>
                    <a:lnTo>
                      <a:pt x="469" y="6217"/>
                    </a:lnTo>
                    <a:lnTo>
                      <a:pt x="277" y="6047"/>
                    </a:lnTo>
                    <a:lnTo>
                      <a:pt x="277" y="6047"/>
                    </a:lnTo>
                    <a:lnTo>
                      <a:pt x="128" y="5877"/>
                    </a:lnTo>
                    <a:lnTo>
                      <a:pt x="128" y="5877"/>
                    </a:lnTo>
                    <a:lnTo>
                      <a:pt x="22" y="5685"/>
                    </a:lnTo>
                    <a:lnTo>
                      <a:pt x="22" y="5685"/>
                    </a:lnTo>
                    <a:lnTo>
                      <a:pt x="0" y="5579"/>
                    </a:lnTo>
                    <a:lnTo>
                      <a:pt x="0" y="5579"/>
                    </a:lnTo>
                    <a:lnTo>
                      <a:pt x="0" y="5494"/>
                    </a:lnTo>
                    <a:lnTo>
                      <a:pt x="0" y="5494"/>
                    </a:lnTo>
                    <a:lnTo>
                      <a:pt x="43" y="5451"/>
                    </a:lnTo>
                    <a:lnTo>
                      <a:pt x="64" y="5387"/>
                    </a:lnTo>
                    <a:lnTo>
                      <a:pt x="64" y="5387"/>
                    </a:lnTo>
                    <a:lnTo>
                      <a:pt x="64" y="5238"/>
                    </a:lnTo>
                    <a:lnTo>
                      <a:pt x="64" y="5238"/>
                    </a:lnTo>
                    <a:lnTo>
                      <a:pt x="107" y="5089"/>
                    </a:lnTo>
                    <a:lnTo>
                      <a:pt x="149" y="4940"/>
                    </a:lnTo>
                    <a:lnTo>
                      <a:pt x="234" y="4770"/>
                    </a:lnTo>
                    <a:lnTo>
                      <a:pt x="277" y="4685"/>
                    </a:lnTo>
                    <a:lnTo>
                      <a:pt x="341" y="4578"/>
                    </a:lnTo>
                    <a:lnTo>
                      <a:pt x="384" y="4493"/>
                    </a:lnTo>
                    <a:lnTo>
                      <a:pt x="447" y="4344"/>
                    </a:lnTo>
                    <a:lnTo>
                      <a:pt x="554" y="4152"/>
                    </a:lnTo>
                    <a:lnTo>
                      <a:pt x="554" y="4152"/>
                    </a:lnTo>
                    <a:lnTo>
                      <a:pt x="788" y="3641"/>
                    </a:lnTo>
                    <a:lnTo>
                      <a:pt x="788" y="3641"/>
                    </a:lnTo>
                    <a:lnTo>
                      <a:pt x="980" y="3343"/>
                    </a:lnTo>
                    <a:lnTo>
                      <a:pt x="1065" y="3216"/>
                    </a:lnTo>
                    <a:lnTo>
                      <a:pt x="1107" y="3152"/>
                    </a:lnTo>
                    <a:lnTo>
                      <a:pt x="1150" y="3088"/>
                    </a:lnTo>
                    <a:lnTo>
                      <a:pt x="1150" y="3088"/>
                    </a:lnTo>
                    <a:lnTo>
                      <a:pt x="1384" y="2790"/>
                    </a:lnTo>
                    <a:lnTo>
                      <a:pt x="1618" y="2492"/>
                    </a:lnTo>
                    <a:lnTo>
                      <a:pt x="1618" y="2492"/>
                    </a:lnTo>
                    <a:lnTo>
                      <a:pt x="2065" y="2002"/>
                    </a:lnTo>
                    <a:lnTo>
                      <a:pt x="2065" y="2002"/>
                    </a:lnTo>
                    <a:lnTo>
                      <a:pt x="2300" y="1747"/>
                    </a:lnTo>
                    <a:lnTo>
                      <a:pt x="2512" y="1470"/>
                    </a:lnTo>
                    <a:lnTo>
                      <a:pt x="2619" y="1363"/>
                    </a:lnTo>
                    <a:lnTo>
                      <a:pt x="2661" y="1300"/>
                    </a:lnTo>
                    <a:lnTo>
                      <a:pt x="2661" y="1300"/>
                    </a:lnTo>
                    <a:lnTo>
                      <a:pt x="2789" y="1129"/>
                    </a:lnTo>
                    <a:lnTo>
                      <a:pt x="2789" y="1129"/>
                    </a:lnTo>
                    <a:lnTo>
                      <a:pt x="2917" y="959"/>
                    </a:lnTo>
                    <a:lnTo>
                      <a:pt x="2938" y="916"/>
                    </a:lnTo>
                    <a:lnTo>
                      <a:pt x="2938" y="916"/>
                    </a:lnTo>
                    <a:lnTo>
                      <a:pt x="3109" y="725"/>
                    </a:lnTo>
                    <a:lnTo>
                      <a:pt x="3109" y="725"/>
                    </a:lnTo>
                    <a:lnTo>
                      <a:pt x="3321" y="469"/>
                    </a:lnTo>
                    <a:lnTo>
                      <a:pt x="3321" y="469"/>
                    </a:lnTo>
                    <a:lnTo>
                      <a:pt x="3428" y="384"/>
                    </a:lnTo>
                    <a:lnTo>
                      <a:pt x="3556" y="278"/>
                    </a:lnTo>
                    <a:lnTo>
                      <a:pt x="3556" y="278"/>
                    </a:lnTo>
                    <a:lnTo>
                      <a:pt x="3556" y="278"/>
                    </a:lnTo>
                    <a:lnTo>
                      <a:pt x="3556" y="27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3010;p49">
                <a:extLst>
                  <a:ext uri="{FF2B5EF4-FFF2-40B4-BE49-F238E27FC236}">
                    <a16:creationId xmlns:a16="http://schemas.microsoft.com/office/drawing/2014/main" id="{26F42273-3491-3322-E86F-D69314E845B9}"/>
                  </a:ext>
                </a:extLst>
              </p:cNvPr>
              <p:cNvSpPr/>
              <p:nvPr/>
            </p:nvSpPr>
            <p:spPr>
              <a:xfrm>
                <a:off x="5266667" y="3358724"/>
                <a:ext cx="33983" cy="42676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4600" extrusionOk="0">
                    <a:moveTo>
                      <a:pt x="1980" y="490"/>
                    </a:moveTo>
                    <a:lnTo>
                      <a:pt x="2129" y="533"/>
                    </a:lnTo>
                    <a:lnTo>
                      <a:pt x="2257" y="618"/>
                    </a:lnTo>
                    <a:lnTo>
                      <a:pt x="2364" y="703"/>
                    </a:lnTo>
                    <a:lnTo>
                      <a:pt x="2534" y="874"/>
                    </a:lnTo>
                    <a:lnTo>
                      <a:pt x="2683" y="1087"/>
                    </a:lnTo>
                    <a:lnTo>
                      <a:pt x="2789" y="1257"/>
                    </a:lnTo>
                    <a:lnTo>
                      <a:pt x="2853" y="1406"/>
                    </a:lnTo>
                    <a:lnTo>
                      <a:pt x="3024" y="1789"/>
                    </a:lnTo>
                    <a:lnTo>
                      <a:pt x="3109" y="2151"/>
                    </a:lnTo>
                    <a:lnTo>
                      <a:pt x="3173" y="2470"/>
                    </a:lnTo>
                    <a:lnTo>
                      <a:pt x="3173" y="2662"/>
                    </a:lnTo>
                    <a:lnTo>
                      <a:pt x="3130" y="2917"/>
                    </a:lnTo>
                    <a:lnTo>
                      <a:pt x="3087" y="3066"/>
                    </a:lnTo>
                    <a:lnTo>
                      <a:pt x="3045" y="3194"/>
                    </a:lnTo>
                    <a:lnTo>
                      <a:pt x="2960" y="3343"/>
                    </a:lnTo>
                    <a:lnTo>
                      <a:pt x="2832" y="3492"/>
                    </a:lnTo>
                    <a:lnTo>
                      <a:pt x="2662" y="3663"/>
                    </a:lnTo>
                    <a:lnTo>
                      <a:pt x="2470" y="3812"/>
                    </a:lnTo>
                    <a:lnTo>
                      <a:pt x="2108" y="4003"/>
                    </a:lnTo>
                    <a:lnTo>
                      <a:pt x="1704" y="4152"/>
                    </a:lnTo>
                    <a:lnTo>
                      <a:pt x="1448" y="4237"/>
                    </a:lnTo>
                    <a:lnTo>
                      <a:pt x="1214" y="4280"/>
                    </a:lnTo>
                    <a:lnTo>
                      <a:pt x="1065" y="4259"/>
                    </a:lnTo>
                    <a:lnTo>
                      <a:pt x="937" y="4237"/>
                    </a:lnTo>
                    <a:lnTo>
                      <a:pt x="767" y="4195"/>
                    </a:lnTo>
                    <a:lnTo>
                      <a:pt x="618" y="4110"/>
                    </a:lnTo>
                    <a:lnTo>
                      <a:pt x="511" y="3961"/>
                    </a:lnTo>
                    <a:lnTo>
                      <a:pt x="448" y="3875"/>
                    </a:lnTo>
                    <a:lnTo>
                      <a:pt x="384" y="3748"/>
                    </a:lnTo>
                    <a:lnTo>
                      <a:pt x="341" y="3471"/>
                    </a:lnTo>
                    <a:lnTo>
                      <a:pt x="341" y="3258"/>
                    </a:lnTo>
                    <a:lnTo>
                      <a:pt x="362" y="3130"/>
                    </a:lnTo>
                    <a:lnTo>
                      <a:pt x="384" y="3045"/>
                    </a:lnTo>
                    <a:lnTo>
                      <a:pt x="575" y="2726"/>
                    </a:lnTo>
                    <a:lnTo>
                      <a:pt x="746" y="2449"/>
                    </a:lnTo>
                    <a:lnTo>
                      <a:pt x="810" y="2364"/>
                    </a:lnTo>
                    <a:lnTo>
                      <a:pt x="959" y="2130"/>
                    </a:lnTo>
                    <a:lnTo>
                      <a:pt x="1086" y="1896"/>
                    </a:lnTo>
                    <a:lnTo>
                      <a:pt x="1320" y="1385"/>
                    </a:lnTo>
                    <a:lnTo>
                      <a:pt x="1406" y="1236"/>
                    </a:lnTo>
                    <a:lnTo>
                      <a:pt x="1469" y="1108"/>
                    </a:lnTo>
                    <a:lnTo>
                      <a:pt x="1491" y="1023"/>
                    </a:lnTo>
                    <a:lnTo>
                      <a:pt x="1640" y="725"/>
                    </a:lnTo>
                    <a:lnTo>
                      <a:pt x="1768" y="533"/>
                    </a:lnTo>
                    <a:lnTo>
                      <a:pt x="1810" y="490"/>
                    </a:lnTo>
                    <a:lnTo>
                      <a:pt x="1810" y="512"/>
                    </a:lnTo>
                    <a:lnTo>
                      <a:pt x="1917" y="490"/>
                    </a:lnTo>
                    <a:close/>
                    <a:moveTo>
                      <a:pt x="1917" y="1"/>
                    </a:moveTo>
                    <a:lnTo>
                      <a:pt x="1831" y="22"/>
                    </a:lnTo>
                    <a:lnTo>
                      <a:pt x="1661" y="86"/>
                    </a:lnTo>
                    <a:lnTo>
                      <a:pt x="1512" y="171"/>
                    </a:lnTo>
                    <a:lnTo>
                      <a:pt x="1448" y="235"/>
                    </a:lnTo>
                    <a:lnTo>
                      <a:pt x="1384" y="320"/>
                    </a:lnTo>
                    <a:lnTo>
                      <a:pt x="1363" y="363"/>
                    </a:lnTo>
                    <a:lnTo>
                      <a:pt x="1278" y="490"/>
                    </a:lnTo>
                    <a:lnTo>
                      <a:pt x="1150" y="746"/>
                    </a:lnTo>
                    <a:lnTo>
                      <a:pt x="1086" y="874"/>
                    </a:lnTo>
                    <a:lnTo>
                      <a:pt x="980" y="1108"/>
                    </a:lnTo>
                    <a:lnTo>
                      <a:pt x="916" y="1236"/>
                    </a:lnTo>
                    <a:lnTo>
                      <a:pt x="873" y="1363"/>
                    </a:lnTo>
                    <a:lnTo>
                      <a:pt x="810" y="1512"/>
                    </a:lnTo>
                    <a:lnTo>
                      <a:pt x="703" y="1661"/>
                    </a:lnTo>
                    <a:lnTo>
                      <a:pt x="533" y="1896"/>
                    </a:lnTo>
                    <a:lnTo>
                      <a:pt x="362" y="2151"/>
                    </a:lnTo>
                    <a:lnTo>
                      <a:pt x="213" y="2449"/>
                    </a:lnTo>
                    <a:lnTo>
                      <a:pt x="107" y="2747"/>
                    </a:lnTo>
                    <a:lnTo>
                      <a:pt x="22" y="3088"/>
                    </a:lnTo>
                    <a:lnTo>
                      <a:pt x="1" y="3237"/>
                    </a:lnTo>
                    <a:lnTo>
                      <a:pt x="1" y="3301"/>
                    </a:lnTo>
                    <a:lnTo>
                      <a:pt x="1" y="3450"/>
                    </a:lnTo>
                    <a:lnTo>
                      <a:pt x="22" y="3599"/>
                    </a:lnTo>
                    <a:lnTo>
                      <a:pt x="43" y="3769"/>
                    </a:lnTo>
                    <a:lnTo>
                      <a:pt x="107" y="3939"/>
                    </a:lnTo>
                    <a:lnTo>
                      <a:pt x="150" y="3982"/>
                    </a:lnTo>
                    <a:lnTo>
                      <a:pt x="213" y="4110"/>
                    </a:lnTo>
                    <a:lnTo>
                      <a:pt x="299" y="4216"/>
                    </a:lnTo>
                    <a:lnTo>
                      <a:pt x="405" y="4323"/>
                    </a:lnTo>
                    <a:lnTo>
                      <a:pt x="511" y="4408"/>
                    </a:lnTo>
                    <a:lnTo>
                      <a:pt x="618" y="4472"/>
                    </a:lnTo>
                    <a:lnTo>
                      <a:pt x="746" y="4535"/>
                    </a:lnTo>
                    <a:lnTo>
                      <a:pt x="895" y="4578"/>
                    </a:lnTo>
                    <a:lnTo>
                      <a:pt x="1022" y="4599"/>
                    </a:lnTo>
                    <a:lnTo>
                      <a:pt x="1342" y="4599"/>
                    </a:lnTo>
                    <a:lnTo>
                      <a:pt x="1533" y="4557"/>
                    </a:lnTo>
                    <a:lnTo>
                      <a:pt x="1853" y="4472"/>
                    </a:lnTo>
                    <a:lnTo>
                      <a:pt x="2129" y="4365"/>
                    </a:lnTo>
                    <a:lnTo>
                      <a:pt x="2428" y="4237"/>
                    </a:lnTo>
                    <a:lnTo>
                      <a:pt x="2704" y="4110"/>
                    </a:lnTo>
                    <a:lnTo>
                      <a:pt x="2938" y="3939"/>
                    </a:lnTo>
                    <a:lnTo>
                      <a:pt x="3151" y="3748"/>
                    </a:lnTo>
                    <a:lnTo>
                      <a:pt x="3258" y="3620"/>
                    </a:lnTo>
                    <a:lnTo>
                      <a:pt x="3386" y="3471"/>
                    </a:lnTo>
                    <a:lnTo>
                      <a:pt x="3471" y="3301"/>
                    </a:lnTo>
                    <a:lnTo>
                      <a:pt x="3556" y="3088"/>
                    </a:lnTo>
                    <a:lnTo>
                      <a:pt x="3598" y="2896"/>
                    </a:lnTo>
                    <a:lnTo>
                      <a:pt x="3641" y="2705"/>
                    </a:lnTo>
                    <a:lnTo>
                      <a:pt x="3662" y="2534"/>
                    </a:lnTo>
                    <a:lnTo>
                      <a:pt x="3662" y="2343"/>
                    </a:lnTo>
                    <a:lnTo>
                      <a:pt x="3641" y="2151"/>
                    </a:lnTo>
                    <a:lnTo>
                      <a:pt x="3620" y="1959"/>
                    </a:lnTo>
                    <a:lnTo>
                      <a:pt x="3577" y="1768"/>
                    </a:lnTo>
                    <a:lnTo>
                      <a:pt x="3513" y="1576"/>
                    </a:lnTo>
                    <a:lnTo>
                      <a:pt x="3364" y="1193"/>
                    </a:lnTo>
                    <a:lnTo>
                      <a:pt x="3279" y="1023"/>
                    </a:lnTo>
                    <a:lnTo>
                      <a:pt x="3194" y="874"/>
                    </a:lnTo>
                    <a:lnTo>
                      <a:pt x="3087" y="703"/>
                    </a:lnTo>
                    <a:lnTo>
                      <a:pt x="2981" y="554"/>
                    </a:lnTo>
                    <a:lnTo>
                      <a:pt x="2875" y="427"/>
                    </a:lnTo>
                    <a:lnTo>
                      <a:pt x="2726" y="278"/>
                    </a:lnTo>
                    <a:lnTo>
                      <a:pt x="2640" y="214"/>
                    </a:lnTo>
                    <a:lnTo>
                      <a:pt x="2513" y="150"/>
                    </a:lnTo>
                    <a:lnTo>
                      <a:pt x="2385" y="86"/>
                    </a:lnTo>
                    <a:lnTo>
                      <a:pt x="2257" y="43"/>
                    </a:lnTo>
                    <a:lnTo>
                      <a:pt x="2129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3011;p49">
                <a:extLst>
                  <a:ext uri="{FF2B5EF4-FFF2-40B4-BE49-F238E27FC236}">
                    <a16:creationId xmlns:a16="http://schemas.microsoft.com/office/drawing/2014/main" id="{255C8AE7-7691-9EBE-A07C-2F641C8608E6}"/>
                  </a:ext>
                </a:extLst>
              </p:cNvPr>
              <p:cNvSpPr/>
              <p:nvPr/>
            </p:nvSpPr>
            <p:spPr>
              <a:xfrm>
                <a:off x="5266667" y="3358724"/>
                <a:ext cx="33983" cy="42676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4600" fill="none" extrusionOk="0">
                    <a:moveTo>
                      <a:pt x="2023" y="1"/>
                    </a:moveTo>
                    <a:lnTo>
                      <a:pt x="2023" y="1"/>
                    </a:lnTo>
                    <a:lnTo>
                      <a:pt x="1917" y="1"/>
                    </a:lnTo>
                    <a:lnTo>
                      <a:pt x="1831" y="22"/>
                    </a:lnTo>
                    <a:lnTo>
                      <a:pt x="1831" y="22"/>
                    </a:lnTo>
                    <a:lnTo>
                      <a:pt x="1661" y="86"/>
                    </a:lnTo>
                    <a:lnTo>
                      <a:pt x="1512" y="171"/>
                    </a:lnTo>
                    <a:lnTo>
                      <a:pt x="1512" y="171"/>
                    </a:lnTo>
                    <a:lnTo>
                      <a:pt x="1448" y="235"/>
                    </a:lnTo>
                    <a:lnTo>
                      <a:pt x="1384" y="320"/>
                    </a:lnTo>
                    <a:lnTo>
                      <a:pt x="1363" y="363"/>
                    </a:lnTo>
                    <a:lnTo>
                      <a:pt x="1363" y="363"/>
                    </a:lnTo>
                    <a:lnTo>
                      <a:pt x="1278" y="490"/>
                    </a:lnTo>
                    <a:lnTo>
                      <a:pt x="1278" y="490"/>
                    </a:lnTo>
                    <a:lnTo>
                      <a:pt x="1150" y="746"/>
                    </a:lnTo>
                    <a:lnTo>
                      <a:pt x="1086" y="874"/>
                    </a:lnTo>
                    <a:lnTo>
                      <a:pt x="1086" y="874"/>
                    </a:lnTo>
                    <a:lnTo>
                      <a:pt x="980" y="1108"/>
                    </a:lnTo>
                    <a:lnTo>
                      <a:pt x="916" y="1236"/>
                    </a:lnTo>
                    <a:lnTo>
                      <a:pt x="873" y="1363"/>
                    </a:lnTo>
                    <a:lnTo>
                      <a:pt x="810" y="1512"/>
                    </a:lnTo>
                    <a:lnTo>
                      <a:pt x="703" y="1661"/>
                    </a:lnTo>
                    <a:lnTo>
                      <a:pt x="703" y="1661"/>
                    </a:lnTo>
                    <a:lnTo>
                      <a:pt x="533" y="1896"/>
                    </a:lnTo>
                    <a:lnTo>
                      <a:pt x="362" y="2151"/>
                    </a:lnTo>
                    <a:lnTo>
                      <a:pt x="362" y="2151"/>
                    </a:lnTo>
                    <a:lnTo>
                      <a:pt x="213" y="2449"/>
                    </a:lnTo>
                    <a:lnTo>
                      <a:pt x="107" y="2747"/>
                    </a:lnTo>
                    <a:lnTo>
                      <a:pt x="107" y="2747"/>
                    </a:lnTo>
                    <a:lnTo>
                      <a:pt x="22" y="3088"/>
                    </a:lnTo>
                    <a:lnTo>
                      <a:pt x="22" y="3088"/>
                    </a:lnTo>
                    <a:lnTo>
                      <a:pt x="1" y="3237"/>
                    </a:lnTo>
                    <a:lnTo>
                      <a:pt x="1" y="3301"/>
                    </a:lnTo>
                    <a:lnTo>
                      <a:pt x="1" y="3301"/>
                    </a:lnTo>
                    <a:lnTo>
                      <a:pt x="1" y="3450"/>
                    </a:lnTo>
                    <a:lnTo>
                      <a:pt x="22" y="3599"/>
                    </a:lnTo>
                    <a:lnTo>
                      <a:pt x="22" y="3599"/>
                    </a:lnTo>
                    <a:lnTo>
                      <a:pt x="43" y="3769"/>
                    </a:lnTo>
                    <a:lnTo>
                      <a:pt x="43" y="3769"/>
                    </a:lnTo>
                    <a:lnTo>
                      <a:pt x="107" y="3939"/>
                    </a:lnTo>
                    <a:lnTo>
                      <a:pt x="150" y="3982"/>
                    </a:lnTo>
                    <a:lnTo>
                      <a:pt x="150" y="3982"/>
                    </a:lnTo>
                    <a:lnTo>
                      <a:pt x="213" y="4110"/>
                    </a:lnTo>
                    <a:lnTo>
                      <a:pt x="213" y="4110"/>
                    </a:lnTo>
                    <a:lnTo>
                      <a:pt x="299" y="4216"/>
                    </a:lnTo>
                    <a:lnTo>
                      <a:pt x="405" y="4323"/>
                    </a:lnTo>
                    <a:lnTo>
                      <a:pt x="405" y="4323"/>
                    </a:lnTo>
                    <a:lnTo>
                      <a:pt x="511" y="4408"/>
                    </a:lnTo>
                    <a:lnTo>
                      <a:pt x="618" y="4472"/>
                    </a:lnTo>
                    <a:lnTo>
                      <a:pt x="746" y="4535"/>
                    </a:lnTo>
                    <a:lnTo>
                      <a:pt x="895" y="4578"/>
                    </a:lnTo>
                    <a:lnTo>
                      <a:pt x="895" y="4578"/>
                    </a:lnTo>
                    <a:lnTo>
                      <a:pt x="1022" y="4599"/>
                    </a:lnTo>
                    <a:lnTo>
                      <a:pt x="1150" y="4599"/>
                    </a:lnTo>
                    <a:lnTo>
                      <a:pt x="1150" y="4599"/>
                    </a:lnTo>
                    <a:lnTo>
                      <a:pt x="1342" y="4599"/>
                    </a:lnTo>
                    <a:lnTo>
                      <a:pt x="1533" y="4557"/>
                    </a:lnTo>
                    <a:lnTo>
                      <a:pt x="1533" y="4557"/>
                    </a:lnTo>
                    <a:lnTo>
                      <a:pt x="1853" y="4472"/>
                    </a:lnTo>
                    <a:lnTo>
                      <a:pt x="2129" y="4365"/>
                    </a:lnTo>
                    <a:lnTo>
                      <a:pt x="2129" y="4365"/>
                    </a:lnTo>
                    <a:lnTo>
                      <a:pt x="2428" y="4237"/>
                    </a:lnTo>
                    <a:lnTo>
                      <a:pt x="2704" y="4110"/>
                    </a:lnTo>
                    <a:lnTo>
                      <a:pt x="2938" y="3939"/>
                    </a:lnTo>
                    <a:lnTo>
                      <a:pt x="3151" y="3748"/>
                    </a:lnTo>
                    <a:lnTo>
                      <a:pt x="3151" y="3748"/>
                    </a:lnTo>
                    <a:lnTo>
                      <a:pt x="3258" y="3620"/>
                    </a:lnTo>
                    <a:lnTo>
                      <a:pt x="3386" y="3471"/>
                    </a:lnTo>
                    <a:lnTo>
                      <a:pt x="3386" y="3471"/>
                    </a:lnTo>
                    <a:lnTo>
                      <a:pt x="3471" y="3301"/>
                    </a:lnTo>
                    <a:lnTo>
                      <a:pt x="3556" y="3088"/>
                    </a:lnTo>
                    <a:lnTo>
                      <a:pt x="3556" y="3088"/>
                    </a:lnTo>
                    <a:lnTo>
                      <a:pt x="3598" y="2896"/>
                    </a:lnTo>
                    <a:lnTo>
                      <a:pt x="3641" y="2705"/>
                    </a:lnTo>
                    <a:lnTo>
                      <a:pt x="3641" y="2705"/>
                    </a:lnTo>
                    <a:lnTo>
                      <a:pt x="3662" y="2534"/>
                    </a:lnTo>
                    <a:lnTo>
                      <a:pt x="3662" y="2343"/>
                    </a:lnTo>
                    <a:lnTo>
                      <a:pt x="3662" y="2343"/>
                    </a:lnTo>
                    <a:lnTo>
                      <a:pt x="3641" y="2151"/>
                    </a:lnTo>
                    <a:lnTo>
                      <a:pt x="3620" y="1959"/>
                    </a:lnTo>
                    <a:lnTo>
                      <a:pt x="3577" y="1768"/>
                    </a:lnTo>
                    <a:lnTo>
                      <a:pt x="3513" y="1576"/>
                    </a:lnTo>
                    <a:lnTo>
                      <a:pt x="3513" y="1576"/>
                    </a:lnTo>
                    <a:lnTo>
                      <a:pt x="3364" y="1193"/>
                    </a:lnTo>
                    <a:lnTo>
                      <a:pt x="3364" y="1193"/>
                    </a:lnTo>
                    <a:lnTo>
                      <a:pt x="3279" y="1023"/>
                    </a:lnTo>
                    <a:lnTo>
                      <a:pt x="3194" y="874"/>
                    </a:lnTo>
                    <a:lnTo>
                      <a:pt x="3194" y="874"/>
                    </a:lnTo>
                    <a:lnTo>
                      <a:pt x="3087" y="703"/>
                    </a:lnTo>
                    <a:lnTo>
                      <a:pt x="2981" y="554"/>
                    </a:lnTo>
                    <a:lnTo>
                      <a:pt x="2981" y="554"/>
                    </a:lnTo>
                    <a:lnTo>
                      <a:pt x="2875" y="427"/>
                    </a:lnTo>
                    <a:lnTo>
                      <a:pt x="2726" y="278"/>
                    </a:lnTo>
                    <a:lnTo>
                      <a:pt x="2726" y="278"/>
                    </a:lnTo>
                    <a:lnTo>
                      <a:pt x="2640" y="214"/>
                    </a:lnTo>
                    <a:lnTo>
                      <a:pt x="2513" y="150"/>
                    </a:lnTo>
                    <a:lnTo>
                      <a:pt x="2513" y="150"/>
                    </a:lnTo>
                    <a:lnTo>
                      <a:pt x="2385" y="86"/>
                    </a:lnTo>
                    <a:lnTo>
                      <a:pt x="2257" y="43"/>
                    </a:lnTo>
                    <a:lnTo>
                      <a:pt x="2257" y="43"/>
                    </a:lnTo>
                    <a:lnTo>
                      <a:pt x="2129" y="1"/>
                    </a:lnTo>
                    <a:lnTo>
                      <a:pt x="202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3012;p49">
                <a:extLst>
                  <a:ext uri="{FF2B5EF4-FFF2-40B4-BE49-F238E27FC236}">
                    <a16:creationId xmlns:a16="http://schemas.microsoft.com/office/drawing/2014/main" id="{A68ACE9C-230B-AFFB-8479-3300AFF13B80}"/>
                  </a:ext>
                </a:extLst>
              </p:cNvPr>
              <p:cNvSpPr/>
              <p:nvPr/>
            </p:nvSpPr>
            <p:spPr>
              <a:xfrm>
                <a:off x="5269831" y="3363269"/>
                <a:ext cx="26274" cy="35162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3790" fill="none" extrusionOk="0">
                    <a:moveTo>
                      <a:pt x="1469" y="22"/>
                    </a:moveTo>
                    <a:lnTo>
                      <a:pt x="1469" y="22"/>
                    </a:lnTo>
                    <a:lnTo>
                      <a:pt x="1469" y="22"/>
                    </a:lnTo>
                    <a:lnTo>
                      <a:pt x="1576" y="0"/>
                    </a:lnTo>
                    <a:lnTo>
                      <a:pt x="1576" y="0"/>
                    </a:lnTo>
                    <a:lnTo>
                      <a:pt x="1639" y="0"/>
                    </a:lnTo>
                    <a:lnTo>
                      <a:pt x="1639" y="0"/>
                    </a:lnTo>
                    <a:lnTo>
                      <a:pt x="1788" y="43"/>
                    </a:lnTo>
                    <a:lnTo>
                      <a:pt x="1788" y="43"/>
                    </a:lnTo>
                    <a:lnTo>
                      <a:pt x="1916" y="128"/>
                    </a:lnTo>
                    <a:lnTo>
                      <a:pt x="2023" y="213"/>
                    </a:lnTo>
                    <a:lnTo>
                      <a:pt x="2023" y="213"/>
                    </a:lnTo>
                    <a:lnTo>
                      <a:pt x="2193" y="384"/>
                    </a:lnTo>
                    <a:lnTo>
                      <a:pt x="2342" y="597"/>
                    </a:lnTo>
                    <a:lnTo>
                      <a:pt x="2342" y="597"/>
                    </a:lnTo>
                    <a:lnTo>
                      <a:pt x="2448" y="767"/>
                    </a:lnTo>
                    <a:lnTo>
                      <a:pt x="2512" y="916"/>
                    </a:lnTo>
                    <a:lnTo>
                      <a:pt x="2512" y="916"/>
                    </a:lnTo>
                    <a:lnTo>
                      <a:pt x="2683" y="1299"/>
                    </a:lnTo>
                    <a:lnTo>
                      <a:pt x="2683" y="1299"/>
                    </a:lnTo>
                    <a:lnTo>
                      <a:pt x="2768" y="1661"/>
                    </a:lnTo>
                    <a:lnTo>
                      <a:pt x="2832" y="1980"/>
                    </a:lnTo>
                    <a:lnTo>
                      <a:pt x="2832" y="1980"/>
                    </a:lnTo>
                    <a:lnTo>
                      <a:pt x="2832" y="2172"/>
                    </a:lnTo>
                    <a:lnTo>
                      <a:pt x="2789" y="2427"/>
                    </a:lnTo>
                    <a:lnTo>
                      <a:pt x="2789" y="2427"/>
                    </a:lnTo>
                    <a:lnTo>
                      <a:pt x="2746" y="2576"/>
                    </a:lnTo>
                    <a:lnTo>
                      <a:pt x="2704" y="2704"/>
                    </a:lnTo>
                    <a:lnTo>
                      <a:pt x="2704" y="2704"/>
                    </a:lnTo>
                    <a:lnTo>
                      <a:pt x="2619" y="2853"/>
                    </a:lnTo>
                    <a:lnTo>
                      <a:pt x="2491" y="3002"/>
                    </a:lnTo>
                    <a:lnTo>
                      <a:pt x="2491" y="3002"/>
                    </a:lnTo>
                    <a:lnTo>
                      <a:pt x="2321" y="3173"/>
                    </a:lnTo>
                    <a:lnTo>
                      <a:pt x="2129" y="3322"/>
                    </a:lnTo>
                    <a:lnTo>
                      <a:pt x="2129" y="3322"/>
                    </a:lnTo>
                    <a:lnTo>
                      <a:pt x="1767" y="3513"/>
                    </a:lnTo>
                    <a:lnTo>
                      <a:pt x="1363" y="3662"/>
                    </a:lnTo>
                    <a:lnTo>
                      <a:pt x="1363" y="3662"/>
                    </a:lnTo>
                    <a:lnTo>
                      <a:pt x="1107" y="3747"/>
                    </a:lnTo>
                    <a:lnTo>
                      <a:pt x="873" y="3790"/>
                    </a:lnTo>
                    <a:lnTo>
                      <a:pt x="873" y="3790"/>
                    </a:lnTo>
                    <a:lnTo>
                      <a:pt x="724" y="3769"/>
                    </a:lnTo>
                    <a:lnTo>
                      <a:pt x="596" y="3747"/>
                    </a:lnTo>
                    <a:lnTo>
                      <a:pt x="596" y="3747"/>
                    </a:lnTo>
                    <a:lnTo>
                      <a:pt x="426" y="3705"/>
                    </a:lnTo>
                    <a:lnTo>
                      <a:pt x="426" y="3705"/>
                    </a:lnTo>
                    <a:lnTo>
                      <a:pt x="277" y="3620"/>
                    </a:lnTo>
                    <a:lnTo>
                      <a:pt x="277" y="3620"/>
                    </a:lnTo>
                    <a:lnTo>
                      <a:pt x="170" y="3471"/>
                    </a:lnTo>
                    <a:lnTo>
                      <a:pt x="170" y="3471"/>
                    </a:lnTo>
                    <a:lnTo>
                      <a:pt x="107" y="3385"/>
                    </a:lnTo>
                    <a:lnTo>
                      <a:pt x="43" y="3258"/>
                    </a:lnTo>
                    <a:lnTo>
                      <a:pt x="43" y="3258"/>
                    </a:lnTo>
                    <a:lnTo>
                      <a:pt x="0" y="2981"/>
                    </a:lnTo>
                    <a:lnTo>
                      <a:pt x="0" y="2981"/>
                    </a:lnTo>
                    <a:lnTo>
                      <a:pt x="0" y="2768"/>
                    </a:lnTo>
                    <a:lnTo>
                      <a:pt x="0" y="2768"/>
                    </a:lnTo>
                    <a:lnTo>
                      <a:pt x="21" y="2640"/>
                    </a:lnTo>
                    <a:lnTo>
                      <a:pt x="43" y="2555"/>
                    </a:lnTo>
                    <a:lnTo>
                      <a:pt x="43" y="2555"/>
                    </a:lnTo>
                    <a:lnTo>
                      <a:pt x="234" y="2236"/>
                    </a:lnTo>
                    <a:lnTo>
                      <a:pt x="405" y="1959"/>
                    </a:lnTo>
                    <a:lnTo>
                      <a:pt x="469" y="1874"/>
                    </a:lnTo>
                    <a:lnTo>
                      <a:pt x="469" y="1874"/>
                    </a:lnTo>
                    <a:lnTo>
                      <a:pt x="618" y="1640"/>
                    </a:lnTo>
                    <a:lnTo>
                      <a:pt x="745" y="1406"/>
                    </a:lnTo>
                    <a:lnTo>
                      <a:pt x="745" y="1406"/>
                    </a:lnTo>
                    <a:lnTo>
                      <a:pt x="979" y="895"/>
                    </a:lnTo>
                    <a:lnTo>
                      <a:pt x="1065" y="746"/>
                    </a:lnTo>
                    <a:lnTo>
                      <a:pt x="1128" y="618"/>
                    </a:lnTo>
                    <a:lnTo>
                      <a:pt x="1150" y="533"/>
                    </a:lnTo>
                    <a:lnTo>
                      <a:pt x="1150" y="533"/>
                    </a:lnTo>
                    <a:lnTo>
                      <a:pt x="1299" y="235"/>
                    </a:lnTo>
                    <a:lnTo>
                      <a:pt x="1299" y="235"/>
                    </a:lnTo>
                    <a:lnTo>
                      <a:pt x="1427" y="43"/>
                    </a:lnTo>
                    <a:lnTo>
                      <a:pt x="1469" y="0"/>
                    </a:lnTo>
                    <a:lnTo>
                      <a:pt x="1469" y="22"/>
                    </a:lnTo>
                    <a:lnTo>
                      <a:pt x="1469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3013;p49">
                <a:extLst>
                  <a:ext uri="{FF2B5EF4-FFF2-40B4-BE49-F238E27FC236}">
                    <a16:creationId xmlns:a16="http://schemas.microsoft.com/office/drawing/2014/main" id="{C21E26FD-23CE-BE92-DB22-4A123B38B3C1}"/>
                  </a:ext>
                </a:extLst>
              </p:cNvPr>
              <p:cNvSpPr/>
              <p:nvPr/>
            </p:nvSpPr>
            <p:spPr>
              <a:xfrm>
                <a:off x="5176220" y="3561354"/>
                <a:ext cx="12645" cy="39903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4301" extrusionOk="0">
                    <a:moveTo>
                      <a:pt x="766" y="256"/>
                    </a:moveTo>
                    <a:lnTo>
                      <a:pt x="830" y="299"/>
                    </a:lnTo>
                    <a:lnTo>
                      <a:pt x="852" y="341"/>
                    </a:lnTo>
                    <a:lnTo>
                      <a:pt x="894" y="512"/>
                    </a:lnTo>
                    <a:lnTo>
                      <a:pt x="916" y="575"/>
                    </a:lnTo>
                    <a:lnTo>
                      <a:pt x="979" y="831"/>
                    </a:lnTo>
                    <a:lnTo>
                      <a:pt x="1001" y="1108"/>
                    </a:lnTo>
                    <a:lnTo>
                      <a:pt x="1022" y="1363"/>
                    </a:lnTo>
                    <a:lnTo>
                      <a:pt x="1043" y="1661"/>
                    </a:lnTo>
                    <a:lnTo>
                      <a:pt x="1043" y="1810"/>
                    </a:lnTo>
                    <a:lnTo>
                      <a:pt x="1043" y="2023"/>
                    </a:lnTo>
                    <a:lnTo>
                      <a:pt x="1086" y="2513"/>
                    </a:lnTo>
                    <a:lnTo>
                      <a:pt x="1086" y="2704"/>
                    </a:lnTo>
                    <a:lnTo>
                      <a:pt x="1107" y="3088"/>
                    </a:lnTo>
                    <a:lnTo>
                      <a:pt x="1086" y="3428"/>
                    </a:lnTo>
                    <a:lnTo>
                      <a:pt x="1043" y="3641"/>
                    </a:lnTo>
                    <a:lnTo>
                      <a:pt x="1001" y="3811"/>
                    </a:lnTo>
                    <a:lnTo>
                      <a:pt x="937" y="3939"/>
                    </a:lnTo>
                    <a:lnTo>
                      <a:pt x="873" y="4003"/>
                    </a:lnTo>
                    <a:lnTo>
                      <a:pt x="830" y="4046"/>
                    </a:lnTo>
                    <a:lnTo>
                      <a:pt x="766" y="4046"/>
                    </a:lnTo>
                    <a:lnTo>
                      <a:pt x="660" y="4003"/>
                    </a:lnTo>
                    <a:lnTo>
                      <a:pt x="575" y="3918"/>
                    </a:lnTo>
                    <a:lnTo>
                      <a:pt x="490" y="3769"/>
                    </a:lnTo>
                    <a:lnTo>
                      <a:pt x="426" y="3577"/>
                    </a:lnTo>
                    <a:lnTo>
                      <a:pt x="405" y="3513"/>
                    </a:lnTo>
                    <a:lnTo>
                      <a:pt x="362" y="3258"/>
                    </a:lnTo>
                    <a:lnTo>
                      <a:pt x="341" y="3045"/>
                    </a:lnTo>
                    <a:lnTo>
                      <a:pt x="319" y="2917"/>
                    </a:lnTo>
                    <a:lnTo>
                      <a:pt x="319" y="2853"/>
                    </a:lnTo>
                    <a:lnTo>
                      <a:pt x="298" y="2811"/>
                    </a:lnTo>
                    <a:lnTo>
                      <a:pt x="298" y="2726"/>
                    </a:lnTo>
                    <a:lnTo>
                      <a:pt x="277" y="2534"/>
                    </a:lnTo>
                    <a:lnTo>
                      <a:pt x="277" y="2151"/>
                    </a:lnTo>
                    <a:lnTo>
                      <a:pt x="298" y="1789"/>
                    </a:lnTo>
                    <a:lnTo>
                      <a:pt x="319" y="1491"/>
                    </a:lnTo>
                    <a:lnTo>
                      <a:pt x="362" y="1299"/>
                    </a:lnTo>
                    <a:lnTo>
                      <a:pt x="468" y="512"/>
                    </a:lnTo>
                    <a:lnTo>
                      <a:pt x="511" y="426"/>
                    </a:lnTo>
                    <a:lnTo>
                      <a:pt x="639" y="299"/>
                    </a:lnTo>
                    <a:lnTo>
                      <a:pt x="703" y="277"/>
                    </a:lnTo>
                    <a:lnTo>
                      <a:pt x="766" y="256"/>
                    </a:lnTo>
                    <a:close/>
                    <a:moveTo>
                      <a:pt x="660" y="1"/>
                    </a:moveTo>
                    <a:lnTo>
                      <a:pt x="596" y="22"/>
                    </a:lnTo>
                    <a:lnTo>
                      <a:pt x="511" y="64"/>
                    </a:lnTo>
                    <a:lnTo>
                      <a:pt x="447" y="107"/>
                    </a:lnTo>
                    <a:lnTo>
                      <a:pt x="383" y="192"/>
                    </a:lnTo>
                    <a:lnTo>
                      <a:pt x="298" y="299"/>
                    </a:lnTo>
                    <a:lnTo>
                      <a:pt x="213" y="426"/>
                    </a:lnTo>
                    <a:lnTo>
                      <a:pt x="170" y="575"/>
                    </a:lnTo>
                    <a:lnTo>
                      <a:pt x="128" y="724"/>
                    </a:lnTo>
                    <a:lnTo>
                      <a:pt x="107" y="916"/>
                    </a:lnTo>
                    <a:lnTo>
                      <a:pt x="64" y="1299"/>
                    </a:lnTo>
                    <a:lnTo>
                      <a:pt x="64" y="1491"/>
                    </a:lnTo>
                    <a:lnTo>
                      <a:pt x="43" y="1746"/>
                    </a:lnTo>
                    <a:lnTo>
                      <a:pt x="0" y="2066"/>
                    </a:lnTo>
                    <a:lnTo>
                      <a:pt x="0" y="2342"/>
                    </a:lnTo>
                    <a:lnTo>
                      <a:pt x="0" y="2619"/>
                    </a:lnTo>
                    <a:lnTo>
                      <a:pt x="21" y="3002"/>
                    </a:lnTo>
                    <a:lnTo>
                      <a:pt x="85" y="3300"/>
                    </a:lnTo>
                    <a:lnTo>
                      <a:pt x="192" y="3662"/>
                    </a:lnTo>
                    <a:lnTo>
                      <a:pt x="213" y="3726"/>
                    </a:lnTo>
                    <a:lnTo>
                      <a:pt x="234" y="3811"/>
                    </a:lnTo>
                    <a:lnTo>
                      <a:pt x="277" y="3918"/>
                    </a:lnTo>
                    <a:lnTo>
                      <a:pt x="341" y="4024"/>
                    </a:lnTo>
                    <a:lnTo>
                      <a:pt x="426" y="4131"/>
                    </a:lnTo>
                    <a:lnTo>
                      <a:pt x="532" y="4216"/>
                    </a:lnTo>
                    <a:lnTo>
                      <a:pt x="639" y="4280"/>
                    </a:lnTo>
                    <a:lnTo>
                      <a:pt x="788" y="4301"/>
                    </a:lnTo>
                    <a:lnTo>
                      <a:pt x="873" y="4301"/>
                    </a:lnTo>
                    <a:lnTo>
                      <a:pt x="937" y="4280"/>
                    </a:lnTo>
                    <a:lnTo>
                      <a:pt x="1043" y="4216"/>
                    </a:lnTo>
                    <a:lnTo>
                      <a:pt x="1150" y="4109"/>
                    </a:lnTo>
                    <a:lnTo>
                      <a:pt x="1235" y="3982"/>
                    </a:lnTo>
                    <a:lnTo>
                      <a:pt x="1299" y="3811"/>
                    </a:lnTo>
                    <a:lnTo>
                      <a:pt x="1320" y="3641"/>
                    </a:lnTo>
                    <a:lnTo>
                      <a:pt x="1363" y="3428"/>
                    </a:lnTo>
                    <a:lnTo>
                      <a:pt x="1363" y="3109"/>
                    </a:lnTo>
                    <a:lnTo>
                      <a:pt x="1363" y="2747"/>
                    </a:lnTo>
                    <a:lnTo>
                      <a:pt x="1341" y="2470"/>
                    </a:lnTo>
                    <a:lnTo>
                      <a:pt x="1320" y="2130"/>
                    </a:lnTo>
                    <a:lnTo>
                      <a:pt x="1299" y="1704"/>
                    </a:lnTo>
                    <a:lnTo>
                      <a:pt x="1299" y="1512"/>
                    </a:lnTo>
                    <a:lnTo>
                      <a:pt x="1256" y="980"/>
                    </a:lnTo>
                    <a:lnTo>
                      <a:pt x="1171" y="554"/>
                    </a:lnTo>
                    <a:lnTo>
                      <a:pt x="1150" y="384"/>
                    </a:lnTo>
                    <a:lnTo>
                      <a:pt x="1086" y="235"/>
                    </a:lnTo>
                    <a:lnTo>
                      <a:pt x="1043" y="150"/>
                    </a:lnTo>
                    <a:lnTo>
                      <a:pt x="958" y="86"/>
                    </a:lnTo>
                    <a:lnTo>
                      <a:pt x="852" y="22"/>
                    </a:lnTo>
                    <a:lnTo>
                      <a:pt x="788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3014;p49">
                <a:extLst>
                  <a:ext uri="{FF2B5EF4-FFF2-40B4-BE49-F238E27FC236}">
                    <a16:creationId xmlns:a16="http://schemas.microsoft.com/office/drawing/2014/main" id="{4F487C69-7A32-7CBD-68C3-BC29AF7AD7C9}"/>
                  </a:ext>
                </a:extLst>
              </p:cNvPr>
              <p:cNvSpPr/>
              <p:nvPr/>
            </p:nvSpPr>
            <p:spPr>
              <a:xfrm>
                <a:off x="5176220" y="3561354"/>
                <a:ext cx="12645" cy="39903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4301" fill="none" extrusionOk="0">
                    <a:moveTo>
                      <a:pt x="745" y="1"/>
                    </a:moveTo>
                    <a:lnTo>
                      <a:pt x="745" y="1"/>
                    </a:lnTo>
                    <a:lnTo>
                      <a:pt x="745" y="1"/>
                    </a:lnTo>
                    <a:lnTo>
                      <a:pt x="660" y="1"/>
                    </a:lnTo>
                    <a:lnTo>
                      <a:pt x="660" y="1"/>
                    </a:lnTo>
                    <a:lnTo>
                      <a:pt x="596" y="22"/>
                    </a:lnTo>
                    <a:lnTo>
                      <a:pt x="596" y="22"/>
                    </a:lnTo>
                    <a:lnTo>
                      <a:pt x="511" y="64"/>
                    </a:lnTo>
                    <a:lnTo>
                      <a:pt x="447" y="107"/>
                    </a:lnTo>
                    <a:lnTo>
                      <a:pt x="447" y="107"/>
                    </a:lnTo>
                    <a:lnTo>
                      <a:pt x="383" y="192"/>
                    </a:lnTo>
                    <a:lnTo>
                      <a:pt x="383" y="192"/>
                    </a:lnTo>
                    <a:lnTo>
                      <a:pt x="298" y="299"/>
                    </a:lnTo>
                    <a:lnTo>
                      <a:pt x="298" y="299"/>
                    </a:lnTo>
                    <a:lnTo>
                      <a:pt x="213" y="426"/>
                    </a:lnTo>
                    <a:lnTo>
                      <a:pt x="170" y="575"/>
                    </a:lnTo>
                    <a:lnTo>
                      <a:pt x="170" y="575"/>
                    </a:lnTo>
                    <a:lnTo>
                      <a:pt x="128" y="724"/>
                    </a:lnTo>
                    <a:lnTo>
                      <a:pt x="107" y="916"/>
                    </a:lnTo>
                    <a:lnTo>
                      <a:pt x="107" y="916"/>
                    </a:lnTo>
                    <a:lnTo>
                      <a:pt x="64" y="1299"/>
                    </a:lnTo>
                    <a:lnTo>
                      <a:pt x="64" y="1299"/>
                    </a:lnTo>
                    <a:lnTo>
                      <a:pt x="64" y="1491"/>
                    </a:lnTo>
                    <a:lnTo>
                      <a:pt x="64" y="1491"/>
                    </a:lnTo>
                    <a:lnTo>
                      <a:pt x="43" y="1746"/>
                    </a:lnTo>
                    <a:lnTo>
                      <a:pt x="43" y="1746"/>
                    </a:lnTo>
                    <a:lnTo>
                      <a:pt x="0" y="2066"/>
                    </a:lnTo>
                    <a:lnTo>
                      <a:pt x="0" y="2066"/>
                    </a:lnTo>
                    <a:lnTo>
                      <a:pt x="0" y="2342"/>
                    </a:lnTo>
                    <a:lnTo>
                      <a:pt x="0" y="2619"/>
                    </a:lnTo>
                    <a:lnTo>
                      <a:pt x="0" y="2619"/>
                    </a:lnTo>
                    <a:lnTo>
                      <a:pt x="21" y="3002"/>
                    </a:lnTo>
                    <a:lnTo>
                      <a:pt x="85" y="3300"/>
                    </a:lnTo>
                    <a:lnTo>
                      <a:pt x="85" y="3300"/>
                    </a:lnTo>
                    <a:lnTo>
                      <a:pt x="192" y="3662"/>
                    </a:lnTo>
                    <a:lnTo>
                      <a:pt x="213" y="3726"/>
                    </a:lnTo>
                    <a:lnTo>
                      <a:pt x="234" y="3811"/>
                    </a:lnTo>
                    <a:lnTo>
                      <a:pt x="277" y="3918"/>
                    </a:lnTo>
                    <a:lnTo>
                      <a:pt x="277" y="3918"/>
                    </a:lnTo>
                    <a:lnTo>
                      <a:pt x="341" y="4024"/>
                    </a:lnTo>
                    <a:lnTo>
                      <a:pt x="426" y="4131"/>
                    </a:lnTo>
                    <a:lnTo>
                      <a:pt x="426" y="4131"/>
                    </a:lnTo>
                    <a:lnTo>
                      <a:pt x="532" y="4216"/>
                    </a:lnTo>
                    <a:lnTo>
                      <a:pt x="639" y="4280"/>
                    </a:lnTo>
                    <a:lnTo>
                      <a:pt x="639" y="4280"/>
                    </a:lnTo>
                    <a:lnTo>
                      <a:pt x="788" y="4301"/>
                    </a:lnTo>
                    <a:lnTo>
                      <a:pt x="788" y="4301"/>
                    </a:lnTo>
                    <a:lnTo>
                      <a:pt x="873" y="4301"/>
                    </a:lnTo>
                    <a:lnTo>
                      <a:pt x="937" y="4280"/>
                    </a:lnTo>
                    <a:lnTo>
                      <a:pt x="937" y="4280"/>
                    </a:lnTo>
                    <a:lnTo>
                      <a:pt x="1043" y="4216"/>
                    </a:lnTo>
                    <a:lnTo>
                      <a:pt x="1150" y="4109"/>
                    </a:lnTo>
                    <a:lnTo>
                      <a:pt x="1150" y="4109"/>
                    </a:lnTo>
                    <a:lnTo>
                      <a:pt x="1235" y="3982"/>
                    </a:lnTo>
                    <a:lnTo>
                      <a:pt x="1299" y="3811"/>
                    </a:lnTo>
                    <a:lnTo>
                      <a:pt x="1299" y="3811"/>
                    </a:lnTo>
                    <a:lnTo>
                      <a:pt x="1320" y="3641"/>
                    </a:lnTo>
                    <a:lnTo>
                      <a:pt x="1363" y="3428"/>
                    </a:lnTo>
                    <a:lnTo>
                      <a:pt x="1363" y="3428"/>
                    </a:lnTo>
                    <a:lnTo>
                      <a:pt x="1363" y="3109"/>
                    </a:lnTo>
                    <a:lnTo>
                      <a:pt x="1363" y="2747"/>
                    </a:lnTo>
                    <a:lnTo>
                      <a:pt x="1341" y="2470"/>
                    </a:lnTo>
                    <a:lnTo>
                      <a:pt x="1341" y="2470"/>
                    </a:lnTo>
                    <a:lnTo>
                      <a:pt x="1320" y="2130"/>
                    </a:lnTo>
                    <a:lnTo>
                      <a:pt x="1320" y="2130"/>
                    </a:lnTo>
                    <a:lnTo>
                      <a:pt x="1299" y="1704"/>
                    </a:lnTo>
                    <a:lnTo>
                      <a:pt x="1299" y="1512"/>
                    </a:lnTo>
                    <a:lnTo>
                      <a:pt x="1299" y="1512"/>
                    </a:lnTo>
                    <a:lnTo>
                      <a:pt x="1256" y="980"/>
                    </a:lnTo>
                    <a:lnTo>
                      <a:pt x="1171" y="554"/>
                    </a:lnTo>
                    <a:lnTo>
                      <a:pt x="1171" y="554"/>
                    </a:lnTo>
                    <a:lnTo>
                      <a:pt x="1150" y="384"/>
                    </a:lnTo>
                    <a:lnTo>
                      <a:pt x="1086" y="235"/>
                    </a:lnTo>
                    <a:lnTo>
                      <a:pt x="1086" y="235"/>
                    </a:lnTo>
                    <a:lnTo>
                      <a:pt x="1043" y="150"/>
                    </a:lnTo>
                    <a:lnTo>
                      <a:pt x="1043" y="150"/>
                    </a:lnTo>
                    <a:lnTo>
                      <a:pt x="958" y="86"/>
                    </a:lnTo>
                    <a:lnTo>
                      <a:pt x="958" y="86"/>
                    </a:lnTo>
                    <a:lnTo>
                      <a:pt x="852" y="22"/>
                    </a:lnTo>
                    <a:lnTo>
                      <a:pt x="852" y="22"/>
                    </a:lnTo>
                    <a:lnTo>
                      <a:pt x="788" y="1"/>
                    </a:lnTo>
                    <a:lnTo>
                      <a:pt x="7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3015;p49">
                <a:extLst>
                  <a:ext uri="{FF2B5EF4-FFF2-40B4-BE49-F238E27FC236}">
                    <a16:creationId xmlns:a16="http://schemas.microsoft.com/office/drawing/2014/main" id="{6BBBC70F-99F9-781D-F0A7-6A0148A727E5}"/>
                  </a:ext>
                </a:extLst>
              </p:cNvPr>
              <p:cNvSpPr/>
              <p:nvPr/>
            </p:nvSpPr>
            <p:spPr>
              <a:xfrm>
                <a:off x="5178780" y="3563729"/>
                <a:ext cx="7719" cy="35162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790" fill="none" extrusionOk="0">
                    <a:moveTo>
                      <a:pt x="490" y="3790"/>
                    </a:moveTo>
                    <a:lnTo>
                      <a:pt x="490" y="3790"/>
                    </a:lnTo>
                    <a:lnTo>
                      <a:pt x="384" y="3747"/>
                    </a:lnTo>
                    <a:lnTo>
                      <a:pt x="384" y="3747"/>
                    </a:lnTo>
                    <a:lnTo>
                      <a:pt x="299" y="3662"/>
                    </a:lnTo>
                    <a:lnTo>
                      <a:pt x="299" y="3662"/>
                    </a:lnTo>
                    <a:lnTo>
                      <a:pt x="214" y="3513"/>
                    </a:lnTo>
                    <a:lnTo>
                      <a:pt x="214" y="3513"/>
                    </a:lnTo>
                    <a:lnTo>
                      <a:pt x="150" y="3321"/>
                    </a:lnTo>
                    <a:lnTo>
                      <a:pt x="129" y="3257"/>
                    </a:lnTo>
                    <a:lnTo>
                      <a:pt x="129" y="3257"/>
                    </a:lnTo>
                    <a:lnTo>
                      <a:pt x="86" y="3002"/>
                    </a:lnTo>
                    <a:lnTo>
                      <a:pt x="86" y="3002"/>
                    </a:lnTo>
                    <a:lnTo>
                      <a:pt x="65" y="2789"/>
                    </a:lnTo>
                    <a:lnTo>
                      <a:pt x="43" y="2661"/>
                    </a:lnTo>
                    <a:lnTo>
                      <a:pt x="43" y="2597"/>
                    </a:lnTo>
                    <a:lnTo>
                      <a:pt x="22" y="2555"/>
                    </a:lnTo>
                    <a:lnTo>
                      <a:pt x="22" y="2470"/>
                    </a:lnTo>
                    <a:lnTo>
                      <a:pt x="22" y="2470"/>
                    </a:lnTo>
                    <a:lnTo>
                      <a:pt x="1" y="2278"/>
                    </a:lnTo>
                    <a:lnTo>
                      <a:pt x="1" y="2278"/>
                    </a:lnTo>
                    <a:lnTo>
                      <a:pt x="1" y="1895"/>
                    </a:lnTo>
                    <a:lnTo>
                      <a:pt x="1" y="1895"/>
                    </a:lnTo>
                    <a:lnTo>
                      <a:pt x="22" y="1533"/>
                    </a:lnTo>
                    <a:lnTo>
                      <a:pt x="22" y="1533"/>
                    </a:lnTo>
                    <a:lnTo>
                      <a:pt x="43" y="1235"/>
                    </a:lnTo>
                    <a:lnTo>
                      <a:pt x="43" y="1235"/>
                    </a:lnTo>
                    <a:lnTo>
                      <a:pt x="86" y="1043"/>
                    </a:lnTo>
                    <a:lnTo>
                      <a:pt x="86" y="1043"/>
                    </a:lnTo>
                    <a:lnTo>
                      <a:pt x="192" y="256"/>
                    </a:lnTo>
                    <a:lnTo>
                      <a:pt x="192" y="256"/>
                    </a:lnTo>
                    <a:lnTo>
                      <a:pt x="235" y="170"/>
                    </a:lnTo>
                    <a:lnTo>
                      <a:pt x="235" y="170"/>
                    </a:lnTo>
                    <a:lnTo>
                      <a:pt x="363" y="43"/>
                    </a:lnTo>
                    <a:lnTo>
                      <a:pt x="363" y="43"/>
                    </a:lnTo>
                    <a:lnTo>
                      <a:pt x="427" y="21"/>
                    </a:lnTo>
                    <a:lnTo>
                      <a:pt x="490" y="0"/>
                    </a:lnTo>
                    <a:lnTo>
                      <a:pt x="554" y="43"/>
                    </a:lnTo>
                    <a:lnTo>
                      <a:pt x="554" y="43"/>
                    </a:lnTo>
                    <a:lnTo>
                      <a:pt x="576" y="85"/>
                    </a:lnTo>
                    <a:lnTo>
                      <a:pt x="576" y="85"/>
                    </a:lnTo>
                    <a:lnTo>
                      <a:pt x="618" y="256"/>
                    </a:lnTo>
                    <a:lnTo>
                      <a:pt x="640" y="319"/>
                    </a:lnTo>
                    <a:lnTo>
                      <a:pt x="640" y="319"/>
                    </a:lnTo>
                    <a:lnTo>
                      <a:pt x="703" y="575"/>
                    </a:lnTo>
                    <a:lnTo>
                      <a:pt x="703" y="575"/>
                    </a:lnTo>
                    <a:lnTo>
                      <a:pt x="725" y="852"/>
                    </a:lnTo>
                    <a:lnTo>
                      <a:pt x="746" y="1107"/>
                    </a:lnTo>
                    <a:lnTo>
                      <a:pt x="746" y="1107"/>
                    </a:lnTo>
                    <a:lnTo>
                      <a:pt x="767" y="1405"/>
                    </a:lnTo>
                    <a:lnTo>
                      <a:pt x="767" y="1554"/>
                    </a:lnTo>
                    <a:lnTo>
                      <a:pt x="767" y="1767"/>
                    </a:lnTo>
                    <a:lnTo>
                      <a:pt x="767" y="1767"/>
                    </a:lnTo>
                    <a:lnTo>
                      <a:pt x="810" y="2257"/>
                    </a:lnTo>
                    <a:lnTo>
                      <a:pt x="810" y="2448"/>
                    </a:lnTo>
                    <a:lnTo>
                      <a:pt x="810" y="2448"/>
                    </a:lnTo>
                    <a:lnTo>
                      <a:pt x="831" y="2832"/>
                    </a:lnTo>
                    <a:lnTo>
                      <a:pt x="831" y="2832"/>
                    </a:lnTo>
                    <a:lnTo>
                      <a:pt x="810" y="3172"/>
                    </a:lnTo>
                    <a:lnTo>
                      <a:pt x="810" y="3172"/>
                    </a:lnTo>
                    <a:lnTo>
                      <a:pt x="767" y="3385"/>
                    </a:lnTo>
                    <a:lnTo>
                      <a:pt x="725" y="3555"/>
                    </a:lnTo>
                    <a:lnTo>
                      <a:pt x="725" y="3555"/>
                    </a:lnTo>
                    <a:lnTo>
                      <a:pt x="661" y="3683"/>
                    </a:lnTo>
                    <a:lnTo>
                      <a:pt x="661" y="3683"/>
                    </a:lnTo>
                    <a:lnTo>
                      <a:pt x="597" y="3747"/>
                    </a:lnTo>
                    <a:lnTo>
                      <a:pt x="597" y="3747"/>
                    </a:lnTo>
                    <a:lnTo>
                      <a:pt x="554" y="3790"/>
                    </a:lnTo>
                    <a:lnTo>
                      <a:pt x="490" y="37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3016;p49">
                <a:extLst>
                  <a:ext uri="{FF2B5EF4-FFF2-40B4-BE49-F238E27FC236}">
                    <a16:creationId xmlns:a16="http://schemas.microsoft.com/office/drawing/2014/main" id="{D61AC809-9C04-2AE5-1975-1DFA43988F07}"/>
                  </a:ext>
                </a:extLst>
              </p:cNvPr>
              <p:cNvSpPr/>
              <p:nvPr/>
            </p:nvSpPr>
            <p:spPr>
              <a:xfrm>
                <a:off x="5285434" y="3515137"/>
                <a:ext cx="34178" cy="75853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8176" extrusionOk="0">
                    <a:moveTo>
                      <a:pt x="575" y="1"/>
                    </a:moveTo>
                    <a:lnTo>
                      <a:pt x="532" y="22"/>
                    </a:lnTo>
                    <a:lnTo>
                      <a:pt x="490" y="43"/>
                    </a:lnTo>
                    <a:lnTo>
                      <a:pt x="468" y="65"/>
                    </a:lnTo>
                    <a:lnTo>
                      <a:pt x="447" y="107"/>
                    </a:lnTo>
                    <a:lnTo>
                      <a:pt x="405" y="214"/>
                    </a:lnTo>
                    <a:lnTo>
                      <a:pt x="341" y="448"/>
                    </a:lnTo>
                    <a:lnTo>
                      <a:pt x="277" y="703"/>
                    </a:lnTo>
                    <a:lnTo>
                      <a:pt x="213" y="1023"/>
                    </a:lnTo>
                    <a:lnTo>
                      <a:pt x="192" y="1193"/>
                    </a:lnTo>
                    <a:lnTo>
                      <a:pt x="192" y="1236"/>
                    </a:lnTo>
                    <a:lnTo>
                      <a:pt x="170" y="1342"/>
                    </a:lnTo>
                    <a:lnTo>
                      <a:pt x="149" y="1619"/>
                    </a:lnTo>
                    <a:lnTo>
                      <a:pt x="149" y="1704"/>
                    </a:lnTo>
                    <a:lnTo>
                      <a:pt x="149" y="1768"/>
                    </a:lnTo>
                    <a:lnTo>
                      <a:pt x="149" y="1896"/>
                    </a:lnTo>
                    <a:lnTo>
                      <a:pt x="170" y="2023"/>
                    </a:lnTo>
                    <a:lnTo>
                      <a:pt x="192" y="2130"/>
                    </a:lnTo>
                    <a:lnTo>
                      <a:pt x="213" y="2236"/>
                    </a:lnTo>
                    <a:lnTo>
                      <a:pt x="234" y="2300"/>
                    </a:lnTo>
                    <a:lnTo>
                      <a:pt x="298" y="2619"/>
                    </a:lnTo>
                    <a:lnTo>
                      <a:pt x="298" y="2747"/>
                    </a:lnTo>
                    <a:lnTo>
                      <a:pt x="298" y="2832"/>
                    </a:lnTo>
                    <a:lnTo>
                      <a:pt x="255" y="3088"/>
                    </a:lnTo>
                    <a:lnTo>
                      <a:pt x="192" y="3322"/>
                    </a:lnTo>
                    <a:lnTo>
                      <a:pt x="85" y="3918"/>
                    </a:lnTo>
                    <a:lnTo>
                      <a:pt x="43" y="4195"/>
                    </a:lnTo>
                    <a:lnTo>
                      <a:pt x="21" y="4472"/>
                    </a:lnTo>
                    <a:lnTo>
                      <a:pt x="21" y="4599"/>
                    </a:lnTo>
                    <a:lnTo>
                      <a:pt x="43" y="4727"/>
                    </a:lnTo>
                    <a:lnTo>
                      <a:pt x="85" y="4812"/>
                    </a:lnTo>
                    <a:lnTo>
                      <a:pt x="128" y="4983"/>
                    </a:lnTo>
                    <a:lnTo>
                      <a:pt x="170" y="5110"/>
                    </a:lnTo>
                    <a:lnTo>
                      <a:pt x="170" y="5238"/>
                    </a:lnTo>
                    <a:lnTo>
                      <a:pt x="170" y="5366"/>
                    </a:lnTo>
                    <a:lnTo>
                      <a:pt x="106" y="5664"/>
                    </a:lnTo>
                    <a:lnTo>
                      <a:pt x="64" y="5770"/>
                    </a:lnTo>
                    <a:lnTo>
                      <a:pt x="64" y="5834"/>
                    </a:lnTo>
                    <a:lnTo>
                      <a:pt x="21" y="6068"/>
                    </a:lnTo>
                    <a:lnTo>
                      <a:pt x="0" y="6153"/>
                    </a:lnTo>
                    <a:lnTo>
                      <a:pt x="21" y="6281"/>
                    </a:lnTo>
                    <a:lnTo>
                      <a:pt x="43" y="6366"/>
                    </a:lnTo>
                    <a:lnTo>
                      <a:pt x="64" y="6452"/>
                    </a:lnTo>
                    <a:lnTo>
                      <a:pt x="106" y="6515"/>
                    </a:lnTo>
                    <a:lnTo>
                      <a:pt x="149" y="6579"/>
                    </a:lnTo>
                    <a:lnTo>
                      <a:pt x="234" y="6664"/>
                    </a:lnTo>
                    <a:lnTo>
                      <a:pt x="319" y="6728"/>
                    </a:lnTo>
                    <a:lnTo>
                      <a:pt x="490" y="6856"/>
                    </a:lnTo>
                    <a:lnTo>
                      <a:pt x="617" y="6941"/>
                    </a:lnTo>
                    <a:lnTo>
                      <a:pt x="703" y="7026"/>
                    </a:lnTo>
                    <a:lnTo>
                      <a:pt x="788" y="7112"/>
                    </a:lnTo>
                    <a:lnTo>
                      <a:pt x="873" y="7239"/>
                    </a:lnTo>
                    <a:lnTo>
                      <a:pt x="915" y="7324"/>
                    </a:lnTo>
                    <a:lnTo>
                      <a:pt x="958" y="7388"/>
                    </a:lnTo>
                    <a:lnTo>
                      <a:pt x="1064" y="7537"/>
                    </a:lnTo>
                    <a:lnTo>
                      <a:pt x="1192" y="7686"/>
                    </a:lnTo>
                    <a:lnTo>
                      <a:pt x="1341" y="7793"/>
                    </a:lnTo>
                    <a:lnTo>
                      <a:pt x="1469" y="7899"/>
                    </a:lnTo>
                    <a:lnTo>
                      <a:pt x="1639" y="7984"/>
                    </a:lnTo>
                    <a:lnTo>
                      <a:pt x="1810" y="8070"/>
                    </a:lnTo>
                    <a:lnTo>
                      <a:pt x="1959" y="8133"/>
                    </a:lnTo>
                    <a:lnTo>
                      <a:pt x="2108" y="8176"/>
                    </a:lnTo>
                    <a:lnTo>
                      <a:pt x="2406" y="8176"/>
                    </a:lnTo>
                    <a:lnTo>
                      <a:pt x="2512" y="8155"/>
                    </a:lnTo>
                    <a:lnTo>
                      <a:pt x="2682" y="8112"/>
                    </a:lnTo>
                    <a:lnTo>
                      <a:pt x="2895" y="8070"/>
                    </a:lnTo>
                    <a:lnTo>
                      <a:pt x="2981" y="8048"/>
                    </a:lnTo>
                    <a:lnTo>
                      <a:pt x="3108" y="8027"/>
                    </a:lnTo>
                    <a:lnTo>
                      <a:pt x="3279" y="8006"/>
                    </a:lnTo>
                    <a:lnTo>
                      <a:pt x="3555" y="7942"/>
                    </a:lnTo>
                    <a:lnTo>
                      <a:pt x="3598" y="7921"/>
                    </a:lnTo>
                    <a:lnTo>
                      <a:pt x="3640" y="7899"/>
                    </a:lnTo>
                    <a:lnTo>
                      <a:pt x="3662" y="7857"/>
                    </a:lnTo>
                    <a:lnTo>
                      <a:pt x="3683" y="7793"/>
                    </a:lnTo>
                    <a:lnTo>
                      <a:pt x="3662" y="7750"/>
                    </a:lnTo>
                    <a:lnTo>
                      <a:pt x="3640" y="7708"/>
                    </a:lnTo>
                    <a:lnTo>
                      <a:pt x="3577" y="7665"/>
                    </a:lnTo>
                    <a:lnTo>
                      <a:pt x="3534" y="7644"/>
                    </a:lnTo>
                    <a:lnTo>
                      <a:pt x="3172" y="7686"/>
                    </a:lnTo>
                    <a:lnTo>
                      <a:pt x="2981" y="7708"/>
                    </a:lnTo>
                    <a:lnTo>
                      <a:pt x="2853" y="7708"/>
                    </a:lnTo>
                    <a:lnTo>
                      <a:pt x="2704" y="7750"/>
                    </a:lnTo>
                    <a:lnTo>
                      <a:pt x="2533" y="7793"/>
                    </a:lnTo>
                    <a:lnTo>
                      <a:pt x="2257" y="7857"/>
                    </a:lnTo>
                    <a:lnTo>
                      <a:pt x="2172" y="7857"/>
                    </a:lnTo>
                    <a:lnTo>
                      <a:pt x="2001" y="7814"/>
                    </a:lnTo>
                    <a:lnTo>
                      <a:pt x="1852" y="7771"/>
                    </a:lnTo>
                    <a:lnTo>
                      <a:pt x="1639" y="7665"/>
                    </a:lnTo>
                    <a:lnTo>
                      <a:pt x="1469" y="7537"/>
                    </a:lnTo>
                    <a:lnTo>
                      <a:pt x="1363" y="7431"/>
                    </a:lnTo>
                    <a:lnTo>
                      <a:pt x="1299" y="7367"/>
                    </a:lnTo>
                    <a:lnTo>
                      <a:pt x="1171" y="7175"/>
                    </a:lnTo>
                    <a:lnTo>
                      <a:pt x="1064" y="7026"/>
                    </a:lnTo>
                    <a:lnTo>
                      <a:pt x="979" y="6899"/>
                    </a:lnTo>
                    <a:lnTo>
                      <a:pt x="830" y="6771"/>
                    </a:lnTo>
                    <a:lnTo>
                      <a:pt x="681" y="6664"/>
                    </a:lnTo>
                    <a:lnTo>
                      <a:pt x="596" y="6601"/>
                    </a:lnTo>
                    <a:lnTo>
                      <a:pt x="447" y="6494"/>
                    </a:lnTo>
                    <a:lnTo>
                      <a:pt x="405" y="6452"/>
                    </a:lnTo>
                    <a:lnTo>
                      <a:pt x="341" y="6388"/>
                    </a:lnTo>
                    <a:lnTo>
                      <a:pt x="277" y="6281"/>
                    </a:lnTo>
                    <a:lnTo>
                      <a:pt x="255" y="6217"/>
                    </a:lnTo>
                    <a:lnTo>
                      <a:pt x="277" y="6068"/>
                    </a:lnTo>
                    <a:lnTo>
                      <a:pt x="341" y="5770"/>
                    </a:lnTo>
                    <a:lnTo>
                      <a:pt x="362" y="5643"/>
                    </a:lnTo>
                    <a:lnTo>
                      <a:pt x="405" y="5494"/>
                    </a:lnTo>
                    <a:lnTo>
                      <a:pt x="426" y="5345"/>
                    </a:lnTo>
                    <a:lnTo>
                      <a:pt x="426" y="5174"/>
                    </a:lnTo>
                    <a:lnTo>
                      <a:pt x="405" y="5004"/>
                    </a:lnTo>
                    <a:lnTo>
                      <a:pt x="362" y="4834"/>
                    </a:lnTo>
                    <a:lnTo>
                      <a:pt x="341" y="4770"/>
                    </a:lnTo>
                    <a:lnTo>
                      <a:pt x="298" y="4599"/>
                    </a:lnTo>
                    <a:lnTo>
                      <a:pt x="298" y="4365"/>
                    </a:lnTo>
                    <a:lnTo>
                      <a:pt x="319" y="4152"/>
                    </a:lnTo>
                    <a:lnTo>
                      <a:pt x="405" y="3663"/>
                    </a:lnTo>
                    <a:lnTo>
                      <a:pt x="447" y="3407"/>
                    </a:lnTo>
                    <a:lnTo>
                      <a:pt x="511" y="3130"/>
                    </a:lnTo>
                    <a:lnTo>
                      <a:pt x="554" y="2854"/>
                    </a:lnTo>
                    <a:lnTo>
                      <a:pt x="554" y="2747"/>
                    </a:lnTo>
                    <a:lnTo>
                      <a:pt x="554" y="2598"/>
                    </a:lnTo>
                    <a:lnTo>
                      <a:pt x="532" y="2428"/>
                    </a:lnTo>
                    <a:lnTo>
                      <a:pt x="468" y="2151"/>
                    </a:lnTo>
                    <a:lnTo>
                      <a:pt x="405" y="1917"/>
                    </a:lnTo>
                    <a:lnTo>
                      <a:pt x="405" y="1576"/>
                    </a:lnTo>
                    <a:lnTo>
                      <a:pt x="447" y="1236"/>
                    </a:lnTo>
                    <a:lnTo>
                      <a:pt x="490" y="959"/>
                    </a:lnTo>
                    <a:lnTo>
                      <a:pt x="532" y="725"/>
                    </a:lnTo>
                    <a:lnTo>
                      <a:pt x="681" y="171"/>
                    </a:lnTo>
                    <a:lnTo>
                      <a:pt x="703" y="129"/>
                    </a:lnTo>
                    <a:lnTo>
                      <a:pt x="681" y="86"/>
                    </a:lnTo>
                    <a:lnTo>
                      <a:pt x="639" y="43"/>
                    </a:lnTo>
                    <a:lnTo>
                      <a:pt x="596" y="22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3017;p49">
                <a:extLst>
                  <a:ext uri="{FF2B5EF4-FFF2-40B4-BE49-F238E27FC236}">
                    <a16:creationId xmlns:a16="http://schemas.microsoft.com/office/drawing/2014/main" id="{601EBCFE-A03D-D86A-DD26-17018B7E07BD}"/>
                  </a:ext>
                </a:extLst>
              </p:cNvPr>
              <p:cNvSpPr/>
              <p:nvPr/>
            </p:nvSpPr>
            <p:spPr>
              <a:xfrm>
                <a:off x="5285434" y="3515137"/>
                <a:ext cx="34178" cy="75853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8176" fill="none" extrusionOk="0">
                    <a:moveTo>
                      <a:pt x="575" y="1"/>
                    </a:moveTo>
                    <a:lnTo>
                      <a:pt x="575" y="1"/>
                    </a:lnTo>
                    <a:lnTo>
                      <a:pt x="532" y="22"/>
                    </a:lnTo>
                    <a:lnTo>
                      <a:pt x="490" y="43"/>
                    </a:lnTo>
                    <a:lnTo>
                      <a:pt x="468" y="65"/>
                    </a:lnTo>
                    <a:lnTo>
                      <a:pt x="447" y="107"/>
                    </a:lnTo>
                    <a:lnTo>
                      <a:pt x="405" y="214"/>
                    </a:lnTo>
                    <a:lnTo>
                      <a:pt x="405" y="214"/>
                    </a:lnTo>
                    <a:lnTo>
                      <a:pt x="341" y="448"/>
                    </a:lnTo>
                    <a:lnTo>
                      <a:pt x="277" y="703"/>
                    </a:lnTo>
                    <a:lnTo>
                      <a:pt x="277" y="703"/>
                    </a:lnTo>
                    <a:lnTo>
                      <a:pt x="213" y="1023"/>
                    </a:lnTo>
                    <a:lnTo>
                      <a:pt x="213" y="1023"/>
                    </a:lnTo>
                    <a:lnTo>
                      <a:pt x="192" y="1193"/>
                    </a:lnTo>
                    <a:lnTo>
                      <a:pt x="192" y="1236"/>
                    </a:lnTo>
                    <a:lnTo>
                      <a:pt x="170" y="1342"/>
                    </a:lnTo>
                    <a:lnTo>
                      <a:pt x="170" y="1342"/>
                    </a:lnTo>
                    <a:lnTo>
                      <a:pt x="149" y="1619"/>
                    </a:lnTo>
                    <a:lnTo>
                      <a:pt x="149" y="1704"/>
                    </a:lnTo>
                    <a:lnTo>
                      <a:pt x="149" y="1768"/>
                    </a:lnTo>
                    <a:lnTo>
                      <a:pt x="149" y="1768"/>
                    </a:lnTo>
                    <a:lnTo>
                      <a:pt x="149" y="1896"/>
                    </a:lnTo>
                    <a:lnTo>
                      <a:pt x="170" y="2023"/>
                    </a:lnTo>
                    <a:lnTo>
                      <a:pt x="170" y="2023"/>
                    </a:lnTo>
                    <a:lnTo>
                      <a:pt x="192" y="2130"/>
                    </a:lnTo>
                    <a:lnTo>
                      <a:pt x="213" y="2236"/>
                    </a:lnTo>
                    <a:lnTo>
                      <a:pt x="234" y="2300"/>
                    </a:lnTo>
                    <a:lnTo>
                      <a:pt x="234" y="2300"/>
                    </a:lnTo>
                    <a:lnTo>
                      <a:pt x="298" y="2619"/>
                    </a:lnTo>
                    <a:lnTo>
                      <a:pt x="298" y="2619"/>
                    </a:lnTo>
                    <a:lnTo>
                      <a:pt x="298" y="2747"/>
                    </a:lnTo>
                    <a:lnTo>
                      <a:pt x="298" y="2747"/>
                    </a:lnTo>
                    <a:lnTo>
                      <a:pt x="298" y="2832"/>
                    </a:lnTo>
                    <a:lnTo>
                      <a:pt x="298" y="2832"/>
                    </a:lnTo>
                    <a:lnTo>
                      <a:pt x="255" y="3088"/>
                    </a:lnTo>
                    <a:lnTo>
                      <a:pt x="192" y="3322"/>
                    </a:lnTo>
                    <a:lnTo>
                      <a:pt x="192" y="3322"/>
                    </a:lnTo>
                    <a:lnTo>
                      <a:pt x="85" y="3918"/>
                    </a:lnTo>
                    <a:lnTo>
                      <a:pt x="85" y="3918"/>
                    </a:lnTo>
                    <a:lnTo>
                      <a:pt x="43" y="4195"/>
                    </a:lnTo>
                    <a:lnTo>
                      <a:pt x="21" y="4472"/>
                    </a:lnTo>
                    <a:lnTo>
                      <a:pt x="21" y="4472"/>
                    </a:lnTo>
                    <a:lnTo>
                      <a:pt x="21" y="4599"/>
                    </a:lnTo>
                    <a:lnTo>
                      <a:pt x="43" y="4727"/>
                    </a:lnTo>
                    <a:lnTo>
                      <a:pt x="43" y="4727"/>
                    </a:lnTo>
                    <a:lnTo>
                      <a:pt x="85" y="4812"/>
                    </a:lnTo>
                    <a:lnTo>
                      <a:pt x="85" y="4812"/>
                    </a:lnTo>
                    <a:lnTo>
                      <a:pt x="128" y="4983"/>
                    </a:lnTo>
                    <a:lnTo>
                      <a:pt x="170" y="5110"/>
                    </a:lnTo>
                    <a:lnTo>
                      <a:pt x="170" y="5110"/>
                    </a:lnTo>
                    <a:lnTo>
                      <a:pt x="170" y="5238"/>
                    </a:lnTo>
                    <a:lnTo>
                      <a:pt x="170" y="5366"/>
                    </a:lnTo>
                    <a:lnTo>
                      <a:pt x="170" y="5366"/>
                    </a:lnTo>
                    <a:lnTo>
                      <a:pt x="106" y="5664"/>
                    </a:lnTo>
                    <a:lnTo>
                      <a:pt x="64" y="5770"/>
                    </a:lnTo>
                    <a:lnTo>
                      <a:pt x="64" y="5834"/>
                    </a:lnTo>
                    <a:lnTo>
                      <a:pt x="64" y="5834"/>
                    </a:lnTo>
                    <a:lnTo>
                      <a:pt x="21" y="6068"/>
                    </a:lnTo>
                    <a:lnTo>
                      <a:pt x="21" y="6068"/>
                    </a:lnTo>
                    <a:lnTo>
                      <a:pt x="0" y="6153"/>
                    </a:lnTo>
                    <a:lnTo>
                      <a:pt x="0" y="6153"/>
                    </a:lnTo>
                    <a:lnTo>
                      <a:pt x="21" y="6281"/>
                    </a:lnTo>
                    <a:lnTo>
                      <a:pt x="21" y="6281"/>
                    </a:lnTo>
                    <a:lnTo>
                      <a:pt x="43" y="6366"/>
                    </a:lnTo>
                    <a:lnTo>
                      <a:pt x="64" y="6452"/>
                    </a:lnTo>
                    <a:lnTo>
                      <a:pt x="64" y="6452"/>
                    </a:lnTo>
                    <a:lnTo>
                      <a:pt x="106" y="6515"/>
                    </a:lnTo>
                    <a:lnTo>
                      <a:pt x="149" y="6579"/>
                    </a:lnTo>
                    <a:lnTo>
                      <a:pt x="149" y="6579"/>
                    </a:lnTo>
                    <a:lnTo>
                      <a:pt x="234" y="6664"/>
                    </a:lnTo>
                    <a:lnTo>
                      <a:pt x="319" y="6728"/>
                    </a:lnTo>
                    <a:lnTo>
                      <a:pt x="319" y="6728"/>
                    </a:lnTo>
                    <a:lnTo>
                      <a:pt x="490" y="6856"/>
                    </a:lnTo>
                    <a:lnTo>
                      <a:pt x="617" y="6941"/>
                    </a:lnTo>
                    <a:lnTo>
                      <a:pt x="617" y="6941"/>
                    </a:lnTo>
                    <a:lnTo>
                      <a:pt x="703" y="7026"/>
                    </a:lnTo>
                    <a:lnTo>
                      <a:pt x="703" y="7026"/>
                    </a:lnTo>
                    <a:lnTo>
                      <a:pt x="788" y="7112"/>
                    </a:lnTo>
                    <a:lnTo>
                      <a:pt x="788" y="7112"/>
                    </a:lnTo>
                    <a:lnTo>
                      <a:pt x="873" y="7239"/>
                    </a:lnTo>
                    <a:lnTo>
                      <a:pt x="915" y="7324"/>
                    </a:lnTo>
                    <a:lnTo>
                      <a:pt x="958" y="7388"/>
                    </a:lnTo>
                    <a:lnTo>
                      <a:pt x="958" y="7388"/>
                    </a:lnTo>
                    <a:lnTo>
                      <a:pt x="1064" y="7537"/>
                    </a:lnTo>
                    <a:lnTo>
                      <a:pt x="1064" y="7537"/>
                    </a:lnTo>
                    <a:lnTo>
                      <a:pt x="1192" y="7686"/>
                    </a:lnTo>
                    <a:lnTo>
                      <a:pt x="1192" y="7686"/>
                    </a:lnTo>
                    <a:lnTo>
                      <a:pt x="1341" y="7793"/>
                    </a:lnTo>
                    <a:lnTo>
                      <a:pt x="1469" y="7899"/>
                    </a:lnTo>
                    <a:lnTo>
                      <a:pt x="1469" y="7899"/>
                    </a:lnTo>
                    <a:lnTo>
                      <a:pt x="1639" y="7984"/>
                    </a:lnTo>
                    <a:lnTo>
                      <a:pt x="1810" y="8070"/>
                    </a:lnTo>
                    <a:lnTo>
                      <a:pt x="1810" y="8070"/>
                    </a:lnTo>
                    <a:lnTo>
                      <a:pt x="1959" y="8133"/>
                    </a:lnTo>
                    <a:lnTo>
                      <a:pt x="1959" y="8133"/>
                    </a:lnTo>
                    <a:lnTo>
                      <a:pt x="2108" y="8176"/>
                    </a:lnTo>
                    <a:lnTo>
                      <a:pt x="2278" y="8176"/>
                    </a:lnTo>
                    <a:lnTo>
                      <a:pt x="2278" y="8176"/>
                    </a:lnTo>
                    <a:lnTo>
                      <a:pt x="2406" y="8176"/>
                    </a:lnTo>
                    <a:lnTo>
                      <a:pt x="2512" y="8155"/>
                    </a:lnTo>
                    <a:lnTo>
                      <a:pt x="2682" y="8112"/>
                    </a:lnTo>
                    <a:lnTo>
                      <a:pt x="2682" y="8112"/>
                    </a:lnTo>
                    <a:lnTo>
                      <a:pt x="2895" y="8070"/>
                    </a:lnTo>
                    <a:lnTo>
                      <a:pt x="2981" y="8048"/>
                    </a:lnTo>
                    <a:lnTo>
                      <a:pt x="2981" y="8048"/>
                    </a:lnTo>
                    <a:lnTo>
                      <a:pt x="3108" y="8027"/>
                    </a:lnTo>
                    <a:lnTo>
                      <a:pt x="3108" y="8027"/>
                    </a:lnTo>
                    <a:lnTo>
                      <a:pt x="3279" y="8006"/>
                    </a:lnTo>
                    <a:lnTo>
                      <a:pt x="3279" y="8006"/>
                    </a:lnTo>
                    <a:lnTo>
                      <a:pt x="3555" y="7942"/>
                    </a:lnTo>
                    <a:lnTo>
                      <a:pt x="3555" y="7942"/>
                    </a:lnTo>
                    <a:lnTo>
                      <a:pt x="3598" y="7921"/>
                    </a:lnTo>
                    <a:lnTo>
                      <a:pt x="3640" y="7899"/>
                    </a:lnTo>
                    <a:lnTo>
                      <a:pt x="3662" y="7857"/>
                    </a:lnTo>
                    <a:lnTo>
                      <a:pt x="3683" y="7793"/>
                    </a:lnTo>
                    <a:lnTo>
                      <a:pt x="3683" y="7793"/>
                    </a:lnTo>
                    <a:lnTo>
                      <a:pt x="3662" y="7750"/>
                    </a:lnTo>
                    <a:lnTo>
                      <a:pt x="3640" y="7708"/>
                    </a:lnTo>
                    <a:lnTo>
                      <a:pt x="3577" y="7665"/>
                    </a:lnTo>
                    <a:lnTo>
                      <a:pt x="3534" y="7644"/>
                    </a:lnTo>
                    <a:lnTo>
                      <a:pt x="3534" y="7644"/>
                    </a:lnTo>
                    <a:lnTo>
                      <a:pt x="3172" y="7686"/>
                    </a:lnTo>
                    <a:lnTo>
                      <a:pt x="3172" y="7686"/>
                    </a:lnTo>
                    <a:lnTo>
                      <a:pt x="2981" y="7708"/>
                    </a:lnTo>
                    <a:lnTo>
                      <a:pt x="2853" y="7708"/>
                    </a:lnTo>
                    <a:lnTo>
                      <a:pt x="2853" y="7708"/>
                    </a:lnTo>
                    <a:lnTo>
                      <a:pt x="2704" y="7750"/>
                    </a:lnTo>
                    <a:lnTo>
                      <a:pt x="2533" y="7793"/>
                    </a:lnTo>
                    <a:lnTo>
                      <a:pt x="2533" y="7793"/>
                    </a:lnTo>
                    <a:lnTo>
                      <a:pt x="2257" y="7857"/>
                    </a:lnTo>
                    <a:lnTo>
                      <a:pt x="2257" y="7857"/>
                    </a:lnTo>
                    <a:lnTo>
                      <a:pt x="2172" y="7857"/>
                    </a:lnTo>
                    <a:lnTo>
                      <a:pt x="2172" y="7857"/>
                    </a:lnTo>
                    <a:lnTo>
                      <a:pt x="2001" y="7814"/>
                    </a:lnTo>
                    <a:lnTo>
                      <a:pt x="2001" y="7814"/>
                    </a:lnTo>
                    <a:lnTo>
                      <a:pt x="1852" y="7771"/>
                    </a:lnTo>
                    <a:lnTo>
                      <a:pt x="1852" y="7771"/>
                    </a:lnTo>
                    <a:lnTo>
                      <a:pt x="1639" y="7665"/>
                    </a:lnTo>
                    <a:lnTo>
                      <a:pt x="1639" y="7665"/>
                    </a:lnTo>
                    <a:lnTo>
                      <a:pt x="1469" y="7537"/>
                    </a:lnTo>
                    <a:lnTo>
                      <a:pt x="1469" y="7537"/>
                    </a:lnTo>
                    <a:lnTo>
                      <a:pt x="1363" y="7431"/>
                    </a:lnTo>
                    <a:lnTo>
                      <a:pt x="1363" y="7431"/>
                    </a:lnTo>
                    <a:lnTo>
                      <a:pt x="1299" y="7367"/>
                    </a:lnTo>
                    <a:lnTo>
                      <a:pt x="1299" y="7367"/>
                    </a:lnTo>
                    <a:lnTo>
                      <a:pt x="1171" y="7175"/>
                    </a:lnTo>
                    <a:lnTo>
                      <a:pt x="1171" y="7175"/>
                    </a:lnTo>
                    <a:lnTo>
                      <a:pt x="1064" y="7026"/>
                    </a:lnTo>
                    <a:lnTo>
                      <a:pt x="979" y="6899"/>
                    </a:lnTo>
                    <a:lnTo>
                      <a:pt x="979" y="6899"/>
                    </a:lnTo>
                    <a:lnTo>
                      <a:pt x="830" y="6771"/>
                    </a:lnTo>
                    <a:lnTo>
                      <a:pt x="681" y="6664"/>
                    </a:lnTo>
                    <a:lnTo>
                      <a:pt x="596" y="6601"/>
                    </a:lnTo>
                    <a:lnTo>
                      <a:pt x="447" y="6494"/>
                    </a:lnTo>
                    <a:lnTo>
                      <a:pt x="405" y="6452"/>
                    </a:lnTo>
                    <a:lnTo>
                      <a:pt x="405" y="6452"/>
                    </a:lnTo>
                    <a:lnTo>
                      <a:pt x="341" y="6388"/>
                    </a:lnTo>
                    <a:lnTo>
                      <a:pt x="341" y="6388"/>
                    </a:lnTo>
                    <a:lnTo>
                      <a:pt x="277" y="6281"/>
                    </a:lnTo>
                    <a:lnTo>
                      <a:pt x="255" y="6217"/>
                    </a:lnTo>
                    <a:lnTo>
                      <a:pt x="255" y="6217"/>
                    </a:lnTo>
                    <a:lnTo>
                      <a:pt x="277" y="6068"/>
                    </a:lnTo>
                    <a:lnTo>
                      <a:pt x="277" y="6068"/>
                    </a:lnTo>
                    <a:lnTo>
                      <a:pt x="341" y="5770"/>
                    </a:lnTo>
                    <a:lnTo>
                      <a:pt x="362" y="5643"/>
                    </a:lnTo>
                    <a:lnTo>
                      <a:pt x="362" y="5643"/>
                    </a:lnTo>
                    <a:lnTo>
                      <a:pt x="405" y="5494"/>
                    </a:lnTo>
                    <a:lnTo>
                      <a:pt x="426" y="5345"/>
                    </a:lnTo>
                    <a:lnTo>
                      <a:pt x="426" y="5345"/>
                    </a:lnTo>
                    <a:lnTo>
                      <a:pt x="426" y="5174"/>
                    </a:lnTo>
                    <a:lnTo>
                      <a:pt x="426" y="5174"/>
                    </a:lnTo>
                    <a:lnTo>
                      <a:pt x="405" y="5004"/>
                    </a:lnTo>
                    <a:lnTo>
                      <a:pt x="405" y="5004"/>
                    </a:lnTo>
                    <a:lnTo>
                      <a:pt x="362" y="4834"/>
                    </a:lnTo>
                    <a:lnTo>
                      <a:pt x="341" y="4770"/>
                    </a:lnTo>
                    <a:lnTo>
                      <a:pt x="341" y="4770"/>
                    </a:lnTo>
                    <a:lnTo>
                      <a:pt x="298" y="4599"/>
                    </a:lnTo>
                    <a:lnTo>
                      <a:pt x="298" y="4599"/>
                    </a:lnTo>
                    <a:lnTo>
                      <a:pt x="298" y="4365"/>
                    </a:lnTo>
                    <a:lnTo>
                      <a:pt x="319" y="4152"/>
                    </a:lnTo>
                    <a:lnTo>
                      <a:pt x="319" y="4152"/>
                    </a:lnTo>
                    <a:lnTo>
                      <a:pt x="405" y="3663"/>
                    </a:lnTo>
                    <a:lnTo>
                      <a:pt x="447" y="3407"/>
                    </a:lnTo>
                    <a:lnTo>
                      <a:pt x="511" y="3130"/>
                    </a:lnTo>
                    <a:lnTo>
                      <a:pt x="511" y="3130"/>
                    </a:lnTo>
                    <a:lnTo>
                      <a:pt x="554" y="2854"/>
                    </a:lnTo>
                    <a:lnTo>
                      <a:pt x="554" y="2854"/>
                    </a:lnTo>
                    <a:lnTo>
                      <a:pt x="554" y="2747"/>
                    </a:lnTo>
                    <a:lnTo>
                      <a:pt x="554" y="2747"/>
                    </a:lnTo>
                    <a:lnTo>
                      <a:pt x="554" y="2598"/>
                    </a:lnTo>
                    <a:lnTo>
                      <a:pt x="554" y="2598"/>
                    </a:lnTo>
                    <a:lnTo>
                      <a:pt x="532" y="2428"/>
                    </a:lnTo>
                    <a:lnTo>
                      <a:pt x="532" y="2428"/>
                    </a:lnTo>
                    <a:lnTo>
                      <a:pt x="468" y="2151"/>
                    </a:lnTo>
                    <a:lnTo>
                      <a:pt x="468" y="2151"/>
                    </a:lnTo>
                    <a:lnTo>
                      <a:pt x="405" y="1917"/>
                    </a:lnTo>
                    <a:lnTo>
                      <a:pt x="405" y="1917"/>
                    </a:lnTo>
                    <a:lnTo>
                      <a:pt x="405" y="1576"/>
                    </a:lnTo>
                    <a:lnTo>
                      <a:pt x="447" y="1236"/>
                    </a:lnTo>
                    <a:lnTo>
                      <a:pt x="447" y="1236"/>
                    </a:lnTo>
                    <a:lnTo>
                      <a:pt x="490" y="959"/>
                    </a:lnTo>
                    <a:lnTo>
                      <a:pt x="532" y="725"/>
                    </a:lnTo>
                    <a:lnTo>
                      <a:pt x="532" y="725"/>
                    </a:lnTo>
                    <a:lnTo>
                      <a:pt x="681" y="171"/>
                    </a:lnTo>
                    <a:lnTo>
                      <a:pt x="681" y="171"/>
                    </a:lnTo>
                    <a:lnTo>
                      <a:pt x="703" y="129"/>
                    </a:lnTo>
                    <a:lnTo>
                      <a:pt x="681" y="86"/>
                    </a:lnTo>
                    <a:lnTo>
                      <a:pt x="681" y="86"/>
                    </a:lnTo>
                    <a:lnTo>
                      <a:pt x="639" y="43"/>
                    </a:lnTo>
                    <a:lnTo>
                      <a:pt x="596" y="22"/>
                    </a:lnTo>
                    <a:lnTo>
                      <a:pt x="5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3018;p49">
                <a:extLst>
                  <a:ext uri="{FF2B5EF4-FFF2-40B4-BE49-F238E27FC236}">
                    <a16:creationId xmlns:a16="http://schemas.microsoft.com/office/drawing/2014/main" id="{8EB9DD2A-F9E8-E00C-83AF-D03B5E4612F2}"/>
                  </a:ext>
                </a:extLst>
              </p:cNvPr>
              <p:cNvSpPr/>
              <p:nvPr/>
            </p:nvSpPr>
            <p:spPr>
              <a:xfrm>
                <a:off x="5327105" y="3489469"/>
                <a:ext cx="13833" cy="5531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5962" extrusionOk="0">
                    <a:moveTo>
                      <a:pt x="106" y="0"/>
                    </a:moveTo>
                    <a:lnTo>
                      <a:pt x="43" y="22"/>
                    </a:lnTo>
                    <a:lnTo>
                      <a:pt x="21" y="64"/>
                    </a:lnTo>
                    <a:lnTo>
                      <a:pt x="0" y="128"/>
                    </a:lnTo>
                    <a:lnTo>
                      <a:pt x="0" y="171"/>
                    </a:lnTo>
                    <a:lnTo>
                      <a:pt x="21" y="213"/>
                    </a:lnTo>
                    <a:lnTo>
                      <a:pt x="64" y="256"/>
                    </a:lnTo>
                    <a:lnTo>
                      <a:pt x="106" y="256"/>
                    </a:lnTo>
                    <a:lnTo>
                      <a:pt x="277" y="341"/>
                    </a:lnTo>
                    <a:lnTo>
                      <a:pt x="426" y="405"/>
                    </a:lnTo>
                    <a:lnTo>
                      <a:pt x="596" y="533"/>
                    </a:lnTo>
                    <a:lnTo>
                      <a:pt x="788" y="703"/>
                    </a:lnTo>
                    <a:lnTo>
                      <a:pt x="937" y="873"/>
                    </a:lnTo>
                    <a:lnTo>
                      <a:pt x="1022" y="1001"/>
                    </a:lnTo>
                    <a:lnTo>
                      <a:pt x="1086" y="1150"/>
                    </a:lnTo>
                    <a:lnTo>
                      <a:pt x="1128" y="1299"/>
                    </a:lnTo>
                    <a:lnTo>
                      <a:pt x="1171" y="1427"/>
                    </a:lnTo>
                    <a:lnTo>
                      <a:pt x="1171" y="1618"/>
                    </a:lnTo>
                    <a:lnTo>
                      <a:pt x="1150" y="1874"/>
                    </a:lnTo>
                    <a:lnTo>
                      <a:pt x="1086" y="2193"/>
                    </a:lnTo>
                    <a:lnTo>
                      <a:pt x="1043" y="2385"/>
                    </a:lnTo>
                    <a:lnTo>
                      <a:pt x="979" y="2619"/>
                    </a:lnTo>
                    <a:lnTo>
                      <a:pt x="979" y="2810"/>
                    </a:lnTo>
                    <a:lnTo>
                      <a:pt x="958" y="2917"/>
                    </a:lnTo>
                    <a:lnTo>
                      <a:pt x="958" y="3023"/>
                    </a:lnTo>
                    <a:lnTo>
                      <a:pt x="915" y="3194"/>
                    </a:lnTo>
                    <a:lnTo>
                      <a:pt x="830" y="3449"/>
                    </a:lnTo>
                    <a:lnTo>
                      <a:pt x="745" y="3641"/>
                    </a:lnTo>
                    <a:lnTo>
                      <a:pt x="703" y="3726"/>
                    </a:lnTo>
                    <a:lnTo>
                      <a:pt x="660" y="3854"/>
                    </a:lnTo>
                    <a:lnTo>
                      <a:pt x="660" y="3918"/>
                    </a:lnTo>
                    <a:lnTo>
                      <a:pt x="660" y="3981"/>
                    </a:lnTo>
                    <a:lnTo>
                      <a:pt x="703" y="4109"/>
                    </a:lnTo>
                    <a:lnTo>
                      <a:pt x="745" y="4194"/>
                    </a:lnTo>
                    <a:lnTo>
                      <a:pt x="788" y="4258"/>
                    </a:lnTo>
                    <a:lnTo>
                      <a:pt x="937" y="4428"/>
                    </a:lnTo>
                    <a:lnTo>
                      <a:pt x="1001" y="4514"/>
                    </a:lnTo>
                    <a:lnTo>
                      <a:pt x="1043" y="4577"/>
                    </a:lnTo>
                    <a:lnTo>
                      <a:pt x="1064" y="4641"/>
                    </a:lnTo>
                    <a:lnTo>
                      <a:pt x="1128" y="4790"/>
                    </a:lnTo>
                    <a:lnTo>
                      <a:pt x="1150" y="4939"/>
                    </a:lnTo>
                    <a:lnTo>
                      <a:pt x="1150" y="5067"/>
                    </a:lnTo>
                    <a:lnTo>
                      <a:pt x="1150" y="5216"/>
                    </a:lnTo>
                    <a:lnTo>
                      <a:pt x="1128" y="5386"/>
                    </a:lnTo>
                    <a:lnTo>
                      <a:pt x="1086" y="5493"/>
                    </a:lnTo>
                    <a:lnTo>
                      <a:pt x="1043" y="5578"/>
                    </a:lnTo>
                    <a:lnTo>
                      <a:pt x="979" y="5621"/>
                    </a:lnTo>
                    <a:lnTo>
                      <a:pt x="915" y="5642"/>
                    </a:lnTo>
                    <a:lnTo>
                      <a:pt x="852" y="5663"/>
                    </a:lnTo>
                    <a:lnTo>
                      <a:pt x="809" y="5727"/>
                    </a:lnTo>
                    <a:lnTo>
                      <a:pt x="788" y="5770"/>
                    </a:lnTo>
                    <a:lnTo>
                      <a:pt x="809" y="5834"/>
                    </a:lnTo>
                    <a:lnTo>
                      <a:pt x="830" y="5897"/>
                    </a:lnTo>
                    <a:lnTo>
                      <a:pt x="852" y="5919"/>
                    </a:lnTo>
                    <a:lnTo>
                      <a:pt x="915" y="5961"/>
                    </a:lnTo>
                    <a:lnTo>
                      <a:pt x="958" y="5961"/>
                    </a:lnTo>
                    <a:lnTo>
                      <a:pt x="1043" y="5940"/>
                    </a:lnTo>
                    <a:lnTo>
                      <a:pt x="1128" y="5897"/>
                    </a:lnTo>
                    <a:lnTo>
                      <a:pt x="1235" y="5834"/>
                    </a:lnTo>
                    <a:lnTo>
                      <a:pt x="1320" y="5748"/>
                    </a:lnTo>
                    <a:lnTo>
                      <a:pt x="1405" y="5599"/>
                    </a:lnTo>
                    <a:lnTo>
                      <a:pt x="1448" y="5450"/>
                    </a:lnTo>
                    <a:lnTo>
                      <a:pt x="1469" y="5280"/>
                    </a:lnTo>
                    <a:lnTo>
                      <a:pt x="1490" y="5131"/>
                    </a:lnTo>
                    <a:lnTo>
                      <a:pt x="1469" y="4939"/>
                    </a:lnTo>
                    <a:lnTo>
                      <a:pt x="1426" y="4727"/>
                    </a:lnTo>
                    <a:lnTo>
                      <a:pt x="1363" y="4535"/>
                    </a:lnTo>
                    <a:lnTo>
                      <a:pt x="1299" y="4407"/>
                    </a:lnTo>
                    <a:lnTo>
                      <a:pt x="1214" y="4301"/>
                    </a:lnTo>
                    <a:lnTo>
                      <a:pt x="1171" y="4237"/>
                    </a:lnTo>
                    <a:lnTo>
                      <a:pt x="1086" y="4130"/>
                    </a:lnTo>
                    <a:lnTo>
                      <a:pt x="1022" y="4067"/>
                    </a:lnTo>
                    <a:lnTo>
                      <a:pt x="979" y="3960"/>
                    </a:lnTo>
                    <a:lnTo>
                      <a:pt x="958" y="3918"/>
                    </a:lnTo>
                    <a:lnTo>
                      <a:pt x="979" y="3790"/>
                    </a:lnTo>
                    <a:lnTo>
                      <a:pt x="1022" y="3662"/>
                    </a:lnTo>
                    <a:lnTo>
                      <a:pt x="1064" y="3577"/>
                    </a:lnTo>
                    <a:lnTo>
                      <a:pt x="1171" y="3258"/>
                    </a:lnTo>
                    <a:lnTo>
                      <a:pt x="1192" y="3151"/>
                    </a:lnTo>
                    <a:lnTo>
                      <a:pt x="1214" y="2981"/>
                    </a:lnTo>
                    <a:lnTo>
                      <a:pt x="1235" y="2853"/>
                    </a:lnTo>
                    <a:lnTo>
                      <a:pt x="1256" y="2640"/>
                    </a:lnTo>
                    <a:lnTo>
                      <a:pt x="1299" y="2385"/>
                    </a:lnTo>
                    <a:lnTo>
                      <a:pt x="1341" y="2236"/>
                    </a:lnTo>
                    <a:lnTo>
                      <a:pt x="1384" y="2044"/>
                    </a:lnTo>
                    <a:lnTo>
                      <a:pt x="1405" y="1874"/>
                    </a:lnTo>
                    <a:lnTo>
                      <a:pt x="1426" y="1703"/>
                    </a:lnTo>
                    <a:lnTo>
                      <a:pt x="1426" y="1533"/>
                    </a:lnTo>
                    <a:lnTo>
                      <a:pt x="1426" y="1363"/>
                    </a:lnTo>
                    <a:lnTo>
                      <a:pt x="1384" y="1193"/>
                    </a:lnTo>
                    <a:lnTo>
                      <a:pt x="1341" y="1065"/>
                    </a:lnTo>
                    <a:lnTo>
                      <a:pt x="1256" y="894"/>
                    </a:lnTo>
                    <a:lnTo>
                      <a:pt x="1171" y="788"/>
                    </a:lnTo>
                    <a:lnTo>
                      <a:pt x="1043" y="618"/>
                    </a:lnTo>
                    <a:lnTo>
                      <a:pt x="915" y="469"/>
                    </a:lnTo>
                    <a:lnTo>
                      <a:pt x="788" y="341"/>
                    </a:lnTo>
                    <a:lnTo>
                      <a:pt x="639" y="256"/>
                    </a:lnTo>
                    <a:lnTo>
                      <a:pt x="468" y="149"/>
                    </a:lnTo>
                    <a:lnTo>
                      <a:pt x="277" y="64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3019;p49">
                <a:extLst>
                  <a:ext uri="{FF2B5EF4-FFF2-40B4-BE49-F238E27FC236}">
                    <a16:creationId xmlns:a16="http://schemas.microsoft.com/office/drawing/2014/main" id="{1CC67511-F0EE-E5F2-1F26-088126DD7557}"/>
                  </a:ext>
                </a:extLst>
              </p:cNvPr>
              <p:cNvSpPr/>
              <p:nvPr/>
            </p:nvSpPr>
            <p:spPr>
              <a:xfrm>
                <a:off x="5327105" y="3489469"/>
                <a:ext cx="13833" cy="5531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5962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43" y="22"/>
                    </a:lnTo>
                    <a:lnTo>
                      <a:pt x="21" y="64"/>
                    </a:lnTo>
                    <a:lnTo>
                      <a:pt x="21" y="64"/>
                    </a:lnTo>
                    <a:lnTo>
                      <a:pt x="0" y="128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21" y="213"/>
                    </a:lnTo>
                    <a:lnTo>
                      <a:pt x="64" y="256"/>
                    </a:lnTo>
                    <a:lnTo>
                      <a:pt x="106" y="256"/>
                    </a:lnTo>
                    <a:lnTo>
                      <a:pt x="106" y="256"/>
                    </a:lnTo>
                    <a:lnTo>
                      <a:pt x="277" y="341"/>
                    </a:lnTo>
                    <a:lnTo>
                      <a:pt x="277" y="341"/>
                    </a:lnTo>
                    <a:lnTo>
                      <a:pt x="426" y="405"/>
                    </a:lnTo>
                    <a:lnTo>
                      <a:pt x="426" y="405"/>
                    </a:lnTo>
                    <a:lnTo>
                      <a:pt x="596" y="533"/>
                    </a:lnTo>
                    <a:lnTo>
                      <a:pt x="596" y="533"/>
                    </a:lnTo>
                    <a:lnTo>
                      <a:pt x="788" y="703"/>
                    </a:lnTo>
                    <a:lnTo>
                      <a:pt x="937" y="873"/>
                    </a:lnTo>
                    <a:lnTo>
                      <a:pt x="937" y="873"/>
                    </a:lnTo>
                    <a:lnTo>
                      <a:pt x="1022" y="1001"/>
                    </a:lnTo>
                    <a:lnTo>
                      <a:pt x="1022" y="1001"/>
                    </a:lnTo>
                    <a:lnTo>
                      <a:pt x="1086" y="1150"/>
                    </a:lnTo>
                    <a:lnTo>
                      <a:pt x="1086" y="1150"/>
                    </a:lnTo>
                    <a:lnTo>
                      <a:pt x="1128" y="1299"/>
                    </a:lnTo>
                    <a:lnTo>
                      <a:pt x="1128" y="1299"/>
                    </a:lnTo>
                    <a:lnTo>
                      <a:pt x="1171" y="1427"/>
                    </a:lnTo>
                    <a:lnTo>
                      <a:pt x="1171" y="1427"/>
                    </a:lnTo>
                    <a:lnTo>
                      <a:pt x="1171" y="1618"/>
                    </a:lnTo>
                    <a:lnTo>
                      <a:pt x="1171" y="1618"/>
                    </a:lnTo>
                    <a:lnTo>
                      <a:pt x="1150" y="1874"/>
                    </a:lnTo>
                    <a:lnTo>
                      <a:pt x="1150" y="1874"/>
                    </a:lnTo>
                    <a:lnTo>
                      <a:pt x="1086" y="2193"/>
                    </a:lnTo>
                    <a:lnTo>
                      <a:pt x="1043" y="2385"/>
                    </a:lnTo>
                    <a:lnTo>
                      <a:pt x="1043" y="2385"/>
                    </a:lnTo>
                    <a:lnTo>
                      <a:pt x="979" y="2619"/>
                    </a:lnTo>
                    <a:lnTo>
                      <a:pt x="979" y="2619"/>
                    </a:lnTo>
                    <a:lnTo>
                      <a:pt x="979" y="2810"/>
                    </a:lnTo>
                    <a:lnTo>
                      <a:pt x="958" y="2917"/>
                    </a:lnTo>
                    <a:lnTo>
                      <a:pt x="958" y="2917"/>
                    </a:lnTo>
                    <a:lnTo>
                      <a:pt x="958" y="3023"/>
                    </a:lnTo>
                    <a:lnTo>
                      <a:pt x="958" y="3023"/>
                    </a:lnTo>
                    <a:lnTo>
                      <a:pt x="915" y="3194"/>
                    </a:lnTo>
                    <a:lnTo>
                      <a:pt x="915" y="3194"/>
                    </a:lnTo>
                    <a:lnTo>
                      <a:pt x="830" y="3449"/>
                    </a:lnTo>
                    <a:lnTo>
                      <a:pt x="830" y="3449"/>
                    </a:lnTo>
                    <a:lnTo>
                      <a:pt x="745" y="3641"/>
                    </a:lnTo>
                    <a:lnTo>
                      <a:pt x="745" y="3641"/>
                    </a:lnTo>
                    <a:lnTo>
                      <a:pt x="703" y="3726"/>
                    </a:lnTo>
                    <a:lnTo>
                      <a:pt x="703" y="3726"/>
                    </a:lnTo>
                    <a:lnTo>
                      <a:pt x="660" y="3854"/>
                    </a:lnTo>
                    <a:lnTo>
                      <a:pt x="660" y="3918"/>
                    </a:lnTo>
                    <a:lnTo>
                      <a:pt x="660" y="3981"/>
                    </a:lnTo>
                    <a:lnTo>
                      <a:pt x="660" y="3981"/>
                    </a:lnTo>
                    <a:lnTo>
                      <a:pt x="703" y="4109"/>
                    </a:lnTo>
                    <a:lnTo>
                      <a:pt x="745" y="4194"/>
                    </a:lnTo>
                    <a:lnTo>
                      <a:pt x="745" y="4194"/>
                    </a:lnTo>
                    <a:lnTo>
                      <a:pt x="788" y="4258"/>
                    </a:lnTo>
                    <a:lnTo>
                      <a:pt x="788" y="4258"/>
                    </a:lnTo>
                    <a:lnTo>
                      <a:pt x="937" y="4428"/>
                    </a:lnTo>
                    <a:lnTo>
                      <a:pt x="1001" y="4514"/>
                    </a:lnTo>
                    <a:lnTo>
                      <a:pt x="1001" y="4514"/>
                    </a:lnTo>
                    <a:lnTo>
                      <a:pt x="1043" y="4577"/>
                    </a:lnTo>
                    <a:lnTo>
                      <a:pt x="1043" y="4577"/>
                    </a:lnTo>
                    <a:lnTo>
                      <a:pt x="1064" y="4641"/>
                    </a:lnTo>
                    <a:lnTo>
                      <a:pt x="1064" y="4641"/>
                    </a:lnTo>
                    <a:lnTo>
                      <a:pt x="1128" y="4790"/>
                    </a:lnTo>
                    <a:lnTo>
                      <a:pt x="1150" y="4939"/>
                    </a:lnTo>
                    <a:lnTo>
                      <a:pt x="1150" y="4939"/>
                    </a:lnTo>
                    <a:lnTo>
                      <a:pt x="1150" y="5067"/>
                    </a:lnTo>
                    <a:lnTo>
                      <a:pt x="1150" y="5067"/>
                    </a:lnTo>
                    <a:lnTo>
                      <a:pt x="1150" y="5216"/>
                    </a:lnTo>
                    <a:lnTo>
                      <a:pt x="1150" y="5216"/>
                    </a:lnTo>
                    <a:lnTo>
                      <a:pt x="1128" y="5386"/>
                    </a:lnTo>
                    <a:lnTo>
                      <a:pt x="1128" y="5386"/>
                    </a:lnTo>
                    <a:lnTo>
                      <a:pt x="1086" y="5493"/>
                    </a:lnTo>
                    <a:lnTo>
                      <a:pt x="1086" y="5493"/>
                    </a:lnTo>
                    <a:lnTo>
                      <a:pt x="1043" y="5578"/>
                    </a:lnTo>
                    <a:lnTo>
                      <a:pt x="1043" y="5578"/>
                    </a:lnTo>
                    <a:lnTo>
                      <a:pt x="979" y="5621"/>
                    </a:lnTo>
                    <a:lnTo>
                      <a:pt x="915" y="5642"/>
                    </a:lnTo>
                    <a:lnTo>
                      <a:pt x="915" y="5642"/>
                    </a:lnTo>
                    <a:lnTo>
                      <a:pt x="852" y="5663"/>
                    </a:lnTo>
                    <a:lnTo>
                      <a:pt x="809" y="5727"/>
                    </a:lnTo>
                    <a:lnTo>
                      <a:pt x="809" y="5727"/>
                    </a:lnTo>
                    <a:lnTo>
                      <a:pt x="788" y="5770"/>
                    </a:lnTo>
                    <a:lnTo>
                      <a:pt x="809" y="5834"/>
                    </a:lnTo>
                    <a:lnTo>
                      <a:pt x="809" y="5834"/>
                    </a:lnTo>
                    <a:lnTo>
                      <a:pt x="830" y="5897"/>
                    </a:lnTo>
                    <a:lnTo>
                      <a:pt x="852" y="5919"/>
                    </a:lnTo>
                    <a:lnTo>
                      <a:pt x="915" y="5961"/>
                    </a:lnTo>
                    <a:lnTo>
                      <a:pt x="958" y="5961"/>
                    </a:lnTo>
                    <a:lnTo>
                      <a:pt x="1043" y="5940"/>
                    </a:lnTo>
                    <a:lnTo>
                      <a:pt x="1043" y="5940"/>
                    </a:lnTo>
                    <a:lnTo>
                      <a:pt x="1128" y="5897"/>
                    </a:lnTo>
                    <a:lnTo>
                      <a:pt x="1128" y="5897"/>
                    </a:lnTo>
                    <a:lnTo>
                      <a:pt x="1235" y="5834"/>
                    </a:lnTo>
                    <a:lnTo>
                      <a:pt x="1235" y="5834"/>
                    </a:lnTo>
                    <a:lnTo>
                      <a:pt x="1320" y="5748"/>
                    </a:lnTo>
                    <a:lnTo>
                      <a:pt x="1320" y="5748"/>
                    </a:lnTo>
                    <a:lnTo>
                      <a:pt x="1405" y="5599"/>
                    </a:lnTo>
                    <a:lnTo>
                      <a:pt x="1405" y="5599"/>
                    </a:lnTo>
                    <a:lnTo>
                      <a:pt x="1448" y="5450"/>
                    </a:lnTo>
                    <a:lnTo>
                      <a:pt x="1448" y="5450"/>
                    </a:lnTo>
                    <a:lnTo>
                      <a:pt x="1469" y="5280"/>
                    </a:lnTo>
                    <a:lnTo>
                      <a:pt x="1469" y="5280"/>
                    </a:lnTo>
                    <a:lnTo>
                      <a:pt x="1490" y="5131"/>
                    </a:lnTo>
                    <a:lnTo>
                      <a:pt x="1490" y="5131"/>
                    </a:lnTo>
                    <a:lnTo>
                      <a:pt x="1469" y="4939"/>
                    </a:lnTo>
                    <a:lnTo>
                      <a:pt x="1469" y="4939"/>
                    </a:lnTo>
                    <a:lnTo>
                      <a:pt x="1426" y="4727"/>
                    </a:lnTo>
                    <a:lnTo>
                      <a:pt x="1363" y="4535"/>
                    </a:lnTo>
                    <a:lnTo>
                      <a:pt x="1363" y="4535"/>
                    </a:lnTo>
                    <a:lnTo>
                      <a:pt x="1299" y="4407"/>
                    </a:lnTo>
                    <a:lnTo>
                      <a:pt x="1214" y="4301"/>
                    </a:lnTo>
                    <a:lnTo>
                      <a:pt x="1171" y="4237"/>
                    </a:lnTo>
                    <a:lnTo>
                      <a:pt x="1086" y="4130"/>
                    </a:lnTo>
                    <a:lnTo>
                      <a:pt x="1086" y="4130"/>
                    </a:lnTo>
                    <a:lnTo>
                      <a:pt x="1022" y="4067"/>
                    </a:lnTo>
                    <a:lnTo>
                      <a:pt x="1022" y="4067"/>
                    </a:lnTo>
                    <a:lnTo>
                      <a:pt x="979" y="3960"/>
                    </a:lnTo>
                    <a:lnTo>
                      <a:pt x="979" y="3960"/>
                    </a:lnTo>
                    <a:lnTo>
                      <a:pt x="958" y="3918"/>
                    </a:lnTo>
                    <a:lnTo>
                      <a:pt x="958" y="3918"/>
                    </a:lnTo>
                    <a:lnTo>
                      <a:pt x="979" y="3790"/>
                    </a:lnTo>
                    <a:lnTo>
                      <a:pt x="1022" y="3662"/>
                    </a:lnTo>
                    <a:lnTo>
                      <a:pt x="1064" y="3577"/>
                    </a:lnTo>
                    <a:lnTo>
                      <a:pt x="1064" y="3577"/>
                    </a:lnTo>
                    <a:lnTo>
                      <a:pt x="1171" y="3258"/>
                    </a:lnTo>
                    <a:lnTo>
                      <a:pt x="1171" y="3258"/>
                    </a:lnTo>
                    <a:lnTo>
                      <a:pt x="1192" y="3151"/>
                    </a:lnTo>
                    <a:lnTo>
                      <a:pt x="1192" y="3151"/>
                    </a:lnTo>
                    <a:lnTo>
                      <a:pt x="1214" y="2981"/>
                    </a:lnTo>
                    <a:lnTo>
                      <a:pt x="1214" y="2981"/>
                    </a:lnTo>
                    <a:lnTo>
                      <a:pt x="1235" y="2853"/>
                    </a:lnTo>
                    <a:lnTo>
                      <a:pt x="1235" y="2853"/>
                    </a:lnTo>
                    <a:lnTo>
                      <a:pt x="1256" y="2640"/>
                    </a:lnTo>
                    <a:lnTo>
                      <a:pt x="1256" y="2640"/>
                    </a:lnTo>
                    <a:lnTo>
                      <a:pt x="1299" y="2385"/>
                    </a:lnTo>
                    <a:lnTo>
                      <a:pt x="1341" y="2236"/>
                    </a:lnTo>
                    <a:lnTo>
                      <a:pt x="1341" y="2236"/>
                    </a:lnTo>
                    <a:lnTo>
                      <a:pt x="1384" y="2044"/>
                    </a:lnTo>
                    <a:lnTo>
                      <a:pt x="1384" y="2044"/>
                    </a:lnTo>
                    <a:lnTo>
                      <a:pt x="1405" y="1874"/>
                    </a:lnTo>
                    <a:lnTo>
                      <a:pt x="1426" y="1703"/>
                    </a:lnTo>
                    <a:lnTo>
                      <a:pt x="1426" y="1533"/>
                    </a:lnTo>
                    <a:lnTo>
                      <a:pt x="1426" y="1363"/>
                    </a:lnTo>
                    <a:lnTo>
                      <a:pt x="1426" y="1363"/>
                    </a:lnTo>
                    <a:lnTo>
                      <a:pt x="1384" y="1193"/>
                    </a:lnTo>
                    <a:lnTo>
                      <a:pt x="1341" y="1065"/>
                    </a:lnTo>
                    <a:lnTo>
                      <a:pt x="1341" y="1065"/>
                    </a:lnTo>
                    <a:lnTo>
                      <a:pt x="1256" y="894"/>
                    </a:lnTo>
                    <a:lnTo>
                      <a:pt x="1256" y="894"/>
                    </a:lnTo>
                    <a:lnTo>
                      <a:pt x="1171" y="788"/>
                    </a:lnTo>
                    <a:lnTo>
                      <a:pt x="1171" y="788"/>
                    </a:lnTo>
                    <a:lnTo>
                      <a:pt x="1043" y="618"/>
                    </a:lnTo>
                    <a:lnTo>
                      <a:pt x="1043" y="618"/>
                    </a:lnTo>
                    <a:lnTo>
                      <a:pt x="915" y="469"/>
                    </a:lnTo>
                    <a:lnTo>
                      <a:pt x="915" y="469"/>
                    </a:lnTo>
                    <a:lnTo>
                      <a:pt x="788" y="341"/>
                    </a:lnTo>
                    <a:lnTo>
                      <a:pt x="639" y="256"/>
                    </a:lnTo>
                    <a:lnTo>
                      <a:pt x="639" y="256"/>
                    </a:lnTo>
                    <a:lnTo>
                      <a:pt x="468" y="149"/>
                    </a:lnTo>
                    <a:lnTo>
                      <a:pt x="277" y="64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3020;p49">
                <a:extLst>
                  <a:ext uri="{FF2B5EF4-FFF2-40B4-BE49-F238E27FC236}">
                    <a16:creationId xmlns:a16="http://schemas.microsoft.com/office/drawing/2014/main" id="{9051684C-32A7-B8F0-9EC0-A9502EAF416E}"/>
                  </a:ext>
                </a:extLst>
              </p:cNvPr>
              <p:cNvSpPr/>
              <p:nvPr/>
            </p:nvSpPr>
            <p:spPr>
              <a:xfrm>
                <a:off x="5350797" y="3530546"/>
                <a:ext cx="24307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5302" extrusionOk="0">
                    <a:moveTo>
                      <a:pt x="1853" y="0"/>
                    </a:moveTo>
                    <a:lnTo>
                      <a:pt x="1768" y="22"/>
                    </a:lnTo>
                    <a:lnTo>
                      <a:pt x="1725" y="64"/>
                    </a:lnTo>
                    <a:lnTo>
                      <a:pt x="1704" y="107"/>
                    </a:lnTo>
                    <a:lnTo>
                      <a:pt x="1704" y="171"/>
                    </a:lnTo>
                    <a:lnTo>
                      <a:pt x="1725" y="213"/>
                    </a:lnTo>
                    <a:lnTo>
                      <a:pt x="1832" y="448"/>
                    </a:lnTo>
                    <a:lnTo>
                      <a:pt x="1959" y="660"/>
                    </a:lnTo>
                    <a:lnTo>
                      <a:pt x="2045" y="767"/>
                    </a:lnTo>
                    <a:lnTo>
                      <a:pt x="2108" y="873"/>
                    </a:lnTo>
                    <a:lnTo>
                      <a:pt x="2236" y="1129"/>
                    </a:lnTo>
                    <a:lnTo>
                      <a:pt x="2257" y="1193"/>
                    </a:lnTo>
                    <a:lnTo>
                      <a:pt x="2321" y="1406"/>
                    </a:lnTo>
                    <a:lnTo>
                      <a:pt x="2321" y="1618"/>
                    </a:lnTo>
                    <a:lnTo>
                      <a:pt x="2321" y="1789"/>
                    </a:lnTo>
                    <a:lnTo>
                      <a:pt x="2236" y="2172"/>
                    </a:lnTo>
                    <a:lnTo>
                      <a:pt x="2130" y="2555"/>
                    </a:lnTo>
                    <a:lnTo>
                      <a:pt x="2023" y="2938"/>
                    </a:lnTo>
                    <a:lnTo>
                      <a:pt x="1981" y="3151"/>
                    </a:lnTo>
                    <a:lnTo>
                      <a:pt x="1917" y="3322"/>
                    </a:lnTo>
                    <a:lnTo>
                      <a:pt x="1853" y="3449"/>
                    </a:lnTo>
                    <a:lnTo>
                      <a:pt x="1725" y="3556"/>
                    </a:lnTo>
                    <a:lnTo>
                      <a:pt x="1619" y="3641"/>
                    </a:lnTo>
                    <a:lnTo>
                      <a:pt x="1448" y="3726"/>
                    </a:lnTo>
                    <a:lnTo>
                      <a:pt x="1299" y="3769"/>
                    </a:lnTo>
                    <a:lnTo>
                      <a:pt x="1129" y="3811"/>
                    </a:lnTo>
                    <a:lnTo>
                      <a:pt x="937" y="3875"/>
                    </a:lnTo>
                    <a:lnTo>
                      <a:pt x="831" y="3918"/>
                    </a:lnTo>
                    <a:lnTo>
                      <a:pt x="725" y="4003"/>
                    </a:lnTo>
                    <a:lnTo>
                      <a:pt x="618" y="4109"/>
                    </a:lnTo>
                    <a:lnTo>
                      <a:pt x="533" y="4237"/>
                    </a:lnTo>
                    <a:lnTo>
                      <a:pt x="469" y="4365"/>
                    </a:lnTo>
                    <a:lnTo>
                      <a:pt x="384" y="4556"/>
                    </a:lnTo>
                    <a:lnTo>
                      <a:pt x="320" y="4727"/>
                    </a:lnTo>
                    <a:lnTo>
                      <a:pt x="256" y="4833"/>
                    </a:lnTo>
                    <a:lnTo>
                      <a:pt x="107" y="4982"/>
                    </a:lnTo>
                    <a:lnTo>
                      <a:pt x="43" y="5046"/>
                    </a:lnTo>
                    <a:lnTo>
                      <a:pt x="22" y="5110"/>
                    </a:lnTo>
                    <a:lnTo>
                      <a:pt x="1" y="5174"/>
                    </a:lnTo>
                    <a:lnTo>
                      <a:pt x="22" y="5216"/>
                    </a:lnTo>
                    <a:lnTo>
                      <a:pt x="86" y="5280"/>
                    </a:lnTo>
                    <a:lnTo>
                      <a:pt x="171" y="5301"/>
                    </a:lnTo>
                    <a:lnTo>
                      <a:pt x="214" y="5301"/>
                    </a:lnTo>
                    <a:lnTo>
                      <a:pt x="256" y="5280"/>
                    </a:lnTo>
                    <a:lnTo>
                      <a:pt x="341" y="5216"/>
                    </a:lnTo>
                    <a:lnTo>
                      <a:pt x="427" y="5152"/>
                    </a:lnTo>
                    <a:lnTo>
                      <a:pt x="512" y="5025"/>
                    </a:lnTo>
                    <a:lnTo>
                      <a:pt x="597" y="4918"/>
                    </a:lnTo>
                    <a:lnTo>
                      <a:pt x="639" y="4748"/>
                    </a:lnTo>
                    <a:lnTo>
                      <a:pt x="703" y="4535"/>
                    </a:lnTo>
                    <a:lnTo>
                      <a:pt x="746" y="4450"/>
                    </a:lnTo>
                    <a:lnTo>
                      <a:pt x="874" y="4258"/>
                    </a:lnTo>
                    <a:lnTo>
                      <a:pt x="916" y="4216"/>
                    </a:lnTo>
                    <a:lnTo>
                      <a:pt x="1023" y="4152"/>
                    </a:lnTo>
                    <a:lnTo>
                      <a:pt x="1257" y="4088"/>
                    </a:lnTo>
                    <a:lnTo>
                      <a:pt x="1491" y="4003"/>
                    </a:lnTo>
                    <a:lnTo>
                      <a:pt x="1725" y="3896"/>
                    </a:lnTo>
                    <a:lnTo>
                      <a:pt x="1959" y="3747"/>
                    </a:lnTo>
                    <a:lnTo>
                      <a:pt x="2045" y="3641"/>
                    </a:lnTo>
                    <a:lnTo>
                      <a:pt x="2108" y="3556"/>
                    </a:lnTo>
                    <a:lnTo>
                      <a:pt x="2151" y="3492"/>
                    </a:lnTo>
                    <a:lnTo>
                      <a:pt x="2172" y="3407"/>
                    </a:lnTo>
                    <a:lnTo>
                      <a:pt x="2215" y="3300"/>
                    </a:lnTo>
                    <a:lnTo>
                      <a:pt x="2236" y="3215"/>
                    </a:lnTo>
                    <a:lnTo>
                      <a:pt x="2257" y="3109"/>
                    </a:lnTo>
                    <a:lnTo>
                      <a:pt x="2321" y="2832"/>
                    </a:lnTo>
                    <a:lnTo>
                      <a:pt x="2364" y="2683"/>
                    </a:lnTo>
                    <a:lnTo>
                      <a:pt x="2406" y="2555"/>
                    </a:lnTo>
                    <a:lnTo>
                      <a:pt x="2492" y="2257"/>
                    </a:lnTo>
                    <a:lnTo>
                      <a:pt x="2577" y="1980"/>
                    </a:lnTo>
                    <a:lnTo>
                      <a:pt x="2577" y="1895"/>
                    </a:lnTo>
                    <a:lnTo>
                      <a:pt x="2598" y="1831"/>
                    </a:lnTo>
                    <a:lnTo>
                      <a:pt x="2619" y="1682"/>
                    </a:lnTo>
                    <a:lnTo>
                      <a:pt x="2619" y="1406"/>
                    </a:lnTo>
                    <a:lnTo>
                      <a:pt x="2555" y="1150"/>
                    </a:lnTo>
                    <a:lnTo>
                      <a:pt x="2470" y="895"/>
                    </a:lnTo>
                    <a:lnTo>
                      <a:pt x="2385" y="746"/>
                    </a:lnTo>
                    <a:lnTo>
                      <a:pt x="2300" y="618"/>
                    </a:lnTo>
                    <a:lnTo>
                      <a:pt x="2130" y="341"/>
                    </a:lnTo>
                    <a:lnTo>
                      <a:pt x="2023" y="128"/>
                    </a:lnTo>
                    <a:lnTo>
                      <a:pt x="1981" y="64"/>
                    </a:lnTo>
                    <a:lnTo>
                      <a:pt x="1938" y="22"/>
                    </a:lnTo>
                    <a:lnTo>
                      <a:pt x="185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3021;p49">
                <a:extLst>
                  <a:ext uri="{FF2B5EF4-FFF2-40B4-BE49-F238E27FC236}">
                    <a16:creationId xmlns:a16="http://schemas.microsoft.com/office/drawing/2014/main" id="{2E188C07-FE3A-C47F-3D2C-8B9B3B18A0B2}"/>
                  </a:ext>
                </a:extLst>
              </p:cNvPr>
              <p:cNvSpPr/>
              <p:nvPr/>
            </p:nvSpPr>
            <p:spPr>
              <a:xfrm>
                <a:off x="5350797" y="3530546"/>
                <a:ext cx="24307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5302" fill="none" extrusionOk="0">
                    <a:moveTo>
                      <a:pt x="1853" y="0"/>
                    </a:moveTo>
                    <a:lnTo>
                      <a:pt x="1853" y="0"/>
                    </a:lnTo>
                    <a:lnTo>
                      <a:pt x="1768" y="22"/>
                    </a:lnTo>
                    <a:lnTo>
                      <a:pt x="1768" y="22"/>
                    </a:lnTo>
                    <a:lnTo>
                      <a:pt x="1725" y="64"/>
                    </a:lnTo>
                    <a:lnTo>
                      <a:pt x="1704" y="107"/>
                    </a:lnTo>
                    <a:lnTo>
                      <a:pt x="1704" y="171"/>
                    </a:lnTo>
                    <a:lnTo>
                      <a:pt x="1725" y="213"/>
                    </a:lnTo>
                    <a:lnTo>
                      <a:pt x="1725" y="213"/>
                    </a:lnTo>
                    <a:lnTo>
                      <a:pt x="1832" y="448"/>
                    </a:lnTo>
                    <a:lnTo>
                      <a:pt x="1959" y="660"/>
                    </a:lnTo>
                    <a:lnTo>
                      <a:pt x="2045" y="767"/>
                    </a:lnTo>
                    <a:lnTo>
                      <a:pt x="2108" y="873"/>
                    </a:lnTo>
                    <a:lnTo>
                      <a:pt x="2108" y="873"/>
                    </a:lnTo>
                    <a:lnTo>
                      <a:pt x="2236" y="1129"/>
                    </a:lnTo>
                    <a:lnTo>
                      <a:pt x="2257" y="1193"/>
                    </a:lnTo>
                    <a:lnTo>
                      <a:pt x="2257" y="1193"/>
                    </a:lnTo>
                    <a:lnTo>
                      <a:pt x="2321" y="1406"/>
                    </a:lnTo>
                    <a:lnTo>
                      <a:pt x="2321" y="1406"/>
                    </a:lnTo>
                    <a:lnTo>
                      <a:pt x="2321" y="1618"/>
                    </a:lnTo>
                    <a:lnTo>
                      <a:pt x="2321" y="1618"/>
                    </a:lnTo>
                    <a:lnTo>
                      <a:pt x="2321" y="1789"/>
                    </a:lnTo>
                    <a:lnTo>
                      <a:pt x="2321" y="1789"/>
                    </a:lnTo>
                    <a:lnTo>
                      <a:pt x="2236" y="2172"/>
                    </a:lnTo>
                    <a:lnTo>
                      <a:pt x="2130" y="2555"/>
                    </a:lnTo>
                    <a:lnTo>
                      <a:pt x="2130" y="2555"/>
                    </a:lnTo>
                    <a:lnTo>
                      <a:pt x="2023" y="2938"/>
                    </a:lnTo>
                    <a:lnTo>
                      <a:pt x="2023" y="2938"/>
                    </a:lnTo>
                    <a:lnTo>
                      <a:pt x="1981" y="3151"/>
                    </a:lnTo>
                    <a:lnTo>
                      <a:pt x="1917" y="3322"/>
                    </a:lnTo>
                    <a:lnTo>
                      <a:pt x="1917" y="3322"/>
                    </a:lnTo>
                    <a:lnTo>
                      <a:pt x="1853" y="3449"/>
                    </a:lnTo>
                    <a:lnTo>
                      <a:pt x="1853" y="3449"/>
                    </a:lnTo>
                    <a:lnTo>
                      <a:pt x="1725" y="3556"/>
                    </a:lnTo>
                    <a:lnTo>
                      <a:pt x="1725" y="3556"/>
                    </a:lnTo>
                    <a:lnTo>
                      <a:pt x="1619" y="3641"/>
                    </a:lnTo>
                    <a:lnTo>
                      <a:pt x="1619" y="3641"/>
                    </a:lnTo>
                    <a:lnTo>
                      <a:pt x="1448" y="3726"/>
                    </a:lnTo>
                    <a:lnTo>
                      <a:pt x="1448" y="3726"/>
                    </a:lnTo>
                    <a:lnTo>
                      <a:pt x="1299" y="3769"/>
                    </a:lnTo>
                    <a:lnTo>
                      <a:pt x="1129" y="3811"/>
                    </a:lnTo>
                    <a:lnTo>
                      <a:pt x="1129" y="3811"/>
                    </a:lnTo>
                    <a:lnTo>
                      <a:pt x="937" y="3875"/>
                    </a:lnTo>
                    <a:lnTo>
                      <a:pt x="937" y="3875"/>
                    </a:lnTo>
                    <a:lnTo>
                      <a:pt x="831" y="3918"/>
                    </a:lnTo>
                    <a:lnTo>
                      <a:pt x="725" y="4003"/>
                    </a:lnTo>
                    <a:lnTo>
                      <a:pt x="725" y="4003"/>
                    </a:lnTo>
                    <a:lnTo>
                      <a:pt x="618" y="4109"/>
                    </a:lnTo>
                    <a:lnTo>
                      <a:pt x="618" y="4109"/>
                    </a:lnTo>
                    <a:lnTo>
                      <a:pt x="533" y="4237"/>
                    </a:lnTo>
                    <a:lnTo>
                      <a:pt x="533" y="4237"/>
                    </a:lnTo>
                    <a:lnTo>
                      <a:pt x="469" y="4365"/>
                    </a:lnTo>
                    <a:lnTo>
                      <a:pt x="469" y="4365"/>
                    </a:lnTo>
                    <a:lnTo>
                      <a:pt x="384" y="4556"/>
                    </a:lnTo>
                    <a:lnTo>
                      <a:pt x="320" y="4727"/>
                    </a:lnTo>
                    <a:lnTo>
                      <a:pt x="320" y="4727"/>
                    </a:lnTo>
                    <a:lnTo>
                      <a:pt x="256" y="4833"/>
                    </a:lnTo>
                    <a:lnTo>
                      <a:pt x="256" y="4833"/>
                    </a:lnTo>
                    <a:lnTo>
                      <a:pt x="107" y="4982"/>
                    </a:lnTo>
                    <a:lnTo>
                      <a:pt x="107" y="4982"/>
                    </a:lnTo>
                    <a:lnTo>
                      <a:pt x="43" y="5046"/>
                    </a:lnTo>
                    <a:lnTo>
                      <a:pt x="22" y="5110"/>
                    </a:lnTo>
                    <a:lnTo>
                      <a:pt x="22" y="5110"/>
                    </a:lnTo>
                    <a:lnTo>
                      <a:pt x="1" y="5174"/>
                    </a:lnTo>
                    <a:lnTo>
                      <a:pt x="22" y="5216"/>
                    </a:lnTo>
                    <a:lnTo>
                      <a:pt x="22" y="5216"/>
                    </a:lnTo>
                    <a:lnTo>
                      <a:pt x="86" y="5280"/>
                    </a:lnTo>
                    <a:lnTo>
                      <a:pt x="171" y="5301"/>
                    </a:lnTo>
                    <a:lnTo>
                      <a:pt x="171" y="5301"/>
                    </a:lnTo>
                    <a:lnTo>
                      <a:pt x="214" y="5301"/>
                    </a:lnTo>
                    <a:lnTo>
                      <a:pt x="256" y="5280"/>
                    </a:lnTo>
                    <a:lnTo>
                      <a:pt x="256" y="5280"/>
                    </a:lnTo>
                    <a:lnTo>
                      <a:pt x="341" y="5216"/>
                    </a:lnTo>
                    <a:lnTo>
                      <a:pt x="427" y="5152"/>
                    </a:lnTo>
                    <a:lnTo>
                      <a:pt x="427" y="5152"/>
                    </a:lnTo>
                    <a:lnTo>
                      <a:pt x="512" y="5025"/>
                    </a:lnTo>
                    <a:lnTo>
                      <a:pt x="597" y="4918"/>
                    </a:lnTo>
                    <a:lnTo>
                      <a:pt x="597" y="4918"/>
                    </a:lnTo>
                    <a:lnTo>
                      <a:pt x="639" y="4748"/>
                    </a:lnTo>
                    <a:lnTo>
                      <a:pt x="639" y="4748"/>
                    </a:lnTo>
                    <a:lnTo>
                      <a:pt x="703" y="4535"/>
                    </a:lnTo>
                    <a:lnTo>
                      <a:pt x="746" y="4450"/>
                    </a:lnTo>
                    <a:lnTo>
                      <a:pt x="746" y="4450"/>
                    </a:lnTo>
                    <a:lnTo>
                      <a:pt x="874" y="4258"/>
                    </a:lnTo>
                    <a:lnTo>
                      <a:pt x="874" y="4258"/>
                    </a:lnTo>
                    <a:lnTo>
                      <a:pt x="916" y="4216"/>
                    </a:lnTo>
                    <a:lnTo>
                      <a:pt x="916" y="4216"/>
                    </a:lnTo>
                    <a:lnTo>
                      <a:pt x="1023" y="4152"/>
                    </a:lnTo>
                    <a:lnTo>
                      <a:pt x="1023" y="4152"/>
                    </a:lnTo>
                    <a:lnTo>
                      <a:pt x="1257" y="4088"/>
                    </a:lnTo>
                    <a:lnTo>
                      <a:pt x="1257" y="4088"/>
                    </a:lnTo>
                    <a:lnTo>
                      <a:pt x="1491" y="4003"/>
                    </a:lnTo>
                    <a:lnTo>
                      <a:pt x="1491" y="4003"/>
                    </a:lnTo>
                    <a:lnTo>
                      <a:pt x="1725" y="3896"/>
                    </a:lnTo>
                    <a:lnTo>
                      <a:pt x="1725" y="3896"/>
                    </a:lnTo>
                    <a:lnTo>
                      <a:pt x="1959" y="3747"/>
                    </a:lnTo>
                    <a:lnTo>
                      <a:pt x="1959" y="3747"/>
                    </a:lnTo>
                    <a:lnTo>
                      <a:pt x="2045" y="3641"/>
                    </a:lnTo>
                    <a:lnTo>
                      <a:pt x="2108" y="3556"/>
                    </a:lnTo>
                    <a:lnTo>
                      <a:pt x="2108" y="3556"/>
                    </a:lnTo>
                    <a:lnTo>
                      <a:pt x="2151" y="3492"/>
                    </a:lnTo>
                    <a:lnTo>
                      <a:pt x="2172" y="3407"/>
                    </a:lnTo>
                    <a:lnTo>
                      <a:pt x="2215" y="3300"/>
                    </a:lnTo>
                    <a:lnTo>
                      <a:pt x="2236" y="3215"/>
                    </a:lnTo>
                    <a:lnTo>
                      <a:pt x="2257" y="3109"/>
                    </a:lnTo>
                    <a:lnTo>
                      <a:pt x="2257" y="3109"/>
                    </a:lnTo>
                    <a:lnTo>
                      <a:pt x="2321" y="2832"/>
                    </a:lnTo>
                    <a:lnTo>
                      <a:pt x="2364" y="2683"/>
                    </a:lnTo>
                    <a:lnTo>
                      <a:pt x="2406" y="2555"/>
                    </a:lnTo>
                    <a:lnTo>
                      <a:pt x="2406" y="2555"/>
                    </a:lnTo>
                    <a:lnTo>
                      <a:pt x="2492" y="2257"/>
                    </a:lnTo>
                    <a:lnTo>
                      <a:pt x="2577" y="1980"/>
                    </a:lnTo>
                    <a:lnTo>
                      <a:pt x="2577" y="1895"/>
                    </a:lnTo>
                    <a:lnTo>
                      <a:pt x="2598" y="1831"/>
                    </a:lnTo>
                    <a:lnTo>
                      <a:pt x="2598" y="1831"/>
                    </a:lnTo>
                    <a:lnTo>
                      <a:pt x="2619" y="1682"/>
                    </a:lnTo>
                    <a:lnTo>
                      <a:pt x="2619" y="1682"/>
                    </a:lnTo>
                    <a:lnTo>
                      <a:pt x="2619" y="1406"/>
                    </a:lnTo>
                    <a:lnTo>
                      <a:pt x="2555" y="1150"/>
                    </a:lnTo>
                    <a:lnTo>
                      <a:pt x="2555" y="1150"/>
                    </a:lnTo>
                    <a:lnTo>
                      <a:pt x="2470" y="895"/>
                    </a:lnTo>
                    <a:lnTo>
                      <a:pt x="2470" y="895"/>
                    </a:lnTo>
                    <a:lnTo>
                      <a:pt x="2385" y="746"/>
                    </a:lnTo>
                    <a:lnTo>
                      <a:pt x="2300" y="618"/>
                    </a:lnTo>
                    <a:lnTo>
                      <a:pt x="2300" y="618"/>
                    </a:lnTo>
                    <a:lnTo>
                      <a:pt x="2130" y="341"/>
                    </a:lnTo>
                    <a:lnTo>
                      <a:pt x="2130" y="341"/>
                    </a:lnTo>
                    <a:lnTo>
                      <a:pt x="2023" y="128"/>
                    </a:lnTo>
                    <a:lnTo>
                      <a:pt x="1981" y="64"/>
                    </a:lnTo>
                    <a:lnTo>
                      <a:pt x="1981" y="64"/>
                    </a:lnTo>
                    <a:lnTo>
                      <a:pt x="1938" y="22"/>
                    </a:lnTo>
                    <a:lnTo>
                      <a:pt x="185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3022;p49">
                <a:extLst>
                  <a:ext uri="{FF2B5EF4-FFF2-40B4-BE49-F238E27FC236}">
                    <a16:creationId xmlns:a16="http://schemas.microsoft.com/office/drawing/2014/main" id="{2E466502-C3EE-214A-AC57-316167C13934}"/>
                  </a:ext>
                </a:extLst>
              </p:cNvPr>
              <p:cNvSpPr/>
              <p:nvPr/>
            </p:nvSpPr>
            <p:spPr>
              <a:xfrm>
                <a:off x="5302215" y="3526993"/>
                <a:ext cx="4351" cy="13638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70" extrusionOk="0">
                    <a:moveTo>
                      <a:pt x="107" y="0"/>
                    </a:moveTo>
                    <a:lnTo>
                      <a:pt x="64" y="43"/>
                    </a:lnTo>
                    <a:lnTo>
                      <a:pt x="43" y="85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1" y="447"/>
                    </a:lnTo>
                    <a:lnTo>
                      <a:pt x="1" y="596"/>
                    </a:lnTo>
                    <a:lnTo>
                      <a:pt x="22" y="767"/>
                    </a:lnTo>
                    <a:lnTo>
                      <a:pt x="64" y="937"/>
                    </a:lnTo>
                    <a:lnTo>
                      <a:pt x="107" y="1086"/>
                    </a:lnTo>
                    <a:lnTo>
                      <a:pt x="150" y="1235"/>
                    </a:lnTo>
                    <a:lnTo>
                      <a:pt x="235" y="1405"/>
                    </a:lnTo>
                    <a:lnTo>
                      <a:pt x="277" y="1448"/>
                    </a:lnTo>
                    <a:lnTo>
                      <a:pt x="341" y="1469"/>
                    </a:lnTo>
                    <a:lnTo>
                      <a:pt x="405" y="1448"/>
                    </a:lnTo>
                    <a:lnTo>
                      <a:pt x="448" y="1405"/>
                    </a:lnTo>
                    <a:lnTo>
                      <a:pt x="469" y="1363"/>
                    </a:lnTo>
                    <a:lnTo>
                      <a:pt x="469" y="1320"/>
                    </a:lnTo>
                    <a:lnTo>
                      <a:pt x="469" y="1278"/>
                    </a:lnTo>
                    <a:lnTo>
                      <a:pt x="384" y="1107"/>
                    </a:lnTo>
                    <a:lnTo>
                      <a:pt x="320" y="937"/>
                    </a:lnTo>
                    <a:lnTo>
                      <a:pt x="277" y="703"/>
                    </a:lnTo>
                    <a:lnTo>
                      <a:pt x="256" y="447"/>
                    </a:lnTo>
                    <a:lnTo>
                      <a:pt x="277" y="234"/>
                    </a:lnTo>
                    <a:lnTo>
                      <a:pt x="277" y="128"/>
                    </a:lnTo>
                    <a:lnTo>
                      <a:pt x="277" y="85"/>
                    </a:lnTo>
                    <a:lnTo>
                      <a:pt x="256" y="43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3023;p49">
                <a:extLst>
                  <a:ext uri="{FF2B5EF4-FFF2-40B4-BE49-F238E27FC236}">
                    <a16:creationId xmlns:a16="http://schemas.microsoft.com/office/drawing/2014/main" id="{04528901-89DA-112C-DA50-9755FB51C115}"/>
                  </a:ext>
                </a:extLst>
              </p:cNvPr>
              <p:cNvSpPr/>
              <p:nvPr/>
            </p:nvSpPr>
            <p:spPr>
              <a:xfrm>
                <a:off x="5302215" y="3526993"/>
                <a:ext cx="4351" cy="13638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70" fill="none" extrusionOk="0">
                    <a:moveTo>
                      <a:pt x="150" y="0"/>
                    </a:moveTo>
                    <a:lnTo>
                      <a:pt x="150" y="0"/>
                    </a:lnTo>
                    <a:lnTo>
                      <a:pt x="107" y="0"/>
                    </a:lnTo>
                    <a:lnTo>
                      <a:pt x="64" y="43"/>
                    </a:lnTo>
                    <a:lnTo>
                      <a:pt x="64" y="43"/>
                    </a:lnTo>
                    <a:lnTo>
                      <a:pt x="43" y="85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1" y="447"/>
                    </a:lnTo>
                    <a:lnTo>
                      <a:pt x="1" y="447"/>
                    </a:lnTo>
                    <a:lnTo>
                      <a:pt x="1" y="596"/>
                    </a:lnTo>
                    <a:lnTo>
                      <a:pt x="22" y="767"/>
                    </a:lnTo>
                    <a:lnTo>
                      <a:pt x="22" y="767"/>
                    </a:lnTo>
                    <a:lnTo>
                      <a:pt x="64" y="937"/>
                    </a:lnTo>
                    <a:lnTo>
                      <a:pt x="107" y="1086"/>
                    </a:lnTo>
                    <a:lnTo>
                      <a:pt x="107" y="1086"/>
                    </a:lnTo>
                    <a:lnTo>
                      <a:pt x="150" y="1235"/>
                    </a:lnTo>
                    <a:lnTo>
                      <a:pt x="235" y="1405"/>
                    </a:lnTo>
                    <a:lnTo>
                      <a:pt x="235" y="1405"/>
                    </a:lnTo>
                    <a:lnTo>
                      <a:pt x="277" y="1448"/>
                    </a:lnTo>
                    <a:lnTo>
                      <a:pt x="341" y="1469"/>
                    </a:lnTo>
                    <a:lnTo>
                      <a:pt x="341" y="1469"/>
                    </a:lnTo>
                    <a:lnTo>
                      <a:pt x="405" y="1448"/>
                    </a:lnTo>
                    <a:lnTo>
                      <a:pt x="405" y="1448"/>
                    </a:lnTo>
                    <a:lnTo>
                      <a:pt x="448" y="1405"/>
                    </a:lnTo>
                    <a:lnTo>
                      <a:pt x="469" y="1363"/>
                    </a:lnTo>
                    <a:lnTo>
                      <a:pt x="469" y="1320"/>
                    </a:lnTo>
                    <a:lnTo>
                      <a:pt x="469" y="1278"/>
                    </a:lnTo>
                    <a:lnTo>
                      <a:pt x="469" y="1278"/>
                    </a:lnTo>
                    <a:lnTo>
                      <a:pt x="384" y="1107"/>
                    </a:lnTo>
                    <a:lnTo>
                      <a:pt x="384" y="1107"/>
                    </a:lnTo>
                    <a:lnTo>
                      <a:pt x="320" y="937"/>
                    </a:lnTo>
                    <a:lnTo>
                      <a:pt x="320" y="937"/>
                    </a:lnTo>
                    <a:lnTo>
                      <a:pt x="277" y="703"/>
                    </a:lnTo>
                    <a:lnTo>
                      <a:pt x="277" y="703"/>
                    </a:lnTo>
                    <a:lnTo>
                      <a:pt x="256" y="447"/>
                    </a:lnTo>
                    <a:lnTo>
                      <a:pt x="256" y="447"/>
                    </a:lnTo>
                    <a:lnTo>
                      <a:pt x="277" y="234"/>
                    </a:lnTo>
                    <a:lnTo>
                      <a:pt x="277" y="128"/>
                    </a:lnTo>
                    <a:lnTo>
                      <a:pt x="277" y="128"/>
                    </a:lnTo>
                    <a:lnTo>
                      <a:pt x="277" y="85"/>
                    </a:lnTo>
                    <a:lnTo>
                      <a:pt x="256" y="43"/>
                    </a:lnTo>
                    <a:lnTo>
                      <a:pt x="256" y="43"/>
                    </a:lnTo>
                    <a:lnTo>
                      <a:pt x="213" y="0"/>
                    </a:lnTo>
                    <a:lnTo>
                      <a:pt x="15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36" name="Google Shape;5836;p52">
              <a:extLst>
                <a:ext uri="{FF2B5EF4-FFF2-40B4-BE49-F238E27FC236}">
                  <a16:creationId xmlns:a16="http://schemas.microsoft.com/office/drawing/2014/main" id="{222B50AD-8450-9D9F-207D-32B6AA0600DD}"/>
                </a:ext>
              </a:extLst>
            </p:cNvPr>
            <p:cNvSpPr/>
            <p:nvPr/>
          </p:nvSpPr>
          <p:spPr>
            <a:xfrm>
              <a:off x="6765212" y="3971050"/>
              <a:ext cx="1837073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177;p42">
              <a:extLst>
                <a:ext uri="{FF2B5EF4-FFF2-40B4-BE49-F238E27FC236}">
                  <a16:creationId xmlns:a16="http://schemas.microsoft.com/office/drawing/2014/main" id="{DC116AA0-4F59-4760-F1D1-A9CCCE9FE7FF}"/>
                </a:ext>
              </a:extLst>
            </p:cNvPr>
            <p:cNvSpPr txBox="1">
              <a:spLocks/>
            </p:cNvSpPr>
            <p:nvPr/>
          </p:nvSpPr>
          <p:spPr>
            <a:xfrm>
              <a:off x="6875304" y="4167898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5500"/>
                <a:t>7</a:t>
              </a:r>
            </a:p>
          </p:txBody>
        </p:sp>
      </p:grpSp>
      <p:grpSp>
        <p:nvGrpSpPr>
          <p:cNvPr id="1543" name="Group 1542">
            <a:extLst>
              <a:ext uri="{FF2B5EF4-FFF2-40B4-BE49-F238E27FC236}">
                <a16:creationId xmlns:a16="http://schemas.microsoft.com/office/drawing/2014/main" id="{867D4434-B950-EC33-9B44-1ABA103E6E38}"/>
              </a:ext>
            </a:extLst>
          </p:cNvPr>
          <p:cNvGrpSpPr/>
          <p:nvPr/>
        </p:nvGrpSpPr>
        <p:grpSpPr>
          <a:xfrm>
            <a:off x="4665201" y="3041497"/>
            <a:ext cx="1837073" cy="1981079"/>
            <a:chOff x="4743260" y="2882102"/>
            <a:chExt cx="1837073" cy="1981079"/>
          </a:xfrm>
        </p:grpSpPr>
        <p:grpSp>
          <p:nvGrpSpPr>
            <p:cNvPr id="962" name="Google Shape;1952;p46">
              <a:extLst>
                <a:ext uri="{FF2B5EF4-FFF2-40B4-BE49-F238E27FC236}">
                  <a16:creationId xmlns:a16="http://schemas.microsoft.com/office/drawing/2014/main" id="{3F39B7CE-F6F4-DB75-5C79-508F66D85C34}"/>
                </a:ext>
              </a:extLst>
            </p:cNvPr>
            <p:cNvGrpSpPr/>
            <p:nvPr/>
          </p:nvGrpSpPr>
          <p:grpSpPr>
            <a:xfrm rot="9851956">
              <a:off x="4779888" y="2882102"/>
              <a:ext cx="1572768" cy="1393974"/>
              <a:chOff x="1349550" y="2721300"/>
              <a:chExt cx="1647789" cy="1576377"/>
            </a:xfrm>
          </p:grpSpPr>
          <p:sp>
            <p:nvSpPr>
              <p:cNvPr id="963" name="Google Shape;1953;p46">
                <a:extLst>
                  <a:ext uri="{FF2B5EF4-FFF2-40B4-BE49-F238E27FC236}">
                    <a16:creationId xmlns:a16="http://schemas.microsoft.com/office/drawing/2014/main" id="{E58E9ACD-A868-2BA6-0352-99017B27E2D6}"/>
                  </a:ext>
                </a:extLst>
              </p:cNvPr>
              <p:cNvSpPr/>
              <p:nvPr/>
            </p:nvSpPr>
            <p:spPr>
              <a:xfrm>
                <a:off x="1356700" y="2728450"/>
                <a:ext cx="1633489" cy="1562077"/>
              </a:xfrm>
              <a:custGeom>
                <a:avLst/>
                <a:gdLst/>
                <a:ahLst/>
                <a:cxnLst/>
                <a:rect l="l" t="t" r="r" b="b"/>
                <a:pathLst>
                  <a:path w="22846" h="21848" extrusionOk="0">
                    <a:moveTo>
                      <a:pt x="0" y="0"/>
                    </a:moveTo>
                    <a:lnTo>
                      <a:pt x="4340" y="13468"/>
                    </a:lnTo>
                    <a:lnTo>
                      <a:pt x="4739" y="14640"/>
                    </a:lnTo>
                    <a:lnTo>
                      <a:pt x="5163" y="15812"/>
                    </a:lnTo>
                    <a:lnTo>
                      <a:pt x="5388" y="16411"/>
                    </a:lnTo>
                    <a:lnTo>
                      <a:pt x="5637" y="16985"/>
                    </a:lnTo>
                    <a:lnTo>
                      <a:pt x="5911" y="17533"/>
                    </a:lnTo>
                    <a:lnTo>
                      <a:pt x="6186" y="18082"/>
                    </a:lnTo>
                    <a:lnTo>
                      <a:pt x="6510" y="18606"/>
                    </a:lnTo>
                    <a:lnTo>
                      <a:pt x="6884" y="19129"/>
                    </a:lnTo>
                    <a:lnTo>
                      <a:pt x="7258" y="19628"/>
                    </a:lnTo>
                    <a:lnTo>
                      <a:pt x="7682" y="20102"/>
                    </a:lnTo>
                    <a:lnTo>
                      <a:pt x="8131" y="20526"/>
                    </a:lnTo>
                    <a:lnTo>
                      <a:pt x="8605" y="20900"/>
                    </a:lnTo>
                    <a:lnTo>
                      <a:pt x="9129" y="21249"/>
                    </a:lnTo>
                    <a:lnTo>
                      <a:pt x="9403" y="21399"/>
                    </a:lnTo>
                    <a:lnTo>
                      <a:pt x="9677" y="21549"/>
                    </a:lnTo>
                    <a:lnTo>
                      <a:pt x="9927" y="21648"/>
                    </a:lnTo>
                    <a:lnTo>
                      <a:pt x="10201" y="21748"/>
                    </a:lnTo>
                    <a:lnTo>
                      <a:pt x="10450" y="21798"/>
                    </a:lnTo>
                    <a:lnTo>
                      <a:pt x="10725" y="21848"/>
                    </a:lnTo>
                    <a:lnTo>
                      <a:pt x="10999" y="21848"/>
                    </a:lnTo>
                    <a:lnTo>
                      <a:pt x="11249" y="21798"/>
                    </a:lnTo>
                    <a:lnTo>
                      <a:pt x="11498" y="21723"/>
                    </a:lnTo>
                    <a:lnTo>
                      <a:pt x="11697" y="21574"/>
                    </a:lnTo>
                    <a:lnTo>
                      <a:pt x="11847" y="21449"/>
                    </a:lnTo>
                    <a:lnTo>
                      <a:pt x="11947" y="21324"/>
                    </a:lnTo>
                    <a:lnTo>
                      <a:pt x="12171" y="21050"/>
                    </a:lnTo>
                    <a:lnTo>
                      <a:pt x="12371" y="20775"/>
                    </a:lnTo>
                    <a:lnTo>
                      <a:pt x="12496" y="20651"/>
                    </a:lnTo>
                    <a:lnTo>
                      <a:pt x="12645" y="20551"/>
                    </a:lnTo>
                    <a:lnTo>
                      <a:pt x="12845" y="20426"/>
                    </a:lnTo>
                    <a:lnTo>
                      <a:pt x="13044" y="20351"/>
                    </a:lnTo>
                    <a:lnTo>
                      <a:pt x="13269" y="20302"/>
                    </a:lnTo>
                    <a:lnTo>
                      <a:pt x="13468" y="20202"/>
                    </a:lnTo>
                    <a:lnTo>
                      <a:pt x="13718" y="20077"/>
                    </a:lnTo>
                    <a:lnTo>
                      <a:pt x="13942" y="19903"/>
                    </a:lnTo>
                    <a:lnTo>
                      <a:pt x="14117" y="19703"/>
                    </a:lnTo>
                    <a:lnTo>
                      <a:pt x="14291" y="19479"/>
                    </a:lnTo>
                    <a:lnTo>
                      <a:pt x="14640" y="18980"/>
                    </a:lnTo>
                    <a:lnTo>
                      <a:pt x="14965" y="18506"/>
                    </a:lnTo>
                    <a:lnTo>
                      <a:pt x="15264" y="18132"/>
                    </a:lnTo>
                    <a:lnTo>
                      <a:pt x="15588" y="17808"/>
                    </a:lnTo>
                    <a:lnTo>
                      <a:pt x="15962" y="17508"/>
                    </a:lnTo>
                    <a:lnTo>
                      <a:pt x="16336" y="17234"/>
                    </a:lnTo>
                    <a:lnTo>
                      <a:pt x="16735" y="17009"/>
                    </a:lnTo>
                    <a:lnTo>
                      <a:pt x="17159" y="16785"/>
                    </a:lnTo>
                    <a:lnTo>
                      <a:pt x="17608" y="16561"/>
                    </a:lnTo>
                    <a:lnTo>
                      <a:pt x="18032" y="16386"/>
                    </a:lnTo>
                    <a:lnTo>
                      <a:pt x="18731" y="16087"/>
                    </a:lnTo>
                    <a:lnTo>
                      <a:pt x="19080" y="15912"/>
                    </a:lnTo>
                    <a:lnTo>
                      <a:pt x="19404" y="15737"/>
                    </a:lnTo>
                    <a:lnTo>
                      <a:pt x="19728" y="15538"/>
                    </a:lnTo>
                    <a:lnTo>
                      <a:pt x="20003" y="15289"/>
                    </a:lnTo>
                    <a:lnTo>
                      <a:pt x="20252" y="15039"/>
                    </a:lnTo>
                    <a:lnTo>
                      <a:pt x="20352" y="14890"/>
                    </a:lnTo>
                    <a:lnTo>
                      <a:pt x="20452" y="14740"/>
                    </a:lnTo>
                    <a:lnTo>
                      <a:pt x="20601" y="14466"/>
                    </a:lnTo>
                    <a:lnTo>
                      <a:pt x="20701" y="14191"/>
                    </a:lnTo>
                    <a:lnTo>
                      <a:pt x="20876" y="13642"/>
                    </a:lnTo>
                    <a:lnTo>
                      <a:pt x="20975" y="13368"/>
                    </a:lnTo>
                    <a:lnTo>
                      <a:pt x="21100" y="13119"/>
                    </a:lnTo>
                    <a:lnTo>
                      <a:pt x="21225" y="12869"/>
                    </a:lnTo>
                    <a:lnTo>
                      <a:pt x="21424" y="12645"/>
                    </a:lnTo>
                    <a:lnTo>
                      <a:pt x="21649" y="12470"/>
                    </a:lnTo>
                    <a:lnTo>
                      <a:pt x="21898" y="12296"/>
                    </a:lnTo>
                    <a:lnTo>
                      <a:pt x="22123" y="12146"/>
                    </a:lnTo>
                    <a:lnTo>
                      <a:pt x="22347" y="11947"/>
                    </a:lnTo>
                    <a:lnTo>
                      <a:pt x="22447" y="11822"/>
                    </a:lnTo>
                    <a:lnTo>
                      <a:pt x="22522" y="11672"/>
                    </a:lnTo>
                    <a:lnTo>
                      <a:pt x="22596" y="11547"/>
                    </a:lnTo>
                    <a:lnTo>
                      <a:pt x="22671" y="11398"/>
                    </a:lnTo>
                    <a:lnTo>
                      <a:pt x="22746" y="11074"/>
                    </a:lnTo>
                    <a:lnTo>
                      <a:pt x="22796" y="10749"/>
                    </a:lnTo>
                    <a:lnTo>
                      <a:pt x="22846" y="10425"/>
                    </a:lnTo>
                    <a:lnTo>
                      <a:pt x="22846" y="10101"/>
                    </a:lnTo>
                    <a:lnTo>
                      <a:pt x="22796" y="9777"/>
                    </a:lnTo>
                    <a:lnTo>
                      <a:pt x="22746" y="9602"/>
                    </a:lnTo>
                    <a:lnTo>
                      <a:pt x="22696" y="9452"/>
                    </a:lnTo>
                    <a:lnTo>
                      <a:pt x="22596" y="9303"/>
                    </a:lnTo>
                    <a:lnTo>
                      <a:pt x="22472" y="9153"/>
                    </a:lnTo>
                    <a:lnTo>
                      <a:pt x="22347" y="9004"/>
                    </a:lnTo>
                    <a:lnTo>
                      <a:pt x="22197" y="8904"/>
                    </a:lnTo>
                    <a:lnTo>
                      <a:pt x="22023" y="8779"/>
                    </a:lnTo>
                    <a:lnTo>
                      <a:pt x="21848" y="8704"/>
                    </a:lnTo>
                    <a:lnTo>
                      <a:pt x="21499" y="8555"/>
                    </a:lnTo>
                    <a:lnTo>
                      <a:pt x="21125" y="8455"/>
                    </a:lnTo>
                    <a:lnTo>
                      <a:pt x="20751" y="8380"/>
                    </a:lnTo>
                    <a:lnTo>
                      <a:pt x="20377" y="8305"/>
                    </a:lnTo>
                    <a:lnTo>
                      <a:pt x="19978" y="8230"/>
                    </a:lnTo>
                    <a:lnTo>
                      <a:pt x="19529" y="8081"/>
                    </a:lnTo>
                    <a:lnTo>
                      <a:pt x="19080" y="7906"/>
                    </a:lnTo>
                    <a:lnTo>
                      <a:pt x="18631" y="7707"/>
                    </a:lnTo>
                    <a:lnTo>
                      <a:pt x="18207" y="7482"/>
                    </a:lnTo>
                    <a:lnTo>
                      <a:pt x="17359" y="7033"/>
                    </a:lnTo>
                    <a:lnTo>
                      <a:pt x="16935" y="6834"/>
                    </a:lnTo>
                    <a:lnTo>
                      <a:pt x="16486" y="6634"/>
                    </a:lnTo>
                    <a:lnTo>
                      <a:pt x="16112" y="6509"/>
                    </a:lnTo>
                    <a:lnTo>
                      <a:pt x="15738" y="6410"/>
                    </a:lnTo>
                    <a:lnTo>
                      <a:pt x="15364" y="6335"/>
                    </a:lnTo>
                    <a:lnTo>
                      <a:pt x="14990" y="6210"/>
                    </a:lnTo>
                    <a:lnTo>
                      <a:pt x="14591" y="6061"/>
                    </a:lnTo>
                    <a:lnTo>
                      <a:pt x="14167" y="5911"/>
                    </a:lnTo>
                    <a:lnTo>
                      <a:pt x="13344" y="5562"/>
                    </a:lnTo>
                    <a:lnTo>
                      <a:pt x="11573" y="4863"/>
                    </a:lnTo>
                    <a:lnTo>
                      <a:pt x="9802" y="4140"/>
                    </a:lnTo>
                    <a:lnTo>
                      <a:pt x="8081" y="3417"/>
                    </a:lnTo>
                    <a:lnTo>
                      <a:pt x="6360" y="2644"/>
                    </a:lnTo>
                    <a:lnTo>
                      <a:pt x="4639" y="1871"/>
                    </a:lnTo>
                    <a:lnTo>
                      <a:pt x="2943" y="1072"/>
                    </a:lnTo>
                    <a:lnTo>
                      <a:pt x="2245" y="723"/>
                    </a:lnTo>
                    <a:lnTo>
                      <a:pt x="1522" y="399"/>
                    </a:lnTo>
                    <a:lnTo>
                      <a:pt x="1148" y="274"/>
                    </a:lnTo>
                    <a:lnTo>
                      <a:pt x="774" y="150"/>
                    </a:lnTo>
                    <a:lnTo>
                      <a:pt x="399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1954;p46">
                <a:extLst>
                  <a:ext uri="{FF2B5EF4-FFF2-40B4-BE49-F238E27FC236}">
                    <a16:creationId xmlns:a16="http://schemas.microsoft.com/office/drawing/2014/main" id="{CF2F1874-35DC-8E29-CB0B-4FCC35269FA4}"/>
                  </a:ext>
                </a:extLst>
              </p:cNvPr>
              <p:cNvSpPr/>
              <p:nvPr/>
            </p:nvSpPr>
            <p:spPr>
              <a:xfrm>
                <a:off x="1356700" y="2728450"/>
                <a:ext cx="1617473" cy="1481857"/>
              </a:xfrm>
              <a:custGeom>
                <a:avLst/>
                <a:gdLst/>
                <a:ahLst/>
                <a:cxnLst/>
                <a:rect l="l" t="t" r="r" b="b"/>
                <a:pathLst>
                  <a:path w="22622" h="20726" extrusionOk="0">
                    <a:moveTo>
                      <a:pt x="0" y="0"/>
                    </a:moveTo>
                    <a:lnTo>
                      <a:pt x="4340" y="13468"/>
                    </a:lnTo>
                    <a:lnTo>
                      <a:pt x="4739" y="14640"/>
                    </a:lnTo>
                    <a:lnTo>
                      <a:pt x="5163" y="15812"/>
                    </a:lnTo>
                    <a:lnTo>
                      <a:pt x="5388" y="16411"/>
                    </a:lnTo>
                    <a:lnTo>
                      <a:pt x="5637" y="16985"/>
                    </a:lnTo>
                    <a:lnTo>
                      <a:pt x="5911" y="17533"/>
                    </a:lnTo>
                    <a:lnTo>
                      <a:pt x="6186" y="18082"/>
                    </a:lnTo>
                    <a:lnTo>
                      <a:pt x="6410" y="18456"/>
                    </a:lnTo>
                    <a:lnTo>
                      <a:pt x="6659" y="18805"/>
                    </a:lnTo>
                    <a:lnTo>
                      <a:pt x="6909" y="19154"/>
                    </a:lnTo>
                    <a:lnTo>
                      <a:pt x="7158" y="19503"/>
                    </a:lnTo>
                    <a:lnTo>
                      <a:pt x="7433" y="19828"/>
                    </a:lnTo>
                    <a:lnTo>
                      <a:pt x="7732" y="20152"/>
                    </a:lnTo>
                    <a:lnTo>
                      <a:pt x="8031" y="20426"/>
                    </a:lnTo>
                    <a:lnTo>
                      <a:pt x="8355" y="20726"/>
                    </a:lnTo>
                    <a:lnTo>
                      <a:pt x="8355" y="20601"/>
                    </a:lnTo>
                    <a:lnTo>
                      <a:pt x="8330" y="20476"/>
                    </a:lnTo>
                    <a:lnTo>
                      <a:pt x="8281" y="20227"/>
                    </a:lnTo>
                    <a:lnTo>
                      <a:pt x="8231" y="19977"/>
                    </a:lnTo>
                    <a:lnTo>
                      <a:pt x="8206" y="19853"/>
                    </a:lnTo>
                    <a:lnTo>
                      <a:pt x="8206" y="19728"/>
                    </a:lnTo>
                    <a:lnTo>
                      <a:pt x="8231" y="19553"/>
                    </a:lnTo>
                    <a:lnTo>
                      <a:pt x="8306" y="19404"/>
                    </a:lnTo>
                    <a:lnTo>
                      <a:pt x="8405" y="19279"/>
                    </a:lnTo>
                    <a:lnTo>
                      <a:pt x="8530" y="19179"/>
                    </a:lnTo>
                    <a:lnTo>
                      <a:pt x="8680" y="19080"/>
                    </a:lnTo>
                    <a:lnTo>
                      <a:pt x="8829" y="19005"/>
                    </a:lnTo>
                    <a:lnTo>
                      <a:pt x="9004" y="18955"/>
                    </a:lnTo>
                    <a:lnTo>
                      <a:pt x="9178" y="18930"/>
                    </a:lnTo>
                    <a:lnTo>
                      <a:pt x="9503" y="18905"/>
                    </a:lnTo>
                    <a:lnTo>
                      <a:pt x="10201" y="18905"/>
                    </a:lnTo>
                    <a:lnTo>
                      <a:pt x="10525" y="18880"/>
                    </a:lnTo>
                    <a:lnTo>
                      <a:pt x="10825" y="18805"/>
                    </a:lnTo>
                    <a:lnTo>
                      <a:pt x="11099" y="18705"/>
                    </a:lnTo>
                    <a:lnTo>
                      <a:pt x="11348" y="18556"/>
                    </a:lnTo>
                    <a:lnTo>
                      <a:pt x="11598" y="18406"/>
                    </a:lnTo>
                    <a:lnTo>
                      <a:pt x="11847" y="18232"/>
                    </a:lnTo>
                    <a:lnTo>
                      <a:pt x="12072" y="18032"/>
                    </a:lnTo>
                    <a:lnTo>
                      <a:pt x="12520" y="17633"/>
                    </a:lnTo>
                    <a:lnTo>
                      <a:pt x="12969" y="17234"/>
                    </a:lnTo>
                    <a:lnTo>
                      <a:pt x="13443" y="16860"/>
                    </a:lnTo>
                    <a:lnTo>
                      <a:pt x="13942" y="16486"/>
                    </a:lnTo>
                    <a:lnTo>
                      <a:pt x="14441" y="16161"/>
                    </a:lnTo>
                    <a:lnTo>
                      <a:pt x="14940" y="15837"/>
                    </a:lnTo>
                    <a:lnTo>
                      <a:pt x="15463" y="15513"/>
                    </a:lnTo>
                    <a:lnTo>
                      <a:pt x="15987" y="15239"/>
                    </a:lnTo>
                    <a:lnTo>
                      <a:pt x="16536" y="14964"/>
                    </a:lnTo>
                    <a:lnTo>
                      <a:pt x="16860" y="14790"/>
                    </a:lnTo>
                    <a:lnTo>
                      <a:pt x="17184" y="14590"/>
                    </a:lnTo>
                    <a:lnTo>
                      <a:pt x="17334" y="14490"/>
                    </a:lnTo>
                    <a:lnTo>
                      <a:pt x="17459" y="14366"/>
                    </a:lnTo>
                    <a:lnTo>
                      <a:pt x="17558" y="14216"/>
                    </a:lnTo>
                    <a:lnTo>
                      <a:pt x="17633" y="14042"/>
                    </a:lnTo>
                    <a:lnTo>
                      <a:pt x="17683" y="13867"/>
                    </a:lnTo>
                    <a:lnTo>
                      <a:pt x="17708" y="13692"/>
                    </a:lnTo>
                    <a:lnTo>
                      <a:pt x="17733" y="13518"/>
                    </a:lnTo>
                    <a:lnTo>
                      <a:pt x="17783" y="13368"/>
                    </a:lnTo>
                    <a:lnTo>
                      <a:pt x="17833" y="13218"/>
                    </a:lnTo>
                    <a:lnTo>
                      <a:pt x="17908" y="13094"/>
                    </a:lnTo>
                    <a:lnTo>
                      <a:pt x="17982" y="12994"/>
                    </a:lnTo>
                    <a:lnTo>
                      <a:pt x="18082" y="12894"/>
                    </a:lnTo>
                    <a:lnTo>
                      <a:pt x="18332" y="12695"/>
                    </a:lnTo>
                    <a:lnTo>
                      <a:pt x="18581" y="12545"/>
                    </a:lnTo>
                    <a:lnTo>
                      <a:pt x="18830" y="12371"/>
                    </a:lnTo>
                    <a:lnTo>
                      <a:pt x="19105" y="12196"/>
                    </a:lnTo>
                    <a:lnTo>
                      <a:pt x="19329" y="12021"/>
                    </a:lnTo>
                    <a:lnTo>
                      <a:pt x="19454" y="11922"/>
                    </a:lnTo>
                    <a:lnTo>
                      <a:pt x="19529" y="11797"/>
                    </a:lnTo>
                    <a:lnTo>
                      <a:pt x="19653" y="11597"/>
                    </a:lnTo>
                    <a:lnTo>
                      <a:pt x="19728" y="11398"/>
                    </a:lnTo>
                    <a:lnTo>
                      <a:pt x="19803" y="11173"/>
                    </a:lnTo>
                    <a:lnTo>
                      <a:pt x="19853" y="10949"/>
                    </a:lnTo>
                    <a:lnTo>
                      <a:pt x="19928" y="10475"/>
                    </a:lnTo>
                    <a:lnTo>
                      <a:pt x="20003" y="10251"/>
                    </a:lnTo>
                    <a:lnTo>
                      <a:pt x="20102" y="10051"/>
                    </a:lnTo>
                    <a:lnTo>
                      <a:pt x="20227" y="9827"/>
                    </a:lnTo>
                    <a:lnTo>
                      <a:pt x="20402" y="9652"/>
                    </a:lnTo>
                    <a:lnTo>
                      <a:pt x="20601" y="9477"/>
                    </a:lnTo>
                    <a:lnTo>
                      <a:pt x="20826" y="9353"/>
                    </a:lnTo>
                    <a:lnTo>
                      <a:pt x="21075" y="9253"/>
                    </a:lnTo>
                    <a:lnTo>
                      <a:pt x="21324" y="9203"/>
                    </a:lnTo>
                    <a:lnTo>
                      <a:pt x="21599" y="9153"/>
                    </a:lnTo>
                    <a:lnTo>
                      <a:pt x="21848" y="9153"/>
                    </a:lnTo>
                    <a:lnTo>
                      <a:pt x="22048" y="9178"/>
                    </a:lnTo>
                    <a:lnTo>
                      <a:pt x="22247" y="9228"/>
                    </a:lnTo>
                    <a:lnTo>
                      <a:pt x="22447" y="9278"/>
                    </a:lnTo>
                    <a:lnTo>
                      <a:pt x="22621" y="9353"/>
                    </a:lnTo>
                    <a:lnTo>
                      <a:pt x="22522" y="9203"/>
                    </a:lnTo>
                    <a:lnTo>
                      <a:pt x="22397" y="9078"/>
                    </a:lnTo>
                    <a:lnTo>
                      <a:pt x="22272" y="8954"/>
                    </a:lnTo>
                    <a:lnTo>
                      <a:pt x="22148" y="8854"/>
                    </a:lnTo>
                    <a:lnTo>
                      <a:pt x="21823" y="8679"/>
                    </a:lnTo>
                    <a:lnTo>
                      <a:pt x="21499" y="8555"/>
                    </a:lnTo>
                    <a:lnTo>
                      <a:pt x="21125" y="8455"/>
                    </a:lnTo>
                    <a:lnTo>
                      <a:pt x="20751" y="8380"/>
                    </a:lnTo>
                    <a:lnTo>
                      <a:pt x="20377" y="8305"/>
                    </a:lnTo>
                    <a:lnTo>
                      <a:pt x="19978" y="8230"/>
                    </a:lnTo>
                    <a:lnTo>
                      <a:pt x="19529" y="8081"/>
                    </a:lnTo>
                    <a:lnTo>
                      <a:pt x="19080" y="7906"/>
                    </a:lnTo>
                    <a:lnTo>
                      <a:pt x="18631" y="7707"/>
                    </a:lnTo>
                    <a:lnTo>
                      <a:pt x="18207" y="7482"/>
                    </a:lnTo>
                    <a:lnTo>
                      <a:pt x="17359" y="7033"/>
                    </a:lnTo>
                    <a:lnTo>
                      <a:pt x="16935" y="6834"/>
                    </a:lnTo>
                    <a:lnTo>
                      <a:pt x="16486" y="6634"/>
                    </a:lnTo>
                    <a:lnTo>
                      <a:pt x="16112" y="6509"/>
                    </a:lnTo>
                    <a:lnTo>
                      <a:pt x="15738" y="6410"/>
                    </a:lnTo>
                    <a:lnTo>
                      <a:pt x="15364" y="6335"/>
                    </a:lnTo>
                    <a:lnTo>
                      <a:pt x="14990" y="6210"/>
                    </a:lnTo>
                    <a:lnTo>
                      <a:pt x="14591" y="6061"/>
                    </a:lnTo>
                    <a:lnTo>
                      <a:pt x="14167" y="5911"/>
                    </a:lnTo>
                    <a:lnTo>
                      <a:pt x="13344" y="5562"/>
                    </a:lnTo>
                    <a:lnTo>
                      <a:pt x="11573" y="4863"/>
                    </a:lnTo>
                    <a:lnTo>
                      <a:pt x="9802" y="4140"/>
                    </a:lnTo>
                    <a:lnTo>
                      <a:pt x="8081" y="3417"/>
                    </a:lnTo>
                    <a:lnTo>
                      <a:pt x="6360" y="2644"/>
                    </a:lnTo>
                    <a:lnTo>
                      <a:pt x="4639" y="1871"/>
                    </a:lnTo>
                    <a:lnTo>
                      <a:pt x="2943" y="1072"/>
                    </a:lnTo>
                    <a:lnTo>
                      <a:pt x="2245" y="723"/>
                    </a:lnTo>
                    <a:lnTo>
                      <a:pt x="1522" y="399"/>
                    </a:lnTo>
                    <a:lnTo>
                      <a:pt x="1148" y="274"/>
                    </a:lnTo>
                    <a:lnTo>
                      <a:pt x="774" y="150"/>
                    </a:lnTo>
                    <a:lnTo>
                      <a:pt x="399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1955;p46">
                <a:extLst>
                  <a:ext uri="{FF2B5EF4-FFF2-40B4-BE49-F238E27FC236}">
                    <a16:creationId xmlns:a16="http://schemas.microsoft.com/office/drawing/2014/main" id="{CF1EDEED-A1C8-FF4E-AD40-7215FC62B02A}"/>
                  </a:ext>
                </a:extLst>
              </p:cNvPr>
              <p:cNvSpPr/>
              <p:nvPr/>
            </p:nvSpPr>
            <p:spPr>
              <a:xfrm>
                <a:off x="1349550" y="2721300"/>
                <a:ext cx="1647789" cy="1576377"/>
              </a:xfrm>
              <a:custGeom>
                <a:avLst/>
                <a:gdLst/>
                <a:ahLst/>
                <a:cxnLst/>
                <a:rect l="l" t="t" r="r" b="b"/>
                <a:pathLst>
                  <a:path w="23046" h="22048" extrusionOk="0">
                    <a:moveTo>
                      <a:pt x="275" y="225"/>
                    </a:moveTo>
                    <a:lnTo>
                      <a:pt x="624" y="300"/>
                    </a:lnTo>
                    <a:lnTo>
                      <a:pt x="948" y="399"/>
                    </a:lnTo>
                    <a:lnTo>
                      <a:pt x="1298" y="499"/>
                    </a:lnTo>
                    <a:lnTo>
                      <a:pt x="1622" y="624"/>
                    </a:lnTo>
                    <a:lnTo>
                      <a:pt x="2295" y="923"/>
                    </a:lnTo>
                    <a:lnTo>
                      <a:pt x="2944" y="1222"/>
                    </a:lnTo>
                    <a:lnTo>
                      <a:pt x="2993" y="1247"/>
                    </a:lnTo>
                    <a:lnTo>
                      <a:pt x="4689" y="2070"/>
                    </a:lnTo>
                    <a:lnTo>
                      <a:pt x="6410" y="2843"/>
                    </a:lnTo>
                    <a:lnTo>
                      <a:pt x="8131" y="3617"/>
                    </a:lnTo>
                    <a:lnTo>
                      <a:pt x="9877" y="4340"/>
                    </a:lnTo>
                    <a:lnTo>
                      <a:pt x="11623" y="5063"/>
                    </a:lnTo>
                    <a:lnTo>
                      <a:pt x="13419" y="5762"/>
                    </a:lnTo>
                    <a:lnTo>
                      <a:pt x="14017" y="6011"/>
                    </a:lnTo>
                    <a:lnTo>
                      <a:pt x="14541" y="6210"/>
                    </a:lnTo>
                    <a:lnTo>
                      <a:pt x="15065" y="6410"/>
                    </a:lnTo>
                    <a:lnTo>
                      <a:pt x="15389" y="6510"/>
                    </a:lnTo>
                    <a:lnTo>
                      <a:pt x="15738" y="6609"/>
                    </a:lnTo>
                    <a:lnTo>
                      <a:pt x="16137" y="6709"/>
                    </a:lnTo>
                    <a:lnTo>
                      <a:pt x="16536" y="6834"/>
                    </a:lnTo>
                    <a:lnTo>
                      <a:pt x="16885" y="6984"/>
                    </a:lnTo>
                    <a:lnTo>
                      <a:pt x="17234" y="7158"/>
                    </a:lnTo>
                    <a:lnTo>
                      <a:pt x="17933" y="7507"/>
                    </a:lnTo>
                    <a:lnTo>
                      <a:pt x="18432" y="7782"/>
                    </a:lnTo>
                    <a:lnTo>
                      <a:pt x="18955" y="8031"/>
                    </a:lnTo>
                    <a:lnTo>
                      <a:pt x="19504" y="8256"/>
                    </a:lnTo>
                    <a:lnTo>
                      <a:pt x="19778" y="8355"/>
                    </a:lnTo>
                    <a:lnTo>
                      <a:pt x="20053" y="8430"/>
                    </a:lnTo>
                    <a:lnTo>
                      <a:pt x="20377" y="8505"/>
                    </a:lnTo>
                    <a:lnTo>
                      <a:pt x="20701" y="8580"/>
                    </a:lnTo>
                    <a:lnTo>
                      <a:pt x="21150" y="8655"/>
                    </a:lnTo>
                    <a:lnTo>
                      <a:pt x="21574" y="8754"/>
                    </a:lnTo>
                    <a:lnTo>
                      <a:pt x="21848" y="8854"/>
                    </a:lnTo>
                    <a:lnTo>
                      <a:pt x="21998" y="8929"/>
                    </a:lnTo>
                    <a:lnTo>
                      <a:pt x="22148" y="9029"/>
                    </a:lnTo>
                    <a:lnTo>
                      <a:pt x="22297" y="9153"/>
                    </a:lnTo>
                    <a:lnTo>
                      <a:pt x="22447" y="9278"/>
                    </a:lnTo>
                    <a:lnTo>
                      <a:pt x="22597" y="9428"/>
                    </a:lnTo>
                    <a:lnTo>
                      <a:pt x="22696" y="9602"/>
                    </a:lnTo>
                    <a:lnTo>
                      <a:pt x="22746" y="9752"/>
                    </a:lnTo>
                    <a:lnTo>
                      <a:pt x="22796" y="9902"/>
                    </a:lnTo>
                    <a:lnTo>
                      <a:pt x="22821" y="10226"/>
                    </a:lnTo>
                    <a:lnTo>
                      <a:pt x="22821" y="10525"/>
                    </a:lnTo>
                    <a:lnTo>
                      <a:pt x="22796" y="10824"/>
                    </a:lnTo>
                    <a:lnTo>
                      <a:pt x="22771" y="11049"/>
                    </a:lnTo>
                    <a:lnTo>
                      <a:pt x="22721" y="11273"/>
                    </a:lnTo>
                    <a:lnTo>
                      <a:pt x="22647" y="11473"/>
                    </a:lnTo>
                    <a:lnTo>
                      <a:pt x="22572" y="11647"/>
                    </a:lnTo>
                    <a:lnTo>
                      <a:pt x="22497" y="11822"/>
                    </a:lnTo>
                    <a:lnTo>
                      <a:pt x="22372" y="11972"/>
                    </a:lnTo>
                    <a:lnTo>
                      <a:pt x="22272" y="12071"/>
                    </a:lnTo>
                    <a:lnTo>
                      <a:pt x="22148" y="12171"/>
                    </a:lnTo>
                    <a:lnTo>
                      <a:pt x="21898" y="12321"/>
                    </a:lnTo>
                    <a:lnTo>
                      <a:pt x="21674" y="12495"/>
                    </a:lnTo>
                    <a:lnTo>
                      <a:pt x="21449" y="12670"/>
                    </a:lnTo>
                    <a:lnTo>
                      <a:pt x="21325" y="12795"/>
                    </a:lnTo>
                    <a:lnTo>
                      <a:pt x="21225" y="12944"/>
                    </a:lnTo>
                    <a:lnTo>
                      <a:pt x="21050" y="13269"/>
                    </a:lnTo>
                    <a:lnTo>
                      <a:pt x="20926" y="13593"/>
                    </a:lnTo>
                    <a:lnTo>
                      <a:pt x="20801" y="13917"/>
                    </a:lnTo>
                    <a:lnTo>
                      <a:pt x="20651" y="14366"/>
                    </a:lnTo>
                    <a:lnTo>
                      <a:pt x="20576" y="14590"/>
                    </a:lnTo>
                    <a:lnTo>
                      <a:pt x="20477" y="14790"/>
                    </a:lnTo>
                    <a:lnTo>
                      <a:pt x="20277" y="15064"/>
                    </a:lnTo>
                    <a:lnTo>
                      <a:pt x="20053" y="15289"/>
                    </a:lnTo>
                    <a:lnTo>
                      <a:pt x="19803" y="15513"/>
                    </a:lnTo>
                    <a:lnTo>
                      <a:pt x="19504" y="15713"/>
                    </a:lnTo>
                    <a:lnTo>
                      <a:pt x="19205" y="15887"/>
                    </a:lnTo>
                    <a:lnTo>
                      <a:pt x="18881" y="16037"/>
                    </a:lnTo>
                    <a:lnTo>
                      <a:pt x="18232" y="16311"/>
                    </a:lnTo>
                    <a:lnTo>
                      <a:pt x="18082" y="16386"/>
                    </a:lnTo>
                    <a:lnTo>
                      <a:pt x="17683" y="16561"/>
                    </a:lnTo>
                    <a:lnTo>
                      <a:pt x="17259" y="16760"/>
                    </a:lnTo>
                    <a:lnTo>
                      <a:pt x="16835" y="16985"/>
                    </a:lnTo>
                    <a:lnTo>
                      <a:pt x="16411" y="17234"/>
                    </a:lnTo>
                    <a:lnTo>
                      <a:pt x="16012" y="17508"/>
                    </a:lnTo>
                    <a:lnTo>
                      <a:pt x="15638" y="17808"/>
                    </a:lnTo>
                    <a:lnTo>
                      <a:pt x="15289" y="18157"/>
                    </a:lnTo>
                    <a:lnTo>
                      <a:pt x="14965" y="18531"/>
                    </a:lnTo>
                    <a:lnTo>
                      <a:pt x="14616" y="19030"/>
                    </a:lnTo>
                    <a:lnTo>
                      <a:pt x="14391" y="19404"/>
                    </a:lnTo>
                    <a:lnTo>
                      <a:pt x="14142" y="19728"/>
                    </a:lnTo>
                    <a:lnTo>
                      <a:pt x="14017" y="19878"/>
                    </a:lnTo>
                    <a:lnTo>
                      <a:pt x="13868" y="20003"/>
                    </a:lnTo>
                    <a:lnTo>
                      <a:pt x="13693" y="20127"/>
                    </a:lnTo>
                    <a:lnTo>
                      <a:pt x="13518" y="20202"/>
                    </a:lnTo>
                    <a:lnTo>
                      <a:pt x="13194" y="20327"/>
                    </a:lnTo>
                    <a:lnTo>
                      <a:pt x="12945" y="20427"/>
                    </a:lnTo>
                    <a:lnTo>
                      <a:pt x="12795" y="20476"/>
                    </a:lnTo>
                    <a:lnTo>
                      <a:pt x="12670" y="20551"/>
                    </a:lnTo>
                    <a:lnTo>
                      <a:pt x="12521" y="20676"/>
                    </a:lnTo>
                    <a:lnTo>
                      <a:pt x="12396" y="20801"/>
                    </a:lnTo>
                    <a:lnTo>
                      <a:pt x="12147" y="21125"/>
                    </a:lnTo>
                    <a:lnTo>
                      <a:pt x="11947" y="21374"/>
                    </a:lnTo>
                    <a:lnTo>
                      <a:pt x="11847" y="21499"/>
                    </a:lnTo>
                    <a:lnTo>
                      <a:pt x="11748" y="21599"/>
                    </a:lnTo>
                    <a:lnTo>
                      <a:pt x="11623" y="21674"/>
                    </a:lnTo>
                    <a:lnTo>
                      <a:pt x="11498" y="21748"/>
                    </a:lnTo>
                    <a:lnTo>
                      <a:pt x="11373" y="21773"/>
                    </a:lnTo>
                    <a:lnTo>
                      <a:pt x="11224" y="21823"/>
                    </a:lnTo>
                    <a:lnTo>
                      <a:pt x="10974" y="21848"/>
                    </a:lnTo>
                    <a:lnTo>
                      <a:pt x="10700" y="21823"/>
                    </a:lnTo>
                    <a:lnTo>
                      <a:pt x="10426" y="21773"/>
                    </a:lnTo>
                    <a:lnTo>
                      <a:pt x="10201" y="21698"/>
                    </a:lnTo>
                    <a:lnTo>
                      <a:pt x="9827" y="21549"/>
                    </a:lnTo>
                    <a:lnTo>
                      <a:pt x="9328" y="21275"/>
                    </a:lnTo>
                    <a:lnTo>
                      <a:pt x="8854" y="20975"/>
                    </a:lnTo>
                    <a:lnTo>
                      <a:pt x="8381" y="20601"/>
                    </a:lnTo>
                    <a:lnTo>
                      <a:pt x="7957" y="20202"/>
                    </a:lnTo>
                    <a:lnTo>
                      <a:pt x="7533" y="19753"/>
                    </a:lnTo>
                    <a:lnTo>
                      <a:pt x="7134" y="19254"/>
                    </a:lnTo>
                    <a:lnTo>
                      <a:pt x="6735" y="18706"/>
                    </a:lnTo>
                    <a:lnTo>
                      <a:pt x="6385" y="18132"/>
                    </a:lnTo>
                    <a:lnTo>
                      <a:pt x="6086" y="17583"/>
                    </a:lnTo>
                    <a:lnTo>
                      <a:pt x="5837" y="17010"/>
                    </a:lnTo>
                    <a:lnTo>
                      <a:pt x="5587" y="16461"/>
                    </a:lnTo>
                    <a:lnTo>
                      <a:pt x="5363" y="15862"/>
                    </a:lnTo>
                    <a:lnTo>
                      <a:pt x="4939" y="14690"/>
                    </a:lnTo>
                    <a:lnTo>
                      <a:pt x="4540" y="13518"/>
                    </a:lnTo>
                    <a:lnTo>
                      <a:pt x="275" y="225"/>
                    </a:lnTo>
                    <a:close/>
                    <a:moveTo>
                      <a:pt x="75" y="0"/>
                    </a:moveTo>
                    <a:lnTo>
                      <a:pt x="26" y="25"/>
                    </a:lnTo>
                    <a:lnTo>
                      <a:pt x="1" y="75"/>
                    </a:lnTo>
                    <a:lnTo>
                      <a:pt x="1" y="150"/>
                    </a:lnTo>
                    <a:lnTo>
                      <a:pt x="4340" y="13593"/>
                    </a:lnTo>
                    <a:lnTo>
                      <a:pt x="4739" y="14765"/>
                    </a:lnTo>
                    <a:lnTo>
                      <a:pt x="5163" y="15962"/>
                    </a:lnTo>
                    <a:lnTo>
                      <a:pt x="5388" y="16536"/>
                    </a:lnTo>
                    <a:lnTo>
                      <a:pt x="5637" y="17109"/>
                    </a:lnTo>
                    <a:lnTo>
                      <a:pt x="5912" y="17683"/>
                    </a:lnTo>
                    <a:lnTo>
                      <a:pt x="6211" y="18232"/>
                    </a:lnTo>
                    <a:lnTo>
                      <a:pt x="6560" y="18830"/>
                    </a:lnTo>
                    <a:lnTo>
                      <a:pt x="6959" y="19379"/>
                    </a:lnTo>
                    <a:lnTo>
                      <a:pt x="7358" y="19903"/>
                    </a:lnTo>
                    <a:lnTo>
                      <a:pt x="7807" y="20352"/>
                    </a:lnTo>
                    <a:lnTo>
                      <a:pt x="8256" y="20776"/>
                    </a:lnTo>
                    <a:lnTo>
                      <a:pt x="8730" y="21150"/>
                    </a:lnTo>
                    <a:lnTo>
                      <a:pt x="9229" y="21474"/>
                    </a:lnTo>
                    <a:lnTo>
                      <a:pt x="9727" y="21748"/>
                    </a:lnTo>
                    <a:lnTo>
                      <a:pt x="9902" y="21823"/>
                    </a:lnTo>
                    <a:lnTo>
                      <a:pt x="10151" y="21898"/>
                    </a:lnTo>
                    <a:lnTo>
                      <a:pt x="10401" y="21973"/>
                    </a:lnTo>
                    <a:lnTo>
                      <a:pt x="10700" y="22023"/>
                    </a:lnTo>
                    <a:lnTo>
                      <a:pt x="10999" y="22048"/>
                    </a:lnTo>
                    <a:lnTo>
                      <a:pt x="11299" y="22023"/>
                    </a:lnTo>
                    <a:lnTo>
                      <a:pt x="11448" y="21973"/>
                    </a:lnTo>
                    <a:lnTo>
                      <a:pt x="11598" y="21923"/>
                    </a:lnTo>
                    <a:lnTo>
                      <a:pt x="11748" y="21848"/>
                    </a:lnTo>
                    <a:lnTo>
                      <a:pt x="11872" y="21773"/>
                    </a:lnTo>
                    <a:lnTo>
                      <a:pt x="11997" y="21649"/>
                    </a:lnTo>
                    <a:lnTo>
                      <a:pt x="12122" y="21524"/>
                    </a:lnTo>
                    <a:lnTo>
                      <a:pt x="12321" y="21250"/>
                    </a:lnTo>
                    <a:lnTo>
                      <a:pt x="12546" y="20950"/>
                    </a:lnTo>
                    <a:lnTo>
                      <a:pt x="12670" y="20826"/>
                    </a:lnTo>
                    <a:lnTo>
                      <a:pt x="12795" y="20726"/>
                    </a:lnTo>
                    <a:lnTo>
                      <a:pt x="13020" y="20626"/>
                    </a:lnTo>
                    <a:lnTo>
                      <a:pt x="13269" y="20526"/>
                    </a:lnTo>
                    <a:lnTo>
                      <a:pt x="13444" y="20476"/>
                    </a:lnTo>
                    <a:lnTo>
                      <a:pt x="13618" y="20402"/>
                    </a:lnTo>
                    <a:lnTo>
                      <a:pt x="13818" y="20302"/>
                    </a:lnTo>
                    <a:lnTo>
                      <a:pt x="13992" y="20177"/>
                    </a:lnTo>
                    <a:lnTo>
                      <a:pt x="14142" y="20027"/>
                    </a:lnTo>
                    <a:lnTo>
                      <a:pt x="14291" y="19878"/>
                    </a:lnTo>
                    <a:lnTo>
                      <a:pt x="14566" y="19529"/>
                    </a:lnTo>
                    <a:lnTo>
                      <a:pt x="14815" y="19155"/>
                    </a:lnTo>
                    <a:lnTo>
                      <a:pt x="15139" y="18656"/>
                    </a:lnTo>
                    <a:lnTo>
                      <a:pt x="15439" y="18307"/>
                    </a:lnTo>
                    <a:lnTo>
                      <a:pt x="15788" y="17957"/>
                    </a:lnTo>
                    <a:lnTo>
                      <a:pt x="16162" y="17683"/>
                    </a:lnTo>
                    <a:lnTo>
                      <a:pt x="16536" y="17409"/>
                    </a:lnTo>
                    <a:lnTo>
                      <a:pt x="16935" y="17159"/>
                    </a:lnTo>
                    <a:lnTo>
                      <a:pt x="17359" y="16960"/>
                    </a:lnTo>
                    <a:lnTo>
                      <a:pt x="17758" y="16760"/>
                    </a:lnTo>
                    <a:lnTo>
                      <a:pt x="18182" y="16586"/>
                    </a:lnTo>
                    <a:lnTo>
                      <a:pt x="18307" y="16511"/>
                    </a:lnTo>
                    <a:lnTo>
                      <a:pt x="19005" y="16212"/>
                    </a:lnTo>
                    <a:lnTo>
                      <a:pt x="19329" y="16062"/>
                    </a:lnTo>
                    <a:lnTo>
                      <a:pt x="19654" y="15887"/>
                    </a:lnTo>
                    <a:lnTo>
                      <a:pt x="19953" y="15688"/>
                    </a:lnTo>
                    <a:lnTo>
                      <a:pt x="20202" y="15438"/>
                    </a:lnTo>
                    <a:lnTo>
                      <a:pt x="20452" y="15189"/>
                    </a:lnTo>
                    <a:lnTo>
                      <a:pt x="20651" y="14890"/>
                    </a:lnTo>
                    <a:lnTo>
                      <a:pt x="20776" y="14665"/>
                    </a:lnTo>
                    <a:lnTo>
                      <a:pt x="20851" y="14441"/>
                    </a:lnTo>
                    <a:lnTo>
                      <a:pt x="21000" y="13992"/>
                    </a:lnTo>
                    <a:lnTo>
                      <a:pt x="21125" y="13668"/>
                    </a:lnTo>
                    <a:lnTo>
                      <a:pt x="21225" y="13368"/>
                    </a:lnTo>
                    <a:lnTo>
                      <a:pt x="21400" y="13069"/>
                    </a:lnTo>
                    <a:lnTo>
                      <a:pt x="21474" y="12944"/>
                    </a:lnTo>
                    <a:lnTo>
                      <a:pt x="21599" y="12820"/>
                    </a:lnTo>
                    <a:lnTo>
                      <a:pt x="21799" y="12670"/>
                    </a:lnTo>
                    <a:lnTo>
                      <a:pt x="22023" y="12520"/>
                    </a:lnTo>
                    <a:lnTo>
                      <a:pt x="22272" y="12346"/>
                    </a:lnTo>
                    <a:lnTo>
                      <a:pt x="22397" y="12221"/>
                    </a:lnTo>
                    <a:lnTo>
                      <a:pt x="22522" y="12121"/>
                    </a:lnTo>
                    <a:lnTo>
                      <a:pt x="22647" y="11972"/>
                    </a:lnTo>
                    <a:lnTo>
                      <a:pt x="22721" y="11822"/>
                    </a:lnTo>
                    <a:lnTo>
                      <a:pt x="22796" y="11672"/>
                    </a:lnTo>
                    <a:lnTo>
                      <a:pt x="22871" y="11523"/>
                    </a:lnTo>
                    <a:lnTo>
                      <a:pt x="22946" y="11174"/>
                    </a:lnTo>
                    <a:lnTo>
                      <a:pt x="22996" y="10849"/>
                    </a:lnTo>
                    <a:lnTo>
                      <a:pt x="23046" y="10525"/>
                    </a:lnTo>
                    <a:lnTo>
                      <a:pt x="23046" y="10201"/>
                    </a:lnTo>
                    <a:lnTo>
                      <a:pt x="23021" y="10026"/>
                    </a:lnTo>
                    <a:lnTo>
                      <a:pt x="22996" y="9852"/>
                    </a:lnTo>
                    <a:lnTo>
                      <a:pt x="22946" y="9677"/>
                    </a:lnTo>
                    <a:lnTo>
                      <a:pt x="22896" y="9528"/>
                    </a:lnTo>
                    <a:lnTo>
                      <a:pt x="22796" y="9353"/>
                    </a:lnTo>
                    <a:lnTo>
                      <a:pt x="22696" y="9203"/>
                    </a:lnTo>
                    <a:lnTo>
                      <a:pt x="22547" y="9079"/>
                    </a:lnTo>
                    <a:lnTo>
                      <a:pt x="22397" y="8954"/>
                    </a:lnTo>
                    <a:lnTo>
                      <a:pt x="22248" y="8829"/>
                    </a:lnTo>
                    <a:lnTo>
                      <a:pt x="22048" y="8729"/>
                    </a:lnTo>
                    <a:lnTo>
                      <a:pt x="21848" y="8630"/>
                    </a:lnTo>
                    <a:lnTo>
                      <a:pt x="21624" y="8555"/>
                    </a:lnTo>
                    <a:lnTo>
                      <a:pt x="21200" y="8430"/>
                    </a:lnTo>
                    <a:lnTo>
                      <a:pt x="20751" y="8355"/>
                    </a:lnTo>
                    <a:lnTo>
                      <a:pt x="20128" y="8231"/>
                    </a:lnTo>
                    <a:lnTo>
                      <a:pt x="19828" y="8156"/>
                    </a:lnTo>
                    <a:lnTo>
                      <a:pt x="19579" y="8056"/>
                    </a:lnTo>
                    <a:lnTo>
                      <a:pt x="19030" y="7832"/>
                    </a:lnTo>
                    <a:lnTo>
                      <a:pt x="18531" y="7582"/>
                    </a:lnTo>
                    <a:lnTo>
                      <a:pt x="18033" y="7308"/>
                    </a:lnTo>
                    <a:lnTo>
                      <a:pt x="17334" y="6959"/>
                    </a:lnTo>
                    <a:lnTo>
                      <a:pt x="16985" y="6784"/>
                    </a:lnTo>
                    <a:lnTo>
                      <a:pt x="16636" y="6634"/>
                    </a:lnTo>
                    <a:lnTo>
                      <a:pt x="16212" y="6485"/>
                    </a:lnTo>
                    <a:lnTo>
                      <a:pt x="15788" y="6385"/>
                    </a:lnTo>
                    <a:lnTo>
                      <a:pt x="15464" y="6310"/>
                    </a:lnTo>
                    <a:lnTo>
                      <a:pt x="15139" y="6210"/>
                    </a:lnTo>
                    <a:lnTo>
                      <a:pt x="14616" y="6011"/>
                    </a:lnTo>
                    <a:lnTo>
                      <a:pt x="14092" y="5811"/>
                    </a:lnTo>
                    <a:lnTo>
                      <a:pt x="13493" y="5562"/>
                    </a:lnTo>
                    <a:lnTo>
                      <a:pt x="11723" y="4864"/>
                    </a:lnTo>
                    <a:lnTo>
                      <a:pt x="9952" y="4140"/>
                    </a:lnTo>
                    <a:lnTo>
                      <a:pt x="8231" y="3417"/>
                    </a:lnTo>
                    <a:lnTo>
                      <a:pt x="6510" y="2644"/>
                    </a:lnTo>
                    <a:lnTo>
                      <a:pt x="4789" y="1871"/>
                    </a:lnTo>
                    <a:lnTo>
                      <a:pt x="3093" y="1073"/>
                    </a:lnTo>
                    <a:lnTo>
                      <a:pt x="3018" y="1023"/>
                    </a:lnTo>
                    <a:lnTo>
                      <a:pt x="2320" y="699"/>
                    </a:lnTo>
                    <a:lnTo>
                      <a:pt x="1622" y="399"/>
                    </a:lnTo>
                    <a:lnTo>
                      <a:pt x="1248" y="275"/>
                    </a:lnTo>
                    <a:lnTo>
                      <a:pt x="874" y="150"/>
                    </a:lnTo>
                    <a:lnTo>
                      <a:pt x="499" y="50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1956;p46">
                <a:extLst>
                  <a:ext uri="{FF2B5EF4-FFF2-40B4-BE49-F238E27FC236}">
                    <a16:creationId xmlns:a16="http://schemas.microsoft.com/office/drawing/2014/main" id="{5585A801-AE87-10DD-596F-ABDE72920C8E}"/>
                  </a:ext>
                </a:extLst>
              </p:cNvPr>
              <p:cNvSpPr/>
              <p:nvPr/>
            </p:nvSpPr>
            <p:spPr>
              <a:xfrm>
                <a:off x="2683416" y="3286558"/>
                <a:ext cx="105248" cy="340686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4765" extrusionOk="0">
                    <a:moveTo>
                      <a:pt x="599" y="0"/>
                    </a:moveTo>
                    <a:lnTo>
                      <a:pt x="549" y="25"/>
                    </a:lnTo>
                    <a:lnTo>
                      <a:pt x="524" y="50"/>
                    </a:lnTo>
                    <a:lnTo>
                      <a:pt x="499" y="100"/>
                    </a:lnTo>
                    <a:lnTo>
                      <a:pt x="499" y="150"/>
                    </a:lnTo>
                    <a:lnTo>
                      <a:pt x="973" y="1222"/>
                    </a:lnTo>
                    <a:lnTo>
                      <a:pt x="1122" y="1597"/>
                    </a:lnTo>
                    <a:lnTo>
                      <a:pt x="1197" y="1771"/>
                    </a:lnTo>
                    <a:lnTo>
                      <a:pt x="1222" y="1946"/>
                    </a:lnTo>
                    <a:lnTo>
                      <a:pt x="1247" y="2220"/>
                    </a:lnTo>
                    <a:lnTo>
                      <a:pt x="1247" y="2470"/>
                    </a:lnTo>
                    <a:lnTo>
                      <a:pt x="1222" y="2744"/>
                    </a:lnTo>
                    <a:lnTo>
                      <a:pt x="1197" y="3018"/>
                    </a:lnTo>
                    <a:lnTo>
                      <a:pt x="1122" y="3442"/>
                    </a:lnTo>
                    <a:lnTo>
                      <a:pt x="1073" y="3617"/>
                    </a:lnTo>
                    <a:lnTo>
                      <a:pt x="998" y="3791"/>
                    </a:lnTo>
                    <a:lnTo>
                      <a:pt x="873" y="3991"/>
                    </a:lnTo>
                    <a:lnTo>
                      <a:pt x="748" y="4141"/>
                    </a:lnTo>
                    <a:lnTo>
                      <a:pt x="624" y="4240"/>
                    </a:lnTo>
                    <a:lnTo>
                      <a:pt x="449" y="4315"/>
                    </a:lnTo>
                    <a:lnTo>
                      <a:pt x="399" y="4340"/>
                    </a:lnTo>
                    <a:lnTo>
                      <a:pt x="274" y="4365"/>
                    </a:lnTo>
                    <a:lnTo>
                      <a:pt x="150" y="4415"/>
                    </a:lnTo>
                    <a:lnTo>
                      <a:pt x="75" y="4515"/>
                    </a:lnTo>
                    <a:lnTo>
                      <a:pt x="25" y="4565"/>
                    </a:lnTo>
                    <a:lnTo>
                      <a:pt x="0" y="4639"/>
                    </a:lnTo>
                    <a:lnTo>
                      <a:pt x="0" y="4664"/>
                    </a:lnTo>
                    <a:lnTo>
                      <a:pt x="25" y="4714"/>
                    </a:lnTo>
                    <a:lnTo>
                      <a:pt x="50" y="4739"/>
                    </a:lnTo>
                    <a:lnTo>
                      <a:pt x="100" y="4764"/>
                    </a:lnTo>
                    <a:lnTo>
                      <a:pt x="125" y="4764"/>
                    </a:lnTo>
                    <a:lnTo>
                      <a:pt x="175" y="4739"/>
                    </a:lnTo>
                    <a:lnTo>
                      <a:pt x="200" y="4714"/>
                    </a:lnTo>
                    <a:lnTo>
                      <a:pt x="225" y="4664"/>
                    </a:lnTo>
                    <a:lnTo>
                      <a:pt x="249" y="4639"/>
                    </a:lnTo>
                    <a:lnTo>
                      <a:pt x="299" y="4589"/>
                    </a:lnTo>
                    <a:lnTo>
                      <a:pt x="449" y="4540"/>
                    </a:lnTo>
                    <a:lnTo>
                      <a:pt x="524" y="4515"/>
                    </a:lnTo>
                    <a:lnTo>
                      <a:pt x="723" y="4440"/>
                    </a:lnTo>
                    <a:lnTo>
                      <a:pt x="898" y="4290"/>
                    </a:lnTo>
                    <a:lnTo>
                      <a:pt x="1048" y="4116"/>
                    </a:lnTo>
                    <a:lnTo>
                      <a:pt x="1172" y="3891"/>
                    </a:lnTo>
                    <a:lnTo>
                      <a:pt x="1272" y="3692"/>
                    </a:lnTo>
                    <a:lnTo>
                      <a:pt x="1322" y="3492"/>
                    </a:lnTo>
                    <a:lnTo>
                      <a:pt x="1397" y="3043"/>
                    </a:lnTo>
                    <a:lnTo>
                      <a:pt x="1447" y="2769"/>
                    </a:lnTo>
                    <a:lnTo>
                      <a:pt x="1472" y="2470"/>
                    </a:lnTo>
                    <a:lnTo>
                      <a:pt x="1472" y="2195"/>
                    </a:lnTo>
                    <a:lnTo>
                      <a:pt x="1447" y="1921"/>
                    </a:lnTo>
                    <a:lnTo>
                      <a:pt x="1397" y="1721"/>
                    </a:lnTo>
                    <a:lnTo>
                      <a:pt x="1322" y="1522"/>
                    </a:lnTo>
                    <a:lnTo>
                      <a:pt x="1172" y="1148"/>
                    </a:lnTo>
                    <a:lnTo>
                      <a:pt x="698" y="75"/>
                    </a:lnTo>
                    <a:lnTo>
                      <a:pt x="673" y="25"/>
                    </a:lnTo>
                    <a:lnTo>
                      <a:pt x="649" y="25"/>
                    </a:ln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1957;p46">
                <a:extLst>
                  <a:ext uri="{FF2B5EF4-FFF2-40B4-BE49-F238E27FC236}">
                    <a16:creationId xmlns:a16="http://schemas.microsoft.com/office/drawing/2014/main" id="{613BD8DC-2AD2-9501-A7C4-54695135FEB8}"/>
                  </a:ext>
                </a:extLst>
              </p:cNvPr>
              <p:cNvSpPr/>
              <p:nvPr/>
            </p:nvSpPr>
            <p:spPr>
              <a:xfrm>
                <a:off x="1456582" y="2785505"/>
                <a:ext cx="1171599" cy="1305330"/>
              </a:xfrm>
              <a:custGeom>
                <a:avLst/>
                <a:gdLst/>
                <a:ahLst/>
                <a:cxnLst/>
                <a:rect l="l" t="t" r="r" b="b"/>
                <a:pathLst>
                  <a:path w="16386" h="18257" extrusionOk="0">
                    <a:moveTo>
                      <a:pt x="100" y="0"/>
                    </a:moveTo>
                    <a:lnTo>
                      <a:pt x="75" y="25"/>
                    </a:lnTo>
                    <a:lnTo>
                      <a:pt x="25" y="50"/>
                    </a:lnTo>
                    <a:lnTo>
                      <a:pt x="0" y="100"/>
                    </a:lnTo>
                    <a:lnTo>
                      <a:pt x="0" y="150"/>
                    </a:lnTo>
                    <a:lnTo>
                      <a:pt x="25" y="200"/>
                    </a:lnTo>
                    <a:lnTo>
                      <a:pt x="299" y="499"/>
                    </a:lnTo>
                    <a:lnTo>
                      <a:pt x="549" y="848"/>
                    </a:lnTo>
                    <a:lnTo>
                      <a:pt x="773" y="1197"/>
                    </a:lnTo>
                    <a:lnTo>
                      <a:pt x="948" y="1571"/>
                    </a:lnTo>
                    <a:lnTo>
                      <a:pt x="1122" y="1970"/>
                    </a:lnTo>
                    <a:lnTo>
                      <a:pt x="1272" y="2345"/>
                    </a:lnTo>
                    <a:lnTo>
                      <a:pt x="1521" y="3118"/>
                    </a:lnTo>
                    <a:lnTo>
                      <a:pt x="1796" y="4090"/>
                    </a:lnTo>
                    <a:lnTo>
                      <a:pt x="2020" y="5113"/>
                    </a:lnTo>
                    <a:lnTo>
                      <a:pt x="2469" y="7108"/>
                    </a:lnTo>
                    <a:lnTo>
                      <a:pt x="2818" y="8754"/>
                    </a:lnTo>
                    <a:lnTo>
                      <a:pt x="3018" y="9577"/>
                    </a:lnTo>
                    <a:lnTo>
                      <a:pt x="3217" y="10400"/>
                    </a:lnTo>
                    <a:lnTo>
                      <a:pt x="3517" y="11473"/>
                    </a:lnTo>
                    <a:lnTo>
                      <a:pt x="3866" y="12470"/>
                    </a:lnTo>
                    <a:lnTo>
                      <a:pt x="4240" y="13393"/>
                    </a:lnTo>
                    <a:lnTo>
                      <a:pt x="4639" y="14241"/>
                    </a:lnTo>
                    <a:lnTo>
                      <a:pt x="4838" y="14640"/>
                    </a:lnTo>
                    <a:lnTo>
                      <a:pt x="5063" y="15039"/>
                    </a:lnTo>
                    <a:lnTo>
                      <a:pt x="5287" y="15413"/>
                    </a:lnTo>
                    <a:lnTo>
                      <a:pt x="5537" y="15763"/>
                    </a:lnTo>
                    <a:lnTo>
                      <a:pt x="5786" y="16112"/>
                    </a:lnTo>
                    <a:lnTo>
                      <a:pt x="6036" y="16436"/>
                    </a:lnTo>
                    <a:lnTo>
                      <a:pt x="6310" y="16735"/>
                    </a:lnTo>
                    <a:lnTo>
                      <a:pt x="6584" y="17034"/>
                    </a:lnTo>
                    <a:lnTo>
                      <a:pt x="6834" y="17284"/>
                    </a:lnTo>
                    <a:lnTo>
                      <a:pt x="7108" y="17533"/>
                    </a:lnTo>
                    <a:lnTo>
                      <a:pt x="7407" y="17758"/>
                    </a:lnTo>
                    <a:lnTo>
                      <a:pt x="7732" y="17932"/>
                    </a:lnTo>
                    <a:lnTo>
                      <a:pt x="8081" y="18107"/>
                    </a:lnTo>
                    <a:lnTo>
                      <a:pt x="8255" y="18157"/>
                    </a:lnTo>
                    <a:lnTo>
                      <a:pt x="8430" y="18207"/>
                    </a:lnTo>
                    <a:lnTo>
                      <a:pt x="8629" y="18232"/>
                    </a:lnTo>
                    <a:lnTo>
                      <a:pt x="8804" y="18257"/>
                    </a:lnTo>
                    <a:lnTo>
                      <a:pt x="9004" y="18232"/>
                    </a:lnTo>
                    <a:lnTo>
                      <a:pt x="9203" y="18207"/>
                    </a:lnTo>
                    <a:lnTo>
                      <a:pt x="9403" y="18157"/>
                    </a:lnTo>
                    <a:lnTo>
                      <a:pt x="9602" y="18082"/>
                    </a:lnTo>
                    <a:lnTo>
                      <a:pt x="9802" y="18007"/>
                    </a:lnTo>
                    <a:lnTo>
                      <a:pt x="9976" y="17882"/>
                    </a:lnTo>
                    <a:lnTo>
                      <a:pt x="10350" y="17633"/>
                    </a:lnTo>
                    <a:lnTo>
                      <a:pt x="10675" y="17359"/>
                    </a:lnTo>
                    <a:lnTo>
                      <a:pt x="11398" y="16760"/>
                    </a:lnTo>
                    <a:lnTo>
                      <a:pt x="12221" y="16062"/>
                    </a:lnTo>
                    <a:lnTo>
                      <a:pt x="12645" y="15713"/>
                    </a:lnTo>
                    <a:lnTo>
                      <a:pt x="13069" y="15363"/>
                    </a:lnTo>
                    <a:lnTo>
                      <a:pt x="13518" y="15064"/>
                    </a:lnTo>
                    <a:lnTo>
                      <a:pt x="13967" y="14765"/>
                    </a:lnTo>
                    <a:lnTo>
                      <a:pt x="14441" y="14491"/>
                    </a:lnTo>
                    <a:lnTo>
                      <a:pt x="14939" y="14266"/>
                    </a:lnTo>
                    <a:lnTo>
                      <a:pt x="15114" y="14191"/>
                    </a:lnTo>
                    <a:lnTo>
                      <a:pt x="15338" y="14092"/>
                    </a:lnTo>
                    <a:lnTo>
                      <a:pt x="15588" y="13967"/>
                    </a:lnTo>
                    <a:lnTo>
                      <a:pt x="15812" y="13842"/>
                    </a:lnTo>
                    <a:lnTo>
                      <a:pt x="16012" y="13668"/>
                    </a:lnTo>
                    <a:lnTo>
                      <a:pt x="16137" y="13568"/>
                    </a:lnTo>
                    <a:lnTo>
                      <a:pt x="16211" y="13418"/>
                    </a:lnTo>
                    <a:lnTo>
                      <a:pt x="16311" y="13268"/>
                    </a:lnTo>
                    <a:lnTo>
                      <a:pt x="16361" y="13119"/>
                    </a:lnTo>
                    <a:lnTo>
                      <a:pt x="16386" y="12944"/>
                    </a:lnTo>
                    <a:lnTo>
                      <a:pt x="16386" y="12770"/>
                    </a:lnTo>
                    <a:lnTo>
                      <a:pt x="16361" y="12620"/>
                    </a:lnTo>
                    <a:lnTo>
                      <a:pt x="16286" y="12470"/>
                    </a:lnTo>
                    <a:lnTo>
                      <a:pt x="16261" y="12420"/>
                    </a:lnTo>
                    <a:lnTo>
                      <a:pt x="16211" y="12420"/>
                    </a:lnTo>
                    <a:lnTo>
                      <a:pt x="16161" y="12396"/>
                    </a:lnTo>
                    <a:lnTo>
                      <a:pt x="16137" y="12420"/>
                    </a:lnTo>
                    <a:lnTo>
                      <a:pt x="16112" y="12445"/>
                    </a:lnTo>
                    <a:lnTo>
                      <a:pt x="16087" y="12495"/>
                    </a:lnTo>
                    <a:lnTo>
                      <a:pt x="16087" y="12520"/>
                    </a:lnTo>
                    <a:lnTo>
                      <a:pt x="16087" y="12570"/>
                    </a:lnTo>
                    <a:lnTo>
                      <a:pt x="16161" y="12695"/>
                    </a:lnTo>
                    <a:lnTo>
                      <a:pt x="16186" y="12820"/>
                    </a:lnTo>
                    <a:lnTo>
                      <a:pt x="16161" y="12944"/>
                    </a:lnTo>
                    <a:lnTo>
                      <a:pt x="16137" y="13069"/>
                    </a:lnTo>
                    <a:lnTo>
                      <a:pt x="16112" y="13194"/>
                    </a:lnTo>
                    <a:lnTo>
                      <a:pt x="16037" y="13318"/>
                    </a:lnTo>
                    <a:lnTo>
                      <a:pt x="15962" y="13418"/>
                    </a:lnTo>
                    <a:lnTo>
                      <a:pt x="15862" y="13518"/>
                    </a:lnTo>
                    <a:lnTo>
                      <a:pt x="15688" y="13668"/>
                    </a:lnTo>
                    <a:lnTo>
                      <a:pt x="15463" y="13792"/>
                    </a:lnTo>
                    <a:lnTo>
                      <a:pt x="15039" y="13992"/>
                    </a:lnTo>
                    <a:lnTo>
                      <a:pt x="14840" y="14067"/>
                    </a:lnTo>
                    <a:lnTo>
                      <a:pt x="14341" y="14316"/>
                    </a:lnTo>
                    <a:lnTo>
                      <a:pt x="13867" y="14565"/>
                    </a:lnTo>
                    <a:lnTo>
                      <a:pt x="13393" y="14865"/>
                    </a:lnTo>
                    <a:lnTo>
                      <a:pt x="12944" y="15189"/>
                    </a:lnTo>
                    <a:lnTo>
                      <a:pt x="12520" y="15538"/>
                    </a:lnTo>
                    <a:lnTo>
                      <a:pt x="12096" y="15887"/>
                    </a:lnTo>
                    <a:lnTo>
                      <a:pt x="11248" y="16586"/>
                    </a:lnTo>
                    <a:lnTo>
                      <a:pt x="10550" y="17209"/>
                    </a:lnTo>
                    <a:lnTo>
                      <a:pt x="10226" y="17458"/>
                    </a:lnTo>
                    <a:lnTo>
                      <a:pt x="9876" y="17708"/>
                    </a:lnTo>
                    <a:lnTo>
                      <a:pt x="9702" y="17808"/>
                    </a:lnTo>
                    <a:lnTo>
                      <a:pt x="9527" y="17882"/>
                    </a:lnTo>
                    <a:lnTo>
                      <a:pt x="9353" y="17957"/>
                    </a:lnTo>
                    <a:lnTo>
                      <a:pt x="9153" y="18007"/>
                    </a:lnTo>
                    <a:lnTo>
                      <a:pt x="8979" y="18032"/>
                    </a:lnTo>
                    <a:lnTo>
                      <a:pt x="8629" y="18032"/>
                    </a:lnTo>
                    <a:lnTo>
                      <a:pt x="8455" y="17982"/>
                    </a:lnTo>
                    <a:lnTo>
                      <a:pt x="8131" y="17882"/>
                    </a:lnTo>
                    <a:lnTo>
                      <a:pt x="7806" y="17733"/>
                    </a:lnTo>
                    <a:lnTo>
                      <a:pt x="7507" y="17558"/>
                    </a:lnTo>
                    <a:lnTo>
                      <a:pt x="7233" y="17359"/>
                    </a:lnTo>
                    <a:lnTo>
                      <a:pt x="6983" y="17134"/>
                    </a:lnTo>
                    <a:lnTo>
                      <a:pt x="6734" y="16885"/>
                    </a:lnTo>
                    <a:lnTo>
                      <a:pt x="6460" y="16610"/>
                    </a:lnTo>
                    <a:lnTo>
                      <a:pt x="6210" y="16286"/>
                    </a:lnTo>
                    <a:lnTo>
                      <a:pt x="5961" y="15962"/>
                    </a:lnTo>
                    <a:lnTo>
                      <a:pt x="5711" y="15638"/>
                    </a:lnTo>
                    <a:lnTo>
                      <a:pt x="5462" y="15289"/>
                    </a:lnTo>
                    <a:lnTo>
                      <a:pt x="5238" y="14915"/>
                    </a:lnTo>
                    <a:lnTo>
                      <a:pt x="5038" y="14540"/>
                    </a:lnTo>
                    <a:lnTo>
                      <a:pt x="4814" y="14141"/>
                    </a:lnTo>
                    <a:lnTo>
                      <a:pt x="4415" y="13293"/>
                    </a:lnTo>
                    <a:lnTo>
                      <a:pt x="4065" y="12396"/>
                    </a:lnTo>
                    <a:lnTo>
                      <a:pt x="3716" y="11398"/>
                    </a:lnTo>
                    <a:lnTo>
                      <a:pt x="3417" y="10325"/>
                    </a:lnTo>
                    <a:lnTo>
                      <a:pt x="3217" y="9527"/>
                    </a:lnTo>
                    <a:lnTo>
                      <a:pt x="3018" y="8704"/>
                    </a:lnTo>
                    <a:lnTo>
                      <a:pt x="2669" y="7058"/>
                    </a:lnTo>
                    <a:lnTo>
                      <a:pt x="2245" y="5063"/>
                    </a:lnTo>
                    <a:lnTo>
                      <a:pt x="1995" y="4040"/>
                    </a:lnTo>
                    <a:lnTo>
                      <a:pt x="1721" y="3043"/>
                    </a:lnTo>
                    <a:lnTo>
                      <a:pt x="1472" y="2270"/>
                    </a:lnTo>
                    <a:lnTo>
                      <a:pt x="1322" y="1871"/>
                    </a:lnTo>
                    <a:lnTo>
                      <a:pt x="1147" y="1472"/>
                    </a:lnTo>
                    <a:lnTo>
                      <a:pt x="948" y="1098"/>
                    </a:lnTo>
                    <a:lnTo>
                      <a:pt x="723" y="723"/>
                    </a:lnTo>
                    <a:lnTo>
                      <a:pt x="474" y="374"/>
                    </a:lnTo>
                    <a:lnTo>
                      <a:pt x="175" y="50"/>
                    </a:lnTo>
                    <a:lnTo>
                      <a:pt x="150" y="25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1958;p46">
                <a:extLst>
                  <a:ext uri="{FF2B5EF4-FFF2-40B4-BE49-F238E27FC236}">
                    <a16:creationId xmlns:a16="http://schemas.microsoft.com/office/drawing/2014/main" id="{ABCB29B5-3067-6223-DA96-A4CED0F03834}"/>
                  </a:ext>
                </a:extLst>
              </p:cNvPr>
              <p:cNvSpPr/>
              <p:nvPr/>
            </p:nvSpPr>
            <p:spPr>
              <a:xfrm>
                <a:off x="2305335" y="3293708"/>
                <a:ext cx="351351" cy="392378"/>
              </a:xfrm>
              <a:custGeom>
                <a:avLst/>
                <a:gdLst/>
                <a:ahLst/>
                <a:cxnLst/>
                <a:rect l="l" t="t" r="r" b="b"/>
                <a:pathLst>
                  <a:path w="4914" h="5488" extrusionOk="0">
                    <a:moveTo>
                      <a:pt x="1996" y="0"/>
                    </a:moveTo>
                    <a:lnTo>
                      <a:pt x="1722" y="25"/>
                    </a:lnTo>
                    <a:lnTo>
                      <a:pt x="1472" y="100"/>
                    </a:lnTo>
                    <a:lnTo>
                      <a:pt x="1248" y="225"/>
                    </a:lnTo>
                    <a:lnTo>
                      <a:pt x="1023" y="399"/>
                    </a:lnTo>
                    <a:lnTo>
                      <a:pt x="824" y="574"/>
                    </a:lnTo>
                    <a:lnTo>
                      <a:pt x="624" y="773"/>
                    </a:lnTo>
                    <a:lnTo>
                      <a:pt x="475" y="998"/>
                    </a:lnTo>
                    <a:lnTo>
                      <a:pt x="325" y="1247"/>
                    </a:lnTo>
                    <a:lnTo>
                      <a:pt x="200" y="1546"/>
                    </a:lnTo>
                    <a:lnTo>
                      <a:pt x="100" y="1846"/>
                    </a:lnTo>
                    <a:lnTo>
                      <a:pt x="26" y="2170"/>
                    </a:lnTo>
                    <a:lnTo>
                      <a:pt x="1" y="2494"/>
                    </a:lnTo>
                    <a:lnTo>
                      <a:pt x="1" y="2818"/>
                    </a:lnTo>
                    <a:lnTo>
                      <a:pt x="26" y="3143"/>
                    </a:lnTo>
                    <a:lnTo>
                      <a:pt x="76" y="3467"/>
                    </a:lnTo>
                    <a:lnTo>
                      <a:pt x="175" y="3766"/>
                    </a:lnTo>
                    <a:lnTo>
                      <a:pt x="325" y="4065"/>
                    </a:lnTo>
                    <a:lnTo>
                      <a:pt x="475" y="4340"/>
                    </a:lnTo>
                    <a:lnTo>
                      <a:pt x="699" y="4614"/>
                    </a:lnTo>
                    <a:lnTo>
                      <a:pt x="923" y="4839"/>
                    </a:lnTo>
                    <a:lnTo>
                      <a:pt x="1173" y="5038"/>
                    </a:lnTo>
                    <a:lnTo>
                      <a:pt x="1447" y="5213"/>
                    </a:lnTo>
                    <a:lnTo>
                      <a:pt x="1747" y="5337"/>
                    </a:lnTo>
                    <a:lnTo>
                      <a:pt x="2046" y="5437"/>
                    </a:lnTo>
                    <a:lnTo>
                      <a:pt x="2320" y="5462"/>
                    </a:lnTo>
                    <a:lnTo>
                      <a:pt x="2570" y="5487"/>
                    </a:lnTo>
                    <a:lnTo>
                      <a:pt x="2844" y="5462"/>
                    </a:lnTo>
                    <a:lnTo>
                      <a:pt x="3093" y="5412"/>
                    </a:lnTo>
                    <a:lnTo>
                      <a:pt x="3343" y="5337"/>
                    </a:lnTo>
                    <a:lnTo>
                      <a:pt x="3592" y="5238"/>
                    </a:lnTo>
                    <a:lnTo>
                      <a:pt x="3817" y="5113"/>
                    </a:lnTo>
                    <a:lnTo>
                      <a:pt x="4016" y="4963"/>
                    </a:lnTo>
                    <a:lnTo>
                      <a:pt x="4216" y="4814"/>
                    </a:lnTo>
                    <a:lnTo>
                      <a:pt x="4390" y="4614"/>
                    </a:lnTo>
                    <a:lnTo>
                      <a:pt x="4540" y="4415"/>
                    </a:lnTo>
                    <a:lnTo>
                      <a:pt x="4665" y="4190"/>
                    </a:lnTo>
                    <a:lnTo>
                      <a:pt x="4789" y="3966"/>
                    </a:lnTo>
                    <a:lnTo>
                      <a:pt x="4839" y="3716"/>
                    </a:lnTo>
                    <a:lnTo>
                      <a:pt x="4889" y="3442"/>
                    </a:lnTo>
                    <a:lnTo>
                      <a:pt x="4914" y="3193"/>
                    </a:lnTo>
                    <a:lnTo>
                      <a:pt x="4889" y="2943"/>
                    </a:lnTo>
                    <a:lnTo>
                      <a:pt x="4864" y="2694"/>
                    </a:lnTo>
                    <a:lnTo>
                      <a:pt x="4789" y="2469"/>
                    </a:lnTo>
                    <a:lnTo>
                      <a:pt x="4739" y="2245"/>
                    </a:lnTo>
                    <a:lnTo>
                      <a:pt x="4640" y="1995"/>
                    </a:lnTo>
                    <a:lnTo>
                      <a:pt x="4540" y="1796"/>
                    </a:lnTo>
                    <a:lnTo>
                      <a:pt x="4415" y="1571"/>
                    </a:lnTo>
                    <a:lnTo>
                      <a:pt x="4290" y="1372"/>
                    </a:lnTo>
                    <a:lnTo>
                      <a:pt x="4141" y="1172"/>
                    </a:lnTo>
                    <a:lnTo>
                      <a:pt x="3991" y="998"/>
                    </a:lnTo>
                    <a:lnTo>
                      <a:pt x="3817" y="823"/>
                    </a:lnTo>
                    <a:lnTo>
                      <a:pt x="3642" y="674"/>
                    </a:lnTo>
                    <a:lnTo>
                      <a:pt x="3442" y="524"/>
                    </a:lnTo>
                    <a:lnTo>
                      <a:pt x="3243" y="374"/>
                    </a:lnTo>
                    <a:lnTo>
                      <a:pt x="3018" y="275"/>
                    </a:lnTo>
                    <a:lnTo>
                      <a:pt x="2819" y="175"/>
                    </a:lnTo>
                    <a:lnTo>
                      <a:pt x="2619" y="100"/>
                    </a:lnTo>
                    <a:lnTo>
                      <a:pt x="2420" y="50"/>
                    </a:lnTo>
                    <a:lnTo>
                      <a:pt x="21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1959;p46">
                <a:extLst>
                  <a:ext uri="{FF2B5EF4-FFF2-40B4-BE49-F238E27FC236}">
                    <a16:creationId xmlns:a16="http://schemas.microsoft.com/office/drawing/2014/main" id="{F7F75C21-6A48-06E2-E5EC-8C1D2E008990}"/>
                  </a:ext>
                </a:extLst>
              </p:cNvPr>
              <p:cNvSpPr/>
              <p:nvPr/>
            </p:nvSpPr>
            <p:spPr>
              <a:xfrm>
                <a:off x="2365965" y="3363203"/>
                <a:ext cx="258687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3792" extrusionOk="0">
                    <a:moveTo>
                      <a:pt x="1547" y="1"/>
                    </a:moveTo>
                    <a:lnTo>
                      <a:pt x="1472" y="26"/>
                    </a:lnTo>
                    <a:lnTo>
                      <a:pt x="1298" y="76"/>
                    </a:lnTo>
                    <a:lnTo>
                      <a:pt x="1173" y="200"/>
                    </a:lnTo>
                    <a:lnTo>
                      <a:pt x="1123" y="250"/>
                    </a:lnTo>
                    <a:lnTo>
                      <a:pt x="1098" y="325"/>
                    </a:lnTo>
                    <a:lnTo>
                      <a:pt x="1048" y="450"/>
                    </a:lnTo>
                    <a:lnTo>
                      <a:pt x="1048" y="550"/>
                    </a:lnTo>
                    <a:lnTo>
                      <a:pt x="1073" y="774"/>
                    </a:lnTo>
                    <a:lnTo>
                      <a:pt x="1098" y="1023"/>
                    </a:lnTo>
                    <a:lnTo>
                      <a:pt x="1098" y="1123"/>
                    </a:lnTo>
                    <a:lnTo>
                      <a:pt x="1098" y="1248"/>
                    </a:lnTo>
                    <a:lnTo>
                      <a:pt x="973" y="1248"/>
                    </a:lnTo>
                    <a:lnTo>
                      <a:pt x="849" y="1198"/>
                    </a:lnTo>
                    <a:lnTo>
                      <a:pt x="724" y="1098"/>
                    </a:lnTo>
                    <a:lnTo>
                      <a:pt x="624" y="1023"/>
                    </a:lnTo>
                    <a:lnTo>
                      <a:pt x="524" y="924"/>
                    </a:lnTo>
                    <a:lnTo>
                      <a:pt x="400" y="849"/>
                    </a:lnTo>
                    <a:lnTo>
                      <a:pt x="275" y="824"/>
                    </a:lnTo>
                    <a:lnTo>
                      <a:pt x="200" y="849"/>
                    </a:lnTo>
                    <a:lnTo>
                      <a:pt x="150" y="874"/>
                    </a:lnTo>
                    <a:lnTo>
                      <a:pt x="75" y="924"/>
                    </a:lnTo>
                    <a:lnTo>
                      <a:pt x="26" y="1023"/>
                    </a:lnTo>
                    <a:lnTo>
                      <a:pt x="1" y="1123"/>
                    </a:lnTo>
                    <a:lnTo>
                      <a:pt x="1" y="1223"/>
                    </a:lnTo>
                    <a:lnTo>
                      <a:pt x="1" y="1373"/>
                    </a:lnTo>
                    <a:lnTo>
                      <a:pt x="1" y="1422"/>
                    </a:lnTo>
                    <a:lnTo>
                      <a:pt x="26" y="1497"/>
                    </a:lnTo>
                    <a:lnTo>
                      <a:pt x="75" y="1572"/>
                    </a:lnTo>
                    <a:lnTo>
                      <a:pt x="125" y="1622"/>
                    </a:lnTo>
                    <a:lnTo>
                      <a:pt x="250" y="1697"/>
                    </a:lnTo>
                    <a:lnTo>
                      <a:pt x="400" y="1722"/>
                    </a:lnTo>
                    <a:lnTo>
                      <a:pt x="549" y="1747"/>
                    </a:lnTo>
                    <a:lnTo>
                      <a:pt x="849" y="1747"/>
                    </a:lnTo>
                    <a:lnTo>
                      <a:pt x="998" y="1797"/>
                    </a:lnTo>
                    <a:lnTo>
                      <a:pt x="1123" y="1846"/>
                    </a:lnTo>
                    <a:lnTo>
                      <a:pt x="499" y="2520"/>
                    </a:lnTo>
                    <a:lnTo>
                      <a:pt x="400" y="2645"/>
                    </a:lnTo>
                    <a:lnTo>
                      <a:pt x="350" y="2769"/>
                    </a:lnTo>
                    <a:lnTo>
                      <a:pt x="325" y="2844"/>
                    </a:lnTo>
                    <a:lnTo>
                      <a:pt x="325" y="2944"/>
                    </a:lnTo>
                    <a:lnTo>
                      <a:pt x="375" y="3044"/>
                    </a:lnTo>
                    <a:lnTo>
                      <a:pt x="425" y="3118"/>
                    </a:lnTo>
                    <a:lnTo>
                      <a:pt x="499" y="3193"/>
                    </a:lnTo>
                    <a:lnTo>
                      <a:pt x="599" y="3243"/>
                    </a:lnTo>
                    <a:lnTo>
                      <a:pt x="699" y="3268"/>
                    </a:lnTo>
                    <a:lnTo>
                      <a:pt x="799" y="3268"/>
                    </a:lnTo>
                    <a:lnTo>
                      <a:pt x="899" y="3243"/>
                    </a:lnTo>
                    <a:lnTo>
                      <a:pt x="973" y="3218"/>
                    </a:lnTo>
                    <a:lnTo>
                      <a:pt x="1073" y="3168"/>
                    </a:lnTo>
                    <a:lnTo>
                      <a:pt x="1148" y="3093"/>
                    </a:lnTo>
                    <a:lnTo>
                      <a:pt x="1273" y="2944"/>
                    </a:lnTo>
                    <a:lnTo>
                      <a:pt x="1347" y="2744"/>
                    </a:lnTo>
                    <a:lnTo>
                      <a:pt x="1397" y="2545"/>
                    </a:lnTo>
                    <a:lnTo>
                      <a:pt x="1447" y="2445"/>
                    </a:lnTo>
                    <a:lnTo>
                      <a:pt x="1497" y="2345"/>
                    </a:lnTo>
                    <a:lnTo>
                      <a:pt x="1597" y="2445"/>
                    </a:lnTo>
                    <a:lnTo>
                      <a:pt x="1697" y="2595"/>
                    </a:lnTo>
                    <a:lnTo>
                      <a:pt x="1747" y="2719"/>
                    </a:lnTo>
                    <a:lnTo>
                      <a:pt x="1771" y="2869"/>
                    </a:lnTo>
                    <a:lnTo>
                      <a:pt x="1821" y="3193"/>
                    </a:lnTo>
                    <a:lnTo>
                      <a:pt x="1871" y="3517"/>
                    </a:lnTo>
                    <a:lnTo>
                      <a:pt x="1921" y="3642"/>
                    </a:lnTo>
                    <a:lnTo>
                      <a:pt x="1996" y="3742"/>
                    </a:lnTo>
                    <a:lnTo>
                      <a:pt x="2046" y="3792"/>
                    </a:lnTo>
                    <a:lnTo>
                      <a:pt x="2220" y="3792"/>
                    </a:lnTo>
                    <a:lnTo>
                      <a:pt x="2345" y="3767"/>
                    </a:lnTo>
                    <a:lnTo>
                      <a:pt x="2445" y="3667"/>
                    </a:lnTo>
                    <a:lnTo>
                      <a:pt x="2495" y="3567"/>
                    </a:lnTo>
                    <a:lnTo>
                      <a:pt x="2520" y="3443"/>
                    </a:lnTo>
                    <a:lnTo>
                      <a:pt x="2545" y="3293"/>
                    </a:lnTo>
                    <a:lnTo>
                      <a:pt x="2545" y="3168"/>
                    </a:lnTo>
                    <a:lnTo>
                      <a:pt x="2495" y="2894"/>
                    </a:lnTo>
                    <a:lnTo>
                      <a:pt x="2395" y="2645"/>
                    </a:lnTo>
                    <a:lnTo>
                      <a:pt x="2295" y="2395"/>
                    </a:lnTo>
                    <a:lnTo>
                      <a:pt x="2146" y="2171"/>
                    </a:lnTo>
                    <a:lnTo>
                      <a:pt x="2071" y="2096"/>
                    </a:lnTo>
                    <a:lnTo>
                      <a:pt x="2071" y="2046"/>
                    </a:lnTo>
                    <a:lnTo>
                      <a:pt x="2071" y="1996"/>
                    </a:lnTo>
                    <a:lnTo>
                      <a:pt x="2071" y="1946"/>
                    </a:lnTo>
                    <a:lnTo>
                      <a:pt x="2121" y="1896"/>
                    </a:lnTo>
                    <a:lnTo>
                      <a:pt x="2195" y="1846"/>
                    </a:lnTo>
                    <a:lnTo>
                      <a:pt x="2445" y="1846"/>
                    </a:lnTo>
                    <a:lnTo>
                      <a:pt x="2644" y="1896"/>
                    </a:lnTo>
                    <a:lnTo>
                      <a:pt x="2819" y="1946"/>
                    </a:lnTo>
                    <a:lnTo>
                      <a:pt x="2994" y="1996"/>
                    </a:lnTo>
                    <a:lnTo>
                      <a:pt x="3193" y="2021"/>
                    </a:lnTo>
                    <a:lnTo>
                      <a:pt x="3293" y="1996"/>
                    </a:lnTo>
                    <a:lnTo>
                      <a:pt x="3393" y="1971"/>
                    </a:lnTo>
                    <a:lnTo>
                      <a:pt x="3467" y="1921"/>
                    </a:lnTo>
                    <a:lnTo>
                      <a:pt x="3542" y="1871"/>
                    </a:lnTo>
                    <a:lnTo>
                      <a:pt x="3592" y="1797"/>
                    </a:lnTo>
                    <a:lnTo>
                      <a:pt x="3617" y="1722"/>
                    </a:lnTo>
                    <a:lnTo>
                      <a:pt x="3617" y="1622"/>
                    </a:lnTo>
                    <a:lnTo>
                      <a:pt x="3592" y="1522"/>
                    </a:lnTo>
                    <a:lnTo>
                      <a:pt x="3542" y="1447"/>
                    </a:lnTo>
                    <a:lnTo>
                      <a:pt x="3467" y="1398"/>
                    </a:lnTo>
                    <a:lnTo>
                      <a:pt x="3393" y="1348"/>
                    </a:lnTo>
                    <a:lnTo>
                      <a:pt x="3293" y="1298"/>
                    </a:lnTo>
                    <a:lnTo>
                      <a:pt x="3093" y="1248"/>
                    </a:lnTo>
                    <a:lnTo>
                      <a:pt x="2944" y="1223"/>
                    </a:lnTo>
                    <a:lnTo>
                      <a:pt x="2794" y="1223"/>
                    </a:lnTo>
                    <a:lnTo>
                      <a:pt x="2520" y="1273"/>
                    </a:lnTo>
                    <a:lnTo>
                      <a:pt x="2245" y="1373"/>
                    </a:lnTo>
                    <a:lnTo>
                      <a:pt x="1971" y="1472"/>
                    </a:lnTo>
                    <a:lnTo>
                      <a:pt x="1846" y="1547"/>
                    </a:lnTo>
                    <a:lnTo>
                      <a:pt x="1722" y="1622"/>
                    </a:lnTo>
                    <a:lnTo>
                      <a:pt x="1672" y="1647"/>
                    </a:lnTo>
                    <a:lnTo>
                      <a:pt x="1622" y="1647"/>
                    </a:lnTo>
                    <a:lnTo>
                      <a:pt x="1547" y="1597"/>
                    </a:lnTo>
                    <a:lnTo>
                      <a:pt x="1497" y="1547"/>
                    </a:lnTo>
                    <a:lnTo>
                      <a:pt x="1472" y="1472"/>
                    </a:lnTo>
                    <a:lnTo>
                      <a:pt x="1472" y="1422"/>
                    </a:lnTo>
                    <a:lnTo>
                      <a:pt x="1497" y="1373"/>
                    </a:lnTo>
                    <a:lnTo>
                      <a:pt x="1522" y="1298"/>
                    </a:lnTo>
                    <a:lnTo>
                      <a:pt x="1622" y="1198"/>
                    </a:lnTo>
                    <a:lnTo>
                      <a:pt x="1722" y="1123"/>
                    </a:lnTo>
                    <a:lnTo>
                      <a:pt x="1846" y="998"/>
                    </a:lnTo>
                    <a:lnTo>
                      <a:pt x="1971" y="824"/>
                    </a:lnTo>
                    <a:lnTo>
                      <a:pt x="2046" y="674"/>
                    </a:lnTo>
                    <a:lnTo>
                      <a:pt x="2046" y="574"/>
                    </a:lnTo>
                    <a:lnTo>
                      <a:pt x="2071" y="475"/>
                    </a:lnTo>
                    <a:lnTo>
                      <a:pt x="2046" y="400"/>
                    </a:lnTo>
                    <a:lnTo>
                      <a:pt x="2021" y="325"/>
                    </a:lnTo>
                    <a:lnTo>
                      <a:pt x="1921" y="175"/>
                    </a:lnTo>
                    <a:lnTo>
                      <a:pt x="1796" y="76"/>
                    </a:lnTo>
                    <a:lnTo>
                      <a:pt x="1722" y="26"/>
                    </a:lnTo>
                    <a:lnTo>
                      <a:pt x="1622" y="26"/>
                    </a:lnTo>
                    <a:lnTo>
                      <a:pt x="154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1960;p46">
                <a:extLst>
                  <a:ext uri="{FF2B5EF4-FFF2-40B4-BE49-F238E27FC236}">
                    <a16:creationId xmlns:a16="http://schemas.microsoft.com/office/drawing/2014/main" id="{D7D9AA0F-1FDF-78C0-92FD-90CFD3D93EB4}"/>
                  </a:ext>
                </a:extLst>
              </p:cNvPr>
              <p:cNvSpPr/>
              <p:nvPr/>
            </p:nvSpPr>
            <p:spPr>
              <a:xfrm>
                <a:off x="1879135" y="3584345"/>
                <a:ext cx="329972" cy="335323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4690" extrusionOk="0">
                    <a:moveTo>
                      <a:pt x="1547" y="0"/>
                    </a:moveTo>
                    <a:lnTo>
                      <a:pt x="1348" y="25"/>
                    </a:lnTo>
                    <a:lnTo>
                      <a:pt x="1173" y="75"/>
                    </a:lnTo>
                    <a:lnTo>
                      <a:pt x="999" y="125"/>
                    </a:lnTo>
                    <a:lnTo>
                      <a:pt x="774" y="250"/>
                    </a:lnTo>
                    <a:lnTo>
                      <a:pt x="600" y="400"/>
                    </a:lnTo>
                    <a:lnTo>
                      <a:pt x="425" y="574"/>
                    </a:lnTo>
                    <a:lnTo>
                      <a:pt x="300" y="774"/>
                    </a:lnTo>
                    <a:lnTo>
                      <a:pt x="200" y="998"/>
                    </a:lnTo>
                    <a:lnTo>
                      <a:pt x="101" y="1223"/>
                    </a:lnTo>
                    <a:lnTo>
                      <a:pt x="51" y="1472"/>
                    </a:lnTo>
                    <a:lnTo>
                      <a:pt x="1" y="1721"/>
                    </a:lnTo>
                    <a:lnTo>
                      <a:pt x="1" y="2021"/>
                    </a:lnTo>
                    <a:lnTo>
                      <a:pt x="26" y="2295"/>
                    </a:lnTo>
                    <a:lnTo>
                      <a:pt x="51" y="2594"/>
                    </a:lnTo>
                    <a:lnTo>
                      <a:pt x="126" y="2869"/>
                    </a:lnTo>
                    <a:lnTo>
                      <a:pt x="225" y="3143"/>
                    </a:lnTo>
                    <a:lnTo>
                      <a:pt x="350" y="3417"/>
                    </a:lnTo>
                    <a:lnTo>
                      <a:pt x="525" y="3667"/>
                    </a:lnTo>
                    <a:lnTo>
                      <a:pt x="699" y="3891"/>
                    </a:lnTo>
                    <a:lnTo>
                      <a:pt x="924" y="4091"/>
                    </a:lnTo>
                    <a:lnTo>
                      <a:pt x="1148" y="4265"/>
                    </a:lnTo>
                    <a:lnTo>
                      <a:pt x="1398" y="4415"/>
                    </a:lnTo>
                    <a:lnTo>
                      <a:pt x="1672" y="4540"/>
                    </a:lnTo>
                    <a:lnTo>
                      <a:pt x="1946" y="4614"/>
                    </a:lnTo>
                    <a:lnTo>
                      <a:pt x="2221" y="4664"/>
                    </a:lnTo>
                    <a:lnTo>
                      <a:pt x="2520" y="4689"/>
                    </a:lnTo>
                    <a:lnTo>
                      <a:pt x="2819" y="4664"/>
                    </a:lnTo>
                    <a:lnTo>
                      <a:pt x="3044" y="4614"/>
                    </a:lnTo>
                    <a:lnTo>
                      <a:pt x="3268" y="4540"/>
                    </a:lnTo>
                    <a:lnTo>
                      <a:pt x="3493" y="4440"/>
                    </a:lnTo>
                    <a:lnTo>
                      <a:pt x="3692" y="4315"/>
                    </a:lnTo>
                    <a:lnTo>
                      <a:pt x="3867" y="4166"/>
                    </a:lnTo>
                    <a:lnTo>
                      <a:pt x="4041" y="4016"/>
                    </a:lnTo>
                    <a:lnTo>
                      <a:pt x="4191" y="3816"/>
                    </a:lnTo>
                    <a:lnTo>
                      <a:pt x="4316" y="3642"/>
                    </a:lnTo>
                    <a:lnTo>
                      <a:pt x="4415" y="3442"/>
                    </a:lnTo>
                    <a:lnTo>
                      <a:pt x="4515" y="3218"/>
                    </a:lnTo>
                    <a:lnTo>
                      <a:pt x="4565" y="2993"/>
                    </a:lnTo>
                    <a:lnTo>
                      <a:pt x="4615" y="2769"/>
                    </a:lnTo>
                    <a:lnTo>
                      <a:pt x="4615" y="2544"/>
                    </a:lnTo>
                    <a:lnTo>
                      <a:pt x="4590" y="2320"/>
                    </a:lnTo>
                    <a:lnTo>
                      <a:pt x="4540" y="2071"/>
                    </a:lnTo>
                    <a:lnTo>
                      <a:pt x="4465" y="1846"/>
                    </a:lnTo>
                    <a:lnTo>
                      <a:pt x="4366" y="1647"/>
                    </a:lnTo>
                    <a:lnTo>
                      <a:pt x="4266" y="1472"/>
                    </a:lnTo>
                    <a:lnTo>
                      <a:pt x="4141" y="1272"/>
                    </a:lnTo>
                    <a:lnTo>
                      <a:pt x="4016" y="1123"/>
                    </a:lnTo>
                    <a:lnTo>
                      <a:pt x="3867" y="948"/>
                    </a:lnTo>
                    <a:lnTo>
                      <a:pt x="3717" y="799"/>
                    </a:lnTo>
                    <a:lnTo>
                      <a:pt x="3542" y="649"/>
                    </a:lnTo>
                    <a:lnTo>
                      <a:pt x="3368" y="524"/>
                    </a:lnTo>
                    <a:lnTo>
                      <a:pt x="3168" y="424"/>
                    </a:lnTo>
                    <a:lnTo>
                      <a:pt x="2994" y="325"/>
                    </a:lnTo>
                    <a:lnTo>
                      <a:pt x="2794" y="225"/>
                    </a:lnTo>
                    <a:lnTo>
                      <a:pt x="2595" y="150"/>
                    </a:lnTo>
                    <a:lnTo>
                      <a:pt x="2370" y="100"/>
                    </a:lnTo>
                    <a:lnTo>
                      <a:pt x="2171" y="50"/>
                    </a:lnTo>
                    <a:lnTo>
                      <a:pt x="1946" y="25"/>
                    </a:lnTo>
                    <a:lnTo>
                      <a:pt x="17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1961;p46">
                <a:extLst>
                  <a:ext uri="{FF2B5EF4-FFF2-40B4-BE49-F238E27FC236}">
                    <a16:creationId xmlns:a16="http://schemas.microsoft.com/office/drawing/2014/main" id="{6634CDA7-5B12-FAF3-B3E4-718A09FEEEB2}"/>
                  </a:ext>
                </a:extLst>
              </p:cNvPr>
              <p:cNvSpPr/>
              <p:nvPr/>
            </p:nvSpPr>
            <p:spPr>
              <a:xfrm>
                <a:off x="1929112" y="3641400"/>
                <a:ext cx="231874" cy="217638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44" extrusionOk="0">
                    <a:moveTo>
                      <a:pt x="1023" y="1"/>
                    </a:moveTo>
                    <a:lnTo>
                      <a:pt x="873" y="75"/>
                    </a:lnTo>
                    <a:lnTo>
                      <a:pt x="773" y="175"/>
                    </a:lnTo>
                    <a:lnTo>
                      <a:pt x="699" y="300"/>
                    </a:lnTo>
                    <a:lnTo>
                      <a:pt x="674" y="449"/>
                    </a:lnTo>
                    <a:lnTo>
                      <a:pt x="674" y="549"/>
                    </a:lnTo>
                    <a:lnTo>
                      <a:pt x="699" y="649"/>
                    </a:lnTo>
                    <a:lnTo>
                      <a:pt x="798" y="824"/>
                    </a:lnTo>
                    <a:lnTo>
                      <a:pt x="898" y="1023"/>
                    </a:lnTo>
                    <a:lnTo>
                      <a:pt x="973" y="1198"/>
                    </a:lnTo>
                    <a:lnTo>
                      <a:pt x="873" y="1248"/>
                    </a:lnTo>
                    <a:lnTo>
                      <a:pt x="748" y="1248"/>
                    </a:lnTo>
                    <a:lnTo>
                      <a:pt x="624" y="1223"/>
                    </a:lnTo>
                    <a:lnTo>
                      <a:pt x="499" y="1173"/>
                    </a:lnTo>
                    <a:lnTo>
                      <a:pt x="374" y="1123"/>
                    </a:lnTo>
                    <a:lnTo>
                      <a:pt x="150" y="1123"/>
                    </a:lnTo>
                    <a:lnTo>
                      <a:pt x="100" y="1173"/>
                    </a:lnTo>
                    <a:lnTo>
                      <a:pt x="50" y="1198"/>
                    </a:lnTo>
                    <a:lnTo>
                      <a:pt x="25" y="1273"/>
                    </a:lnTo>
                    <a:lnTo>
                      <a:pt x="0" y="1372"/>
                    </a:lnTo>
                    <a:lnTo>
                      <a:pt x="50" y="1547"/>
                    </a:lnTo>
                    <a:lnTo>
                      <a:pt x="75" y="1672"/>
                    </a:lnTo>
                    <a:lnTo>
                      <a:pt x="175" y="1771"/>
                    </a:lnTo>
                    <a:lnTo>
                      <a:pt x="275" y="1846"/>
                    </a:lnTo>
                    <a:lnTo>
                      <a:pt x="549" y="1846"/>
                    </a:lnTo>
                    <a:lnTo>
                      <a:pt x="674" y="1796"/>
                    </a:lnTo>
                    <a:lnTo>
                      <a:pt x="923" y="1721"/>
                    </a:lnTo>
                    <a:lnTo>
                      <a:pt x="1073" y="1697"/>
                    </a:lnTo>
                    <a:lnTo>
                      <a:pt x="1197" y="1721"/>
                    </a:lnTo>
                    <a:lnTo>
                      <a:pt x="898" y="2470"/>
                    </a:lnTo>
                    <a:lnTo>
                      <a:pt x="848" y="2594"/>
                    </a:lnTo>
                    <a:lnTo>
                      <a:pt x="823" y="2719"/>
                    </a:lnTo>
                    <a:lnTo>
                      <a:pt x="848" y="2819"/>
                    </a:lnTo>
                    <a:lnTo>
                      <a:pt x="898" y="2894"/>
                    </a:lnTo>
                    <a:lnTo>
                      <a:pt x="948" y="2944"/>
                    </a:lnTo>
                    <a:lnTo>
                      <a:pt x="1023" y="2993"/>
                    </a:lnTo>
                    <a:lnTo>
                      <a:pt x="1123" y="3018"/>
                    </a:lnTo>
                    <a:lnTo>
                      <a:pt x="1197" y="3043"/>
                    </a:lnTo>
                    <a:lnTo>
                      <a:pt x="1297" y="3018"/>
                    </a:lnTo>
                    <a:lnTo>
                      <a:pt x="1372" y="2993"/>
                    </a:lnTo>
                    <a:lnTo>
                      <a:pt x="1447" y="2944"/>
                    </a:lnTo>
                    <a:lnTo>
                      <a:pt x="1522" y="2894"/>
                    </a:lnTo>
                    <a:lnTo>
                      <a:pt x="1621" y="2744"/>
                    </a:lnTo>
                    <a:lnTo>
                      <a:pt x="1671" y="2569"/>
                    </a:lnTo>
                    <a:lnTo>
                      <a:pt x="1671" y="2395"/>
                    </a:lnTo>
                    <a:lnTo>
                      <a:pt x="1646" y="2195"/>
                    </a:lnTo>
                    <a:lnTo>
                      <a:pt x="1646" y="2096"/>
                    </a:lnTo>
                    <a:lnTo>
                      <a:pt x="1671" y="1996"/>
                    </a:lnTo>
                    <a:lnTo>
                      <a:pt x="1796" y="2046"/>
                    </a:lnTo>
                    <a:lnTo>
                      <a:pt x="1896" y="2145"/>
                    </a:lnTo>
                    <a:lnTo>
                      <a:pt x="1996" y="2245"/>
                    </a:lnTo>
                    <a:lnTo>
                      <a:pt x="2070" y="2345"/>
                    </a:lnTo>
                    <a:lnTo>
                      <a:pt x="2220" y="2619"/>
                    </a:lnTo>
                    <a:lnTo>
                      <a:pt x="2370" y="2869"/>
                    </a:lnTo>
                    <a:lnTo>
                      <a:pt x="2444" y="2944"/>
                    </a:lnTo>
                    <a:lnTo>
                      <a:pt x="2544" y="3018"/>
                    </a:lnTo>
                    <a:lnTo>
                      <a:pt x="2644" y="3018"/>
                    </a:lnTo>
                    <a:lnTo>
                      <a:pt x="2744" y="2993"/>
                    </a:lnTo>
                    <a:lnTo>
                      <a:pt x="2843" y="2894"/>
                    </a:lnTo>
                    <a:lnTo>
                      <a:pt x="2893" y="2794"/>
                    </a:lnTo>
                    <a:lnTo>
                      <a:pt x="2893" y="2694"/>
                    </a:lnTo>
                    <a:lnTo>
                      <a:pt x="2893" y="2569"/>
                    </a:lnTo>
                    <a:lnTo>
                      <a:pt x="2843" y="2470"/>
                    </a:lnTo>
                    <a:lnTo>
                      <a:pt x="2819" y="2345"/>
                    </a:lnTo>
                    <a:lnTo>
                      <a:pt x="2694" y="2145"/>
                    </a:lnTo>
                    <a:lnTo>
                      <a:pt x="2519" y="1946"/>
                    </a:lnTo>
                    <a:lnTo>
                      <a:pt x="2345" y="1796"/>
                    </a:lnTo>
                    <a:lnTo>
                      <a:pt x="2145" y="1647"/>
                    </a:lnTo>
                    <a:lnTo>
                      <a:pt x="2070" y="1597"/>
                    </a:lnTo>
                    <a:lnTo>
                      <a:pt x="2020" y="1522"/>
                    </a:lnTo>
                    <a:lnTo>
                      <a:pt x="2020" y="1472"/>
                    </a:lnTo>
                    <a:lnTo>
                      <a:pt x="2045" y="1422"/>
                    </a:lnTo>
                    <a:lnTo>
                      <a:pt x="2095" y="1372"/>
                    </a:lnTo>
                    <a:lnTo>
                      <a:pt x="2145" y="1322"/>
                    </a:lnTo>
                    <a:lnTo>
                      <a:pt x="2320" y="1273"/>
                    </a:lnTo>
                    <a:lnTo>
                      <a:pt x="2469" y="1248"/>
                    </a:lnTo>
                    <a:lnTo>
                      <a:pt x="2819" y="1223"/>
                    </a:lnTo>
                    <a:lnTo>
                      <a:pt x="2993" y="1173"/>
                    </a:lnTo>
                    <a:lnTo>
                      <a:pt x="3143" y="1073"/>
                    </a:lnTo>
                    <a:lnTo>
                      <a:pt x="3193" y="998"/>
                    </a:lnTo>
                    <a:lnTo>
                      <a:pt x="3218" y="948"/>
                    </a:lnTo>
                    <a:lnTo>
                      <a:pt x="3243" y="873"/>
                    </a:lnTo>
                    <a:lnTo>
                      <a:pt x="3243" y="774"/>
                    </a:lnTo>
                    <a:lnTo>
                      <a:pt x="3218" y="699"/>
                    </a:lnTo>
                    <a:lnTo>
                      <a:pt x="3168" y="649"/>
                    </a:lnTo>
                    <a:lnTo>
                      <a:pt x="3093" y="599"/>
                    </a:lnTo>
                    <a:lnTo>
                      <a:pt x="3018" y="549"/>
                    </a:lnTo>
                    <a:lnTo>
                      <a:pt x="2819" y="524"/>
                    </a:lnTo>
                    <a:lnTo>
                      <a:pt x="2644" y="549"/>
                    </a:lnTo>
                    <a:lnTo>
                      <a:pt x="2395" y="649"/>
                    </a:lnTo>
                    <a:lnTo>
                      <a:pt x="2170" y="774"/>
                    </a:lnTo>
                    <a:lnTo>
                      <a:pt x="1971" y="923"/>
                    </a:lnTo>
                    <a:lnTo>
                      <a:pt x="1771" y="1123"/>
                    </a:lnTo>
                    <a:lnTo>
                      <a:pt x="1621" y="1322"/>
                    </a:lnTo>
                    <a:lnTo>
                      <a:pt x="1572" y="1347"/>
                    </a:lnTo>
                    <a:lnTo>
                      <a:pt x="1522" y="1372"/>
                    </a:lnTo>
                    <a:lnTo>
                      <a:pt x="1472" y="1372"/>
                    </a:lnTo>
                    <a:lnTo>
                      <a:pt x="1422" y="1322"/>
                    </a:lnTo>
                    <a:lnTo>
                      <a:pt x="1372" y="1273"/>
                    </a:lnTo>
                    <a:lnTo>
                      <a:pt x="1347" y="1223"/>
                    </a:lnTo>
                    <a:lnTo>
                      <a:pt x="1347" y="1123"/>
                    </a:lnTo>
                    <a:lnTo>
                      <a:pt x="1397" y="998"/>
                    </a:lnTo>
                    <a:lnTo>
                      <a:pt x="1447" y="898"/>
                    </a:lnTo>
                    <a:lnTo>
                      <a:pt x="1522" y="749"/>
                    </a:lnTo>
                    <a:lnTo>
                      <a:pt x="1572" y="574"/>
                    </a:lnTo>
                    <a:lnTo>
                      <a:pt x="1572" y="425"/>
                    </a:lnTo>
                    <a:lnTo>
                      <a:pt x="1522" y="250"/>
                    </a:lnTo>
                    <a:lnTo>
                      <a:pt x="1447" y="125"/>
                    </a:lnTo>
                    <a:lnTo>
                      <a:pt x="1322" y="50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1962;p46">
                <a:extLst>
                  <a:ext uri="{FF2B5EF4-FFF2-40B4-BE49-F238E27FC236}">
                    <a16:creationId xmlns:a16="http://schemas.microsoft.com/office/drawing/2014/main" id="{5CC3EBAE-13D8-8C63-0B62-217303AF5AF7}"/>
                  </a:ext>
                </a:extLst>
              </p:cNvPr>
              <p:cNvSpPr/>
              <p:nvPr/>
            </p:nvSpPr>
            <p:spPr>
              <a:xfrm>
                <a:off x="2002183" y="3245519"/>
                <a:ext cx="271128" cy="258678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3618" extrusionOk="0">
                    <a:moveTo>
                      <a:pt x="2096" y="1"/>
                    </a:moveTo>
                    <a:lnTo>
                      <a:pt x="1871" y="51"/>
                    </a:lnTo>
                    <a:lnTo>
                      <a:pt x="1697" y="150"/>
                    </a:lnTo>
                    <a:lnTo>
                      <a:pt x="1597" y="225"/>
                    </a:lnTo>
                    <a:lnTo>
                      <a:pt x="1547" y="300"/>
                    </a:lnTo>
                    <a:lnTo>
                      <a:pt x="1472" y="400"/>
                    </a:lnTo>
                    <a:lnTo>
                      <a:pt x="1447" y="500"/>
                    </a:lnTo>
                    <a:lnTo>
                      <a:pt x="1422" y="599"/>
                    </a:lnTo>
                    <a:lnTo>
                      <a:pt x="1422" y="699"/>
                    </a:lnTo>
                    <a:lnTo>
                      <a:pt x="1447" y="824"/>
                    </a:lnTo>
                    <a:lnTo>
                      <a:pt x="1472" y="924"/>
                    </a:lnTo>
                    <a:lnTo>
                      <a:pt x="1522" y="998"/>
                    </a:lnTo>
                    <a:lnTo>
                      <a:pt x="1597" y="1073"/>
                    </a:lnTo>
                    <a:lnTo>
                      <a:pt x="1672" y="1148"/>
                    </a:lnTo>
                    <a:lnTo>
                      <a:pt x="1772" y="1198"/>
                    </a:lnTo>
                    <a:lnTo>
                      <a:pt x="1871" y="1098"/>
                    </a:lnTo>
                    <a:lnTo>
                      <a:pt x="1996" y="1023"/>
                    </a:lnTo>
                    <a:lnTo>
                      <a:pt x="2146" y="1023"/>
                    </a:lnTo>
                    <a:lnTo>
                      <a:pt x="2196" y="1048"/>
                    </a:lnTo>
                    <a:lnTo>
                      <a:pt x="2245" y="1098"/>
                    </a:lnTo>
                    <a:lnTo>
                      <a:pt x="2245" y="1173"/>
                    </a:lnTo>
                    <a:lnTo>
                      <a:pt x="2245" y="1248"/>
                    </a:lnTo>
                    <a:lnTo>
                      <a:pt x="2196" y="1323"/>
                    </a:lnTo>
                    <a:lnTo>
                      <a:pt x="2121" y="1372"/>
                    </a:lnTo>
                    <a:lnTo>
                      <a:pt x="2046" y="1372"/>
                    </a:lnTo>
                    <a:lnTo>
                      <a:pt x="1971" y="1397"/>
                    </a:lnTo>
                    <a:lnTo>
                      <a:pt x="1797" y="1372"/>
                    </a:lnTo>
                    <a:lnTo>
                      <a:pt x="1048" y="1248"/>
                    </a:lnTo>
                    <a:lnTo>
                      <a:pt x="300" y="1098"/>
                    </a:lnTo>
                    <a:lnTo>
                      <a:pt x="250" y="1073"/>
                    </a:lnTo>
                    <a:lnTo>
                      <a:pt x="175" y="1098"/>
                    </a:lnTo>
                    <a:lnTo>
                      <a:pt x="126" y="1123"/>
                    </a:lnTo>
                    <a:lnTo>
                      <a:pt x="101" y="1198"/>
                    </a:lnTo>
                    <a:lnTo>
                      <a:pt x="51" y="1372"/>
                    </a:lnTo>
                    <a:lnTo>
                      <a:pt x="26" y="1572"/>
                    </a:lnTo>
                    <a:lnTo>
                      <a:pt x="1" y="1747"/>
                    </a:lnTo>
                    <a:lnTo>
                      <a:pt x="26" y="1946"/>
                    </a:lnTo>
                    <a:lnTo>
                      <a:pt x="76" y="2096"/>
                    </a:lnTo>
                    <a:lnTo>
                      <a:pt x="101" y="2171"/>
                    </a:lnTo>
                    <a:lnTo>
                      <a:pt x="150" y="2220"/>
                    </a:lnTo>
                    <a:lnTo>
                      <a:pt x="225" y="2270"/>
                    </a:lnTo>
                    <a:lnTo>
                      <a:pt x="325" y="2295"/>
                    </a:lnTo>
                    <a:lnTo>
                      <a:pt x="525" y="2320"/>
                    </a:lnTo>
                    <a:lnTo>
                      <a:pt x="1722" y="2420"/>
                    </a:lnTo>
                    <a:lnTo>
                      <a:pt x="1896" y="2445"/>
                    </a:lnTo>
                    <a:lnTo>
                      <a:pt x="2071" y="2470"/>
                    </a:lnTo>
                    <a:lnTo>
                      <a:pt x="2221" y="2545"/>
                    </a:lnTo>
                    <a:lnTo>
                      <a:pt x="2270" y="2620"/>
                    </a:lnTo>
                    <a:lnTo>
                      <a:pt x="2295" y="2669"/>
                    </a:lnTo>
                    <a:lnTo>
                      <a:pt x="2245" y="2744"/>
                    </a:lnTo>
                    <a:lnTo>
                      <a:pt x="2146" y="2794"/>
                    </a:lnTo>
                    <a:lnTo>
                      <a:pt x="2046" y="2819"/>
                    </a:lnTo>
                    <a:lnTo>
                      <a:pt x="1946" y="2794"/>
                    </a:lnTo>
                    <a:lnTo>
                      <a:pt x="1747" y="2719"/>
                    </a:lnTo>
                    <a:lnTo>
                      <a:pt x="1647" y="2669"/>
                    </a:lnTo>
                    <a:lnTo>
                      <a:pt x="1547" y="2644"/>
                    </a:lnTo>
                    <a:lnTo>
                      <a:pt x="1447" y="2644"/>
                    </a:lnTo>
                    <a:lnTo>
                      <a:pt x="1397" y="2669"/>
                    </a:lnTo>
                    <a:lnTo>
                      <a:pt x="1373" y="2719"/>
                    </a:lnTo>
                    <a:lnTo>
                      <a:pt x="1348" y="2794"/>
                    </a:lnTo>
                    <a:lnTo>
                      <a:pt x="1348" y="2919"/>
                    </a:lnTo>
                    <a:lnTo>
                      <a:pt x="1373" y="3019"/>
                    </a:lnTo>
                    <a:lnTo>
                      <a:pt x="1397" y="3143"/>
                    </a:lnTo>
                    <a:lnTo>
                      <a:pt x="1472" y="3243"/>
                    </a:lnTo>
                    <a:lnTo>
                      <a:pt x="1547" y="3318"/>
                    </a:lnTo>
                    <a:lnTo>
                      <a:pt x="1647" y="3393"/>
                    </a:lnTo>
                    <a:lnTo>
                      <a:pt x="1747" y="3467"/>
                    </a:lnTo>
                    <a:lnTo>
                      <a:pt x="1846" y="3517"/>
                    </a:lnTo>
                    <a:lnTo>
                      <a:pt x="2021" y="3567"/>
                    </a:lnTo>
                    <a:lnTo>
                      <a:pt x="2171" y="3592"/>
                    </a:lnTo>
                    <a:lnTo>
                      <a:pt x="2345" y="3617"/>
                    </a:lnTo>
                    <a:lnTo>
                      <a:pt x="2495" y="3592"/>
                    </a:lnTo>
                    <a:lnTo>
                      <a:pt x="2669" y="3567"/>
                    </a:lnTo>
                    <a:lnTo>
                      <a:pt x="2819" y="3492"/>
                    </a:lnTo>
                    <a:lnTo>
                      <a:pt x="2994" y="3443"/>
                    </a:lnTo>
                    <a:lnTo>
                      <a:pt x="3118" y="3343"/>
                    </a:lnTo>
                    <a:lnTo>
                      <a:pt x="3243" y="3243"/>
                    </a:lnTo>
                    <a:lnTo>
                      <a:pt x="3368" y="3118"/>
                    </a:lnTo>
                    <a:lnTo>
                      <a:pt x="3468" y="3019"/>
                    </a:lnTo>
                    <a:lnTo>
                      <a:pt x="3542" y="2869"/>
                    </a:lnTo>
                    <a:lnTo>
                      <a:pt x="3692" y="2595"/>
                    </a:lnTo>
                    <a:lnTo>
                      <a:pt x="3767" y="2295"/>
                    </a:lnTo>
                    <a:lnTo>
                      <a:pt x="3792" y="1996"/>
                    </a:lnTo>
                    <a:lnTo>
                      <a:pt x="3767" y="1672"/>
                    </a:lnTo>
                    <a:lnTo>
                      <a:pt x="3717" y="1372"/>
                    </a:lnTo>
                    <a:lnTo>
                      <a:pt x="3592" y="1073"/>
                    </a:lnTo>
                    <a:lnTo>
                      <a:pt x="3468" y="874"/>
                    </a:lnTo>
                    <a:lnTo>
                      <a:pt x="3318" y="699"/>
                    </a:lnTo>
                    <a:lnTo>
                      <a:pt x="3143" y="500"/>
                    </a:lnTo>
                    <a:lnTo>
                      <a:pt x="2969" y="325"/>
                    </a:lnTo>
                    <a:lnTo>
                      <a:pt x="2744" y="200"/>
                    </a:lnTo>
                    <a:lnTo>
                      <a:pt x="2545" y="76"/>
                    </a:lnTo>
                    <a:lnTo>
                      <a:pt x="2320" y="26"/>
                    </a:lnTo>
                    <a:lnTo>
                      <a:pt x="20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1963;p46">
                <a:extLst>
                  <a:ext uri="{FF2B5EF4-FFF2-40B4-BE49-F238E27FC236}">
                    <a16:creationId xmlns:a16="http://schemas.microsoft.com/office/drawing/2014/main" id="{BFB5D6AD-6F33-21D1-5D7C-79F59FF766B3}"/>
                  </a:ext>
                </a:extLst>
              </p:cNvPr>
              <p:cNvSpPr/>
              <p:nvPr/>
            </p:nvSpPr>
            <p:spPr>
              <a:xfrm>
                <a:off x="1736497" y="3286558"/>
                <a:ext cx="237237" cy="231866"/>
              </a:xfrm>
              <a:custGeom>
                <a:avLst/>
                <a:gdLst/>
                <a:ahLst/>
                <a:cxnLst/>
                <a:rect l="l" t="t" r="r" b="b"/>
                <a:pathLst>
                  <a:path w="3318" h="3243" extrusionOk="0">
                    <a:moveTo>
                      <a:pt x="1422" y="0"/>
                    </a:moveTo>
                    <a:lnTo>
                      <a:pt x="1148" y="75"/>
                    </a:lnTo>
                    <a:lnTo>
                      <a:pt x="874" y="175"/>
                    </a:lnTo>
                    <a:lnTo>
                      <a:pt x="649" y="350"/>
                    </a:lnTo>
                    <a:lnTo>
                      <a:pt x="425" y="549"/>
                    </a:lnTo>
                    <a:lnTo>
                      <a:pt x="250" y="774"/>
                    </a:lnTo>
                    <a:lnTo>
                      <a:pt x="125" y="1048"/>
                    </a:lnTo>
                    <a:lnTo>
                      <a:pt x="51" y="1322"/>
                    </a:lnTo>
                    <a:lnTo>
                      <a:pt x="1" y="1597"/>
                    </a:lnTo>
                    <a:lnTo>
                      <a:pt x="26" y="1896"/>
                    </a:lnTo>
                    <a:lnTo>
                      <a:pt x="76" y="2170"/>
                    </a:lnTo>
                    <a:lnTo>
                      <a:pt x="175" y="2420"/>
                    </a:lnTo>
                    <a:lnTo>
                      <a:pt x="275" y="2619"/>
                    </a:lnTo>
                    <a:lnTo>
                      <a:pt x="400" y="2819"/>
                    </a:lnTo>
                    <a:lnTo>
                      <a:pt x="524" y="2918"/>
                    </a:lnTo>
                    <a:lnTo>
                      <a:pt x="649" y="3018"/>
                    </a:lnTo>
                    <a:lnTo>
                      <a:pt x="799" y="3093"/>
                    </a:lnTo>
                    <a:lnTo>
                      <a:pt x="948" y="3143"/>
                    </a:lnTo>
                    <a:lnTo>
                      <a:pt x="1198" y="3218"/>
                    </a:lnTo>
                    <a:lnTo>
                      <a:pt x="1472" y="3243"/>
                    </a:lnTo>
                    <a:lnTo>
                      <a:pt x="1747" y="3243"/>
                    </a:lnTo>
                    <a:lnTo>
                      <a:pt x="1996" y="3218"/>
                    </a:lnTo>
                    <a:lnTo>
                      <a:pt x="2245" y="3143"/>
                    </a:lnTo>
                    <a:lnTo>
                      <a:pt x="2495" y="3043"/>
                    </a:lnTo>
                    <a:lnTo>
                      <a:pt x="2719" y="2893"/>
                    </a:lnTo>
                    <a:lnTo>
                      <a:pt x="2894" y="2719"/>
                    </a:lnTo>
                    <a:lnTo>
                      <a:pt x="3093" y="2494"/>
                    </a:lnTo>
                    <a:lnTo>
                      <a:pt x="3218" y="2245"/>
                    </a:lnTo>
                    <a:lnTo>
                      <a:pt x="3293" y="1996"/>
                    </a:lnTo>
                    <a:lnTo>
                      <a:pt x="3318" y="1721"/>
                    </a:lnTo>
                    <a:lnTo>
                      <a:pt x="3293" y="1472"/>
                    </a:lnTo>
                    <a:lnTo>
                      <a:pt x="3243" y="1222"/>
                    </a:lnTo>
                    <a:lnTo>
                      <a:pt x="3143" y="973"/>
                    </a:lnTo>
                    <a:lnTo>
                      <a:pt x="2994" y="749"/>
                    </a:lnTo>
                    <a:lnTo>
                      <a:pt x="2844" y="549"/>
                    </a:lnTo>
                    <a:lnTo>
                      <a:pt x="2644" y="375"/>
                    </a:lnTo>
                    <a:lnTo>
                      <a:pt x="2445" y="225"/>
                    </a:lnTo>
                    <a:lnTo>
                      <a:pt x="2220" y="100"/>
                    </a:lnTo>
                    <a:lnTo>
                      <a:pt x="1971" y="25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1964;p46">
                <a:extLst>
                  <a:ext uri="{FF2B5EF4-FFF2-40B4-BE49-F238E27FC236}">
                    <a16:creationId xmlns:a16="http://schemas.microsoft.com/office/drawing/2014/main" id="{9BE636D0-4D6C-F797-DD7C-E952A2699B21}"/>
                  </a:ext>
                </a:extLst>
              </p:cNvPr>
              <p:cNvSpPr/>
              <p:nvPr/>
            </p:nvSpPr>
            <p:spPr>
              <a:xfrm>
                <a:off x="1797127" y="3341826"/>
                <a:ext cx="149864" cy="117756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1647" extrusionOk="0">
                    <a:moveTo>
                      <a:pt x="1098" y="1"/>
                    </a:moveTo>
                    <a:lnTo>
                      <a:pt x="1023" y="25"/>
                    </a:lnTo>
                    <a:lnTo>
                      <a:pt x="948" y="50"/>
                    </a:lnTo>
                    <a:lnTo>
                      <a:pt x="899" y="100"/>
                    </a:lnTo>
                    <a:lnTo>
                      <a:pt x="899" y="150"/>
                    </a:lnTo>
                    <a:lnTo>
                      <a:pt x="899" y="250"/>
                    </a:lnTo>
                    <a:lnTo>
                      <a:pt x="899" y="375"/>
                    </a:lnTo>
                    <a:lnTo>
                      <a:pt x="899" y="425"/>
                    </a:lnTo>
                    <a:lnTo>
                      <a:pt x="874" y="474"/>
                    </a:lnTo>
                    <a:lnTo>
                      <a:pt x="799" y="400"/>
                    </a:lnTo>
                    <a:lnTo>
                      <a:pt x="749" y="325"/>
                    </a:lnTo>
                    <a:lnTo>
                      <a:pt x="699" y="225"/>
                    </a:lnTo>
                    <a:lnTo>
                      <a:pt x="624" y="150"/>
                    </a:lnTo>
                    <a:lnTo>
                      <a:pt x="524" y="100"/>
                    </a:lnTo>
                    <a:lnTo>
                      <a:pt x="425" y="75"/>
                    </a:lnTo>
                    <a:lnTo>
                      <a:pt x="350" y="100"/>
                    </a:lnTo>
                    <a:lnTo>
                      <a:pt x="300" y="150"/>
                    </a:lnTo>
                    <a:lnTo>
                      <a:pt x="275" y="175"/>
                    </a:lnTo>
                    <a:lnTo>
                      <a:pt x="275" y="250"/>
                    </a:lnTo>
                    <a:lnTo>
                      <a:pt x="325" y="300"/>
                    </a:lnTo>
                    <a:lnTo>
                      <a:pt x="425" y="425"/>
                    </a:lnTo>
                    <a:lnTo>
                      <a:pt x="549" y="524"/>
                    </a:lnTo>
                    <a:lnTo>
                      <a:pt x="599" y="574"/>
                    </a:lnTo>
                    <a:lnTo>
                      <a:pt x="624" y="649"/>
                    </a:lnTo>
                    <a:lnTo>
                      <a:pt x="624" y="699"/>
                    </a:lnTo>
                    <a:lnTo>
                      <a:pt x="599" y="749"/>
                    </a:lnTo>
                    <a:lnTo>
                      <a:pt x="524" y="824"/>
                    </a:lnTo>
                    <a:lnTo>
                      <a:pt x="425" y="873"/>
                    </a:lnTo>
                    <a:lnTo>
                      <a:pt x="325" y="898"/>
                    </a:lnTo>
                    <a:lnTo>
                      <a:pt x="225" y="923"/>
                    </a:lnTo>
                    <a:lnTo>
                      <a:pt x="100" y="973"/>
                    </a:lnTo>
                    <a:lnTo>
                      <a:pt x="26" y="1048"/>
                    </a:lnTo>
                    <a:lnTo>
                      <a:pt x="1" y="1073"/>
                    </a:lnTo>
                    <a:lnTo>
                      <a:pt x="1" y="1123"/>
                    </a:lnTo>
                    <a:lnTo>
                      <a:pt x="1" y="1198"/>
                    </a:lnTo>
                    <a:lnTo>
                      <a:pt x="26" y="1248"/>
                    </a:lnTo>
                    <a:lnTo>
                      <a:pt x="75" y="1273"/>
                    </a:lnTo>
                    <a:lnTo>
                      <a:pt x="125" y="1297"/>
                    </a:lnTo>
                    <a:lnTo>
                      <a:pt x="250" y="1322"/>
                    </a:lnTo>
                    <a:lnTo>
                      <a:pt x="375" y="1297"/>
                    </a:lnTo>
                    <a:lnTo>
                      <a:pt x="475" y="1248"/>
                    </a:lnTo>
                    <a:lnTo>
                      <a:pt x="574" y="1148"/>
                    </a:lnTo>
                    <a:lnTo>
                      <a:pt x="749" y="998"/>
                    </a:lnTo>
                    <a:lnTo>
                      <a:pt x="824" y="948"/>
                    </a:lnTo>
                    <a:lnTo>
                      <a:pt x="849" y="948"/>
                    </a:lnTo>
                    <a:lnTo>
                      <a:pt x="874" y="973"/>
                    </a:lnTo>
                    <a:lnTo>
                      <a:pt x="899" y="998"/>
                    </a:lnTo>
                    <a:lnTo>
                      <a:pt x="899" y="1048"/>
                    </a:lnTo>
                    <a:lnTo>
                      <a:pt x="899" y="1248"/>
                    </a:lnTo>
                    <a:lnTo>
                      <a:pt x="849" y="1447"/>
                    </a:lnTo>
                    <a:lnTo>
                      <a:pt x="849" y="1547"/>
                    </a:lnTo>
                    <a:lnTo>
                      <a:pt x="849" y="1597"/>
                    </a:lnTo>
                    <a:lnTo>
                      <a:pt x="874" y="1622"/>
                    </a:lnTo>
                    <a:lnTo>
                      <a:pt x="948" y="1647"/>
                    </a:lnTo>
                    <a:lnTo>
                      <a:pt x="1023" y="1647"/>
                    </a:lnTo>
                    <a:lnTo>
                      <a:pt x="1098" y="1622"/>
                    </a:lnTo>
                    <a:lnTo>
                      <a:pt x="1148" y="1572"/>
                    </a:lnTo>
                    <a:lnTo>
                      <a:pt x="1248" y="1447"/>
                    </a:lnTo>
                    <a:lnTo>
                      <a:pt x="1298" y="1297"/>
                    </a:lnTo>
                    <a:lnTo>
                      <a:pt x="1323" y="1198"/>
                    </a:lnTo>
                    <a:lnTo>
                      <a:pt x="1298" y="1123"/>
                    </a:lnTo>
                    <a:lnTo>
                      <a:pt x="1273" y="973"/>
                    </a:lnTo>
                    <a:lnTo>
                      <a:pt x="1298" y="898"/>
                    </a:lnTo>
                    <a:lnTo>
                      <a:pt x="1347" y="849"/>
                    </a:lnTo>
                    <a:lnTo>
                      <a:pt x="1397" y="849"/>
                    </a:lnTo>
                    <a:lnTo>
                      <a:pt x="1447" y="873"/>
                    </a:lnTo>
                    <a:lnTo>
                      <a:pt x="1722" y="948"/>
                    </a:lnTo>
                    <a:lnTo>
                      <a:pt x="1996" y="973"/>
                    </a:lnTo>
                    <a:lnTo>
                      <a:pt x="2046" y="973"/>
                    </a:lnTo>
                    <a:lnTo>
                      <a:pt x="2096" y="948"/>
                    </a:lnTo>
                    <a:lnTo>
                      <a:pt x="2096" y="898"/>
                    </a:lnTo>
                    <a:lnTo>
                      <a:pt x="2071" y="849"/>
                    </a:lnTo>
                    <a:lnTo>
                      <a:pt x="1996" y="724"/>
                    </a:lnTo>
                    <a:lnTo>
                      <a:pt x="1871" y="649"/>
                    </a:lnTo>
                    <a:lnTo>
                      <a:pt x="1771" y="599"/>
                    </a:lnTo>
                    <a:lnTo>
                      <a:pt x="1622" y="549"/>
                    </a:lnTo>
                    <a:lnTo>
                      <a:pt x="1372" y="549"/>
                    </a:lnTo>
                    <a:lnTo>
                      <a:pt x="1248" y="599"/>
                    </a:lnTo>
                    <a:lnTo>
                      <a:pt x="1123" y="649"/>
                    </a:lnTo>
                    <a:lnTo>
                      <a:pt x="1198" y="574"/>
                    </a:lnTo>
                    <a:lnTo>
                      <a:pt x="1148" y="574"/>
                    </a:lnTo>
                    <a:lnTo>
                      <a:pt x="1073" y="549"/>
                    </a:lnTo>
                    <a:lnTo>
                      <a:pt x="1023" y="499"/>
                    </a:lnTo>
                    <a:lnTo>
                      <a:pt x="1023" y="449"/>
                    </a:lnTo>
                    <a:lnTo>
                      <a:pt x="1173" y="425"/>
                    </a:lnTo>
                    <a:lnTo>
                      <a:pt x="1248" y="400"/>
                    </a:lnTo>
                    <a:lnTo>
                      <a:pt x="1323" y="350"/>
                    </a:lnTo>
                    <a:lnTo>
                      <a:pt x="1372" y="300"/>
                    </a:lnTo>
                    <a:lnTo>
                      <a:pt x="1397" y="225"/>
                    </a:lnTo>
                    <a:lnTo>
                      <a:pt x="1397" y="150"/>
                    </a:lnTo>
                    <a:lnTo>
                      <a:pt x="1372" y="100"/>
                    </a:lnTo>
                    <a:lnTo>
                      <a:pt x="1323" y="50"/>
                    </a:lnTo>
                    <a:lnTo>
                      <a:pt x="1273" y="25"/>
                    </a:lnTo>
                    <a:lnTo>
                      <a:pt x="10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1965;p46">
                <a:extLst>
                  <a:ext uri="{FF2B5EF4-FFF2-40B4-BE49-F238E27FC236}">
                    <a16:creationId xmlns:a16="http://schemas.microsoft.com/office/drawing/2014/main" id="{0C26CDB3-3D6A-F1BF-A5EC-817AFF5AF5FE}"/>
                  </a:ext>
                </a:extLst>
              </p:cNvPr>
              <p:cNvSpPr/>
              <p:nvPr/>
            </p:nvSpPr>
            <p:spPr>
              <a:xfrm>
                <a:off x="1861332" y="3040464"/>
                <a:ext cx="148076" cy="144496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2021" extrusionOk="0">
                    <a:moveTo>
                      <a:pt x="699" y="1"/>
                    </a:moveTo>
                    <a:lnTo>
                      <a:pt x="549" y="26"/>
                    </a:lnTo>
                    <a:lnTo>
                      <a:pt x="425" y="100"/>
                    </a:lnTo>
                    <a:lnTo>
                      <a:pt x="300" y="200"/>
                    </a:lnTo>
                    <a:lnTo>
                      <a:pt x="200" y="300"/>
                    </a:lnTo>
                    <a:lnTo>
                      <a:pt x="100" y="425"/>
                    </a:lnTo>
                    <a:lnTo>
                      <a:pt x="50" y="549"/>
                    </a:lnTo>
                    <a:lnTo>
                      <a:pt x="1" y="699"/>
                    </a:lnTo>
                    <a:lnTo>
                      <a:pt x="1" y="849"/>
                    </a:lnTo>
                    <a:lnTo>
                      <a:pt x="25" y="998"/>
                    </a:lnTo>
                    <a:lnTo>
                      <a:pt x="100" y="1148"/>
                    </a:lnTo>
                    <a:lnTo>
                      <a:pt x="150" y="1198"/>
                    </a:lnTo>
                    <a:lnTo>
                      <a:pt x="225" y="1223"/>
                    </a:lnTo>
                    <a:lnTo>
                      <a:pt x="275" y="1248"/>
                    </a:lnTo>
                    <a:lnTo>
                      <a:pt x="350" y="1248"/>
                    </a:lnTo>
                    <a:lnTo>
                      <a:pt x="375" y="1123"/>
                    </a:lnTo>
                    <a:lnTo>
                      <a:pt x="400" y="1048"/>
                    </a:lnTo>
                    <a:lnTo>
                      <a:pt x="449" y="998"/>
                    </a:lnTo>
                    <a:lnTo>
                      <a:pt x="499" y="948"/>
                    </a:lnTo>
                    <a:lnTo>
                      <a:pt x="574" y="923"/>
                    </a:lnTo>
                    <a:lnTo>
                      <a:pt x="649" y="948"/>
                    </a:lnTo>
                    <a:lnTo>
                      <a:pt x="699" y="973"/>
                    </a:lnTo>
                    <a:lnTo>
                      <a:pt x="724" y="1048"/>
                    </a:lnTo>
                    <a:lnTo>
                      <a:pt x="724" y="1123"/>
                    </a:lnTo>
                    <a:lnTo>
                      <a:pt x="649" y="1248"/>
                    </a:lnTo>
                    <a:lnTo>
                      <a:pt x="474" y="1547"/>
                    </a:lnTo>
                    <a:lnTo>
                      <a:pt x="425" y="1647"/>
                    </a:lnTo>
                    <a:lnTo>
                      <a:pt x="425" y="1722"/>
                    </a:lnTo>
                    <a:lnTo>
                      <a:pt x="425" y="1771"/>
                    </a:lnTo>
                    <a:lnTo>
                      <a:pt x="449" y="1796"/>
                    </a:lnTo>
                    <a:lnTo>
                      <a:pt x="499" y="1846"/>
                    </a:lnTo>
                    <a:lnTo>
                      <a:pt x="649" y="1946"/>
                    </a:lnTo>
                    <a:lnTo>
                      <a:pt x="799" y="1996"/>
                    </a:lnTo>
                    <a:lnTo>
                      <a:pt x="898" y="2021"/>
                    </a:lnTo>
                    <a:lnTo>
                      <a:pt x="973" y="1996"/>
                    </a:lnTo>
                    <a:lnTo>
                      <a:pt x="1048" y="1971"/>
                    </a:lnTo>
                    <a:lnTo>
                      <a:pt x="1123" y="1921"/>
                    </a:lnTo>
                    <a:lnTo>
                      <a:pt x="1148" y="1846"/>
                    </a:lnTo>
                    <a:lnTo>
                      <a:pt x="1173" y="1771"/>
                    </a:lnTo>
                    <a:lnTo>
                      <a:pt x="1148" y="1597"/>
                    </a:lnTo>
                    <a:lnTo>
                      <a:pt x="1148" y="1422"/>
                    </a:lnTo>
                    <a:lnTo>
                      <a:pt x="1148" y="1347"/>
                    </a:lnTo>
                    <a:lnTo>
                      <a:pt x="1198" y="1273"/>
                    </a:lnTo>
                    <a:lnTo>
                      <a:pt x="1248" y="1223"/>
                    </a:lnTo>
                    <a:lnTo>
                      <a:pt x="1347" y="1198"/>
                    </a:lnTo>
                    <a:lnTo>
                      <a:pt x="1422" y="1223"/>
                    </a:lnTo>
                    <a:lnTo>
                      <a:pt x="1447" y="1248"/>
                    </a:lnTo>
                    <a:lnTo>
                      <a:pt x="1472" y="1298"/>
                    </a:lnTo>
                    <a:lnTo>
                      <a:pt x="1472" y="1347"/>
                    </a:lnTo>
                    <a:lnTo>
                      <a:pt x="1447" y="1397"/>
                    </a:lnTo>
                    <a:lnTo>
                      <a:pt x="1422" y="1522"/>
                    </a:lnTo>
                    <a:lnTo>
                      <a:pt x="1447" y="1597"/>
                    </a:lnTo>
                    <a:lnTo>
                      <a:pt x="1472" y="1647"/>
                    </a:lnTo>
                    <a:lnTo>
                      <a:pt x="1547" y="1672"/>
                    </a:lnTo>
                    <a:lnTo>
                      <a:pt x="1622" y="1697"/>
                    </a:lnTo>
                    <a:lnTo>
                      <a:pt x="1672" y="1697"/>
                    </a:lnTo>
                    <a:lnTo>
                      <a:pt x="1746" y="1672"/>
                    </a:lnTo>
                    <a:lnTo>
                      <a:pt x="1871" y="1572"/>
                    </a:lnTo>
                    <a:lnTo>
                      <a:pt x="1946" y="1497"/>
                    </a:lnTo>
                    <a:lnTo>
                      <a:pt x="1996" y="1397"/>
                    </a:lnTo>
                    <a:lnTo>
                      <a:pt x="2046" y="1298"/>
                    </a:lnTo>
                    <a:lnTo>
                      <a:pt x="2071" y="1223"/>
                    </a:lnTo>
                    <a:lnTo>
                      <a:pt x="2071" y="1023"/>
                    </a:lnTo>
                    <a:lnTo>
                      <a:pt x="2021" y="824"/>
                    </a:lnTo>
                    <a:lnTo>
                      <a:pt x="1921" y="649"/>
                    </a:lnTo>
                    <a:lnTo>
                      <a:pt x="1821" y="474"/>
                    </a:lnTo>
                    <a:lnTo>
                      <a:pt x="1672" y="325"/>
                    </a:lnTo>
                    <a:lnTo>
                      <a:pt x="1497" y="200"/>
                    </a:lnTo>
                    <a:lnTo>
                      <a:pt x="1322" y="100"/>
                    </a:lnTo>
                    <a:lnTo>
                      <a:pt x="1123" y="26"/>
                    </a:lnTo>
                    <a:lnTo>
                      <a:pt x="8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1966;p46">
                <a:extLst>
                  <a:ext uri="{FF2B5EF4-FFF2-40B4-BE49-F238E27FC236}">
                    <a16:creationId xmlns:a16="http://schemas.microsoft.com/office/drawing/2014/main" id="{B330312A-D8F3-51A1-F9DB-4CA41088C7D9}"/>
                  </a:ext>
                </a:extLst>
              </p:cNvPr>
              <p:cNvSpPr/>
              <p:nvPr/>
            </p:nvSpPr>
            <p:spPr>
              <a:xfrm>
                <a:off x="1995105" y="3238440"/>
                <a:ext cx="287144" cy="272834"/>
              </a:xfrm>
              <a:custGeom>
                <a:avLst/>
                <a:gdLst/>
                <a:ahLst/>
                <a:cxnLst/>
                <a:rect l="l" t="t" r="r" b="b"/>
                <a:pathLst>
                  <a:path w="4016" h="3816" extrusionOk="0">
                    <a:moveTo>
                      <a:pt x="2195" y="1222"/>
                    </a:moveTo>
                    <a:lnTo>
                      <a:pt x="2245" y="1247"/>
                    </a:lnTo>
                    <a:lnTo>
                      <a:pt x="2245" y="1272"/>
                    </a:lnTo>
                    <a:lnTo>
                      <a:pt x="2245" y="1297"/>
                    </a:lnTo>
                    <a:lnTo>
                      <a:pt x="2220" y="1322"/>
                    </a:lnTo>
                    <a:lnTo>
                      <a:pt x="2170" y="1372"/>
                    </a:lnTo>
                    <a:lnTo>
                      <a:pt x="1945" y="1372"/>
                    </a:lnTo>
                    <a:lnTo>
                      <a:pt x="2045" y="1297"/>
                    </a:lnTo>
                    <a:lnTo>
                      <a:pt x="2120" y="1222"/>
                    </a:lnTo>
                    <a:close/>
                    <a:moveTo>
                      <a:pt x="2394" y="224"/>
                    </a:moveTo>
                    <a:lnTo>
                      <a:pt x="2619" y="299"/>
                    </a:lnTo>
                    <a:lnTo>
                      <a:pt x="2818" y="399"/>
                    </a:lnTo>
                    <a:lnTo>
                      <a:pt x="3018" y="549"/>
                    </a:lnTo>
                    <a:lnTo>
                      <a:pt x="3192" y="698"/>
                    </a:lnTo>
                    <a:lnTo>
                      <a:pt x="3342" y="873"/>
                    </a:lnTo>
                    <a:lnTo>
                      <a:pt x="3492" y="1048"/>
                    </a:lnTo>
                    <a:lnTo>
                      <a:pt x="3591" y="1222"/>
                    </a:lnTo>
                    <a:lnTo>
                      <a:pt x="3716" y="1521"/>
                    </a:lnTo>
                    <a:lnTo>
                      <a:pt x="3766" y="1821"/>
                    </a:lnTo>
                    <a:lnTo>
                      <a:pt x="3791" y="2095"/>
                    </a:lnTo>
                    <a:lnTo>
                      <a:pt x="3766" y="2394"/>
                    </a:lnTo>
                    <a:lnTo>
                      <a:pt x="3691" y="2669"/>
                    </a:lnTo>
                    <a:lnTo>
                      <a:pt x="3542" y="2943"/>
                    </a:lnTo>
                    <a:lnTo>
                      <a:pt x="3367" y="3167"/>
                    </a:lnTo>
                    <a:lnTo>
                      <a:pt x="3168" y="3342"/>
                    </a:lnTo>
                    <a:lnTo>
                      <a:pt x="3018" y="3442"/>
                    </a:lnTo>
                    <a:lnTo>
                      <a:pt x="2893" y="3517"/>
                    </a:lnTo>
                    <a:lnTo>
                      <a:pt x="2744" y="3566"/>
                    </a:lnTo>
                    <a:lnTo>
                      <a:pt x="2594" y="3591"/>
                    </a:lnTo>
                    <a:lnTo>
                      <a:pt x="2270" y="3591"/>
                    </a:lnTo>
                    <a:lnTo>
                      <a:pt x="2120" y="3566"/>
                    </a:lnTo>
                    <a:lnTo>
                      <a:pt x="1995" y="3517"/>
                    </a:lnTo>
                    <a:lnTo>
                      <a:pt x="1821" y="3417"/>
                    </a:lnTo>
                    <a:lnTo>
                      <a:pt x="1671" y="3292"/>
                    </a:lnTo>
                    <a:lnTo>
                      <a:pt x="1621" y="3192"/>
                    </a:lnTo>
                    <a:lnTo>
                      <a:pt x="1571" y="3118"/>
                    </a:lnTo>
                    <a:lnTo>
                      <a:pt x="1546" y="3018"/>
                    </a:lnTo>
                    <a:lnTo>
                      <a:pt x="1546" y="2918"/>
                    </a:lnTo>
                    <a:lnTo>
                      <a:pt x="1571" y="2868"/>
                    </a:lnTo>
                    <a:lnTo>
                      <a:pt x="1571" y="2843"/>
                    </a:lnTo>
                    <a:lnTo>
                      <a:pt x="1621" y="2843"/>
                    </a:lnTo>
                    <a:lnTo>
                      <a:pt x="1721" y="2893"/>
                    </a:lnTo>
                    <a:lnTo>
                      <a:pt x="1821" y="2918"/>
                    </a:lnTo>
                    <a:lnTo>
                      <a:pt x="1995" y="2993"/>
                    </a:lnTo>
                    <a:lnTo>
                      <a:pt x="2145" y="3018"/>
                    </a:lnTo>
                    <a:lnTo>
                      <a:pt x="2295" y="2993"/>
                    </a:lnTo>
                    <a:lnTo>
                      <a:pt x="2419" y="2943"/>
                    </a:lnTo>
                    <a:lnTo>
                      <a:pt x="2469" y="2893"/>
                    </a:lnTo>
                    <a:lnTo>
                      <a:pt x="2494" y="2818"/>
                    </a:lnTo>
                    <a:lnTo>
                      <a:pt x="2519" y="2768"/>
                    </a:lnTo>
                    <a:lnTo>
                      <a:pt x="2494" y="2743"/>
                    </a:lnTo>
                    <a:lnTo>
                      <a:pt x="2444" y="2644"/>
                    </a:lnTo>
                    <a:lnTo>
                      <a:pt x="2394" y="2569"/>
                    </a:lnTo>
                    <a:lnTo>
                      <a:pt x="2320" y="2519"/>
                    </a:lnTo>
                    <a:lnTo>
                      <a:pt x="2220" y="2469"/>
                    </a:lnTo>
                    <a:lnTo>
                      <a:pt x="2045" y="2419"/>
                    </a:lnTo>
                    <a:lnTo>
                      <a:pt x="1846" y="2419"/>
                    </a:lnTo>
                    <a:lnTo>
                      <a:pt x="624" y="2319"/>
                    </a:lnTo>
                    <a:lnTo>
                      <a:pt x="449" y="2295"/>
                    </a:lnTo>
                    <a:lnTo>
                      <a:pt x="374" y="2270"/>
                    </a:lnTo>
                    <a:lnTo>
                      <a:pt x="324" y="2245"/>
                    </a:lnTo>
                    <a:lnTo>
                      <a:pt x="274" y="2145"/>
                    </a:lnTo>
                    <a:lnTo>
                      <a:pt x="225" y="2020"/>
                    </a:lnTo>
                    <a:lnTo>
                      <a:pt x="225" y="1846"/>
                    </a:lnTo>
                    <a:lnTo>
                      <a:pt x="225" y="1671"/>
                    </a:lnTo>
                    <a:lnTo>
                      <a:pt x="249" y="1496"/>
                    </a:lnTo>
                    <a:lnTo>
                      <a:pt x="299" y="1322"/>
                    </a:lnTo>
                    <a:lnTo>
                      <a:pt x="324" y="1297"/>
                    </a:lnTo>
                    <a:lnTo>
                      <a:pt x="324" y="1272"/>
                    </a:lnTo>
                    <a:lnTo>
                      <a:pt x="374" y="1297"/>
                    </a:lnTo>
                    <a:lnTo>
                      <a:pt x="1122" y="1447"/>
                    </a:lnTo>
                    <a:lnTo>
                      <a:pt x="1896" y="1571"/>
                    </a:lnTo>
                    <a:lnTo>
                      <a:pt x="2070" y="1596"/>
                    </a:lnTo>
                    <a:lnTo>
                      <a:pt x="2170" y="1596"/>
                    </a:lnTo>
                    <a:lnTo>
                      <a:pt x="2270" y="1546"/>
                    </a:lnTo>
                    <a:lnTo>
                      <a:pt x="2369" y="1471"/>
                    </a:lnTo>
                    <a:lnTo>
                      <a:pt x="2444" y="1347"/>
                    </a:lnTo>
                    <a:lnTo>
                      <a:pt x="2469" y="1247"/>
                    </a:lnTo>
                    <a:lnTo>
                      <a:pt x="2444" y="1147"/>
                    </a:lnTo>
                    <a:lnTo>
                      <a:pt x="2369" y="1072"/>
                    </a:lnTo>
                    <a:lnTo>
                      <a:pt x="2270" y="1023"/>
                    </a:lnTo>
                    <a:lnTo>
                      <a:pt x="2170" y="998"/>
                    </a:lnTo>
                    <a:lnTo>
                      <a:pt x="2070" y="1023"/>
                    </a:lnTo>
                    <a:lnTo>
                      <a:pt x="1945" y="1072"/>
                    </a:lnTo>
                    <a:lnTo>
                      <a:pt x="1846" y="1172"/>
                    </a:lnTo>
                    <a:lnTo>
                      <a:pt x="1746" y="1097"/>
                    </a:lnTo>
                    <a:lnTo>
                      <a:pt x="1671" y="998"/>
                    </a:lnTo>
                    <a:lnTo>
                      <a:pt x="1646" y="898"/>
                    </a:lnTo>
                    <a:lnTo>
                      <a:pt x="1621" y="798"/>
                    </a:lnTo>
                    <a:lnTo>
                      <a:pt x="1621" y="723"/>
                    </a:lnTo>
                    <a:lnTo>
                      <a:pt x="1646" y="624"/>
                    </a:lnTo>
                    <a:lnTo>
                      <a:pt x="1721" y="474"/>
                    </a:lnTo>
                    <a:lnTo>
                      <a:pt x="1846" y="349"/>
                    </a:lnTo>
                    <a:lnTo>
                      <a:pt x="2020" y="249"/>
                    </a:lnTo>
                    <a:lnTo>
                      <a:pt x="2195" y="224"/>
                    </a:lnTo>
                    <a:close/>
                    <a:moveTo>
                      <a:pt x="2170" y="0"/>
                    </a:moveTo>
                    <a:lnTo>
                      <a:pt x="2045" y="25"/>
                    </a:lnTo>
                    <a:lnTo>
                      <a:pt x="1920" y="50"/>
                    </a:lnTo>
                    <a:lnTo>
                      <a:pt x="1821" y="125"/>
                    </a:lnTo>
                    <a:lnTo>
                      <a:pt x="1721" y="175"/>
                    </a:lnTo>
                    <a:lnTo>
                      <a:pt x="1621" y="274"/>
                    </a:lnTo>
                    <a:lnTo>
                      <a:pt x="1546" y="349"/>
                    </a:lnTo>
                    <a:lnTo>
                      <a:pt x="1472" y="449"/>
                    </a:lnTo>
                    <a:lnTo>
                      <a:pt x="1447" y="574"/>
                    </a:lnTo>
                    <a:lnTo>
                      <a:pt x="1422" y="698"/>
                    </a:lnTo>
                    <a:lnTo>
                      <a:pt x="1422" y="823"/>
                    </a:lnTo>
                    <a:lnTo>
                      <a:pt x="1447" y="973"/>
                    </a:lnTo>
                    <a:lnTo>
                      <a:pt x="1496" y="1097"/>
                    </a:lnTo>
                    <a:lnTo>
                      <a:pt x="1596" y="1247"/>
                    </a:lnTo>
                    <a:lnTo>
                      <a:pt x="1721" y="1347"/>
                    </a:lnTo>
                    <a:lnTo>
                      <a:pt x="1721" y="1347"/>
                    </a:lnTo>
                    <a:lnTo>
                      <a:pt x="1073" y="1222"/>
                    </a:lnTo>
                    <a:lnTo>
                      <a:pt x="424" y="1072"/>
                    </a:lnTo>
                    <a:lnTo>
                      <a:pt x="299" y="1072"/>
                    </a:lnTo>
                    <a:lnTo>
                      <a:pt x="225" y="1097"/>
                    </a:lnTo>
                    <a:lnTo>
                      <a:pt x="175" y="1122"/>
                    </a:lnTo>
                    <a:lnTo>
                      <a:pt x="150" y="1172"/>
                    </a:lnTo>
                    <a:lnTo>
                      <a:pt x="100" y="1247"/>
                    </a:lnTo>
                    <a:lnTo>
                      <a:pt x="50" y="1422"/>
                    </a:lnTo>
                    <a:lnTo>
                      <a:pt x="25" y="1571"/>
                    </a:lnTo>
                    <a:lnTo>
                      <a:pt x="0" y="1746"/>
                    </a:lnTo>
                    <a:lnTo>
                      <a:pt x="0" y="1895"/>
                    </a:lnTo>
                    <a:lnTo>
                      <a:pt x="25" y="2045"/>
                    </a:lnTo>
                    <a:lnTo>
                      <a:pt x="75" y="2220"/>
                    </a:lnTo>
                    <a:lnTo>
                      <a:pt x="100" y="2319"/>
                    </a:lnTo>
                    <a:lnTo>
                      <a:pt x="175" y="2394"/>
                    </a:lnTo>
                    <a:lnTo>
                      <a:pt x="274" y="2469"/>
                    </a:lnTo>
                    <a:lnTo>
                      <a:pt x="399" y="2519"/>
                    </a:lnTo>
                    <a:lnTo>
                      <a:pt x="624" y="2544"/>
                    </a:lnTo>
                    <a:lnTo>
                      <a:pt x="1821" y="2619"/>
                    </a:lnTo>
                    <a:lnTo>
                      <a:pt x="2070" y="2669"/>
                    </a:lnTo>
                    <a:lnTo>
                      <a:pt x="2195" y="2694"/>
                    </a:lnTo>
                    <a:lnTo>
                      <a:pt x="2270" y="2768"/>
                    </a:lnTo>
                    <a:lnTo>
                      <a:pt x="2170" y="2793"/>
                    </a:lnTo>
                    <a:lnTo>
                      <a:pt x="2070" y="2793"/>
                    </a:lnTo>
                    <a:lnTo>
                      <a:pt x="1920" y="2719"/>
                    </a:lnTo>
                    <a:lnTo>
                      <a:pt x="1796" y="2669"/>
                    </a:lnTo>
                    <a:lnTo>
                      <a:pt x="1646" y="2644"/>
                    </a:lnTo>
                    <a:lnTo>
                      <a:pt x="1496" y="2644"/>
                    </a:lnTo>
                    <a:lnTo>
                      <a:pt x="1447" y="2694"/>
                    </a:lnTo>
                    <a:lnTo>
                      <a:pt x="1397" y="2743"/>
                    </a:lnTo>
                    <a:lnTo>
                      <a:pt x="1372" y="2793"/>
                    </a:lnTo>
                    <a:lnTo>
                      <a:pt x="1347" y="2893"/>
                    </a:lnTo>
                    <a:lnTo>
                      <a:pt x="1322" y="3018"/>
                    </a:lnTo>
                    <a:lnTo>
                      <a:pt x="1347" y="3143"/>
                    </a:lnTo>
                    <a:lnTo>
                      <a:pt x="1397" y="3267"/>
                    </a:lnTo>
                    <a:lnTo>
                      <a:pt x="1472" y="3392"/>
                    </a:lnTo>
                    <a:lnTo>
                      <a:pt x="1571" y="3492"/>
                    </a:lnTo>
                    <a:lnTo>
                      <a:pt x="1671" y="3591"/>
                    </a:lnTo>
                    <a:lnTo>
                      <a:pt x="1796" y="3666"/>
                    </a:lnTo>
                    <a:lnTo>
                      <a:pt x="1920" y="3716"/>
                    </a:lnTo>
                    <a:lnTo>
                      <a:pt x="2070" y="3766"/>
                    </a:lnTo>
                    <a:lnTo>
                      <a:pt x="2245" y="3816"/>
                    </a:lnTo>
                    <a:lnTo>
                      <a:pt x="2419" y="3816"/>
                    </a:lnTo>
                    <a:lnTo>
                      <a:pt x="2619" y="3791"/>
                    </a:lnTo>
                    <a:lnTo>
                      <a:pt x="2793" y="3766"/>
                    </a:lnTo>
                    <a:lnTo>
                      <a:pt x="2968" y="3716"/>
                    </a:lnTo>
                    <a:lnTo>
                      <a:pt x="3118" y="3616"/>
                    </a:lnTo>
                    <a:lnTo>
                      <a:pt x="3292" y="3542"/>
                    </a:lnTo>
                    <a:lnTo>
                      <a:pt x="3417" y="3417"/>
                    </a:lnTo>
                    <a:lnTo>
                      <a:pt x="3542" y="3317"/>
                    </a:lnTo>
                    <a:lnTo>
                      <a:pt x="3641" y="3192"/>
                    </a:lnTo>
                    <a:lnTo>
                      <a:pt x="3741" y="3043"/>
                    </a:lnTo>
                    <a:lnTo>
                      <a:pt x="3891" y="2768"/>
                    </a:lnTo>
                    <a:lnTo>
                      <a:pt x="3966" y="2444"/>
                    </a:lnTo>
                    <a:lnTo>
                      <a:pt x="4015" y="2120"/>
                    </a:lnTo>
                    <a:lnTo>
                      <a:pt x="3991" y="1771"/>
                    </a:lnTo>
                    <a:lnTo>
                      <a:pt x="3916" y="1447"/>
                    </a:lnTo>
                    <a:lnTo>
                      <a:pt x="3841" y="1272"/>
                    </a:lnTo>
                    <a:lnTo>
                      <a:pt x="3766" y="1122"/>
                    </a:lnTo>
                    <a:lnTo>
                      <a:pt x="3666" y="923"/>
                    </a:lnTo>
                    <a:lnTo>
                      <a:pt x="3517" y="723"/>
                    </a:lnTo>
                    <a:lnTo>
                      <a:pt x="3317" y="524"/>
                    </a:lnTo>
                    <a:lnTo>
                      <a:pt x="3118" y="349"/>
                    </a:lnTo>
                    <a:lnTo>
                      <a:pt x="2893" y="200"/>
                    </a:lnTo>
                    <a:lnTo>
                      <a:pt x="2669" y="75"/>
                    </a:lnTo>
                    <a:lnTo>
                      <a:pt x="2419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1967;p46">
                <a:extLst>
                  <a:ext uri="{FF2B5EF4-FFF2-40B4-BE49-F238E27FC236}">
                    <a16:creationId xmlns:a16="http://schemas.microsoft.com/office/drawing/2014/main" id="{378759B6-8B7A-E898-2F91-BE9DA62EAB74}"/>
                  </a:ext>
                </a:extLst>
              </p:cNvPr>
              <p:cNvSpPr/>
              <p:nvPr/>
            </p:nvSpPr>
            <p:spPr>
              <a:xfrm>
                <a:off x="1854182" y="3031527"/>
                <a:ext cx="162376" cy="160583"/>
              </a:xfrm>
              <a:custGeom>
                <a:avLst/>
                <a:gdLst/>
                <a:ahLst/>
                <a:cxnLst/>
                <a:rect l="l" t="t" r="r" b="b"/>
                <a:pathLst>
                  <a:path w="2271" h="2246" extrusionOk="0">
                    <a:moveTo>
                      <a:pt x="1023" y="225"/>
                    </a:moveTo>
                    <a:lnTo>
                      <a:pt x="1223" y="275"/>
                    </a:lnTo>
                    <a:lnTo>
                      <a:pt x="1397" y="350"/>
                    </a:lnTo>
                    <a:lnTo>
                      <a:pt x="1547" y="425"/>
                    </a:lnTo>
                    <a:lnTo>
                      <a:pt x="1722" y="550"/>
                    </a:lnTo>
                    <a:lnTo>
                      <a:pt x="1871" y="724"/>
                    </a:lnTo>
                    <a:lnTo>
                      <a:pt x="1996" y="949"/>
                    </a:lnTo>
                    <a:lnTo>
                      <a:pt x="2046" y="1048"/>
                    </a:lnTo>
                    <a:lnTo>
                      <a:pt x="2071" y="1173"/>
                    </a:lnTo>
                    <a:lnTo>
                      <a:pt x="2071" y="1273"/>
                    </a:lnTo>
                    <a:lnTo>
                      <a:pt x="2046" y="1373"/>
                    </a:lnTo>
                    <a:lnTo>
                      <a:pt x="1996" y="1497"/>
                    </a:lnTo>
                    <a:lnTo>
                      <a:pt x="1896" y="1622"/>
                    </a:lnTo>
                    <a:lnTo>
                      <a:pt x="1796" y="1697"/>
                    </a:lnTo>
                    <a:lnTo>
                      <a:pt x="1722" y="1722"/>
                    </a:lnTo>
                    <a:lnTo>
                      <a:pt x="1647" y="1697"/>
                    </a:lnTo>
                    <a:lnTo>
                      <a:pt x="1622" y="1647"/>
                    </a:lnTo>
                    <a:lnTo>
                      <a:pt x="1647" y="1572"/>
                    </a:lnTo>
                    <a:lnTo>
                      <a:pt x="1672" y="1497"/>
                    </a:lnTo>
                    <a:lnTo>
                      <a:pt x="1672" y="1373"/>
                    </a:lnTo>
                    <a:lnTo>
                      <a:pt x="1647" y="1323"/>
                    </a:lnTo>
                    <a:lnTo>
                      <a:pt x="1597" y="1273"/>
                    </a:lnTo>
                    <a:lnTo>
                      <a:pt x="1547" y="1248"/>
                    </a:lnTo>
                    <a:lnTo>
                      <a:pt x="1497" y="1223"/>
                    </a:lnTo>
                    <a:lnTo>
                      <a:pt x="1397" y="1223"/>
                    </a:lnTo>
                    <a:lnTo>
                      <a:pt x="1323" y="1248"/>
                    </a:lnTo>
                    <a:lnTo>
                      <a:pt x="1273" y="1298"/>
                    </a:lnTo>
                    <a:lnTo>
                      <a:pt x="1198" y="1348"/>
                    </a:lnTo>
                    <a:lnTo>
                      <a:pt x="1148" y="1447"/>
                    </a:lnTo>
                    <a:lnTo>
                      <a:pt x="1148" y="1547"/>
                    </a:lnTo>
                    <a:lnTo>
                      <a:pt x="1148" y="1747"/>
                    </a:lnTo>
                    <a:lnTo>
                      <a:pt x="1148" y="1871"/>
                    </a:lnTo>
                    <a:lnTo>
                      <a:pt x="1148" y="1921"/>
                    </a:lnTo>
                    <a:lnTo>
                      <a:pt x="1123" y="1971"/>
                    </a:lnTo>
                    <a:lnTo>
                      <a:pt x="1098" y="2021"/>
                    </a:lnTo>
                    <a:lnTo>
                      <a:pt x="924" y="2021"/>
                    </a:lnTo>
                    <a:lnTo>
                      <a:pt x="799" y="1971"/>
                    </a:lnTo>
                    <a:lnTo>
                      <a:pt x="674" y="1871"/>
                    </a:lnTo>
                    <a:lnTo>
                      <a:pt x="624" y="1847"/>
                    </a:lnTo>
                    <a:lnTo>
                      <a:pt x="624" y="1822"/>
                    </a:lnTo>
                    <a:lnTo>
                      <a:pt x="674" y="1747"/>
                    </a:lnTo>
                    <a:lnTo>
                      <a:pt x="849" y="1423"/>
                    </a:lnTo>
                    <a:lnTo>
                      <a:pt x="899" y="1323"/>
                    </a:lnTo>
                    <a:lnTo>
                      <a:pt x="924" y="1198"/>
                    </a:lnTo>
                    <a:lnTo>
                      <a:pt x="924" y="1123"/>
                    </a:lnTo>
                    <a:lnTo>
                      <a:pt x="874" y="1023"/>
                    </a:lnTo>
                    <a:lnTo>
                      <a:pt x="799" y="974"/>
                    </a:lnTo>
                    <a:lnTo>
                      <a:pt x="699" y="949"/>
                    </a:lnTo>
                    <a:lnTo>
                      <a:pt x="574" y="974"/>
                    </a:lnTo>
                    <a:lnTo>
                      <a:pt x="475" y="1048"/>
                    </a:lnTo>
                    <a:lnTo>
                      <a:pt x="400" y="1148"/>
                    </a:lnTo>
                    <a:lnTo>
                      <a:pt x="375" y="1273"/>
                    </a:lnTo>
                    <a:lnTo>
                      <a:pt x="325" y="1248"/>
                    </a:lnTo>
                    <a:lnTo>
                      <a:pt x="275" y="1198"/>
                    </a:lnTo>
                    <a:lnTo>
                      <a:pt x="250" y="1123"/>
                    </a:lnTo>
                    <a:lnTo>
                      <a:pt x="200" y="974"/>
                    </a:lnTo>
                    <a:lnTo>
                      <a:pt x="225" y="849"/>
                    </a:lnTo>
                    <a:lnTo>
                      <a:pt x="250" y="724"/>
                    </a:lnTo>
                    <a:lnTo>
                      <a:pt x="300" y="599"/>
                    </a:lnTo>
                    <a:lnTo>
                      <a:pt x="375" y="500"/>
                    </a:lnTo>
                    <a:lnTo>
                      <a:pt x="475" y="400"/>
                    </a:lnTo>
                    <a:lnTo>
                      <a:pt x="574" y="325"/>
                    </a:lnTo>
                    <a:lnTo>
                      <a:pt x="699" y="250"/>
                    </a:lnTo>
                    <a:lnTo>
                      <a:pt x="824" y="225"/>
                    </a:lnTo>
                    <a:close/>
                    <a:moveTo>
                      <a:pt x="899" y="1"/>
                    </a:moveTo>
                    <a:lnTo>
                      <a:pt x="774" y="26"/>
                    </a:lnTo>
                    <a:lnTo>
                      <a:pt x="649" y="51"/>
                    </a:lnTo>
                    <a:lnTo>
                      <a:pt x="525" y="101"/>
                    </a:lnTo>
                    <a:lnTo>
                      <a:pt x="400" y="175"/>
                    </a:lnTo>
                    <a:lnTo>
                      <a:pt x="300" y="250"/>
                    </a:lnTo>
                    <a:lnTo>
                      <a:pt x="200" y="350"/>
                    </a:lnTo>
                    <a:lnTo>
                      <a:pt x="125" y="475"/>
                    </a:lnTo>
                    <a:lnTo>
                      <a:pt x="76" y="599"/>
                    </a:lnTo>
                    <a:lnTo>
                      <a:pt x="26" y="724"/>
                    </a:lnTo>
                    <a:lnTo>
                      <a:pt x="1" y="849"/>
                    </a:lnTo>
                    <a:lnTo>
                      <a:pt x="1" y="974"/>
                    </a:lnTo>
                    <a:lnTo>
                      <a:pt x="26" y="1098"/>
                    </a:lnTo>
                    <a:lnTo>
                      <a:pt x="51" y="1223"/>
                    </a:lnTo>
                    <a:lnTo>
                      <a:pt x="125" y="1323"/>
                    </a:lnTo>
                    <a:lnTo>
                      <a:pt x="200" y="1398"/>
                    </a:lnTo>
                    <a:lnTo>
                      <a:pt x="250" y="1447"/>
                    </a:lnTo>
                    <a:lnTo>
                      <a:pt x="325" y="1472"/>
                    </a:lnTo>
                    <a:lnTo>
                      <a:pt x="400" y="1497"/>
                    </a:lnTo>
                    <a:lnTo>
                      <a:pt x="475" y="1497"/>
                    </a:lnTo>
                    <a:lnTo>
                      <a:pt x="525" y="1472"/>
                    </a:lnTo>
                    <a:lnTo>
                      <a:pt x="549" y="1398"/>
                    </a:lnTo>
                    <a:lnTo>
                      <a:pt x="574" y="1273"/>
                    </a:lnTo>
                    <a:lnTo>
                      <a:pt x="624" y="1198"/>
                    </a:lnTo>
                    <a:lnTo>
                      <a:pt x="649" y="1173"/>
                    </a:lnTo>
                    <a:lnTo>
                      <a:pt x="699" y="1173"/>
                    </a:lnTo>
                    <a:lnTo>
                      <a:pt x="699" y="1223"/>
                    </a:lnTo>
                    <a:lnTo>
                      <a:pt x="674" y="1323"/>
                    </a:lnTo>
                    <a:lnTo>
                      <a:pt x="475" y="1622"/>
                    </a:lnTo>
                    <a:lnTo>
                      <a:pt x="425" y="1747"/>
                    </a:lnTo>
                    <a:lnTo>
                      <a:pt x="400" y="1847"/>
                    </a:lnTo>
                    <a:lnTo>
                      <a:pt x="425" y="1921"/>
                    </a:lnTo>
                    <a:lnTo>
                      <a:pt x="475" y="1996"/>
                    </a:lnTo>
                    <a:lnTo>
                      <a:pt x="525" y="2046"/>
                    </a:lnTo>
                    <a:lnTo>
                      <a:pt x="699" y="2146"/>
                    </a:lnTo>
                    <a:lnTo>
                      <a:pt x="774" y="2196"/>
                    </a:lnTo>
                    <a:lnTo>
                      <a:pt x="874" y="2246"/>
                    </a:lnTo>
                    <a:lnTo>
                      <a:pt x="1098" y="2246"/>
                    </a:lnTo>
                    <a:lnTo>
                      <a:pt x="1223" y="2196"/>
                    </a:lnTo>
                    <a:lnTo>
                      <a:pt x="1298" y="2096"/>
                    </a:lnTo>
                    <a:lnTo>
                      <a:pt x="1348" y="1996"/>
                    </a:lnTo>
                    <a:lnTo>
                      <a:pt x="1372" y="1896"/>
                    </a:lnTo>
                    <a:lnTo>
                      <a:pt x="1372" y="1722"/>
                    </a:lnTo>
                    <a:lnTo>
                      <a:pt x="1348" y="1572"/>
                    </a:lnTo>
                    <a:lnTo>
                      <a:pt x="1372" y="1522"/>
                    </a:lnTo>
                    <a:lnTo>
                      <a:pt x="1372" y="1472"/>
                    </a:lnTo>
                    <a:lnTo>
                      <a:pt x="1422" y="1447"/>
                    </a:lnTo>
                    <a:lnTo>
                      <a:pt x="1447" y="1447"/>
                    </a:lnTo>
                    <a:lnTo>
                      <a:pt x="1447" y="1497"/>
                    </a:lnTo>
                    <a:lnTo>
                      <a:pt x="1422" y="1647"/>
                    </a:lnTo>
                    <a:lnTo>
                      <a:pt x="1422" y="1747"/>
                    </a:lnTo>
                    <a:lnTo>
                      <a:pt x="1497" y="1847"/>
                    </a:lnTo>
                    <a:lnTo>
                      <a:pt x="1597" y="1896"/>
                    </a:lnTo>
                    <a:lnTo>
                      <a:pt x="1697" y="1921"/>
                    </a:lnTo>
                    <a:lnTo>
                      <a:pt x="1796" y="1921"/>
                    </a:lnTo>
                    <a:lnTo>
                      <a:pt x="1871" y="1896"/>
                    </a:lnTo>
                    <a:lnTo>
                      <a:pt x="1971" y="1847"/>
                    </a:lnTo>
                    <a:lnTo>
                      <a:pt x="2046" y="1772"/>
                    </a:lnTo>
                    <a:lnTo>
                      <a:pt x="2146" y="1647"/>
                    </a:lnTo>
                    <a:lnTo>
                      <a:pt x="2245" y="1472"/>
                    </a:lnTo>
                    <a:lnTo>
                      <a:pt x="2270" y="1323"/>
                    </a:lnTo>
                    <a:lnTo>
                      <a:pt x="2270" y="1148"/>
                    </a:lnTo>
                    <a:lnTo>
                      <a:pt x="2245" y="1023"/>
                    </a:lnTo>
                    <a:lnTo>
                      <a:pt x="2220" y="899"/>
                    </a:lnTo>
                    <a:lnTo>
                      <a:pt x="2146" y="774"/>
                    </a:lnTo>
                    <a:lnTo>
                      <a:pt x="2071" y="649"/>
                    </a:lnTo>
                    <a:lnTo>
                      <a:pt x="1896" y="425"/>
                    </a:lnTo>
                    <a:lnTo>
                      <a:pt x="1796" y="325"/>
                    </a:lnTo>
                    <a:lnTo>
                      <a:pt x="1672" y="250"/>
                    </a:lnTo>
                    <a:lnTo>
                      <a:pt x="1497" y="151"/>
                    </a:lnTo>
                    <a:lnTo>
                      <a:pt x="1273" y="51"/>
                    </a:lnTo>
                    <a:lnTo>
                      <a:pt x="1048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1968;p46">
                <a:extLst>
                  <a:ext uri="{FF2B5EF4-FFF2-40B4-BE49-F238E27FC236}">
                    <a16:creationId xmlns:a16="http://schemas.microsoft.com/office/drawing/2014/main" id="{1766CB62-CEB1-8A22-F313-23BEE408BCE5}"/>
                  </a:ext>
                </a:extLst>
              </p:cNvPr>
              <p:cNvSpPr/>
              <p:nvPr/>
            </p:nvSpPr>
            <p:spPr>
              <a:xfrm>
                <a:off x="2148397" y="3124259"/>
                <a:ext cx="87516" cy="69639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974" extrusionOk="0">
                    <a:moveTo>
                      <a:pt x="350" y="1"/>
                    </a:moveTo>
                    <a:lnTo>
                      <a:pt x="275" y="26"/>
                    </a:lnTo>
                    <a:lnTo>
                      <a:pt x="225" y="51"/>
                    </a:lnTo>
                    <a:lnTo>
                      <a:pt x="101" y="150"/>
                    </a:lnTo>
                    <a:lnTo>
                      <a:pt x="26" y="275"/>
                    </a:lnTo>
                    <a:lnTo>
                      <a:pt x="1" y="425"/>
                    </a:lnTo>
                    <a:lnTo>
                      <a:pt x="26" y="574"/>
                    </a:lnTo>
                    <a:lnTo>
                      <a:pt x="101" y="724"/>
                    </a:lnTo>
                    <a:lnTo>
                      <a:pt x="200" y="824"/>
                    </a:lnTo>
                    <a:lnTo>
                      <a:pt x="325" y="924"/>
                    </a:lnTo>
                    <a:lnTo>
                      <a:pt x="475" y="973"/>
                    </a:lnTo>
                    <a:lnTo>
                      <a:pt x="774" y="973"/>
                    </a:lnTo>
                    <a:lnTo>
                      <a:pt x="924" y="924"/>
                    </a:lnTo>
                    <a:lnTo>
                      <a:pt x="1048" y="849"/>
                    </a:lnTo>
                    <a:lnTo>
                      <a:pt x="1173" y="724"/>
                    </a:lnTo>
                    <a:lnTo>
                      <a:pt x="1198" y="649"/>
                    </a:lnTo>
                    <a:lnTo>
                      <a:pt x="1223" y="574"/>
                    </a:lnTo>
                    <a:lnTo>
                      <a:pt x="1223" y="525"/>
                    </a:lnTo>
                    <a:lnTo>
                      <a:pt x="1198" y="450"/>
                    </a:lnTo>
                    <a:lnTo>
                      <a:pt x="1223" y="450"/>
                    </a:lnTo>
                    <a:lnTo>
                      <a:pt x="1098" y="300"/>
                    </a:lnTo>
                    <a:lnTo>
                      <a:pt x="949" y="200"/>
                    </a:lnTo>
                    <a:lnTo>
                      <a:pt x="799" y="101"/>
                    </a:lnTo>
                    <a:lnTo>
                      <a:pt x="624" y="26"/>
                    </a:ln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1969;p46">
                <a:extLst>
                  <a:ext uri="{FF2B5EF4-FFF2-40B4-BE49-F238E27FC236}">
                    <a16:creationId xmlns:a16="http://schemas.microsoft.com/office/drawing/2014/main" id="{12D56809-BE0A-16AF-D154-166E69CE9E3D}"/>
                  </a:ext>
                </a:extLst>
              </p:cNvPr>
              <p:cNvSpPr/>
              <p:nvPr/>
            </p:nvSpPr>
            <p:spPr>
              <a:xfrm>
                <a:off x="2148397" y="3124259"/>
                <a:ext cx="87516" cy="69639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974" fill="none" extrusionOk="0">
                    <a:moveTo>
                      <a:pt x="1223" y="450"/>
                    </a:moveTo>
                    <a:lnTo>
                      <a:pt x="1223" y="450"/>
                    </a:lnTo>
                    <a:lnTo>
                      <a:pt x="1098" y="300"/>
                    </a:lnTo>
                    <a:lnTo>
                      <a:pt x="949" y="200"/>
                    </a:lnTo>
                    <a:lnTo>
                      <a:pt x="799" y="101"/>
                    </a:lnTo>
                    <a:lnTo>
                      <a:pt x="624" y="26"/>
                    </a:lnTo>
                    <a:lnTo>
                      <a:pt x="624" y="26"/>
                    </a:lnTo>
                    <a:lnTo>
                      <a:pt x="500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275" y="26"/>
                    </a:lnTo>
                    <a:lnTo>
                      <a:pt x="225" y="51"/>
                    </a:lnTo>
                    <a:lnTo>
                      <a:pt x="101" y="150"/>
                    </a:lnTo>
                    <a:lnTo>
                      <a:pt x="26" y="275"/>
                    </a:lnTo>
                    <a:lnTo>
                      <a:pt x="1" y="425"/>
                    </a:lnTo>
                    <a:lnTo>
                      <a:pt x="1" y="425"/>
                    </a:lnTo>
                    <a:lnTo>
                      <a:pt x="26" y="574"/>
                    </a:lnTo>
                    <a:lnTo>
                      <a:pt x="101" y="724"/>
                    </a:lnTo>
                    <a:lnTo>
                      <a:pt x="200" y="824"/>
                    </a:lnTo>
                    <a:lnTo>
                      <a:pt x="325" y="924"/>
                    </a:lnTo>
                    <a:lnTo>
                      <a:pt x="325" y="924"/>
                    </a:lnTo>
                    <a:lnTo>
                      <a:pt x="475" y="973"/>
                    </a:lnTo>
                    <a:lnTo>
                      <a:pt x="624" y="973"/>
                    </a:lnTo>
                    <a:lnTo>
                      <a:pt x="774" y="973"/>
                    </a:lnTo>
                    <a:lnTo>
                      <a:pt x="924" y="924"/>
                    </a:lnTo>
                    <a:lnTo>
                      <a:pt x="924" y="924"/>
                    </a:lnTo>
                    <a:lnTo>
                      <a:pt x="1048" y="849"/>
                    </a:lnTo>
                    <a:lnTo>
                      <a:pt x="1173" y="724"/>
                    </a:lnTo>
                    <a:lnTo>
                      <a:pt x="1198" y="649"/>
                    </a:lnTo>
                    <a:lnTo>
                      <a:pt x="1223" y="574"/>
                    </a:lnTo>
                    <a:lnTo>
                      <a:pt x="1223" y="525"/>
                    </a:lnTo>
                    <a:lnTo>
                      <a:pt x="1198" y="4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1970;p46">
                <a:extLst>
                  <a:ext uri="{FF2B5EF4-FFF2-40B4-BE49-F238E27FC236}">
                    <a16:creationId xmlns:a16="http://schemas.microsoft.com/office/drawing/2014/main" id="{2F29AD34-D0B0-4475-7904-C03833A8622D}"/>
                  </a:ext>
                </a:extLst>
              </p:cNvPr>
              <p:cNvSpPr/>
              <p:nvPr/>
            </p:nvSpPr>
            <p:spPr>
              <a:xfrm>
                <a:off x="2237554" y="3627172"/>
                <a:ext cx="67853" cy="8207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148" extrusionOk="0">
                    <a:moveTo>
                      <a:pt x="375" y="0"/>
                    </a:moveTo>
                    <a:lnTo>
                      <a:pt x="225" y="50"/>
                    </a:lnTo>
                    <a:lnTo>
                      <a:pt x="101" y="150"/>
                    </a:lnTo>
                    <a:lnTo>
                      <a:pt x="51" y="224"/>
                    </a:lnTo>
                    <a:lnTo>
                      <a:pt x="26" y="299"/>
                    </a:lnTo>
                    <a:lnTo>
                      <a:pt x="1" y="424"/>
                    </a:lnTo>
                    <a:lnTo>
                      <a:pt x="26" y="549"/>
                    </a:lnTo>
                    <a:lnTo>
                      <a:pt x="51" y="673"/>
                    </a:lnTo>
                    <a:lnTo>
                      <a:pt x="101" y="798"/>
                    </a:lnTo>
                    <a:lnTo>
                      <a:pt x="225" y="948"/>
                    </a:lnTo>
                    <a:lnTo>
                      <a:pt x="350" y="1072"/>
                    </a:lnTo>
                    <a:lnTo>
                      <a:pt x="450" y="1122"/>
                    </a:lnTo>
                    <a:lnTo>
                      <a:pt x="525" y="1147"/>
                    </a:lnTo>
                    <a:lnTo>
                      <a:pt x="624" y="1147"/>
                    </a:lnTo>
                    <a:lnTo>
                      <a:pt x="699" y="1122"/>
                    </a:lnTo>
                    <a:lnTo>
                      <a:pt x="799" y="1048"/>
                    </a:lnTo>
                    <a:lnTo>
                      <a:pt x="874" y="973"/>
                    </a:lnTo>
                    <a:lnTo>
                      <a:pt x="924" y="848"/>
                    </a:lnTo>
                    <a:lnTo>
                      <a:pt x="949" y="723"/>
                    </a:lnTo>
                    <a:lnTo>
                      <a:pt x="924" y="624"/>
                    </a:lnTo>
                    <a:lnTo>
                      <a:pt x="899" y="499"/>
                    </a:lnTo>
                    <a:lnTo>
                      <a:pt x="874" y="443"/>
                    </a:lnTo>
                    <a:lnTo>
                      <a:pt x="874" y="424"/>
                    </a:lnTo>
                    <a:lnTo>
                      <a:pt x="874" y="349"/>
                    </a:lnTo>
                    <a:lnTo>
                      <a:pt x="799" y="200"/>
                    </a:lnTo>
                    <a:lnTo>
                      <a:pt x="699" y="75"/>
                    </a:lnTo>
                    <a:lnTo>
                      <a:pt x="624" y="25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1971;p46">
                <a:extLst>
                  <a:ext uri="{FF2B5EF4-FFF2-40B4-BE49-F238E27FC236}">
                    <a16:creationId xmlns:a16="http://schemas.microsoft.com/office/drawing/2014/main" id="{B228317C-47D8-CE68-CA05-DCF2881A5D8A}"/>
                  </a:ext>
                </a:extLst>
              </p:cNvPr>
              <p:cNvSpPr/>
              <p:nvPr/>
            </p:nvSpPr>
            <p:spPr>
              <a:xfrm>
                <a:off x="2237554" y="3627172"/>
                <a:ext cx="67853" cy="8207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148" fill="none" extrusionOk="0">
                    <a:moveTo>
                      <a:pt x="874" y="499"/>
                    </a:moveTo>
                    <a:lnTo>
                      <a:pt x="874" y="499"/>
                    </a:lnTo>
                    <a:lnTo>
                      <a:pt x="874" y="424"/>
                    </a:lnTo>
                    <a:lnTo>
                      <a:pt x="874" y="349"/>
                    </a:lnTo>
                    <a:lnTo>
                      <a:pt x="799" y="200"/>
                    </a:lnTo>
                    <a:lnTo>
                      <a:pt x="699" y="75"/>
                    </a:lnTo>
                    <a:lnTo>
                      <a:pt x="624" y="25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475" y="0"/>
                    </a:lnTo>
                    <a:lnTo>
                      <a:pt x="375" y="0"/>
                    </a:lnTo>
                    <a:lnTo>
                      <a:pt x="225" y="50"/>
                    </a:lnTo>
                    <a:lnTo>
                      <a:pt x="101" y="150"/>
                    </a:lnTo>
                    <a:lnTo>
                      <a:pt x="51" y="224"/>
                    </a:lnTo>
                    <a:lnTo>
                      <a:pt x="26" y="299"/>
                    </a:lnTo>
                    <a:lnTo>
                      <a:pt x="26" y="299"/>
                    </a:lnTo>
                    <a:lnTo>
                      <a:pt x="1" y="424"/>
                    </a:lnTo>
                    <a:lnTo>
                      <a:pt x="26" y="549"/>
                    </a:lnTo>
                    <a:lnTo>
                      <a:pt x="51" y="673"/>
                    </a:lnTo>
                    <a:lnTo>
                      <a:pt x="101" y="798"/>
                    </a:lnTo>
                    <a:lnTo>
                      <a:pt x="101" y="798"/>
                    </a:lnTo>
                    <a:lnTo>
                      <a:pt x="225" y="948"/>
                    </a:lnTo>
                    <a:lnTo>
                      <a:pt x="350" y="1072"/>
                    </a:lnTo>
                    <a:lnTo>
                      <a:pt x="450" y="1122"/>
                    </a:lnTo>
                    <a:lnTo>
                      <a:pt x="525" y="1147"/>
                    </a:lnTo>
                    <a:lnTo>
                      <a:pt x="624" y="1147"/>
                    </a:lnTo>
                    <a:lnTo>
                      <a:pt x="699" y="1122"/>
                    </a:lnTo>
                    <a:lnTo>
                      <a:pt x="699" y="1122"/>
                    </a:lnTo>
                    <a:lnTo>
                      <a:pt x="799" y="1048"/>
                    </a:lnTo>
                    <a:lnTo>
                      <a:pt x="874" y="973"/>
                    </a:lnTo>
                    <a:lnTo>
                      <a:pt x="924" y="848"/>
                    </a:lnTo>
                    <a:lnTo>
                      <a:pt x="949" y="723"/>
                    </a:lnTo>
                    <a:lnTo>
                      <a:pt x="949" y="723"/>
                    </a:lnTo>
                    <a:lnTo>
                      <a:pt x="924" y="624"/>
                    </a:lnTo>
                    <a:lnTo>
                      <a:pt x="899" y="499"/>
                    </a:lnTo>
                    <a:lnTo>
                      <a:pt x="799" y="2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1972;p46">
                <a:extLst>
                  <a:ext uri="{FF2B5EF4-FFF2-40B4-BE49-F238E27FC236}">
                    <a16:creationId xmlns:a16="http://schemas.microsoft.com/office/drawing/2014/main" id="{AE3E94C5-6622-07B0-DF92-45C01E3666BF}"/>
                  </a:ext>
                </a:extLst>
              </p:cNvPr>
              <p:cNvSpPr/>
              <p:nvPr/>
            </p:nvSpPr>
            <p:spPr>
              <a:xfrm>
                <a:off x="2037861" y="3969501"/>
                <a:ext cx="78578" cy="62489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74" extrusionOk="0">
                    <a:moveTo>
                      <a:pt x="425" y="1"/>
                    </a:moveTo>
                    <a:lnTo>
                      <a:pt x="325" y="26"/>
                    </a:lnTo>
                    <a:lnTo>
                      <a:pt x="200" y="50"/>
                    </a:lnTo>
                    <a:lnTo>
                      <a:pt x="100" y="100"/>
                    </a:lnTo>
                    <a:lnTo>
                      <a:pt x="51" y="150"/>
                    </a:lnTo>
                    <a:lnTo>
                      <a:pt x="1" y="200"/>
                    </a:lnTo>
                    <a:lnTo>
                      <a:pt x="1" y="275"/>
                    </a:lnTo>
                    <a:lnTo>
                      <a:pt x="1" y="350"/>
                    </a:lnTo>
                    <a:lnTo>
                      <a:pt x="51" y="474"/>
                    </a:lnTo>
                    <a:lnTo>
                      <a:pt x="175" y="649"/>
                    </a:lnTo>
                    <a:lnTo>
                      <a:pt x="325" y="774"/>
                    </a:lnTo>
                    <a:lnTo>
                      <a:pt x="425" y="824"/>
                    </a:lnTo>
                    <a:lnTo>
                      <a:pt x="499" y="849"/>
                    </a:lnTo>
                    <a:lnTo>
                      <a:pt x="599" y="874"/>
                    </a:lnTo>
                    <a:lnTo>
                      <a:pt x="699" y="874"/>
                    </a:lnTo>
                    <a:lnTo>
                      <a:pt x="799" y="849"/>
                    </a:lnTo>
                    <a:lnTo>
                      <a:pt x="898" y="799"/>
                    </a:lnTo>
                    <a:lnTo>
                      <a:pt x="973" y="724"/>
                    </a:lnTo>
                    <a:lnTo>
                      <a:pt x="1048" y="649"/>
                    </a:lnTo>
                    <a:lnTo>
                      <a:pt x="1073" y="549"/>
                    </a:lnTo>
                    <a:lnTo>
                      <a:pt x="1098" y="450"/>
                    </a:lnTo>
                    <a:lnTo>
                      <a:pt x="1098" y="375"/>
                    </a:lnTo>
                    <a:lnTo>
                      <a:pt x="1073" y="275"/>
                    </a:lnTo>
                    <a:lnTo>
                      <a:pt x="1023" y="300"/>
                    </a:lnTo>
                    <a:lnTo>
                      <a:pt x="948" y="200"/>
                    </a:lnTo>
                    <a:lnTo>
                      <a:pt x="874" y="125"/>
                    </a:lnTo>
                    <a:lnTo>
                      <a:pt x="774" y="75"/>
                    </a:lnTo>
                    <a:lnTo>
                      <a:pt x="649" y="26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1973;p46">
                <a:extLst>
                  <a:ext uri="{FF2B5EF4-FFF2-40B4-BE49-F238E27FC236}">
                    <a16:creationId xmlns:a16="http://schemas.microsoft.com/office/drawing/2014/main" id="{93B728A5-9759-F3F8-81E2-B38CFA6CF2AF}"/>
                  </a:ext>
                </a:extLst>
              </p:cNvPr>
              <p:cNvSpPr/>
              <p:nvPr/>
            </p:nvSpPr>
            <p:spPr>
              <a:xfrm>
                <a:off x="2037861" y="3969501"/>
                <a:ext cx="78578" cy="62489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74" fill="none" extrusionOk="0">
                    <a:moveTo>
                      <a:pt x="1023" y="300"/>
                    </a:moveTo>
                    <a:lnTo>
                      <a:pt x="1023" y="300"/>
                    </a:lnTo>
                    <a:lnTo>
                      <a:pt x="948" y="200"/>
                    </a:lnTo>
                    <a:lnTo>
                      <a:pt x="874" y="125"/>
                    </a:lnTo>
                    <a:lnTo>
                      <a:pt x="774" y="75"/>
                    </a:lnTo>
                    <a:lnTo>
                      <a:pt x="649" y="26"/>
                    </a:lnTo>
                    <a:lnTo>
                      <a:pt x="549" y="1"/>
                    </a:lnTo>
                    <a:lnTo>
                      <a:pt x="425" y="1"/>
                    </a:lnTo>
                    <a:lnTo>
                      <a:pt x="325" y="26"/>
                    </a:lnTo>
                    <a:lnTo>
                      <a:pt x="200" y="50"/>
                    </a:lnTo>
                    <a:lnTo>
                      <a:pt x="200" y="50"/>
                    </a:lnTo>
                    <a:lnTo>
                      <a:pt x="100" y="100"/>
                    </a:lnTo>
                    <a:lnTo>
                      <a:pt x="51" y="150"/>
                    </a:lnTo>
                    <a:lnTo>
                      <a:pt x="1" y="200"/>
                    </a:lnTo>
                    <a:lnTo>
                      <a:pt x="1" y="200"/>
                    </a:lnTo>
                    <a:lnTo>
                      <a:pt x="1" y="275"/>
                    </a:lnTo>
                    <a:lnTo>
                      <a:pt x="1" y="350"/>
                    </a:lnTo>
                    <a:lnTo>
                      <a:pt x="51" y="474"/>
                    </a:lnTo>
                    <a:lnTo>
                      <a:pt x="51" y="474"/>
                    </a:lnTo>
                    <a:lnTo>
                      <a:pt x="175" y="649"/>
                    </a:lnTo>
                    <a:lnTo>
                      <a:pt x="325" y="774"/>
                    </a:lnTo>
                    <a:lnTo>
                      <a:pt x="425" y="824"/>
                    </a:lnTo>
                    <a:lnTo>
                      <a:pt x="499" y="849"/>
                    </a:lnTo>
                    <a:lnTo>
                      <a:pt x="599" y="874"/>
                    </a:lnTo>
                    <a:lnTo>
                      <a:pt x="699" y="874"/>
                    </a:lnTo>
                    <a:lnTo>
                      <a:pt x="699" y="874"/>
                    </a:lnTo>
                    <a:lnTo>
                      <a:pt x="799" y="849"/>
                    </a:lnTo>
                    <a:lnTo>
                      <a:pt x="898" y="799"/>
                    </a:lnTo>
                    <a:lnTo>
                      <a:pt x="973" y="724"/>
                    </a:lnTo>
                    <a:lnTo>
                      <a:pt x="1048" y="649"/>
                    </a:lnTo>
                    <a:lnTo>
                      <a:pt x="1073" y="549"/>
                    </a:lnTo>
                    <a:lnTo>
                      <a:pt x="1098" y="450"/>
                    </a:lnTo>
                    <a:lnTo>
                      <a:pt x="1098" y="375"/>
                    </a:lnTo>
                    <a:lnTo>
                      <a:pt x="1073" y="27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1974;p46">
                <a:extLst>
                  <a:ext uri="{FF2B5EF4-FFF2-40B4-BE49-F238E27FC236}">
                    <a16:creationId xmlns:a16="http://schemas.microsoft.com/office/drawing/2014/main" id="{98232D81-7DCC-787E-6F4B-3E3F52723F5F}"/>
                  </a:ext>
                </a:extLst>
              </p:cNvPr>
              <p:cNvSpPr/>
              <p:nvPr/>
            </p:nvSpPr>
            <p:spPr>
              <a:xfrm>
                <a:off x="1784686" y="3587920"/>
                <a:ext cx="64207" cy="67851"/>
              </a:xfrm>
              <a:custGeom>
                <a:avLst/>
                <a:gdLst/>
                <a:ahLst/>
                <a:cxnLst/>
                <a:rect l="l" t="t" r="r" b="b"/>
                <a:pathLst>
                  <a:path w="898" h="949" extrusionOk="0">
                    <a:moveTo>
                      <a:pt x="324" y="0"/>
                    </a:moveTo>
                    <a:lnTo>
                      <a:pt x="200" y="25"/>
                    </a:lnTo>
                    <a:lnTo>
                      <a:pt x="100" y="100"/>
                    </a:lnTo>
                    <a:lnTo>
                      <a:pt x="25" y="225"/>
                    </a:lnTo>
                    <a:lnTo>
                      <a:pt x="0" y="374"/>
                    </a:lnTo>
                    <a:lnTo>
                      <a:pt x="0" y="474"/>
                    </a:lnTo>
                    <a:lnTo>
                      <a:pt x="25" y="574"/>
                    </a:lnTo>
                    <a:lnTo>
                      <a:pt x="50" y="649"/>
                    </a:lnTo>
                    <a:lnTo>
                      <a:pt x="100" y="749"/>
                    </a:lnTo>
                    <a:lnTo>
                      <a:pt x="175" y="823"/>
                    </a:lnTo>
                    <a:lnTo>
                      <a:pt x="249" y="873"/>
                    </a:lnTo>
                    <a:lnTo>
                      <a:pt x="324" y="923"/>
                    </a:lnTo>
                    <a:lnTo>
                      <a:pt x="424" y="948"/>
                    </a:lnTo>
                    <a:lnTo>
                      <a:pt x="524" y="948"/>
                    </a:lnTo>
                    <a:lnTo>
                      <a:pt x="624" y="923"/>
                    </a:lnTo>
                    <a:lnTo>
                      <a:pt x="698" y="873"/>
                    </a:lnTo>
                    <a:lnTo>
                      <a:pt x="773" y="823"/>
                    </a:lnTo>
                    <a:lnTo>
                      <a:pt x="848" y="749"/>
                    </a:lnTo>
                    <a:lnTo>
                      <a:pt x="873" y="649"/>
                    </a:lnTo>
                    <a:lnTo>
                      <a:pt x="898" y="574"/>
                    </a:lnTo>
                    <a:lnTo>
                      <a:pt x="873" y="474"/>
                    </a:lnTo>
                    <a:lnTo>
                      <a:pt x="898" y="474"/>
                    </a:lnTo>
                    <a:lnTo>
                      <a:pt x="848" y="350"/>
                    </a:lnTo>
                    <a:lnTo>
                      <a:pt x="773" y="250"/>
                    </a:lnTo>
                    <a:lnTo>
                      <a:pt x="698" y="125"/>
                    </a:lnTo>
                    <a:lnTo>
                      <a:pt x="599" y="50"/>
                    </a:lnTo>
                    <a:lnTo>
                      <a:pt x="47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1975;p46">
                <a:extLst>
                  <a:ext uri="{FF2B5EF4-FFF2-40B4-BE49-F238E27FC236}">
                    <a16:creationId xmlns:a16="http://schemas.microsoft.com/office/drawing/2014/main" id="{2BCEB950-CD9F-4807-3A64-A82DDF686FF1}"/>
                  </a:ext>
                </a:extLst>
              </p:cNvPr>
              <p:cNvSpPr/>
              <p:nvPr/>
            </p:nvSpPr>
            <p:spPr>
              <a:xfrm>
                <a:off x="1784686" y="3587920"/>
                <a:ext cx="64207" cy="67851"/>
              </a:xfrm>
              <a:custGeom>
                <a:avLst/>
                <a:gdLst/>
                <a:ahLst/>
                <a:cxnLst/>
                <a:rect l="l" t="t" r="r" b="b"/>
                <a:pathLst>
                  <a:path w="898" h="949" fill="none" extrusionOk="0">
                    <a:moveTo>
                      <a:pt x="898" y="474"/>
                    </a:moveTo>
                    <a:lnTo>
                      <a:pt x="898" y="474"/>
                    </a:lnTo>
                    <a:lnTo>
                      <a:pt x="848" y="350"/>
                    </a:lnTo>
                    <a:lnTo>
                      <a:pt x="773" y="250"/>
                    </a:lnTo>
                    <a:lnTo>
                      <a:pt x="698" y="125"/>
                    </a:lnTo>
                    <a:lnTo>
                      <a:pt x="599" y="50"/>
                    </a:lnTo>
                    <a:lnTo>
                      <a:pt x="599" y="50"/>
                    </a:lnTo>
                    <a:lnTo>
                      <a:pt x="474" y="0"/>
                    </a:lnTo>
                    <a:lnTo>
                      <a:pt x="324" y="0"/>
                    </a:lnTo>
                    <a:lnTo>
                      <a:pt x="200" y="25"/>
                    </a:lnTo>
                    <a:lnTo>
                      <a:pt x="100" y="100"/>
                    </a:lnTo>
                    <a:lnTo>
                      <a:pt x="100" y="100"/>
                    </a:lnTo>
                    <a:lnTo>
                      <a:pt x="25" y="225"/>
                    </a:lnTo>
                    <a:lnTo>
                      <a:pt x="0" y="374"/>
                    </a:lnTo>
                    <a:lnTo>
                      <a:pt x="0" y="374"/>
                    </a:lnTo>
                    <a:lnTo>
                      <a:pt x="0" y="474"/>
                    </a:lnTo>
                    <a:lnTo>
                      <a:pt x="25" y="574"/>
                    </a:lnTo>
                    <a:lnTo>
                      <a:pt x="50" y="649"/>
                    </a:lnTo>
                    <a:lnTo>
                      <a:pt x="100" y="749"/>
                    </a:lnTo>
                    <a:lnTo>
                      <a:pt x="175" y="823"/>
                    </a:lnTo>
                    <a:lnTo>
                      <a:pt x="249" y="873"/>
                    </a:lnTo>
                    <a:lnTo>
                      <a:pt x="324" y="923"/>
                    </a:lnTo>
                    <a:lnTo>
                      <a:pt x="424" y="948"/>
                    </a:lnTo>
                    <a:lnTo>
                      <a:pt x="424" y="948"/>
                    </a:lnTo>
                    <a:lnTo>
                      <a:pt x="524" y="948"/>
                    </a:lnTo>
                    <a:lnTo>
                      <a:pt x="624" y="923"/>
                    </a:lnTo>
                    <a:lnTo>
                      <a:pt x="698" y="873"/>
                    </a:lnTo>
                    <a:lnTo>
                      <a:pt x="773" y="823"/>
                    </a:lnTo>
                    <a:lnTo>
                      <a:pt x="848" y="749"/>
                    </a:lnTo>
                    <a:lnTo>
                      <a:pt x="873" y="649"/>
                    </a:lnTo>
                    <a:lnTo>
                      <a:pt x="898" y="574"/>
                    </a:lnTo>
                    <a:lnTo>
                      <a:pt x="873" y="4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1976;p46">
                <a:extLst>
                  <a:ext uri="{FF2B5EF4-FFF2-40B4-BE49-F238E27FC236}">
                    <a16:creationId xmlns:a16="http://schemas.microsoft.com/office/drawing/2014/main" id="{B09EE4FE-6374-0A09-A660-302E4DDFCD03}"/>
                  </a:ext>
                </a:extLst>
              </p:cNvPr>
              <p:cNvSpPr/>
              <p:nvPr/>
            </p:nvSpPr>
            <p:spPr>
              <a:xfrm>
                <a:off x="2141318" y="3117181"/>
                <a:ext cx="101673" cy="85654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198" extrusionOk="0">
                    <a:moveTo>
                      <a:pt x="574" y="200"/>
                    </a:moveTo>
                    <a:lnTo>
                      <a:pt x="674" y="225"/>
                    </a:lnTo>
                    <a:lnTo>
                      <a:pt x="823" y="274"/>
                    </a:lnTo>
                    <a:lnTo>
                      <a:pt x="948" y="349"/>
                    </a:lnTo>
                    <a:lnTo>
                      <a:pt x="1073" y="449"/>
                    </a:lnTo>
                    <a:lnTo>
                      <a:pt x="1172" y="549"/>
                    </a:lnTo>
                    <a:lnTo>
                      <a:pt x="1197" y="599"/>
                    </a:lnTo>
                    <a:lnTo>
                      <a:pt x="1222" y="649"/>
                    </a:lnTo>
                    <a:lnTo>
                      <a:pt x="1197" y="698"/>
                    </a:lnTo>
                    <a:lnTo>
                      <a:pt x="1172" y="773"/>
                    </a:lnTo>
                    <a:lnTo>
                      <a:pt x="1123" y="848"/>
                    </a:lnTo>
                    <a:lnTo>
                      <a:pt x="1048" y="898"/>
                    </a:lnTo>
                    <a:lnTo>
                      <a:pt x="973" y="923"/>
                    </a:lnTo>
                    <a:lnTo>
                      <a:pt x="848" y="973"/>
                    </a:lnTo>
                    <a:lnTo>
                      <a:pt x="574" y="973"/>
                    </a:lnTo>
                    <a:lnTo>
                      <a:pt x="474" y="923"/>
                    </a:lnTo>
                    <a:lnTo>
                      <a:pt x="374" y="848"/>
                    </a:lnTo>
                    <a:lnTo>
                      <a:pt x="275" y="748"/>
                    </a:lnTo>
                    <a:lnTo>
                      <a:pt x="225" y="649"/>
                    </a:lnTo>
                    <a:lnTo>
                      <a:pt x="200" y="524"/>
                    </a:lnTo>
                    <a:lnTo>
                      <a:pt x="225" y="424"/>
                    </a:lnTo>
                    <a:lnTo>
                      <a:pt x="299" y="324"/>
                    </a:lnTo>
                    <a:lnTo>
                      <a:pt x="374" y="249"/>
                    </a:lnTo>
                    <a:lnTo>
                      <a:pt x="474" y="200"/>
                    </a:lnTo>
                    <a:close/>
                    <a:moveTo>
                      <a:pt x="449" y="0"/>
                    </a:moveTo>
                    <a:lnTo>
                      <a:pt x="299" y="50"/>
                    </a:lnTo>
                    <a:lnTo>
                      <a:pt x="175" y="125"/>
                    </a:lnTo>
                    <a:lnTo>
                      <a:pt x="75" y="249"/>
                    </a:lnTo>
                    <a:lnTo>
                      <a:pt x="0" y="399"/>
                    </a:lnTo>
                    <a:lnTo>
                      <a:pt x="0" y="524"/>
                    </a:lnTo>
                    <a:lnTo>
                      <a:pt x="25" y="698"/>
                    </a:lnTo>
                    <a:lnTo>
                      <a:pt x="100" y="873"/>
                    </a:lnTo>
                    <a:lnTo>
                      <a:pt x="225" y="1023"/>
                    </a:lnTo>
                    <a:lnTo>
                      <a:pt x="374" y="1122"/>
                    </a:lnTo>
                    <a:lnTo>
                      <a:pt x="524" y="1172"/>
                    </a:lnTo>
                    <a:lnTo>
                      <a:pt x="699" y="1197"/>
                    </a:lnTo>
                    <a:lnTo>
                      <a:pt x="873" y="1172"/>
                    </a:lnTo>
                    <a:lnTo>
                      <a:pt x="1048" y="1122"/>
                    </a:lnTo>
                    <a:lnTo>
                      <a:pt x="1172" y="1072"/>
                    </a:lnTo>
                    <a:lnTo>
                      <a:pt x="1272" y="973"/>
                    </a:lnTo>
                    <a:lnTo>
                      <a:pt x="1347" y="898"/>
                    </a:lnTo>
                    <a:lnTo>
                      <a:pt x="1397" y="773"/>
                    </a:lnTo>
                    <a:lnTo>
                      <a:pt x="1422" y="673"/>
                    </a:lnTo>
                    <a:lnTo>
                      <a:pt x="1422" y="599"/>
                    </a:lnTo>
                    <a:lnTo>
                      <a:pt x="1422" y="549"/>
                    </a:lnTo>
                    <a:lnTo>
                      <a:pt x="1422" y="499"/>
                    </a:lnTo>
                    <a:lnTo>
                      <a:pt x="1272" y="324"/>
                    </a:lnTo>
                    <a:lnTo>
                      <a:pt x="1123" y="200"/>
                    </a:lnTo>
                    <a:lnTo>
                      <a:pt x="948" y="100"/>
                    </a:lnTo>
                    <a:lnTo>
                      <a:pt x="748" y="25"/>
                    </a:lnTo>
                    <a:lnTo>
                      <a:pt x="574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1977;p46">
                <a:extLst>
                  <a:ext uri="{FF2B5EF4-FFF2-40B4-BE49-F238E27FC236}">
                    <a16:creationId xmlns:a16="http://schemas.microsoft.com/office/drawing/2014/main" id="{238F8D86-E058-1D37-7E58-27A19AC66D8B}"/>
                  </a:ext>
                </a:extLst>
              </p:cNvPr>
              <p:cNvSpPr/>
              <p:nvPr/>
            </p:nvSpPr>
            <p:spPr>
              <a:xfrm>
                <a:off x="2230476" y="3618235"/>
                <a:ext cx="82082" cy="98166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1373" extrusionOk="0">
                    <a:moveTo>
                      <a:pt x="624" y="225"/>
                    </a:moveTo>
                    <a:lnTo>
                      <a:pt x="723" y="275"/>
                    </a:lnTo>
                    <a:lnTo>
                      <a:pt x="798" y="349"/>
                    </a:lnTo>
                    <a:lnTo>
                      <a:pt x="773" y="399"/>
                    </a:lnTo>
                    <a:lnTo>
                      <a:pt x="798" y="449"/>
                    </a:lnTo>
                    <a:lnTo>
                      <a:pt x="873" y="574"/>
                    </a:lnTo>
                    <a:lnTo>
                      <a:pt x="873" y="599"/>
                    </a:lnTo>
                    <a:lnTo>
                      <a:pt x="873" y="674"/>
                    </a:lnTo>
                    <a:lnTo>
                      <a:pt x="923" y="724"/>
                    </a:lnTo>
                    <a:lnTo>
                      <a:pt x="923" y="848"/>
                    </a:lnTo>
                    <a:lnTo>
                      <a:pt x="923" y="948"/>
                    </a:lnTo>
                    <a:lnTo>
                      <a:pt x="873" y="1048"/>
                    </a:lnTo>
                    <a:lnTo>
                      <a:pt x="823" y="1098"/>
                    </a:lnTo>
                    <a:lnTo>
                      <a:pt x="773" y="1148"/>
                    </a:lnTo>
                    <a:lnTo>
                      <a:pt x="699" y="1173"/>
                    </a:lnTo>
                    <a:lnTo>
                      <a:pt x="624" y="1148"/>
                    </a:lnTo>
                    <a:lnTo>
                      <a:pt x="499" y="1098"/>
                    </a:lnTo>
                    <a:lnTo>
                      <a:pt x="399" y="998"/>
                    </a:lnTo>
                    <a:lnTo>
                      <a:pt x="299" y="873"/>
                    </a:lnTo>
                    <a:lnTo>
                      <a:pt x="250" y="773"/>
                    </a:lnTo>
                    <a:lnTo>
                      <a:pt x="225" y="674"/>
                    </a:lnTo>
                    <a:lnTo>
                      <a:pt x="225" y="574"/>
                    </a:lnTo>
                    <a:lnTo>
                      <a:pt x="225" y="449"/>
                    </a:lnTo>
                    <a:lnTo>
                      <a:pt x="299" y="349"/>
                    </a:lnTo>
                    <a:lnTo>
                      <a:pt x="374" y="275"/>
                    </a:lnTo>
                    <a:lnTo>
                      <a:pt x="499" y="225"/>
                    </a:lnTo>
                    <a:close/>
                    <a:moveTo>
                      <a:pt x="574" y="0"/>
                    </a:moveTo>
                    <a:lnTo>
                      <a:pt x="474" y="25"/>
                    </a:lnTo>
                    <a:lnTo>
                      <a:pt x="374" y="50"/>
                    </a:lnTo>
                    <a:lnTo>
                      <a:pt x="275" y="75"/>
                    </a:lnTo>
                    <a:lnTo>
                      <a:pt x="200" y="150"/>
                    </a:lnTo>
                    <a:lnTo>
                      <a:pt x="125" y="225"/>
                    </a:lnTo>
                    <a:lnTo>
                      <a:pt x="75" y="300"/>
                    </a:lnTo>
                    <a:lnTo>
                      <a:pt x="25" y="399"/>
                    </a:lnTo>
                    <a:lnTo>
                      <a:pt x="25" y="424"/>
                    </a:lnTo>
                    <a:lnTo>
                      <a:pt x="0" y="549"/>
                    </a:lnTo>
                    <a:lnTo>
                      <a:pt x="0" y="674"/>
                    </a:lnTo>
                    <a:lnTo>
                      <a:pt x="50" y="823"/>
                    </a:lnTo>
                    <a:lnTo>
                      <a:pt x="100" y="973"/>
                    </a:lnTo>
                    <a:lnTo>
                      <a:pt x="175" y="1073"/>
                    </a:lnTo>
                    <a:lnTo>
                      <a:pt x="250" y="1148"/>
                    </a:lnTo>
                    <a:lnTo>
                      <a:pt x="324" y="1247"/>
                    </a:lnTo>
                    <a:lnTo>
                      <a:pt x="424" y="1297"/>
                    </a:lnTo>
                    <a:lnTo>
                      <a:pt x="524" y="1347"/>
                    </a:lnTo>
                    <a:lnTo>
                      <a:pt x="624" y="1372"/>
                    </a:lnTo>
                    <a:lnTo>
                      <a:pt x="723" y="1372"/>
                    </a:lnTo>
                    <a:lnTo>
                      <a:pt x="848" y="1347"/>
                    </a:lnTo>
                    <a:lnTo>
                      <a:pt x="973" y="1272"/>
                    </a:lnTo>
                    <a:lnTo>
                      <a:pt x="1073" y="1148"/>
                    </a:lnTo>
                    <a:lnTo>
                      <a:pt x="1123" y="1023"/>
                    </a:lnTo>
                    <a:lnTo>
                      <a:pt x="1147" y="848"/>
                    </a:lnTo>
                    <a:lnTo>
                      <a:pt x="1123" y="699"/>
                    </a:lnTo>
                    <a:lnTo>
                      <a:pt x="1073" y="524"/>
                    </a:lnTo>
                    <a:lnTo>
                      <a:pt x="1048" y="374"/>
                    </a:lnTo>
                    <a:lnTo>
                      <a:pt x="948" y="225"/>
                    </a:lnTo>
                    <a:lnTo>
                      <a:pt x="823" y="100"/>
                    </a:lnTo>
                    <a:lnTo>
                      <a:pt x="748" y="50"/>
                    </a:lnTo>
                    <a:lnTo>
                      <a:pt x="674" y="25"/>
                    </a:lnTo>
                    <a:lnTo>
                      <a:pt x="574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1978;p46">
                <a:extLst>
                  <a:ext uri="{FF2B5EF4-FFF2-40B4-BE49-F238E27FC236}">
                    <a16:creationId xmlns:a16="http://schemas.microsoft.com/office/drawing/2014/main" id="{D099B2D8-0984-AA74-E142-9AE4D94B3475}"/>
                  </a:ext>
                </a:extLst>
              </p:cNvPr>
              <p:cNvSpPr/>
              <p:nvPr/>
            </p:nvSpPr>
            <p:spPr>
              <a:xfrm>
                <a:off x="2030711" y="3962351"/>
                <a:ext cx="94594" cy="76788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074" extrusionOk="0">
                    <a:moveTo>
                      <a:pt x="525" y="200"/>
                    </a:moveTo>
                    <a:lnTo>
                      <a:pt x="624" y="225"/>
                    </a:lnTo>
                    <a:lnTo>
                      <a:pt x="724" y="250"/>
                    </a:lnTo>
                    <a:lnTo>
                      <a:pt x="824" y="275"/>
                    </a:lnTo>
                    <a:lnTo>
                      <a:pt x="899" y="325"/>
                    </a:lnTo>
                    <a:lnTo>
                      <a:pt x="974" y="375"/>
                    </a:lnTo>
                    <a:lnTo>
                      <a:pt x="1048" y="450"/>
                    </a:lnTo>
                    <a:lnTo>
                      <a:pt x="1098" y="500"/>
                    </a:lnTo>
                    <a:lnTo>
                      <a:pt x="1098" y="599"/>
                    </a:lnTo>
                    <a:lnTo>
                      <a:pt x="1073" y="674"/>
                    </a:lnTo>
                    <a:lnTo>
                      <a:pt x="1023" y="749"/>
                    </a:lnTo>
                    <a:lnTo>
                      <a:pt x="949" y="799"/>
                    </a:lnTo>
                    <a:lnTo>
                      <a:pt x="874" y="849"/>
                    </a:lnTo>
                    <a:lnTo>
                      <a:pt x="799" y="874"/>
                    </a:lnTo>
                    <a:lnTo>
                      <a:pt x="699" y="874"/>
                    </a:lnTo>
                    <a:lnTo>
                      <a:pt x="624" y="849"/>
                    </a:lnTo>
                    <a:lnTo>
                      <a:pt x="475" y="774"/>
                    </a:lnTo>
                    <a:lnTo>
                      <a:pt x="350" y="649"/>
                    </a:lnTo>
                    <a:lnTo>
                      <a:pt x="250" y="525"/>
                    </a:lnTo>
                    <a:lnTo>
                      <a:pt x="200" y="425"/>
                    </a:lnTo>
                    <a:lnTo>
                      <a:pt x="200" y="350"/>
                    </a:lnTo>
                    <a:lnTo>
                      <a:pt x="275" y="275"/>
                    </a:lnTo>
                    <a:lnTo>
                      <a:pt x="350" y="250"/>
                    </a:lnTo>
                    <a:lnTo>
                      <a:pt x="425" y="225"/>
                    </a:lnTo>
                    <a:lnTo>
                      <a:pt x="525" y="200"/>
                    </a:lnTo>
                    <a:close/>
                    <a:moveTo>
                      <a:pt x="500" y="1"/>
                    </a:moveTo>
                    <a:lnTo>
                      <a:pt x="375" y="26"/>
                    </a:lnTo>
                    <a:lnTo>
                      <a:pt x="275" y="51"/>
                    </a:lnTo>
                    <a:lnTo>
                      <a:pt x="175" y="101"/>
                    </a:lnTo>
                    <a:lnTo>
                      <a:pt x="101" y="150"/>
                    </a:lnTo>
                    <a:lnTo>
                      <a:pt x="51" y="200"/>
                    </a:lnTo>
                    <a:lnTo>
                      <a:pt x="1" y="275"/>
                    </a:lnTo>
                    <a:lnTo>
                      <a:pt x="1" y="300"/>
                    </a:lnTo>
                    <a:lnTo>
                      <a:pt x="1" y="375"/>
                    </a:lnTo>
                    <a:lnTo>
                      <a:pt x="1" y="450"/>
                    </a:lnTo>
                    <a:lnTo>
                      <a:pt x="51" y="624"/>
                    </a:lnTo>
                    <a:lnTo>
                      <a:pt x="126" y="724"/>
                    </a:lnTo>
                    <a:lnTo>
                      <a:pt x="200" y="824"/>
                    </a:lnTo>
                    <a:lnTo>
                      <a:pt x="300" y="899"/>
                    </a:lnTo>
                    <a:lnTo>
                      <a:pt x="400" y="974"/>
                    </a:lnTo>
                    <a:lnTo>
                      <a:pt x="500" y="1023"/>
                    </a:lnTo>
                    <a:lnTo>
                      <a:pt x="599" y="1073"/>
                    </a:lnTo>
                    <a:lnTo>
                      <a:pt x="824" y="1073"/>
                    </a:lnTo>
                    <a:lnTo>
                      <a:pt x="949" y="1048"/>
                    </a:lnTo>
                    <a:lnTo>
                      <a:pt x="1073" y="974"/>
                    </a:lnTo>
                    <a:lnTo>
                      <a:pt x="1173" y="874"/>
                    </a:lnTo>
                    <a:lnTo>
                      <a:pt x="1248" y="749"/>
                    </a:lnTo>
                    <a:lnTo>
                      <a:pt x="1298" y="649"/>
                    </a:lnTo>
                    <a:lnTo>
                      <a:pt x="1323" y="525"/>
                    </a:lnTo>
                    <a:lnTo>
                      <a:pt x="1298" y="425"/>
                    </a:lnTo>
                    <a:lnTo>
                      <a:pt x="1248" y="325"/>
                    </a:lnTo>
                    <a:lnTo>
                      <a:pt x="1223" y="275"/>
                    </a:lnTo>
                    <a:lnTo>
                      <a:pt x="1173" y="275"/>
                    </a:lnTo>
                    <a:lnTo>
                      <a:pt x="1073" y="175"/>
                    </a:lnTo>
                    <a:lnTo>
                      <a:pt x="974" y="101"/>
                    </a:lnTo>
                    <a:lnTo>
                      <a:pt x="849" y="51"/>
                    </a:lnTo>
                    <a:lnTo>
                      <a:pt x="749" y="26"/>
                    </a:lnTo>
                    <a:lnTo>
                      <a:pt x="624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1979;p46">
                <a:extLst>
                  <a:ext uri="{FF2B5EF4-FFF2-40B4-BE49-F238E27FC236}">
                    <a16:creationId xmlns:a16="http://schemas.microsoft.com/office/drawing/2014/main" id="{8CF5E02D-95A8-CCDC-0983-9666C022B8E5}"/>
                  </a:ext>
                </a:extLst>
              </p:cNvPr>
              <p:cNvSpPr/>
              <p:nvPr/>
            </p:nvSpPr>
            <p:spPr>
              <a:xfrm>
                <a:off x="1777537" y="3580770"/>
                <a:ext cx="78507" cy="83867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173" extrusionOk="0">
                    <a:moveTo>
                      <a:pt x="449" y="200"/>
                    </a:moveTo>
                    <a:lnTo>
                      <a:pt x="549" y="225"/>
                    </a:lnTo>
                    <a:lnTo>
                      <a:pt x="649" y="250"/>
                    </a:lnTo>
                    <a:lnTo>
                      <a:pt x="699" y="300"/>
                    </a:lnTo>
                    <a:lnTo>
                      <a:pt x="773" y="375"/>
                    </a:lnTo>
                    <a:lnTo>
                      <a:pt x="873" y="549"/>
                    </a:lnTo>
                    <a:lnTo>
                      <a:pt x="873" y="599"/>
                    </a:lnTo>
                    <a:lnTo>
                      <a:pt x="873" y="674"/>
                    </a:lnTo>
                    <a:lnTo>
                      <a:pt x="873" y="749"/>
                    </a:lnTo>
                    <a:lnTo>
                      <a:pt x="823" y="824"/>
                    </a:lnTo>
                    <a:lnTo>
                      <a:pt x="749" y="898"/>
                    </a:lnTo>
                    <a:lnTo>
                      <a:pt x="674" y="923"/>
                    </a:lnTo>
                    <a:lnTo>
                      <a:pt x="624" y="948"/>
                    </a:lnTo>
                    <a:lnTo>
                      <a:pt x="549" y="948"/>
                    </a:lnTo>
                    <a:lnTo>
                      <a:pt x="474" y="923"/>
                    </a:lnTo>
                    <a:lnTo>
                      <a:pt x="399" y="898"/>
                    </a:lnTo>
                    <a:lnTo>
                      <a:pt x="300" y="774"/>
                    </a:lnTo>
                    <a:lnTo>
                      <a:pt x="225" y="649"/>
                    </a:lnTo>
                    <a:lnTo>
                      <a:pt x="200" y="474"/>
                    </a:lnTo>
                    <a:lnTo>
                      <a:pt x="225" y="375"/>
                    </a:lnTo>
                    <a:lnTo>
                      <a:pt x="275" y="275"/>
                    </a:lnTo>
                    <a:lnTo>
                      <a:pt x="349" y="225"/>
                    </a:lnTo>
                    <a:lnTo>
                      <a:pt x="449" y="200"/>
                    </a:lnTo>
                    <a:close/>
                    <a:moveTo>
                      <a:pt x="399" y="1"/>
                    </a:moveTo>
                    <a:lnTo>
                      <a:pt x="250" y="50"/>
                    </a:lnTo>
                    <a:lnTo>
                      <a:pt x="175" y="75"/>
                    </a:lnTo>
                    <a:lnTo>
                      <a:pt x="125" y="125"/>
                    </a:lnTo>
                    <a:lnTo>
                      <a:pt x="50" y="225"/>
                    </a:lnTo>
                    <a:lnTo>
                      <a:pt x="25" y="350"/>
                    </a:lnTo>
                    <a:lnTo>
                      <a:pt x="0" y="450"/>
                    </a:lnTo>
                    <a:lnTo>
                      <a:pt x="0" y="574"/>
                    </a:lnTo>
                    <a:lnTo>
                      <a:pt x="25" y="699"/>
                    </a:lnTo>
                    <a:lnTo>
                      <a:pt x="75" y="824"/>
                    </a:lnTo>
                    <a:lnTo>
                      <a:pt x="125" y="923"/>
                    </a:lnTo>
                    <a:lnTo>
                      <a:pt x="200" y="998"/>
                    </a:lnTo>
                    <a:lnTo>
                      <a:pt x="300" y="1073"/>
                    </a:lnTo>
                    <a:lnTo>
                      <a:pt x="399" y="1123"/>
                    </a:lnTo>
                    <a:lnTo>
                      <a:pt x="499" y="1148"/>
                    </a:lnTo>
                    <a:lnTo>
                      <a:pt x="624" y="1173"/>
                    </a:lnTo>
                    <a:lnTo>
                      <a:pt x="773" y="1123"/>
                    </a:lnTo>
                    <a:lnTo>
                      <a:pt x="873" y="1073"/>
                    </a:lnTo>
                    <a:lnTo>
                      <a:pt x="973" y="973"/>
                    </a:lnTo>
                    <a:lnTo>
                      <a:pt x="1023" y="898"/>
                    </a:lnTo>
                    <a:lnTo>
                      <a:pt x="1073" y="799"/>
                    </a:lnTo>
                    <a:lnTo>
                      <a:pt x="1098" y="724"/>
                    </a:lnTo>
                    <a:lnTo>
                      <a:pt x="1098" y="624"/>
                    </a:lnTo>
                    <a:lnTo>
                      <a:pt x="1098" y="549"/>
                    </a:lnTo>
                    <a:lnTo>
                      <a:pt x="1048" y="425"/>
                    </a:lnTo>
                    <a:lnTo>
                      <a:pt x="973" y="300"/>
                    </a:lnTo>
                    <a:lnTo>
                      <a:pt x="873" y="175"/>
                    </a:lnTo>
                    <a:lnTo>
                      <a:pt x="749" y="75"/>
                    </a:lnTo>
                    <a:lnTo>
                      <a:pt x="574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1980;p46">
                <a:extLst>
                  <a:ext uri="{FF2B5EF4-FFF2-40B4-BE49-F238E27FC236}">
                    <a16:creationId xmlns:a16="http://schemas.microsoft.com/office/drawing/2014/main" id="{FBB62A3D-27FB-09EC-A452-FAD098F00C19}"/>
                  </a:ext>
                </a:extLst>
              </p:cNvPr>
              <p:cNvSpPr/>
              <p:nvPr/>
            </p:nvSpPr>
            <p:spPr>
              <a:xfrm>
                <a:off x="1624174" y="2969110"/>
                <a:ext cx="208709" cy="210489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944" extrusionOk="0">
                    <a:moveTo>
                      <a:pt x="1322" y="1"/>
                    </a:moveTo>
                    <a:lnTo>
                      <a:pt x="1148" y="26"/>
                    </a:lnTo>
                    <a:lnTo>
                      <a:pt x="998" y="76"/>
                    </a:lnTo>
                    <a:lnTo>
                      <a:pt x="848" y="126"/>
                    </a:lnTo>
                    <a:lnTo>
                      <a:pt x="699" y="201"/>
                    </a:lnTo>
                    <a:lnTo>
                      <a:pt x="549" y="275"/>
                    </a:lnTo>
                    <a:lnTo>
                      <a:pt x="424" y="375"/>
                    </a:lnTo>
                    <a:lnTo>
                      <a:pt x="325" y="475"/>
                    </a:lnTo>
                    <a:lnTo>
                      <a:pt x="225" y="600"/>
                    </a:lnTo>
                    <a:lnTo>
                      <a:pt x="125" y="824"/>
                    </a:lnTo>
                    <a:lnTo>
                      <a:pt x="50" y="1073"/>
                    </a:lnTo>
                    <a:lnTo>
                      <a:pt x="25" y="1348"/>
                    </a:lnTo>
                    <a:lnTo>
                      <a:pt x="0" y="1622"/>
                    </a:lnTo>
                    <a:lnTo>
                      <a:pt x="25" y="1896"/>
                    </a:lnTo>
                    <a:lnTo>
                      <a:pt x="50" y="2046"/>
                    </a:lnTo>
                    <a:lnTo>
                      <a:pt x="100" y="2196"/>
                    </a:lnTo>
                    <a:lnTo>
                      <a:pt x="150" y="2320"/>
                    </a:lnTo>
                    <a:lnTo>
                      <a:pt x="225" y="2445"/>
                    </a:lnTo>
                    <a:lnTo>
                      <a:pt x="325" y="2545"/>
                    </a:lnTo>
                    <a:lnTo>
                      <a:pt x="449" y="2645"/>
                    </a:lnTo>
                    <a:lnTo>
                      <a:pt x="549" y="2744"/>
                    </a:lnTo>
                    <a:lnTo>
                      <a:pt x="699" y="2794"/>
                    </a:lnTo>
                    <a:lnTo>
                      <a:pt x="823" y="2869"/>
                    </a:lnTo>
                    <a:lnTo>
                      <a:pt x="973" y="2894"/>
                    </a:lnTo>
                    <a:lnTo>
                      <a:pt x="1173" y="2944"/>
                    </a:lnTo>
                    <a:lnTo>
                      <a:pt x="1372" y="2944"/>
                    </a:lnTo>
                    <a:lnTo>
                      <a:pt x="1572" y="2919"/>
                    </a:lnTo>
                    <a:lnTo>
                      <a:pt x="1771" y="2869"/>
                    </a:lnTo>
                    <a:lnTo>
                      <a:pt x="1971" y="2794"/>
                    </a:lnTo>
                    <a:lnTo>
                      <a:pt x="2145" y="2720"/>
                    </a:lnTo>
                    <a:lnTo>
                      <a:pt x="2320" y="2595"/>
                    </a:lnTo>
                    <a:lnTo>
                      <a:pt x="2470" y="2445"/>
                    </a:lnTo>
                    <a:lnTo>
                      <a:pt x="2644" y="2246"/>
                    </a:lnTo>
                    <a:lnTo>
                      <a:pt x="2794" y="1971"/>
                    </a:lnTo>
                    <a:lnTo>
                      <a:pt x="2869" y="1697"/>
                    </a:lnTo>
                    <a:lnTo>
                      <a:pt x="2918" y="1398"/>
                    </a:lnTo>
                    <a:lnTo>
                      <a:pt x="2918" y="1098"/>
                    </a:lnTo>
                    <a:lnTo>
                      <a:pt x="2894" y="949"/>
                    </a:lnTo>
                    <a:lnTo>
                      <a:pt x="2844" y="799"/>
                    </a:lnTo>
                    <a:lnTo>
                      <a:pt x="2794" y="674"/>
                    </a:lnTo>
                    <a:lnTo>
                      <a:pt x="2719" y="550"/>
                    </a:lnTo>
                    <a:lnTo>
                      <a:pt x="2644" y="450"/>
                    </a:lnTo>
                    <a:lnTo>
                      <a:pt x="2544" y="325"/>
                    </a:lnTo>
                    <a:lnTo>
                      <a:pt x="2420" y="250"/>
                    </a:lnTo>
                    <a:lnTo>
                      <a:pt x="2295" y="176"/>
                    </a:lnTo>
                    <a:lnTo>
                      <a:pt x="2145" y="101"/>
                    </a:lnTo>
                    <a:lnTo>
                      <a:pt x="1996" y="51"/>
                    </a:lnTo>
                    <a:lnTo>
                      <a:pt x="1821" y="26"/>
                    </a:lnTo>
                    <a:lnTo>
                      <a:pt x="16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1981;p46">
                <a:extLst>
                  <a:ext uri="{FF2B5EF4-FFF2-40B4-BE49-F238E27FC236}">
                    <a16:creationId xmlns:a16="http://schemas.microsoft.com/office/drawing/2014/main" id="{D0FB4846-46E4-5A97-82AA-F3B4ACDF1F42}"/>
                  </a:ext>
                </a:extLst>
              </p:cNvPr>
              <p:cNvSpPr/>
              <p:nvPr/>
            </p:nvSpPr>
            <p:spPr>
              <a:xfrm>
                <a:off x="2296397" y="3286558"/>
                <a:ext cx="367438" cy="406606"/>
              </a:xfrm>
              <a:custGeom>
                <a:avLst/>
                <a:gdLst/>
                <a:ahLst/>
                <a:cxnLst/>
                <a:rect l="l" t="t" r="r" b="b"/>
                <a:pathLst>
                  <a:path w="5139" h="5687" extrusionOk="0">
                    <a:moveTo>
                      <a:pt x="2121" y="200"/>
                    </a:moveTo>
                    <a:lnTo>
                      <a:pt x="2296" y="225"/>
                    </a:lnTo>
                    <a:lnTo>
                      <a:pt x="2495" y="250"/>
                    </a:lnTo>
                    <a:lnTo>
                      <a:pt x="2695" y="300"/>
                    </a:lnTo>
                    <a:lnTo>
                      <a:pt x="2894" y="375"/>
                    </a:lnTo>
                    <a:lnTo>
                      <a:pt x="3119" y="474"/>
                    </a:lnTo>
                    <a:lnTo>
                      <a:pt x="3318" y="574"/>
                    </a:lnTo>
                    <a:lnTo>
                      <a:pt x="3518" y="699"/>
                    </a:lnTo>
                    <a:lnTo>
                      <a:pt x="3692" y="848"/>
                    </a:lnTo>
                    <a:lnTo>
                      <a:pt x="3867" y="998"/>
                    </a:lnTo>
                    <a:lnTo>
                      <a:pt x="4041" y="1173"/>
                    </a:lnTo>
                    <a:lnTo>
                      <a:pt x="4191" y="1347"/>
                    </a:lnTo>
                    <a:lnTo>
                      <a:pt x="4341" y="1522"/>
                    </a:lnTo>
                    <a:lnTo>
                      <a:pt x="4465" y="1721"/>
                    </a:lnTo>
                    <a:lnTo>
                      <a:pt x="4565" y="1946"/>
                    </a:lnTo>
                    <a:lnTo>
                      <a:pt x="4665" y="2145"/>
                    </a:lnTo>
                    <a:lnTo>
                      <a:pt x="4765" y="2370"/>
                    </a:lnTo>
                    <a:lnTo>
                      <a:pt x="4815" y="2594"/>
                    </a:lnTo>
                    <a:lnTo>
                      <a:pt x="4864" y="2819"/>
                    </a:lnTo>
                    <a:lnTo>
                      <a:pt x="4914" y="3043"/>
                    </a:lnTo>
                    <a:lnTo>
                      <a:pt x="4914" y="3293"/>
                    </a:lnTo>
                    <a:lnTo>
                      <a:pt x="4914" y="3517"/>
                    </a:lnTo>
                    <a:lnTo>
                      <a:pt x="4889" y="3741"/>
                    </a:lnTo>
                    <a:lnTo>
                      <a:pt x="4815" y="3966"/>
                    </a:lnTo>
                    <a:lnTo>
                      <a:pt x="4740" y="4190"/>
                    </a:lnTo>
                    <a:lnTo>
                      <a:pt x="4615" y="4390"/>
                    </a:lnTo>
                    <a:lnTo>
                      <a:pt x="4490" y="4589"/>
                    </a:lnTo>
                    <a:lnTo>
                      <a:pt x="4316" y="4764"/>
                    </a:lnTo>
                    <a:lnTo>
                      <a:pt x="4141" y="4939"/>
                    </a:lnTo>
                    <a:lnTo>
                      <a:pt x="3942" y="5088"/>
                    </a:lnTo>
                    <a:lnTo>
                      <a:pt x="3692" y="5213"/>
                    </a:lnTo>
                    <a:lnTo>
                      <a:pt x="3468" y="5338"/>
                    </a:lnTo>
                    <a:lnTo>
                      <a:pt x="3218" y="5412"/>
                    </a:lnTo>
                    <a:lnTo>
                      <a:pt x="2969" y="5462"/>
                    </a:lnTo>
                    <a:lnTo>
                      <a:pt x="2445" y="5462"/>
                    </a:lnTo>
                    <a:lnTo>
                      <a:pt x="2196" y="5412"/>
                    </a:lnTo>
                    <a:lnTo>
                      <a:pt x="1921" y="5338"/>
                    </a:lnTo>
                    <a:lnTo>
                      <a:pt x="1622" y="5213"/>
                    </a:lnTo>
                    <a:lnTo>
                      <a:pt x="1373" y="5063"/>
                    </a:lnTo>
                    <a:lnTo>
                      <a:pt x="1123" y="4864"/>
                    </a:lnTo>
                    <a:lnTo>
                      <a:pt x="899" y="4639"/>
                    </a:lnTo>
                    <a:lnTo>
                      <a:pt x="699" y="4390"/>
                    </a:lnTo>
                    <a:lnTo>
                      <a:pt x="550" y="4116"/>
                    </a:lnTo>
                    <a:lnTo>
                      <a:pt x="400" y="3841"/>
                    </a:lnTo>
                    <a:lnTo>
                      <a:pt x="325" y="3542"/>
                    </a:lnTo>
                    <a:lnTo>
                      <a:pt x="250" y="3243"/>
                    </a:lnTo>
                    <a:lnTo>
                      <a:pt x="225" y="2943"/>
                    </a:lnTo>
                    <a:lnTo>
                      <a:pt x="225" y="2619"/>
                    </a:lnTo>
                    <a:lnTo>
                      <a:pt x="275" y="2295"/>
                    </a:lnTo>
                    <a:lnTo>
                      <a:pt x="325" y="1996"/>
                    </a:lnTo>
                    <a:lnTo>
                      <a:pt x="425" y="1696"/>
                    </a:lnTo>
                    <a:lnTo>
                      <a:pt x="550" y="1397"/>
                    </a:lnTo>
                    <a:lnTo>
                      <a:pt x="674" y="1173"/>
                    </a:lnTo>
                    <a:lnTo>
                      <a:pt x="824" y="973"/>
                    </a:lnTo>
                    <a:lnTo>
                      <a:pt x="974" y="774"/>
                    </a:lnTo>
                    <a:lnTo>
                      <a:pt x="1173" y="599"/>
                    </a:lnTo>
                    <a:lnTo>
                      <a:pt x="1373" y="449"/>
                    </a:lnTo>
                    <a:lnTo>
                      <a:pt x="1622" y="325"/>
                    </a:lnTo>
                    <a:lnTo>
                      <a:pt x="1872" y="250"/>
                    </a:lnTo>
                    <a:lnTo>
                      <a:pt x="2121" y="200"/>
                    </a:lnTo>
                    <a:close/>
                    <a:moveTo>
                      <a:pt x="2121" y="0"/>
                    </a:moveTo>
                    <a:lnTo>
                      <a:pt x="1822" y="25"/>
                    </a:lnTo>
                    <a:lnTo>
                      <a:pt x="1547" y="125"/>
                    </a:lnTo>
                    <a:lnTo>
                      <a:pt x="1273" y="250"/>
                    </a:lnTo>
                    <a:lnTo>
                      <a:pt x="1048" y="424"/>
                    </a:lnTo>
                    <a:lnTo>
                      <a:pt x="849" y="624"/>
                    </a:lnTo>
                    <a:lnTo>
                      <a:pt x="649" y="848"/>
                    </a:lnTo>
                    <a:lnTo>
                      <a:pt x="500" y="1073"/>
                    </a:lnTo>
                    <a:lnTo>
                      <a:pt x="375" y="1297"/>
                    </a:lnTo>
                    <a:lnTo>
                      <a:pt x="225" y="1622"/>
                    </a:lnTo>
                    <a:lnTo>
                      <a:pt x="101" y="1971"/>
                    </a:lnTo>
                    <a:lnTo>
                      <a:pt x="51" y="2220"/>
                    </a:lnTo>
                    <a:lnTo>
                      <a:pt x="26" y="2470"/>
                    </a:lnTo>
                    <a:lnTo>
                      <a:pt x="1" y="2719"/>
                    </a:lnTo>
                    <a:lnTo>
                      <a:pt x="1" y="2968"/>
                    </a:lnTo>
                    <a:lnTo>
                      <a:pt x="26" y="3218"/>
                    </a:lnTo>
                    <a:lnTo>
                      <a:pt x="76" y="3442"/>
                    </a:lnTo>
                    <a:lnTo>
                      <a:pt x="126" y="3692"/>
                    </a:lnTo>
                    <a:lnTo>
                      <a:pt x="201" y="3916"/>
                    </a:lnTo>
                    <a:lnTo>
                      <a:pt x="350" y="4215"/>
                    </a:lnTo>
                    <a:lnTo>
                      <a:pt x="525" y="4515"/>
                    </a:lnTo>
                    <a:lnTo>
                      <a:pt x="749" y="4789"/>
                    </a:lnTo>
                    <a:lnTo>
                      <a:pt x="974" y="5038"/>
                    </a:lnTo>
                    <a:lnTo>
                      <a:pt x="1248" y="5238"/>
                    </a:lnTo>
                    <a:lnTo>
                      <a:pt x="1522" y="5412"/>
                    </a:lnTo>
                    <a:lnTo>
                      <a:pt x="1847" y="5537"/>
                    </a:lnTo>
                    <a:lnTo>
                      <a:pt x="2146" y="5637"/>
                    </a:lnTo>
                    <a:lnTo>
                      <a:pt x="2445" y="5687"/>
                    </a:lnTo>
                    <a:lnTo>
                      <a:pt x="2720" y="5687"/>
                    </a:lnTo>
                    <a:lnTo>
                      <a:pt x="2994" y="5662"/>
                    </a:lnTo>
                    <a:lnTo>
                      <a:pt x="3268" y="5612"/>
                    </a:lnTo>
                    <a:lnTo>
                      <a:pt x="3543" y="5537"/>
                    </a:lnTo>
                    <a:lnTo>
                      <a:pt x="3792" y="5412"/>
                    </a:lnTo>
                    <a:lnTo>
                      <a:pt x="4041" y="5263"/>
                    </a:lnTo>
                    <a:lnTo>
                      <a:pt x="4291" y="5088"/>
                    </a:lnTo>
                    <a:lnTo>
                      <a:pt x="4490" y="4914"/>
                    </a:lnTo>
                    <a:lnTo>
                      <a:pt x="4665" y="4714"/>
                    </a:lnTo>
                    <a:lnTo>
                      <a:pt x="4815" y="4490"/>
                    </a:lnTo>
                    <a:lnTo>
                      <a:pt x="4939" y="4265"/>
                    </a:lnTo>
                    <a:lnTo>
                      <a:pt x="5014" y="4041"/>
                    </a:lnTo>
                    <a:lnTo>
                      <a:pt x="5089" y="3791"/>
                    </a:lnTo>
                    <a:lnTo>
                      <a:pt x="5139" y="3542"/>
                    </a:lnTo>
                    <a:lnTo>
                      <a:pt x="5139" y="3268"/>
                    </a:lnTo>
                    <a:lnTo>
                      <a:pt x="5114" y="3018"/>
                    </a:lnTo>
                    <a:lnTo>
                      <a:pt x="5089" y="2794"/>
                    </a:lnTo>
                    <a:lnTo>
                      <a:pt x="5039" y="2544"/>
                    </a:lnTo>
                    <a:lnTo>
                      <a:pt x="4964" y="2295"/>
                    </a:lnTo>
                    <a:lnTo>
                      <a:pt x="4864" y="2070"/>
                    </a:lnTo>
                    <a:lnTo>
                      <a:pt x="4765" y="1846"/>
                    </a:lnTo>
                    <a:lnTo>
                      <a:pt x="4640" y="1622"/>
                    </a:lnTo>
                    <a:lnTo>
                      <a:pt x="4515" y="1422"/>
                    </a:lnTo>
                    <a:lnTo>
                      <a:pt x="4366" y="1222"/>
                    </a:lnTo>
                    <a:lnTo>
                      <a:pt x="4191" y="1023"/>
                    </a:lnTo>
                    <a:lnTo>
                      <a:pt x="4016" y="848"/>
                    </a:lnTo>
                    <a:lnTo>
                      <a:pt x="3817" y="674"/>
                    </a:lnTo>
                    <a:lnTo>
                      <a:pt x="3617" y="524"/>
                    </a:lnTo>
                    <a:lnTo>
                      <a:pt x="3418" y="399"/>
                    </a:lnTo>
                    <a:lnTo>
                      <a:pt x="3193" y="275"/>
                    </a:lnTo>
                    <a:lnTo>
                      <a:pt x="2969" y="175"/>
                    </a:lnTo>
                    <a:lnTo>
                      <a:pt x="2744" y="75"/>
                    </a:lnTo>
                    <a:lnTo>
                      <a:pt x="2520" y="25"/>
                    </a:lnTo>
                    <a:lnTo>
                      <a:pt x="2320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1982;p46">
                <a:extLst>
                  <a:ext uri="{FF2B5EF4-FFF2-40B4-BE49-F238E27FC236}">
                    <a16:creationId xmlns:a16="http://schemas.microsoft.com/office/drawing/2014/main" id="{453D0B11-E5A2-E1E3-820D-2FD4429D44FC}"/>
                  </a:ext>
                </a:extLst>
              </p:cNvPr>
              <p:cNvSpPr/>
              <p:nvPr/>
            </p:nvSpPr>
            <p:spPr>
              <a:xfrm>
                <a:off x="1872057" y="3577195"/>
                <a:ext cx="344201" cy="349623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4890" extrusionOk="0">
                    <a:moveTo>
                      <a:pt x="2045" y="225"/>
                    </a:moveTo>
                    <a:lnTo>
                      <a:pt x="2245" y="250"/>
                    </a:lnTo>
                    <a:lnTo>
                      <a:pt x="2444" y="300"/>
                    </a:lnTo>
                    <a:lnTo>
                      <a:pt x="2644" y="350"/>
                    </a:lnTo>
                    <a:lnTo>
                      <a:pt x="3043" y="524"/>
                    </a:lnTo>
                    <a:lnTo>
                      <a:pt x="3392" y="724"/>
                    </a:lnTo>
                    <a:lnTo>
                      <a:pt x="3741" y="973"/>
                    </a:lnTo>
                    <a:lnTo>
                      <a:pt x="4041" y="1273"/>
                    </a:lnTo>
                    <a:lnTo>
                      <a:pt x="4165" y="1447"/>
                    </a:lnTo>
                    <a:lnTo>
                      <a:pt x="4265" y="1622"/>
                    </a:lnTo>
                    <a:lnTo>
                      <a:pt x="4390" y="1796"/>
                    </a:lnTo>
                    <a:lnTo>
                      <a:pt x="4465" y="1996"/>
                    </a:lnTo>
                    <a:lnTo>
                      <a:pt x="4539" y="2195"/>
                    </a:lnTo>
                    <a:lnTo>
                      <a:pt x="4589" y="2395"/>
                    </a:lnTo>
                    <a:lnTo>
                      <a:pt x="4614" y="2595"/>
                    </a:lnTo>
                    <a:lnTo>
                      <a:pt x="4589" y="2794"/>
                    </a:lnTo>
                    <a:lnTo>
                      <a:pt x="4564" y="3019"/>
                    </a:lnTo>
                    <a:lnTo>
                      <a:pt x="4514" y="3218"/>
                    </a:lnTo>
                    <a:lnTo>
                      <a:pt x="4440" y="3418"/>
                    </a:lnTo>
                    <a:lnTo>
                      <a:pt x="4365" y="3617"/>
                    </a:lnTo>
                    <a:lnTo>
                      <a:pt x="4215" y="3817"/>
                    </a:lnTo>
                    <a:lnTo>
                      <a:pt x="4090" y="3991"/>
                    </a:lnTo>
                    <a:lnTo>
                      <a:pt x="3916" y="4166"/>
                    </a:lnTo>
                    <a:lnTo>
                      <a:pt x="3741" y="4315"/>
                    </a:lnTo>
                    <a:lnTo>
                      <a:pt x="3542" y="4440"/>
                    </a:lnTo>
                    <a:lnTo>
                      <a:pt x="3342" y="4540"/>
                    </a:lnTo>
                    <a:lnTo>
                      <a:pt x="3118" y="4615"/>
                    </a:lnTo>
                    <a:lnTo>
                      <a:pt x="2893" y="4665"/>
                    </a:lnTo>
                    <a:lnTo>
                      <a:pt x="2619" y="4690"/>
                    </a:lnTo>
                    <a:lnTo>
                      <a:pt x="2345" y="4665"/>
                    </a:lnTo>
                    <a:lnTo>
                      <a:pt x="2070" y="4615"/>
                    </a:lnTo>
                    <a:lnTo>
                      <a:pt x="1821" y="4540"/>
                    </a:lnTo>
                    <a:lnTo>
                      <a:pt x="1546" y="4415"/>
                    </a:lnTo>
                    <a:lnTo>
                      <a:pt x="1322" y="4290"/>
                    </a:lnTo>
                    <a:lnTo>
                      <a:pt x="1073" y="4116"/>
                    </a:lnTo>
                    <a:lnTo>
                      <a:pt x="873" y="3916"/>
                    </a:lnTo>
                    <a:lnTo>
                      <a:pt x="699" y="3692"/>
                    </a:lnTo>
                    <a:lnTo>
                      <a:pt x="549" y="3467"/>
                    </a:lnTo>
                    <a:lnTo>
                      <a:pt x="449" y="3218"/>
                    </a:lnTo>
                    <a:lnTo>
                      <a:pt x="349" y="2969"/>
                    </a:lnTo>
                    <a:lnTo>
                      <a:pt x="275" y="2694"/>
                    </a:lnTo>
                    <a:lnTo>
                      <a:pt x="225" y="2395"/>
                    </a:lnTo>
                    <a:lnTo>
                      <a:pt x="200" y="2121"/>
                    </a:lnTo>
                    <a:lnTo>
                      <a:pt x="225" y="1821"/>
                    </a:lnTo>
                    <a:lnTo>
                      <a:pt x="250" y="1622"/>
                    </a:lnTo>
                    <a:lnTo>
                      <a:pt x="299" y="1397"/>
                    </a:lnTo>
                    <a:lnTo>
                      <a:pt x="374" y="1173"/>
                    </a:lnTo>
                    <a:lnTo>
                      <a:pt x="474" y="973"/>
                    </a:lnTo>
                    <a:lnTo>
                      <a:pt x="599" y="774"/>
                    </a:lnTo>
                    <a:lnTo>
                      <a:pt x="748" y="599"/>
                    </a:lnTo>
                    <a:lnTo>
                      <a:pt x="923" y="450"/>
                    </a:lnTo>
                    <a:lnTo>
                      <a:pt x="1147" y="325"/>
                    </a:lnTo>
                    <a:lnTo>
                      <a:pt x="1297" y="275"/>
                    </a:lnTo>
                    <a:lnTo>
                      <a:pt x="1447" y="250"/>
                    </a:lnTo>
                    <a:lnTo>
                      <a:pt x="1621" y="225"/>
                    </a:lnTo>
                    <a:close/>
                    <a:moveTo>
                      <a:pt x="1621" y="1"/>
                    </a:moveTo>
                    <a:lnTo>
                      <a:pt x="1397" y="26"/>
                    </a:lnTo>
                    <a:lnTo>
                      <a:pt x="1222" y="76"/>
                    </a:lnTo>
                    <a:lnTo>
                      <a:pt x="1048" y="125"/>
                    </a:lnTo>
                    <a:lnTo>
                      <a:pt x="848" y="225"/>
                    </a:lnTo>
                    <a:lnTo>
                      <a:pt x="699" y="350"/>
                    </a:lnTo>
                    <a:lnTo>
                      <a:pt x="549" y="500"/>
                    </a:lnTo>
                    <a:lnTo>
                      <a:pt x="399" y="674"/>
                    </a:lnTo>
                    <a:lnTo>
                      <a:pt x="299" y="849"/>
                    </a:lnTo>
                    <a:lnTo>
                      <a:pt x="200" y="1023"/>
                    </a:lnTo>
                    <a:lnTo>
                      <a:pt x="125" y="1223"/>
                    </a:lnTo>
                    <a:lnTo>
                      <a:pt x="75" y="1422"/>
                    </a:lnTo>
                    <a:lnTo>
                      <a:pt x="25" y="1622"/>
                    </a:lnTo>
                    <a:lnTo>
                      <a:pt x="0" y="1796"/>
                    </a:lnTo>
                    <a:lnTo>
                      <a:pt x="0" y="2121"/>
                    </a:lnTo>
                    <a:lnTo>
                      <a:pt x="0" y="2420"/>
                    </a:lnTo>
                    <a:lnTo>
                      <a:pt x="50" y="2719"/>
                    </a:lnTo>
                    <a:lnTo>
                      <a:pt x="125" y="3019"/>
                    </a:lnTo>
                    <a:lnTo>
                      <a:pt x="250" y="3318"/>
                    </a:lnTo>
                    <a:lnTo>
                      <a:pt x="374" y="3567"/>
                    </a:lnTo>
                    <a:lnTo>
                      <a:pt x="524" y="3817"/>
                    </a:lnTo>
                    <a:lnTo>
                      <a:pt x="723" y="4066"/>
                    </a:lnTo>
                    <a:lnTo>
                      <a:pt x="948" y="4266"/>
                    </a:lnTo>
                    <a:lnTo>
                      <a:pt x="1197" y="4465"/>
                    </a:lnTo>
                    <a:lnTo>
                      <a:pt x="1447" y="4615"/>
                    </a:lnTo>
                    <a:lnTo>
                      <a:pt x="1746" y="4739"/>
                    </a:lnTo>
                    <a:lnTo>
                      <a:pt x="2020" y="4839"/>
                    </a:lnTo>
                    <a:lnTo>
                      <a:pt x="2320" y="4889"/>
                    </a:lnTo>
                    <a:lnTo>
                      <a:pt x="2619" y="4889"/>
                    </a:lnTo>
                    <a:lnTo>
                      <a:pt x="2918" y="4864"/>
                    </a:lnTo>
                    <a:lnTo>
                      <a:pt x="3168" y="4814"/>
                    </a:lnTo>
                    <a:lnTo>
                      <a:pt x="3417" y="4739"/>
                    </a:lnTo>
                    <a:lnTo>
                      <a:pt x="3641" y="4615"/>
                    </a:lnTo>
                    <a:lnTo>
                      <a:pt x="3866" y="4490"/>
                    </a:lnTo>
                    <a:lnTo>
                      <a:pt x="4065" y="4315"/>
                    </a:lnTo>
                    <a:lnTo>
                      <a:pt x="4240" y="4141"/>
                    </a:lnTo>
                    <a:lnTo>
                      <a:pt x="4390" y="3941"/>
                    </a:lnTo>
                    <a:lnTo>
                      <a:pt x="4539" y="3717"/>
                    </a:lnTo>
                    <a:lnTo>
                      <a:pt x="4639" y="3492"/>
                    </a:lnTo>
                    <a:lnTo>
                      <a:pt x="4739" y="3268"/>
                    </a:lnTo>
                    <a:lnTo>
                      <a:pt x="4789" y="3043"/>
                    </a:lnTo>
                    <a:lnTo>
                      <a:pt x="4814" y="2819"/>
                    </a:lnTo>
                    <a:lnTo>
                      <a:pt x="4814" y="2595"/>
                    </a:lnTo>
                    <a:lnTo>
                      <a:pt x="4789" y="2345"/>
                    </a:lnTo>
                    <a:lnTo>
                      <a:pt x="4739" y="2121"/>
                    </a:lnTo>
                    <a:lnTo>
                      <a:pt x="4664" y="1921"/>
                    </a:lnTo>
                    <a:lnTo>
                      <a:pt x="4564" y="1697"/>
                    </a:lnTo>
                    <a:lnTo>
                      <a:pt x="4465" y="1497"/>
                    </a:lnTo>
                    <a:lnTo>
                      <a:pt x="4340" y="1323"/>
                    </a:lnTo>
                    <a:lnTo>
                      <a:pt x="4190" y="1148"/>
                    </a:lnTo>
                    <a:lnTo>
                      <a:pt x="4041" y="973"/>
                    </a:lnTo>
                    <a:lnTo>
                      <a:pt x="3891" y="824"/>
                    </a:lnTo>
                    <a:lnTo>
                      <a:pt x="3716" y="674"/>
                    </a:lnTo>
                    <a:lnTo>
                      <a:pt x="3517" y="549"/>
                    </a:lnTo>
                    <a:lnTo>
                      <a:pt x="3342" y="425"/>
                    </a:lnTo>
                    <a:lnTo>
                      <a:pt x="3143" y="325"/>
                    </a:lnTo>
                    <a:lnTo>
                      <a:pt x="2918" y="225"/>
                    </a:lnTo>
                    <a:lnTo>
                      <a:pt x="2719" y="150"/>
                    </a:lnTo>
                    <a:lnTo>
                      <a:pt x="2494" y="76"/>
                    </a:lnTo>
                    <a:lnTo>
                      <a:pt x="2270" y="51"/>
                    </a:lnTo>
                    <a:lnTo>
                      <a:pt x="2045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1983;p46">
                <a:extLst>
                  <a:ext uri="{FF2B5EF4-FFF2-40B4-BE49-F238E27FC236}">
                    <a16:creationId xmlns:a16="http://schemas.microsoft.com/office/drawing/2014/main" id="{E2251117-E41B-358F-1426-373C25840B57}"/>
                  </a:ext>
                </a:extLst>
              </p:cNvPr>
              <p:cNvSpPr/>
              <p:nvPr/>
            </p:nvSpPr>
            <p:spPr>
              <a:xfrm>
                <a:off x="1729347" y="3277621"/>
                <a:ext cx="251537" cy="249741"/>
              </a:xfrm>
              <a:custGeom>
                <a:avLst/>
                <a:gdLst/>
                <a:ahLst/>
                <a:cxnLst/>
                <a:rect l="l" t="t" r="r" b="b"/>
                <a:pathLst>
                  <a:path w="3518" h="3493" extrusionOk="0">
                    <a:moveTo>
                      <a:pt x="1822" y="225"/>
                    </a:moveTo>
                    <a:lnTo>
                      <a:pt x="2071" y="275"/>
                    </a:lnTo>
                    <a:lnTo>
                      <a:pt x="2320" y="350"/>
                    </a:lnTo>
                    <a:lnTo>
                      <a:pt x="2545" y="475"/>
                    </a:lnTo>
                    <a:lnTo>
                      <a:pt x="2744" y="624"/>
                    </a:lnTo>
                    <a:lnTo>
                      <a:pt x="2894" y="799"/>
                    </a:lnTo>
                    <a:lnTo>
                      <a:pt x="3044" y="998"/>
                    </a:lnTo>
                    <a:lnTo>
                      <a:pt x="3143" y="1173"/>
                    </a:lnTo>
                    <a:lnTo>
                      <a:pt x="3218" y="1397"/>
                    </a:lnTo>
                    <a:lnTo>
                      <a:pt x="3293" y="1597"/>
                    </a:lnTo>
                    <a:lnTo>
                      <a:pt x="3293" y="1846"/>
                    </a:lnTo>
                    <a:lnTo>
                      <a:pt x="3293" y="2071"/>
                    </a:lnTo>
                    <a:lnTo>
                      <a:pt x="3218" y="2320"/>
                    </a:lnTo>
                    <a:lnTo>
                      <a:pt x="3094" y="2545"/>
                    </a:lnTo>
                    <a:lnTo>
                      <a:pt x="2919" y="2769"/>
                    </a:lnTo>
                    <a:lnTo>
                      <a:pt x="2744" y="2944"/>
                    </a:lnTo>
                    <a:lnTo>
                      <a:pt x="2545" y="3068"/>
                    </a:lnTo>
                    <a:lnTo>
                      <a:pt x="2320" y="3168"/>
                    </a:lnTo>
                    <a:lnTo>
                      <a:pt x="2096" y="3243"/>
                    </a:lnTo>
                    <a:lnTo>
                      <a:pt x="1847" y="3268"/>
                    </a:lnTo>
                    <a:lnTo>
                      <a:pt x="1597" y="3268"/>
                    </a:lnTo>
                    <a:lnTo>
                      <a:pt x="1348" y="3243"/>
                    </a:lnTo>
                    <a:lnTo>
                      <a:pt x="1098" y="3168"/>
                    </a:lnTo>
                    <a:lnTo>
                      <a:pt x="924" y="3118"/>
                    </a:lnTo>
                    <a:lnTo>
                      <a:pt x="799" y="3043"/>
                    </a:lnTo>
                    <a:lnTo>
                      <a:pt x="674" y="2969"/>
                    </a:lnTo>
                    <a:lnTo>
                      <a:pt x="600" y="2869"/>
                    </a:lnTo>
                    <a:lnTo>
                      <a:pt x="475" y="2694"/>
                    </a:lnTo>
                    <a:lnTo>
                      <a:pt x="375" y="2495"/>
                    </a:lnTo>
                    <a:lnTo>
                      <a:pt x="275" y="2245"/>
                    </a:lnTo>
                    <a:lnTo>
                      <a:pt x="225" y="1996"/>
                    </a:lnTo>
                    <a:lnTo>
                      <a:pt x="200" y="1747"/>
                    </a:lnTo>
                    <a:lnTo>
                      <a:pt x="250" y="1472"/>
                    </a:lnTo>
                    <a:lnTo>
                      <a:pt x="325" y="1198"/>
                    </a:lnTo>
                    <a:lnTo>
                      <a:pt x="450" y="973"/>
                    </a:lnTo>
                    <a:lnTo>
                      <a:pt x="600" y="749"/>
                    </a:lnTo>
                    <a:lnTo>
                      <a:pt x="799" y="549"/>
                    </a:lnTo>
                    <a:lnTo>
                      <a:pt x="1023" y="400"/>
                    </a:lnTo>
                    <a:lnTo>
                      <a:pt x="1273" y="300"/>
                    </a:lnTo>
                    <a:lnTo>
                      <a:pt x="1547" y="225"/>
                    </a:lnTo>
                    <a:close/>
                    <a:moveTo>
                      <a:pt x="1697" y="1"/>
                    </a:moveTo>
                    <a:lnTo>
                      <a:pt x="1522" y="26"/>
                    </a:lnTo>
                    <a:lnTo>
                      <a:pt x="1373" y="51"/>
                    </a:lnTo>
                    <a:lnTo>
                      <a:pt x="1198" y="100"/>
                    </a:lnTo>
                    <a:lnTo>
                      <a:pt x="999" y="175"/>
                    </a:lnTo>
                    <a:lnTo>
                      <a:pt x="799" y="275"/>
                    </a:lnTo>
                    <a:lnTo>
                      <a:pt x="624" y="425"/>
                    </a:lnTo>
                    <a:lnTo>
                      <a:pt x="475" y="574"/>
                    </a:lnTo>
                    <a:lnTo>
                      <a:pt x="325" y="749"/>
                    </a:lnTo>
                    <a:lnTo>
                      <a:pt x="200" y="948"/>
                    </a:lnTo>
                    <a:lnTo>
                      <a:pt x="126" y="1148"/>
                    </a:lnTo>
                    <a:lnTo>
                      <a:pt x="51" y="1372"/>
                    </a:lnTo>
                    <a:lnTo>
                      <a:pt x="26" y="1522"/>
                    </a:lnTo>
                    <a:lnTo>
                      <a:pt x="1" y="1697"/>
                    </a:lnTo>
                    <a:lnTo>
                      <a:pt x="1" y="1871"/>
                    </a:lnTo>
                    <a:lnTo>
                      <a:pt x="26" y="2046"/>
                    </a:lnTo>
                    <a:lnTo>
                      <a:pt x="76" y="2295"/>
                    </a:lnTo>
                    <a:lnTo>
                      <a:pt x="176" y="2595"/>
                    </a:lnTo>
                    <a:lnTo>
                      <a:pt x="275" y="2794"/>
                    </a:lnTo>
                    <a:lnTo>
                      <a:pt x="350" y="2919"/>
                    </a:lnTo>
                    <a:lnTo>
                      <a:pt x="425" y="3018"/>
                    </a:lnTo>
                    <a:lnTo>
                      <a:pt x="550" y="3118"/>
                    </a:lnTo>
                    <a:lnTo>
                      <a:pt x="674" y="3218"/>
                    </a:lnTo>
                    <a:lnTo>
                      <a:pt x="849" y="3318"/>
                    </a:lnTo>
                    <a:lnTo>
                      <a:pt x="1023" y="3393"/>
                    </a:lnTo>
                    <a:lnTo>
                      <a:pt x="1298" y="3467"/>
                    </a:lnTo>
                    <a:lnTo>
                      <a:pt x="1597" y="3492"/>
                    </a:lnTo>
                    <a:lnTo>
                      <a:pt x="1871" y="3492"/>
                    </a:lnTo>
                    <a:lnTo>
                      <a:pt x="2146" y="3442"/>
                    </a:lnTo>
                    <a:lnTo>
                      <a:pt x="2420" y="3368"/>
                    </a:lnTo>
                    <a:lnTo>
                      <a:pt x="2645" y="3243"/>
                    </a:lnTo>
                    <a:lnTo>
                      <a:pt x="2894" y="3093"/>
                    </a:lnTo>
                    <a:lnTo>
                      <a:pt x="3094" y="2919"/>
                    </a:lnTo>
                    <a:lnTo>
                      <a:pt x="3243" y="2694"/>
                    </a:lnTo>
                    <a:lnTo>
                      <a:pt x="3393" y="2445"/>
                    </a:lnTo>
                    <a:lnTo>
                      <a:pt x="3468" y="2195"/>
                    </a:lnTo>
                    <a:lnTo>
                      <a:pt x="3518" y="1946"/>
                    </a:lnTo>
                    <a:lnTo>
                      <a:pt x="3518" y="1672"/>
                    </a:lnTo>
                    <a:lnTo>
                      <a:pt x="3468" y="1397"/>
                    </a:lnTo>
                    <a:lnTo>
                      <a:pt x="3368" y="1123"/>
                    </a:lnTo>
                    <a:lnTo>
                      <a:pt x="3218" y="874"/>
                    </a:lnTo>
                    <a:lnTo>
                      <a:pt x="3069" y="649"/>
                    </a:lnTo>
                    <a:lnTo>
                      <a:pt x="2869" y="475"/>
                    </a:lnTo>
                    <a:lnTo>
                      <a:pt x="2645" y="300"/>
                    </a:lnTo>
                    <a:lnTo>
                      <a:pt x="2395" y="150"/>
                    </a:lnTo>
                    <a:lnTo>
                      <a:pt x="2121" y="51"/>
                    </a:lnTo>
                    <a:lnTo>
                      <a:pt x="1847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1984;p46">
                <a:extLst>
                  <a:ext uri="{FF2B5EF4-FFF2-40B4-BE49-F238E27FC236}">
                    <a16:creationId xmlns:a16="http://schemas.microsoft.com/office/drawing/2014/main" id="{DEF7806E-B62E-70BA-231F-CC1CA0AF10F9}"/>
                  </a:ext>
                </a:extLst>
              </p:cNvPr>
              <p:cNvSpPr/>
              <p:nvPr/>
            </p:nvSpPr>
            <p:spPr>
              <a:xfrm>
                <a:off x="1617024" y="2962032"/>
                <a:ext cx="223008" cy="224717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3143" extrusionOk="0">
                    <a:moveTo>
                      <a:pt x="1697" y="200"/>
                    </a:moveTo>
                    <a:lnTo>
                      <a:pt x="1871" y="225"/>
                    </a:lnTo>
                    <a:lnTo>
                      <a:pt x="2021" y="250"/>
                    </a:lnTo>
                    <a:lnTo>
                      <a:pt x="2171" y="300"/>
                    </a:lnTo>
                    <a:lnTo>
                      <a:pt x="2320" y="349"/>
                    </a:lnTo>
                    <a:lnTo>
                      <a:pt x="2445" y="424"/>
                    </a:lnTo>
                    <a:lnTo>
                      <a:pt x="2570" y="524"/>
                    </a:lnTo>
                    <a:lnTo>
                      <a:pt x="2669" y="599"/>
                    </a:lnTo>
                    <a:lnTo>
                      <a:pt x="2744" y="699"/>
                    </a:lnTo>
                    <a:lnTo>
                      <a:pt x="2844" y="898"/>
                    </a:lnTo>
                    <a:lnTo>
                      <a:pt x="2894" y="1098"/>
                    </a:lnTo>
                    <a:lnTo>
                      <a:pt x="2919" y="1297"/>
                    </a:lnTo>
                    <a:lnTo>
                      <a:pt x="2919" y="1547"/>
                    </a:lnTo>
                    <a:lnTo>
                      <a:pt x="2869" y="1796"/>
                    </a:lnTo>
                    <a:lnTo>
                      <a:pt x="2794" y="1995"/>
                    </a:lnTo>
                    <a:lnTo>
                      <a:pt x="2719" y="2170"/>
                    </a:lnTo>
                    <a:lnTo>
                      <a:pt x="2619" y="2345"/>
                    </a:lnTo>
                    <a:lnTo>
                      <a:pt x="2495" y="2469"/>
                    </a:lnTo>
                    <a:lnTo>
                      <a:pt x="2370" y="2619"/>
                    </a:lnTo>
                    <a:lnTo>
                      <a:pt x="2195" y="2719"/>
                    </a:lnTo>
                    <a:lnTo>
                      <a:pt x="2021" y="2794"/>
                    </a:lnTo>
                    <a:lnTo>
                      <a:pt x="1846" y="2868"/>
                    </a:lnTo>
                    <a:lnTo>
                      <a:pt x="1672" y="2918"/>
                    </a:lnTo>
                    <a:lnTo>
                      <a:pt x="1472" y="2943"/>
                    </a:lnTo>
                    <a:lnTo>
                      <a:pt x="1273" y="2918"/>
                    </a:lnTo>
                    <a:lnTo>
                      <a:pt x="1098" y="2893"/>
                    </a:lnTo>
                    <a:lnTo>
                      <a:pt x="948" y="2843"/>
                    </a:lnTo>
                    <a:lnTo>
                      <a:pt x="824" y="2794"/>
                    </a:lnTo>
                    <a:lnTo>
                      <a:pt x="699" y="2744"/>
                    </a:lnTo>
                    <a:lnTo>
                      <a:pt x="599" y="2644"/>
                    </a:lnTo>
                    <a:lnTo>
                      <a:pt x="499" y="2569"/>
                    </a:lnTo>
                    <a:lnTo>
                      <a:pt x="425" y="2469"/>
                    </a:lnTo>
                    <a:lnTo>
                      <a:pt x="350" y="2370"/>
                    </a:lnTo>
                    <a:lnTo>
                      <a:pt x="300" y="2245"/>
                    </a:lnTo>
                    <a:lnTo>
                      <a:pt x="250" y="2120"/>
                    </a:lnTo>
                    <a:lnTo>
                      <a:pt x="225" y="1995"/>
                    </a:lnTo>
                    <a:lnTo>
                      <a:pt x="225" y="1721"/>
                    </a:lnTo>
                    <a:lnTo>
                      <a:pt x="225" y="1472"/>
                    </a:lnTo>
                    <a:lnTo>
                      <a:pt x="250" y="1222"/>
                    </a:lnTo>
                    <a:lnTo>
                      <a:pt x="325" y="998"/>
                    </a:lnTo>
                    <a:lnTo>
                      <a:pt x="350" y="873"/>
                    </a:lnTo>
                    <a:lnTo>
                      <a:pt x="425" y="748"/>
                    </a:lnTo>
                    <a:lnTo>
                      <a:pt x="499" y="649"/>
                    </a:lnTo>
                    <a:lnTo>
                      <a:pt x="574" y="574"/>
                    </a:lnTo>
                    <a:lnTo>
                      <a:pt x="799" y="399"/>
                    </a:lnTo>
                    <a:lnTo>
                      <a:pt x="1048" y="300"/>
                    </a:lnTo>
                    <a:lnTo>
                      <a:pt x="1347" y="225"/>
                    </a:lnTo>
                    <a:lnTo>
                      <a:pt x="1522" y="200"/>
                    </a:lnTo>
                    <a:close/>
                    <a:moveTo>
                      <a:pt x="1323" y="0"/>
                    </a:moveTo>
                    <a:lnTo>
                      <a:pt x="1148" y="50"/>
                    </a:lnTo>
                    <a:lnTo>
                      <a:pt x="973" y="100"/>
                    </a:lnTo>
                    <a:lnTo>
                      <a:pt x="824" y="150"/>
                    </a:lnTo>
                    <a:lnTo>
                      <a:pt x="674" y="225"/>
                    </a:lnTo>
                    <a:lnTo>
                      <a:pt x="549" y="324"/>
                    </a:lnTo>
                    <a:lnTo>
                      <a:pt x="425" y="424"/>
                    </a:lnTo>
                    <a:lnTo>
                      <a:pt x="325" y="524"/>
                    </a:lnTo>
                    <a:lnTo>
                      <a:pt x="250" y="649"/>
                    </a:lnTo>
                    <a:lnTo>
                      <a:pt x="150" y="848"/>
                    </a:lnTo>
                    <a:lnTo>
                      <a:pt x="76" y="1048"/>
                    </a:lnTo>
                    <a:lnTo>
                      <a:pt x="26" y="1222"/>
                    </a:lnTo>
                    <a:lnTo>
                      <a:pt x="26" y="1397"/>
                    </a:lnTo>
                    <a:lnTo>
                      <a:pt x="1" y="1721"/>
                    </a:lnTo>
                    <a:lnTo>
                      <a:pt x="26" y="2020"/>
                    </a:lnTo>
                    <a:lnTo>
                      <a:pt x="51" y="2170"/>
                    </a:lnTo>
                    <a:lnTo>
                      <a:pt x="100" y="2345"/>
                    </a:lnTo>
                    <a:lnTo>
                      <a:pt x="150" y="2469"/>
                    </a:lnTo>
                    <a:lnTo>
                      <a:pt x="225" y="2594"/>
                    </a:lnTo>
                    <a:lnTo>
                      <a:pt x="325" y="2719"/>
                    </a:lnTo>
                    <a:lnTo>
                      <a:pt x="450" y="2819"/>
                    </a:lnTo>
                    <a:lnTo>
                      <a:pt x="574" y="2918"/>
                    </a:lnTo>
                    <a:lnTo>
                      <a:pt x="724" y="2993"/>
                    </a:lnTo>
                    <a:lnTo>
                      <a:pt x="874" y="3043"/>
                    </a:lnTo>
                    <a:lnTo>
                      <a:pt x="1048" y="3093"/>
                    </a:lnTo>
                    <a:lnTo>
                      <a:pt x="1248" y="3143"/>
                    </a:lnTo>
                    <a:lnTo>
                      <a:pt x="1472" y="3143"/>
                    </a:lnTo>
                    <a:lnTo>
                      <a:pt x="1697" y="3118"/>
                    </a:lnTo>
                    <a:lnTo>
                      <a:pt x="1921" y="3068"/>
                    </a:lnTo>
                    <a:lnTo>
                      <a:pt x="2121" y="2993"/>
                    </a:lnTo>
                    <a:lnTo>
                      <a:pt x="2320" y="2893"/>
                    </a:lnTo>
                    <a:lnTo>
                      <a:pt x="2495" y="2769"/>
                    </a:lnTo>
                    <a:lnTo>
                      <a:pt x="2669" y="2619"/>
                    </a:lnTo>
                    <a:lnTo>
                      <a:pt x="2769" y="2494"/>
                    </a:lnTo>
                    <a:lnTo>
                      <a:pt x="2869" y="2345"/>
                    </a:lnTo>
                    <a:lnTo>
                      <a:pt x="2944" y="2195"/>
                    </a:lnTo>
                    <a:lnTo>
                      <a:pt x="3018" y="2020"/>
                    </a:lnTo>
                    <a:lnTo>
                      <a:pt x="3068" y="1846"/>
                    </a:lnTo>
                    <a:lnTo>
                      <a:pt x="3118" y="1646"/>
                    </a:lnTo>
                    <a:lnTo>
                      <a:pt x="3118" y="1472"/>
                    </a:lnTo>
                    <a:lnTo>
                      <a:pt x="3118" y="1297"/>
                    </a:lnTo>
                    <a:lnTo>
                      <a:pt x="3093" y="998"/>
                    </a:lnTo>
                    <a:lnTo>
                      <a:pt x="3018" y="748"/>
                    </a:lnTo>
                    <a:lnTo>
                      <a:pt x="2894" y="549"/>
                    </a:lnTo>
                    <a:lnTo>
                      <a:pt x="2719" y="349"/>
                    </a:lnTo>
                    <a:lnTo>
                      <a:pt x="2570" y="250"/>
                    </a:lnTo>
                    <a:lnTo>
                      <a:pt x="2420" y="175"/>
                    </a:lnTo>
                    <a:lnTo>
                      <a:pt x="2270" y="100"/>
                    </a:lnTo>
                    <a:lnTo>
                      <a:pt x="2096" y="50"/>
                    </a:lnTo>
                    <a:lnTo>
                      <a:pt x="1896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1985;p46">
                <a:extLst>
                  <a:ext uri="{FF2B5EF4-FFF2-40B4-BE49-F238E27FC236}">
                    <a16:creationId xmlns:a16="http://schemas.microsoft.com/office/drawing/2014/main" id="{6C67E945-BD7A-CAE0-8EC5-D550BAC9FBDD}"/>
                  </a:ext>
                </a:extLst>
              </p:cNvPr>
              <p:cNvSpPr/>
              <p:nvPr/>
            </p:nvSpPr>
            <p:spPr>
              <a:xfrm>
                <a:off x="1679441" y="3011937"/>
                <a:ext cx="117760" cy="114182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1597" extrusionOk="0">
                    <a:moveTo>
                      <a:pt x="624" y="1"/>
                    </a:moveTo>
                    <a:lnTo>
                      <a:pt x="549" y="26"/>
                    </a:lnTo>
                    <a:lnTo>
                      <a:pt x="524" y="50"/>
                    </a:lnTo>
                    <a:lnTo>
                      <a:pt x="524" y="75"/>
                    </a:lnTo>
                    <a:lnTo>
                      <a:pt x="524" y="175"/>
                    </a:lnTo>
                    <a:lnTo>
                      <a:pt x="649" y="499"/>
                    </a:lnTo>
                    <a:lnTo>
                      <a:pt x="574" y="499"/>
                    </a:lnTo>
                    <a:lnTo>
                      <a:pt x="499" y="449"/>
                    </a:lnTo>
                    <a:lnTo>
                      <a:pt x="375" y="325"/>
                    </a:lnTo>
                    <a:lnTo>
                      <a:pt x="300" y="275"/>
                    </a:lnTo>
                    <a:lnTo>
                      <a:pt x="200" y="275"/>
                    </a:lnTo>
                    <a:lnTo>
                      <a:pt x="125" y="300"/>
                    </a:lnTo>
                    <a:lnTo>
                      <a:pt x="100" y="325"/>
                    </a:lnTo>
                    <a:lnTo>
                      <a:pt x="100" y="350"/>
                    </a:lnTo>
                    <a:lnTo>
                      <a:pt x="100" y="400"/>
                    </a:lnTo>
                    <a:lnTo>
                      <a:pt x="125" y="449"/>
                    </a:lnTo>
                    <a:lnTo>
                      <a:pt x="225" y="474"/>
                    </a:lnTo>
                    <a:lnTo>
                      <a:pt x="325" y="524"/>
                    </a:lnTo>
                    <a:lnTo>
                      <a:pt x="375" y="549"/>
                    </a:lnTo>
                    <a:lnTo>
                      <a:pt x="425" y="599"/>
                    </a:lnTo>
                    <a:lnTo>
                      <a:pt x="425" y="624"/>
                    </a:lnTo>
                    <a:lnTo>
                      <a:pt x="450" y="674"/>
                    </a:lnTo>
                    <a:lnTo>
                      <a:pt x="400" y="774"/>
                    </a:lnTo>
                    <a:lnTo>
                      <a:pt x="350" y="849"/>
                    </a:lnTo>
                    <a:lnTo>
                      <a:pt x="250" y="923"/>
                    </a:lnTo>
                    <a:lnTo>
                      <a:pt x="75" y="1023"/>
                    </a:lnTo>
                    <a:lnTo>
                      <a:pt x="26" y="1098"/>
                    </a:lnTo>
                    <a:lnTo>
                      <a:pt x="1" y="1198"/>
                    </a:lnTo>
                    <a:lnTo>
                      <a:pt x="26" y="1273"/>
                    </a:lnTo>
                    <a:lnTo>
                      <a:pt x="75" y="1322"/>
                    </a:lnTo>
                    <a:lnTo>
                      <a:pt x="150" y="1372"/>
                    </a:lnTo>
                    <a:lnTo>
                      <a:pt x="225" y="1372"/>
                    </a:lnTo>
                    <a:lnTo>
                      <a:pt x="300" y="1347"/>
                    </a:lnTo>
                    <a:lnTo>
                      <a:pt x="375" y="1297"/>
                    </a:lnTo>
                    <a:lnTo>
                      <a:pt x="425" y="1248"/>
                    </a:lnTo>
                    <a:lnTo>
                      <a:pt x="450" y="1148"/>
                    </a:lnTo>
                    <a:lnTo>
                      <a:pt x="474" y="1023"/>
                    </a:lnTo>
                    <a:lnTo>
                      <a:pt x="474" y="973"/>
                    </a:lnTo>
                    <a:lnTo>
                      <a:pt x="524" y="923"/>
                    </a:lnTo>
                    <a:lnTo>
                      <a:pt x="574" y="948"/>
                    </a:lnTo>
                    <a:lnTo>
                      <a:pt x="624" y="998"/>
                    </a:lnTo>
                    <a:lnTo>
                      <a:pt x="649" y="1073"/>
                    </a:lnTo>
                    <a:lnTo>
                      <a:pt x="649" y="1148"/>
                    </a:lnTo>
                    <a:lnTo>
                      <a:pt x="624" y="1273"/>
                    </a:lnTo>
                    <a:lnTo>
                      <a:pt x="599" y="1422"/>
                    </a:lnTo>
                    <a:lnTo>
                      <a:pt x="624" y="1497"/>
                    </a:lnTo>
                    <a:lnTo>
                      <a:pt x="674" y="1547"/>
                    </a:lnTo>
                    <a:lnTo>
                      <a:pt x="724" y="1597"/>
                    </a:lnTo>
                    <a:lnTo>
                      <a:pt x="824" y="1597"/>
                    </a:lnTo>
                    <a:lnTo>
                      <a:pt x="874" y="1547"/>
                    </a:lnTo>
                    <a:lnTo>
                      <a:pt x="923" y="1497"/>
                    </a:lnTo>
                    <a:lnTo>
                      <a:pt x="973" y="1422"/>
                    </a:lnTo>
                    <a:lnTo>
                      <a:pt x="998" y="1273"/>
                    </a:lnTo>
                    <a:lnTo>
                      <a:pt x="998" y="1098"/>
                    </a:lnTo>
                    <a:lnTo>
                      <a:pt x="948" y="948"/>
                    </a:lnTo>
                    <a:lnTo>
                      <a:pt x="923" y="849"/>
                    </a:lnTo>
                    <a:lnTo>
                      <a:pt x="898" y="724"/>
                    </a:lnTo>
                    <a:lnTo>
                      <a:pt x="923" y="649"/>
                    </a:lnTo>
                    <a:lnTo>
                      <a:pt x="923" y="599"/>
                    </a:lnTo>
                    <a:lnTo>
                      <a:pt x="973" y="549"/>
                    </a:lnTo>
                    <a:lnTo>
                      <a:pt x="1048" y="524"/>
                    </a:lnTo>
                    <a:lnTo>
                      <a:pt x="1148" y="524"/>
                    </a:lnTo>
                    <a:lnTo>
                      <a:pt x="1322" y="599"/>
                    </a:lnTo>
                    <a:lnTo>
                      <a:pt x="1422" y="624"/>
                    </a:lnTo>
                    <a:lnTo>
                      <a:pt x="1522" y="624"/>
                    </a:lnTo>
                    <a:lnTo>
                      <a:pt x="1597" y="574"/>
                    </a:lnTo>
                    <a:lnTo>
                      <a:pt x="1622" y="549"/>
                    </a:lnTo>
                    <a:lnTo>
                      <a:pt x="1647" y="499"/>
                    </a:lnTo>
                    <a:lnTo>
                      <a:pt x="1622" y="449"/>
                    </a:lnTo>
                    <a:lnTo>
                      <a:pt x="1622" y="425"/>
                    </a:lnTo>
                    <a:lnTo>
                      <a:pt x="1547" y="350"/>
                    </a:lnTo>
                    <a:lnTo>
                      <a:pt x="1472" y="300"/>
                    </a:lnTo>
                    <a:lnTo>
                      <a:pt x="1397" y="275"/>
                    </a:lnTo>
                    <a:lnTo>
                      <a:pt x="1198" y="275"/>
                    </a:lnTo>
                    <a:lnTo>
                      <a:pt x="1023" y="300"/>
                    </a:lnTo>
                    <a:lnTo>
                      <a:pt x="849" y="350"/>
                    </a:lnTo>
                    <a:lnTo>
                      <a:pt x="749" y="400"/>
                    </a:lnTo>
                    <a:lnTo>
                      <a:pt x="799" y="225"/>
                    </a:lnTo>
                    <a:lnTo>
                      <a:pt x="799" y="150"/>
                    </a:lnTo>
                    <a:lnTo>
                      <a:pt x="774" y="75"/>
                    </a:lnTo>
                    <a:lnTo>
                      <a:pt x="699" y="26"/>
                    </a:lnTo>
                    <a:lnTo>
                      <a:pt x="62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1986;p46">
                <a:extLst>
                  <a:ext uri="{FF2B5EF4-FFF2-40B4-BE49-F238E27FC236}">
                    <a16:creationId xmlns:a16="http://schemas.microsoft.com/office/drawing/2014/main" id="{7AD1A264-0493-116C-A7F6-E29189448772}"/>
                  </a:ext>
                </a:extLst>
              </p:cNvPr>
              <p:cNvSpPr/>
              <p:nvPr/>
            </p:nvSpPr>
            <p:spPr>
              <a:xfrm>
                <a:off x="2357028" y="3356125"/>
                <a:ext cx="274703" cy="287134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4016" extrusionOk="0">
                    <a:moveTo>
                      <a:pt x="1747" y="225"/>
                    </a:moveTo>
                    <a:lnTo>
                      <a:pt x="1872" y="274"/>
                    </a:lnTo>
                    <a:lnTo>
                      <a:pt x="1971" y="349"/>
                    </a:lnTo>
                    <a:lnTo>
                      <a:pt x="2046" y="449"/>
                    </a:lnTo>
                    <a:lnTo>
                      <a:pt x="2071" y="599"/>
                    </a:lnTo>
                    <a:lnTo>
                      <a:pt x="2071" y="673"/>
                    </a:lnTo>
                    <a:lnTo>
                      <a:pt x="2046" y="748"/>
                    </a:lnTo>
                    <a:lnTo>
                      <a:pt x="1996" y="898"/>
                    </a:lnTo>
                    <a:lnTo>
                      <a:pt x="1872" y="1023"/>
                    </a:lnTo>
                    <a:lnTo>
                      <a:pt x="1772" y="1147"/>
                    </a:lnTo>
                    <a:lnTo>
                      <a:pt x="1747" y="1147"/>
                    </a:lnTo>
                    <a:lnTo>
                      <a:pt x="1647" y="1247"/>
                    </a:lnTo>
                    <a:lnTo>
                      <a:pt x="1547" y="1372"/>
                    </a:lnTo>
                    <a:lnTo>
                      <a:pt x="1522" y="1447"/>
                    </a:lnTo>
                    <a:lnTo>
                      <a:pt x="1497" y="1521"/>
                    </a:lnTo>
                    <a:lnTo>
                      <a:pt x="1497" y="1621"/>
                    </a:lnTo>
                    <a:lnTo>
                      <a:pt x="1547" y="1696"/>
                    </a:lnTo>
                    <a:lnTo>
                      <a:pt x="1622" y="1796"/>
                    </a:lnTo>
                    <a:lnTo>
                      <a:pt x="1722" y="1846"/>
                    </a:lnTo>
                    <a:lnTo>
                      <a:pt x="1797" y="1846"/>
                    </a:lnTo>
                    <a:lnTo>
                      <a:pt x="1872" y="1821"/>
                    </a:lnTo>
                    <a:lnTo>
                      <a:pt x="2021" y="1746"/>
                    </a:lnTo>
                    <a:lnTo>
                      <a:pt x="2121" y="1671"/>
                    </a:lnTo>
                    <a:lnTo>
                      <a:pt x="2420" y="1571"/>
                    </a:lnTo>
                    <a:lnTo>
                      <a:pt x="2670" y="1472"/>
                    </a:lnTo>
                    <a:lnTo>
                      <a:pt x="2919" y="1447"/>
                    </a:lnTo>
                    <a:lnTo>
                      <a:pt x="3193" y="1447"/>
                    </a:lnTo>
                    <a:lnTo>
                      <a:pt x="3318" y="1472"/>
                    </a:lnTo>
                    <a:lnTo>
                      <a:pt x="3443" y="1521"/>
                    </a:lnTo>
                    <a:lnTo>
                      <a:pt x="3518" y="1571"/>
                    </a:lnTo>
                    <a:lnTo>
                      <a:pt x="3592" y="1646"/>
                    </a:lnTo>
                    <a:lnTo>
                      <a:pt x="3642" y="1721"/>
                    </a:lnTo>
                    <a:lnTo>
                      <a:pt x="3642" y="1796"/>
                    </a:lnTo>
                    <a:lnTo>
                      <a:pt x="3617" y="1871"/>
                    </a:lnTo>
                    <a:lnTo>
                      <a:pt x="3543" y="1920"/>
                    </a:lnTo>
                    <a:lnTo>
                      <a:pt x="3468" y="1970"/>
                    </a:lnTo>
                    <a:lnTo>
                      <a:pt x="3368" y="1995"/>
                    </a:lnTo>
                    <a:lnTo>
                      <a:pt x="3143" y="1995"/>
                    </a:lnTo>
                    <a:lnTo>
                      <a:pt x="2919" y="1920"/>
                    </a:lnTo>
                    <a:lnTo>
                      <a:pt x="2645" y="1846"/>
                    </a:lnTo>
                    <a:lnTo>
                      <a:pt x="2520" y="1821"/>
                    </a:lnTo>
                    <a:lnTo>
                      <a:pt x="2395" y="1846"/>
                    </a:lnTo>
                    <a:lnTo>
                      <a:pt x="2271" y="1871"/>
                    </a:lnTo>
                    <a:lnTo>
                      <a:pt x="2171" y="1920"/>
                    </a:lnTo>
                    <a:lnTo>
                      <a:pt x="2121" y="1995"/>
                    </a:lnTo>
                    <a:lnTo>
                      <a:pt x="2071" y="2095"/>
                    </a:lnTo>
                    <a:lnTo>
                      <a:pt x="2071" y="2170"/>
                    </a:lnTo>
                    <a:lnTo>
                      <a:pt x="2096" y="2245"/>
                    </a:lnTo>
                    <a:lnTo>
                      <a:pt x="2171" y="2344"/>
                    </a:lnTo>
                    <a:lnTo>
                      <a:pt x="2320" y="2544"/>
                    </a:lnTo>
                    <a:lnTo>
                      <a:pt x="2420" y="2793"/>
                    </a:lnTo>
                    <a:lnTo>
                      <a:pt x="2520" y="3043"/>
                    </a:lnTo>
                    <a:lnTo>
                      <a:pt x="2545" y="3292"/>
                    </a:lnTo>
                    <a:lnTo>
                      <a:pt x="2545" y="3417"/>
                    </a:lnTo>
                    <a:lnTo>
                      <a:pt x="2545" y="3517"/>
                    </a:lnTo>
                    <a:lnTo>
                      <a:pt x="2520" y="3616"/>
                    </a:lnTo>
                    <a:lnTo>
                      <a:pt x="2470" y="3691"/>
                    </a:lnTo>
                    <a:lnTo>
                      <a:pt x="2395" y="3766"/>
                    </a:lnTo>
                    <a:lnTo>
                      <a:pt x="2295" y="3791"/>
                    </a:lnTo>
                    <a:lnTo>
                      <a:pt x="2246" y="3791"/>
                    </a:lnTo>
                    <a:lnTo>
                      <a:pt x="2196" y="3766"/>
                    </a:lnTo>
                    <a:lnTo>
                      <a:pt x="2146" y="3691"/>
                    </a:lnTo>
                    <a:lnTo>
                      <a:pt x="2096" y="3592"/>
                    </a:lnTo>
                    <a:lnTo>
                      <a:pt x="2046" y="3267"/>
                    </a:lnTo>
                    <a:lnTo>
                      <a:pt x="2021" y="3018"/>
                    </a:lnTo>
                    <a:lnTo>
                      <a:pt x="1971" y="2768"/>
                    </a:lnTo>
                    <a:lnTo>
                      <a:pt x="1921" y="2644"/>
                    </a:lnTo>
                    <a:lnTo>
                      <a:pt x="1847" y="2544"/>
                    </a:lnTo>
                    <a:lnTo>
                      <a:pt x="1772" y="2444"/>
                    </a:lnTo>
                    <a:lnTo>
                      <a:pt x="1697" y="2369"/>
                    </a:lnTo>
                    <a:lnTo>
                      <a:pt x="1647" y="2344"/>
                    </a:lnTo>
                    <a:lnTo>
                      <a:pt x="1572" y="2344"/>
                    </a:lnTo>
                    <a:lnTo>
                      <a:pt x="1547" y="2369"/>
                    </a:lnTo>
                    <a:lnTo>
                      <a:pt x="1497" y="2469"/>
                    </a:lnTo>
                    <a:lnTo>
                      <a:pt x="1448" y="2544"/>
                    </a:lnTo>
                    <a:lnTo>
                      <a:pt x="1398" y="2719"/>
                    </a:lnTo>
                    <a:lnTo>
                      <a:pt x="1373" y="2818"/>
                    </a:lnTo>
                    <a:lnTo>
                      <a:pt x="1298" y="2968"/>
                    </a:lnTo>
                    <a:lnTo>
                      <a:pt x="1198" y="3118"/>
                    </a:lnTo>
                    <a:lnTo>
                      <a:pt x="1073" y="3217"/>
                    </a:lnTo>
                    <a:lnTo>
                      <a:pt x="999" y="3242"/>
                    </a:lnTo>
                    <a:lnTo>
                      <a:pt x="899" y="3267"/>
                    </a:lnTo>
                    <a:lnTo>
                      <a:pt x="824" y="3242"/>
                    </a:lnTo>
                    <a:lnTo>
                      <a:pt x="749" y="3217"/>
                    </a:lnTo>
                    <a:lnTo>
                      <a:pt x="674" y="3192"/>
                    </a:lnTo>
                    <a:lnTo>
                      <a:pt x="624" y="3118"/>
                    </a:lnTo>
                    <a:lnTo>
                      <a:pt x="575" y="3018"/>
                    </a:lnTo>
                    <a:lnTo>
                      <a:pt x="550" y="2968"/>
                    </a:lnTo>
                    <a:lnTo>
                      <a:pt x="575" y="2893"/>
                    </a:lnTo>
                    <a:lnTo>
                      <a:pt x="624" y="2793"/>
                    </a:lnTo>
                    <a:lnTo>
                      <a:pt x="699" y="2694"/>
                    </a:lnTo>
                    <a:lnTo>
                      <a:pt x="1323" y="2020"/>
                    </a:lnTo>
                    <a:lnTo>
                      <a:pt x="1348" y="1995"/>
                    </a:lnTo>
                    <a:lnTo>
                      <a:pt x="1348" y="1945"/>
                    </a:lnTo>
                    <a:lnTo>
                      <a:pt x="1348" y="1896"/>
                    </a:lnTo>
                    <a:lnTo>
                      <a:pt x="1323" y="1871"/>
                    </a:lnTo>
                    <a:lnTo>
                      <a:pt x="1173" y="1796"/>
                    </a:lnTo>
                    <a:lnTo>
                      <a:pt x="1048" y="1746"/>
                    </a:lnTo>
                    <a:lnTo>
                      <a:pt x="749" y="1746"/>
                    </a:lnTo>
                    <a:lnTo>
                      <a:pt x="674" y="1721"/>
                    </a:lnTo>
                    <a:lnTo>
                      <a:pt x="550" y="1721"/>
                    </a:lnTo>
                    <a:lnTo>
                      <a:pt x="425" y="1696"/>
                    </a:lnTo>
                    <a:lnTo>
                      <a:pt x="325" y="1646"/>
                    </a:lnTo>
                    <a:lnTo>
                      <a:pt x="250" y="1546"/>
                    </a:lnTo>
                    <a:lnTo>
                      <a:pt x="225" y="1447"/>
                    </a:lnTo>
                    <a:lnTo>
                      <a:pt x="225" y="1322"/>
                    </a:lnTo>
                    <a:lnTo>
                      <a:pt x="250" y="1147"/>
                    </a:lnTo>
                    <a:lnTo>
                      <a:pt x="275" y="1097"/>
                    </a:lnTo>
                    <a:lnTo>
                      <a:pt x="325" y="1048"/>
                    </a:lnTo>
                    <a:lnTo>
                      <a:pt x="400" y="1048"/>
                    </a:lnTo>
                    <a:lnTo>
                      <a:pt x="500" y="1073"/>
                    </a:lnTo>
                    <a:lnTo>
                      <a:pt x="600" y="1122"/>
                    </a:lnTo>
                    <a:lnTo>
                      <a:pt x="674" y="1197"/>
                    </a:lnTo>
                    <a:lnTo>
                      <a:pt x="799" y="1297"/>
                    </a:lnTo>
                    <a:lnTo>
                      <a:pt x="924" y="1397"/>
                    </a:lnTo>
                    <a:lnTo>
                      <a:pt x="1073" y="1447"/>
                    </a:lnTo>
                    <a:lnTo>
                      <a:pt x="1248" y="1447"/>
                    </a:lnTo>
                    <a:lnTo>
                      <a:pt x="1298" y="1422"/>
                    </a:lnTo>
                    <a:lnTo>
                      <a:pt x="1323" y="1372"/>
                    </a:lnTo>
                    <a:lnTo>
                      <a:pt x="1348" y="1147"/>
                    </a:lnTo>
                    <a:lnTo>
                      <a:pt x="1298" y="923"/>
                    </a:lnTo>
                    <a:lnTo>
                      <a:pt x="1273" y="698"/>
                    </a:lnTo>
                    <a:lnTo>
                      <a:pt x="1298" y="574"/>
                    </a:lnTo>
                    <a:lnTo>
                      <a:pt x="1323" y="474"/>
                    </a:lnTo>
                    <a:lnTo>
                      <a:pt x="1373" y="349"/>
                    </a:lnTo>
                    <a:lnTo>
                      <a:pt x="1497" y="274"/>
                    </a:lnTo>
                    <a:lnTo>
                      <a:pt x="1622" y="225"/>
                    </a:lnTo>
                    <a:close/>
                    <a:moveTo>
                      <a:pt x="1672" y="0"/>
                    </a:moveTo>
                    <a:lnTo>
                      <a:pt x="1572" y="25"/>
                    </a:lnTo>
                    <a:lnTo>
                      <a:pt x="1472" y="50"/>
                    </a:lnTo>
                    <a:lnTo>
                      <a:pt x="1373" y="100"/>
                    </a:lnTo>
                    <a:lnTo>
                      <a:pt x="1298" y="150"/>
                    </a:lnTo>
                    <a:lnTo>
                      <a:pt x="1223" y="225"/>
                    </a:lnTo>
                    <a:lnTo>
                      <a:pt x="1148" y="299"/>
                    </a:lnTo>
                    <a:lnTo>
                      <a:pt x="1123" y="399"/>
                    </a:lnTo>
                    <a:lnTo>
                      <a:pt x="1073" y="549"/>
                    </a:lnTo>
                    <a:lnTo>
                      <a:pt x="1073" y="673"/>
                    </a:lnTo>
                    <a:lnTo>
                      <a:pt x="1098" y="948"/>
                    </a:lnTo>
                    <a:lnTo>
                      <a:pt x="1123" y="1097"/>
                    </a:lnTo>
                    <a:lnTo>
                      <a:pt x="1123" y="1247"/>
                    </a:lnTo>
                    <a:lnTo>
                      <a:pt x="1048" y="1197"/>
                    </a:lnTo>
                    <a:lnTo>
                      <a:pt x="974" y="1172"/>
                    </a:lnTo>
                    <a:lnTo>
                      <a:pt x="824" y="1023"/>
                    </a:lnTo>
                    <a:lnTo>
                      <a:pt x="649" y="898"/>
                    </a:lnTo>
                    <a:lnTo>
                      <a:pt x="500" y="848"/>
                    </a:lnTo>
                    <a:lnTo>
                      <a:pt x="350" y="823"/>
                    </a:lnTo>
                    <a:lnTo>
                      <a:pt x="275" y="848"/>
                    </a:lnTo>
                    <a:lnTo>
                      <a:pt x="200" y="873"/>
                    </a:lnTo>
                    <a:lnTo>
                      <a:pt x="151" y="923"/>
                    </a:lnTo>
                    <a:lnTo>
                      <a:pt x="101" y="998"/>
                    </a:lnTo>
                    <a:lnTo>
                      <a:pt x="26" y="1122"/>
                    </a:lnTo>
                    <a:lnTo>
                      <a:pt x="1" y="1297"/>
                    </a:lnTo>
                    <a:lnTo>
                      <a:pt x="1" y="1472"/>
                    </a:lnTo>
                    <a:lnTo>
                      <a:pt x="26" y="1571"/>
                    </a:lnTo>
                    <a:lnTo>
                      <a:pt x="51" y="1646"/>
                    </a:lnTo>
                    <a:lnTo>
                      <a:pt x="151" y="1771"/>
                    </a:lnTo>
                    <a:lnTo>
                      <a:pt x="275" y="1871"/>
                    </a:lnTo>
                    <a:lnTo>
                      <a:pt x="450" y="1920"/>
                    </a:lnTo>
                    <a:lnTo>
                      <a:pt x="674" y="1945"/>
                    </a:lnTo>
                    <a:lnTo>
                      <a:pt x="924" y="1945"/>
                    </a:lnTo>
                    <a:lnTo>
                      <a:pt x="1073" y="1995"/>
                    </a:lnTo>
                    <a:lnTo>
                      <a:pt x="550" y="2544"/>
                    </a:lnTo>
                    <a:lnTo>
                      <a:pt x="450" y="2669"/>
                    </a:lnTo>
                    <a:lnTo>
                      <a:pt x="400" y="2744"/>
                    </a:lnTo>
                    <a:lnTo>
                      <a:pt x="350" y="2818"/>
                    </a:lnTo>
                    <a:lnTo>
                      <a:pt x="350" y="2943"/>
                    </a:lnTo>
                    <a:lnTo>
                      <a:pt x="350" y="3043"/>
                    </a:lnTo>
                    <a:lnTo>
                      <a:pt x="375" y="3143"/>
                    </a:lnTo>
                    <a:lnTo>
                      <a:pt x="450" y="3242"/>
                    </a:lnTo>
                    <a:lnTo>
                      <a:pt x="550" y="3342"/>
                    </a:lnTo>
                    <a:lnTo>
                      <a:pt x="674" y="3417"/>
                    </a:lnTo>
                    <a:lnTo>
                      <a:pt x="799" y="3467"/>
                    </a:lnTo>
                    <a:lnTo>
                      <a:pt x="924" y="3467"/>
                    </a:lnTo>
                    <a:lnTo>
                      <a:pt x="1048" y="3442"/>
                    </a:lnTo>
                    <a:lnTo>
                      <a:pt x="1148" y="3417"/>
                    </a:lnTo>
                    <a:lnTo>
                      <a:pt x="1248" y="3342"/>
                    </a:lnTo>
                    <a:lnTo>
                      <a:pt x="1348" y="3267"/>
                    </a:lnTo>
                    <a:lnTo>
                      <a:pt x="1423" y="3192"/>
                    </a:lnTo>
                    <a:lnTo>
                      <a:pt x="1497" y="3093"/>
                    </a:lnTo>
                    <a:lnTo>
                      <a:pt x="1572" y="2893"/>
                    </a:lnTo>
                    <a:lnTo>
                      <a:pt x="1622" y="2768"/>
                    </a:lnTo>
                    <a:lnTo>
                      <a:pt x="1647" y="2619"/>
                    </a:lnTo>
                    <a:lnTo>
                      <a:pt x="1722" y="2768"/>
                    </a:lnTo>
                    <a:lnTo>
                      <a:pt x="1772" y="2918"/>
                    </a:lnTo>
                    <a:lnTo>
                      <a:pt x="1847" y="3292"/>
                    </a:lnTo>
                    <a:lnTo>
                      <a:pt x="1896" y="3641"/>
                    </a:lnTo>
                    <a:lnTo>
                      <a:pt x="1946" y="3791"/>
                    </a:lnTo>
                    <a:lnTo>
                      <a:pt x="1971" y="3866"/>
                    </a:lnTo>
                    <a:lnTo>
                      <a:pt x="2046" y="3916"/>
                    </a:lnTo>
                    <a:lnTo>
                      <a:pt x="2096" y="3966"/>
                    </a:lnTo>
                    <a:lnTo>
                      <a:pt x="2171" y="3991"/>
                    </a:lnTo>
                    <a:lnTo>
                      <a:pt x="2246" y="4015"/>
                    </a:lnTo>
                    <a:lnTo>
                      <a:pt x="2320" y="4015"/>
                    </a:lnTo>
                    <a:lnTo>
                      <a:pt x="2420" y="3991"/>
                    </a:lnTo>
                    <a:lnTo>
                      <a:pt x="2495" y="3966"/>
                    </a:lnTo>
                    <a:lnTo>
                      <a:pt x="2595" y="3891"/>
                    </a:lnTo>
                    <a:lnTo>
                      <a:pt x="2645" y="3841"/>
                    </a:lnTo>
                    <a:lnTo>
                      <a:pt x="2719" y="3716"/>
                    </a:lnTo>
                    <a:lnTo>
                      <a:pt x="2744" y="3592"/>
                    </a:lnTo>
                    <a:lnTo>
                      <a:pt x="2769" y="3442"/>
                    </a:lnTo>
                    <a:lnTo>
                      <a:pt x="2769" y="3267"/>
                    </a:lnTo>
                    <a:lnTo>
                      <a:pt x="2719" y="2993"/>
                    </a:lnTo>
                    <a:lnTo>
                      <a:pt x="2620" y="2719"/>
                    </a:lnTo>
                    <a:lnTo>
                      <a:pt x="2495" y="2444"/>
                    </a:lnTo>
                    <a:lnTo>
                      <a:pt x="2345" y="2220"/>
                    </a:lnTo>
                    <a:lnTo>
                      <a:pt x="2320" y="2145"/>
                    </a:lnTo>
                    <a:lnTo>
                      <a:pt x="2295" y="2120"/>
                    </a:lnTo>
                    <a:lnTo>
                      <a:pt x="2320" y="2070"/>
                    </a:lnTo>
                    <a:lnTo>
                      <a:pt x="2395" y="2045"/>
                    </a:lnTo>
                    <a:lnTo>
                      <a:pt x="2520" y="2045"/>
                    </a:lnTo>
                    <a:lnTo>
                      <a:pt x="2620" y="2070"/>
                    </a:lnTo>
                    <a:lnTo>
                      <a:pt x="2844" y="2120"/>
                    </a:lnTo>
                    <a:lnTo>
                      <a:pt x="3119" y="2195"/>
                    </a:lnTo>
                    <a:lnTo>
                      <a:pt x="3268" y="2220"/>
                    </a:lnTo>
                    <a:lnTo>
                      <a:pt x="3418" y="2220"/>
                    </a:lnTo>
                    <a:lnTo>
                      <a:pt x="3543" y="2170"/>
                    </a:lnTo>
                    <a:lnTo>
                      <a:pt x="3667" y="2120"/>
                    </a:lnTo>
                    <a:lnTo>
                      <a:pt x="3742" y="2045"/>
                    </a:lnTo>
                    <a:lnTo>
                      <a:pt x="3792" y="1995"/>
                    </a:lnTo>
                    <a:lnTo>
                      <a:pt x="3817" y="1920"/>
                    </a:lnTo>
                    <a:lnTo>
                      <a:pt x="3842" y="1821"/>
                    </a:lnTo>
                    <a:lnTo>
                      <a:pt x="3842" y="1746"/>
                    </a:lnTo>
                    <a:lnTo>
                      <a:pt x="3842" y="1671"/>
                    </a:lnTo>
                    <a:lnTo>
                      <a:pt x="3817" y="1596"/>
                    </a:lnTo>
                    <a:lnTo>
                      <a:pt x="3767" y="1521"/>
                    </a:lnTo>
                    <a:lnTo>
                      <a:pt x="3642" y="1397"/>
                    </a:lnTo>
                    <a:lnTo>
                      <a:pt x="3518" y="1322"/>
                    </a:lnTo>
                    <a:lnTo>
                      <a:pt x="3368" y="1272"/>
                    </a:lnTo>
                    <a:lnTo>
                      <a:pt x="3218" y="1222"/>
                    </a:lnTo>
                    <a:lnTo>
                      <a:pt x="2919" y="1222"/>
                    </a:lnTo>
                    <a:lnTo>
                      <a:pt x="2620" y="1272"/>
                    </a:lnTo>
                    <a:lnTo>
                      <a:pt x="2345" y="1347"/>
                    </a:lnTo>
                    <a:lnTo>
                      <a:pt x="2046" y="1472"/>
                    </a:lnTo>
                    <a:lnTo>
                      <a:pt x="1896" y="1571"/>
                    </a:lnTo>
                    <a:lnTo>
                      <a:pt x="1822" y="1596"/>
                    </a:lnTo>
                    <a:lnTo>
                      <a:pt x="1772" y="1621"/>
                    </a:lnTo>
                    <a:lnTo>
                      <a:pt x="1722" y="1596"/>
                    </a:lnTo>
                    <a:lnTo>
                      <a:pt x="1722" y="1521"/>
                    </a:lnTo>
                    <a:lnTo>
                      <a:pt x="1747" y="1472"/>
                    </a:lnTo>
                    <a:lnTo>
                      <a:pt x="1896" y="1322"/>
                    </a:lnTo>
                    <a:lnTo>
                      <a:pt x="1921" y="1297"/>
                    </a:lnTo>
                    <a:lnTo>
                      <a:pt x="2096" y="1122"/>
                    </a:lnTo>
                    <a:lnTo>
                      <a:pt x="2196" y="948"/>
                    </a:lnTo>
                    <a:lnTo>
                      <a:pt x="2271" y="748"/>
                    </a:lnTo>
                    <a:lnTo>
                      <a:pt x="2295" y="574"/>
                    </a:lnTo>
                    <a:lnTo>
                      <a:pt x="2271" y="474"/>
                    </a:lnTo>
                    <a:lnTo>
                      <a:pt x="2246" y="374"/>
                    </a:lnTo>
                    <a:lnTo>
                      <a:pt x="2196" y="274"/>
                    </a:lnTo>
                    <a:lnTo>
                      <a:pt x="2121" y="200"/>
                    </a:lnTo>
                    <a:lnTo>
                      <a:pt x="2046" y="125"/>
                    </a:lnTo>
                    <a:lnTo>
                      <a:pt x="1971" y="75"/>
                    </a:lnTo>
                    <a:lnTo>
                      <a:pt x="1872" y="25"/>
                    </a:lnTo>
                    <a:lnTo>
                      <a:pt x="17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1987;p46">
                <a:extLst>
                  <a:ext uri="{FF2B5EF4-FFF2-40B4-BE49-F238E27FC236}">
                    <a16:creationId xmlns:a16="http://schemas.microsoft.com/office/drawing/2014/main" id="{FB35D640-6DD3-A8F2-4FF8-76694AFABFBB}"/>
                  </a:ext>
                </a:extLst>
              </p:cNvPr>
              <p:cNvSpPr/>
              <p:nvPr/>
            </p:nvSpPr>
            <p:spPr>
              <a:xfrm>
                <a:off x="1921963" y="3632462"/>
                <a:ext cx="246174" cy="233725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269" extrusionOk="0">
                    <a:moveTo>
                      <a:pt x="1272" y="225"/>
                    </a:moveTo>
                    <a:lnTo>
                      <a:pt x="1372" y="275"/>
                    </a:lnTo>
                    <a:lnTo>
                      <a:pt x="1472" y="325"/>
                    </a:lnTo>
                    <a:lnTo>
                      <a:pt x="1547" y="425"/>
                    </a:lnTo>
                    <a:lnTo>
                      <a:pt x="1572" y="574"/>
                    </a:lnTo>
                    <a:lnTo>
                      <a:pt x="1547" y="699"/>
                    </a:lnTo>
                    <a:lnTo>
                      <a:pt x="1522" y="849"/>
                    </a:lnTo>
                    <a:lnTo>
                      <a:pt x="1447" y="974"/>
                    </a:lnTo>
                    <a:lnTo>
                      <a:pt x="1447" y="998"/>
                    </a:lnTo>
                    <a:lnTo>
                      <a:pt x="1397" y="1123"/>
                    </a:lnTo>
                    <a:lnTo>
                      <a:pt x="1347" y="1248"/>
                    </a:lnTo>
                    <a:lnTo>
                      <a:pt x="1347" y="1323"/>
                    </a:lnTo>
                    <a:lnTo>
                      <a:pt x="1347" y="1398"/>
                    </a:lnTo>
                    <a:lnTo>
                      <a:pt x="1397" y="1472"/>
                    </a:lnTo>
                    <a:lnTo>
                      <a:pt x="1447" y="1547"/>
                    </a:lnTo>
                    <a:lnTo>
                      <a:pt x="1547" y="1597"/>
                    </a:lnTo>
                    <a:lnTo>
                      <a:pt x="1647" y="1597"/>
                    </a:lnTo>
                    <a:lnTo>
                      <a:pt x="1721" y="1572"/>
                    </a:lnTo>
                    <a:lnTo>
                      <a:pt x="1796" y="1522"/>
                    </a:lnTo>
                    <a:lnTo>
                      <a:pt x="1896" y="1398"/>
                    </a:lnTo>
                    <a:lnTo>
                      <a:pt x="1946" y="1323"/>
                    </a:lnTo>
                    <a:lnTo>
                      <a:pt x="2145" y="1123"/>
                    </a:lnTo>
                    <a:lnTo>
                      <a:pt x="2345" y="974"/>
                    </a:lnTo>
                    <a:lnTo>
                      <a:pt x="2544" y="874"/>
                    </a:lnTo>
                    <a:lnTo>
                      <a:pt x="2769" y="774"/>
                    </a:lnTo>
                    <a:lnTo>
                      <a:pt x="2968" y="774"/>
                    </a:lnTo>
                    <a:lnTo>
                      <a:pt x="3068" y="799"/>
                    </a:lnTo>
                    <a:lnTo>
                      <a:pt x="3143" y="824"/>
                    </a:lnTo>
                    <a:lnTo>
                      <a:pt x="3218" y="874"/>
                    </a:lnTo>
                    <a:lnTo>
                      <a:pt x="3243" y="924"/>
                    </a:lnTo>
                    <a:lnTo>
                      <a:pt x="3243" y="998"/>
                    </a:lnTo>
                    <a:lnTo>
                      <a:pt x="3193" y="1073"/>
                    </a:lnTo>
                    <a:lnTo>
                      <a:pt x="3143" y="1123"/>
                    </a:lnTo>
                    <a:lnTo>
                      <a:pt x="3068" y="1173"/>
                    </a:lnTo>
                    <a:lnTo>
                      <a:pt x="2993" y="1223"/>
                    </a:lnTo>
                    <a:lnTo>
                      <a:pt x="2894" y="1248"/>
                    </a:lnTo>
                    <a:lnTo>
                      <a:pt x="2694" y="1248"/>
                    </a:lnTo>
                    <a:lnTo>
                      <a:pt x="2445" y="1273"/>
                    </a:lnTo>
                    <a:lnTo>
                      <a:pt x="2320" y="1298"/>
                    </a:lnTo>
                    <a:lnTo>
                      <a:pt x="2195" y="1348"/>
                    </a:lnTo>
                    <a:lnTo>
                      <a:pt x="2120" y="1422"/>
                    </a:lnTo>
                    <a:lnTo>
                      <a:pt x="2046" y="1497"/>
                    </a:lnTo>
                    <a:lnTo>
                      <a:pt x="2021" y="1572"/>
                    </a:lnTo>
                    <a:lnTo>
                      <a:pt x="2021" y="1697"/>
                    </a:lnTo>
                    <a:lnTo>
                      <a:pt x="2046" y="1747"/>
                    </a:lnTo>
                    <a:lnTo>
                      <a:pt x="2096" y="1797"/>
                    </a:lnTo>
                    <a:lnTo>
                      <a:pt x="2195" y="1871"/>
                    </a:lnTo>
                    <a:lnTo>
                      <a:pt x="2395" y="1996"/>
                    </a:lnTo>
                    <a:lnTo>
                      <a:pt x="2544" y="2146"/>
                    </a:lnTo>
                    <a:lnTo>
                      <a:pt x="2694" y="2345"/>
                    </a:lnTo>
                    <a:lnTo>
                      <a:pt x="2819" y="2520"/>
                    </a:lnTo>
                    <a:lnTo>
                      <a:pt x="2894" y="2719"/>
                    </a:lnTo>
                    <a:lnTo>
                      <a:pt x="2894" y="2819"/>
                    </a:lnTo>
                    <a:lnTo>
                      <a:pt x="2894" y="2894"/>
                    </a:lnTo>
                    <a:lnTo>
                      <a:pt x="2844" y="2969"/>
                    </a:lnTo>
                    <a:lnTo>
                      <a:pt x="2769" y="3019"/>
                    </a:lnTo>
                    <a:lnTo>
                      <a:pt x="2719" y="3044"/>
                    </a:lnTo>
                    <a:lnTo>
                      <a:pt x="2669" y="3044"/>
                    </a:lnTo>
                    <a:lnTo>
                      <a:pt x="2619" y="2994"/>
                    </a:lnTo>
                    <a:lnTo>
                      <a:pt x="2569" y="2919"/>
                    </a:lnTo>
                    <a:lnTo>
                      <a:pt x="2395" y="2669"/>
                    </a:lnTo>
                    <a:lnTo>
                      <a:pt x="2295" y="2470"/>
                    </a:lnTo>
                    <a:lnTo>
                      <a:pt x="2170" y="2270"/>
                    </a:lnTo>
                    <a:lnTo>
                      <a:pt x="2096" y="2196"/>
                    </a:lnTo>
                    <a:lnTo>
                      <a:pt x="1996" y="2121"/>
                    </a:lnTo>
                    <a:lnTo>
                      <a:pt x="1921" y="2071"/>
                    </a:lnTo>
                    <a:lnTo>
                      <a:pt x="1796" y="2021"/>
                    </a:lnTo>
                    <a:lnTo>
                      <a:pt x="1746" y="2021"/>
                    </a:lnTo>
                    <a:lnTo>
                      <a:pt x="1721" y="2046"/>
                    </a:lnTo>
                    <a:lnTo>
                      <a:pt x="1696" y="2071"/>
                    </a:lnTo>
                    <a:lnTo>
                      <a:pt x="1672" y="2096"/>
                    </a:lnTo>
                    <a:lnTo>
                      <a:pt x="1647" y="2171"/>
                    </a:lnTo>
                    <a:lnTo>
                      <a:pt x="1647" y="2270"/>
                    </a:lnTo>
                    <a:lnTo>
                      <a:pt x="1672" y="2420"/>
                    </a:lnTo>
                    <a:lnTo>
                      <a:pt x="1672" y="2520"/>
                    </a:lnTo>
                    <a:lnTo>
                      <a:pt x="1672" y="2669"/>
                    </a:lnTo>
                    <a:lnTo>
                      <a:pt x="1622" y="2819"/>
                    </a:lnTo>
                    <a:lnTo>
                      <a:pt x="1547" y="2944"/>
                    </a:lnTo>
                    <a:lnTo>
                      <a:pt x="1497" y="2994"/>
                    </a:lnTo>
                    <a:lnTo>
                      <a:pt x="1422" y="3019"/>
                    </a:lnTo>
                    <a:lnTo>
                      <a:pt x="1372" y="3044"/>
                    </a:lnTo>
                    <a:lnTo>
                      <a:pt x="1223" y="3044"/>
                    </a:lnTo>
                    <a:lnTo>
                      <a:pt x="1148" y="3019"/>
                    </a:lnTo>
                    <a:lnTo>
                      <a:pt x="1073" y="2944"/>
                    </a:lnTo>
                    <a:lnTo>
                      <a:pt x="1048" y="2894"/>
                    </a:lnTo>
                    <a:lnTo>
                      <a:pt x="1048" y="2844"/>
                    </a:lnTo>
                    <a:lnTo>
                      <a:pt x="1048" y="2744"/>
                    </a:lnTo>
                    <a:lnTo>
                      <a:pt x="1098" y="2645"/>
                    </a:lnTo>
                    <a:lnTo>
                      <a:pt x="1397" y="1871"/>
                    </a:lnTo>
                    <a:lnTo>
                      <a:pt x="1397" y="1822"/>
                    </a:lnTo>
                    <a:lnTo>
                      <a:pt x="1397" y="1797"/>
                    </a:lnTo>
                    <a:lnTo>
                      <a:pt x="1372" y="1747"/>
                    </a:lnTo>
                    <a:lnTo>
                      <a:pt x="1322" y="1722"/>
                    </a:lnTo>
                    <a:lnTo>
                      <a:pt x="1048" y="1722"/>
                    </a:lnTo>
                    <a:lnTo>
                      <a:pt x="799" y="1797"/>
                    </a:lnTo>
                    <a:lnTo>
                      <a:pt x="749" y="1822"/>
                    </a:lnTo>
                    <a:lnTo>
                      <a:pt x="649" y="1846"/>
                    </a:lnTo>
                    <a:lnTo>
                      <a:pt x="524" y="1871"/>
                    </a:lnTo>
                    <a:lnTo>
                      <a:pt x="424" y="1871"/>
                    </a:lnTo>
                    <a:lnTo>
                      <a:pt x="325" y="1822"/>
                    </a:lnTo>
                    <a:lnTo>
                      <a:pt x="275" y="1747"/>
                    </a:lnTo>
                    <a:lnTo>
                      <a:pt x="250" y="1622"/>
                    </a:lnTo>
                    <a:lnTo>
                      <a:pt x="225" y="1497"/>
                    </a:lnTo>
                    <a:lnTo>
                      <a:pt x="225" y="1422"/>
                    </a:lnTo>
                    <a:lnTo>
                      <a:pt x="225" y="1398"/>
                    </a:lnTo>
                    <a:lnTo>
                      <a:pt x="300" y="1348"/>
                    </a:lnTo>
                    <a:lnTo>
                      <a:pt x="375" y="1348"/>
                    </a:lnTo>
                    <a:lnTo>
                      <a:pt x="474" y="1373"/>
                    </a:lnTo>
                    <a:lnTo>
                      <a:pt x="574" y="1398"/>
                    </a:lnTo>
                    <a:lnTo>
                      <a:pt x="699" y="1447"/>
                    </a:lnTo>
                    <a:lnTo>
                      <a:pt x="848" y="1472"/>
                    </a:lnTo>
                    <a:lnTo>
                      <a:pt x="998" y="1472"/>
                    </a:lnTo>
                    <a:lnTo>
                      <a:pt x="1073" y="1447"/>
                    </a:lnTo>
                    <a:lnTo>
                      <a:pt x="1123" y="1422"/>
                    </a:lnTo>
                    <a:lnTo>
                      <a:pt x="1173" y="1348"/>
                    </a:lnTo>
                    <a:lnTo>
                      <a:pt x="1173" y="1323"/>
                    </a:lnTo>
                    <a:lnTo>
                      <a:pt x="1123" y="1123"/>
                    </a:lnTo>
                    <a:lnTo>
                      <a:pt x="1023" y="949"/>
                    </a:lnTo>
                    <a:lnTo>
                      <a:pt x="923" y="749"/>
                    </a:lnTo>
                    <a:lnTo>
                      <a:pt x="898" y="674"/>
                    </a:lnTo>
                    <a:lnTo>
                      <a:pt x="873" y="574"/>
                    </a:lnTo>
                    <a:lnTo>
                      <a:pt x="898" y="450"/>
                    </a:lnTo>
                    <a:lnTo>
                      <a:pt x="948" y="350"/>
                    </a:lnTo>
                    <a:lnTo>
                      <a:pt x="1048" y="275"/>
                    </a:lnTo>
                    <a:lnTo>
                      <a:pt x="1148" y="225"/>
                    </a:lnTo>
                    <a:close/>
                    <a:moveTo>
                      <a:pt x="1198" y="1"/>
                    </a:moveTo>
                    <a:lnTo>
                      <a:pt x="1098" y="26"/>
                    </a:lnTo>
                    <a:lnTo>
                      <a:pt x="998" y="51"/>
                    </a:lnTo>
                    <a:lnTo>
                      <a:pt x="923" y="101"/>
                    </a:lnTo>
                    <a:lnTo>
                      <a:pt x="848" y="150"/>
                    </a:lnTo>
                    <a:lnTo>
                      <a:pt x="799" y="225"/>
                    </a:lnTo>
                    <a:lnTo>
                      <a:pt x="724" y="300"/>
                    </a:lnTo>
                    <a:lnTo>
                      <a:pt x="699" y="400"/>
                    </a:lnTo>
                    <a:lnTo>
                      <a:pt x="674" y="475"/>
                    </a:lnTo>
                    <a:lnTo>
                      <a:pt x="674" y="574"/>
                    </a:lnTo>
                    <a:lnTo>
                      <a:pt x="674" y="699"/>
                    </a:lnTo>
                    <a:lnTo>
                      <a:pt x="724" y="824"/>
                    </a:lnTo>
                    <a:lnTo>
                      <a:pt x="824" y="1048"/>
                    </a:lnTo>
                    <a:lnTo>
                      <a:pt x="948" y="1273"/>
                    </a:lnTo>
                    <a:lnTo>
                      <a:pt x="873" y="1273"/>
                    </a:lnTo>
                    <a:lnTo>
                      <a:pt x="799" y="1248"/>
                    </a:lnTo>
                    <a:lnTo>
                      <a:pt x="649" y="1198"/>
                    </a:lnTo>
                    <a:lnTo>
                      <a:pt x="449" y="1148"/>
                    </a:lnTo>
                    <a:lnTo>
                      <a:pt x="300" y="1123"/>
                    </a:lnTo>
                    <a:lnTo>
                      <a:pt x="175" y="1173"/>
                    </a:lnTo>
                    <a:lnTo>
                      <a:pt x="75" y="1273"/>
                    </a:lnTo>
                    <a:lnTo>
                      <a:pt x="1" y="1373"/>
                    </a:lnTo>
                    <a:lnTo>
                      <a:pt x="1" y="1472"/>
                    </a:lnTo>
                    <a:lnTo>
                      <a:pt x="1" y="1547"/>
                    </a:lnTo>
                    <a:lnTo>
                      <a:pt x="25" y="1697"/>
                    </a:lnTo>
                    <a:lnTo>
                      <a:pt x="100" y="1846"/>
                    </a:lnTo>
                    <a:lnTo>
                      <a:pt x="125" y="1921"/>
                    </a:lnTo>
                    <a:lnTo>
                      <a:pt x="200" y="1971"/>
                    </a:lnTo>
                    <a:lnTo>
                      <a:pt x="300" y="2046"/>
                    </a:lnTo>
                    <a:lnTo>
                      <a:pt x="449" y="2096"/>
                    </a:lnTo>
                    <a:lnTo>
                      <a:pt x="624" y="2071"/>
                    </a:lnTo>
                    <a:lnTo>
                      <a:pt x="799" y="2021"/>
                    </a:lnTo>
                    <a:lnTo>
                      <a:pt x="873" y="1996"/>
                    </a:lnTo>
                    <a:lnTo>
                      <a:pt x="1023" y="1971"/>
                    </a:lnTo>
                    <a:lnTo>
                      <a:pt x="1148" y="1921"/>
                    </a:lnTo>
                    <a:lnTo>
                      <a:pt x="1148" y="1921"/>
                    </a:lnTo>
                    <a:lnTo>
                      <a:pt x="898" y="2570"/>
                    </a:lnTo>
                    <a:lnTo>
                      <a:pt x="848" y="2694"/>
                    </a:lnTo>
                    <a:lnTo>
                      <a:pt x="824" y="2844"/>
                    </a:lnTo>
                    <a:lnTo>
                      <a:pt x="848" y="2944"/>
                    </a:lnTo>
                    <a:lnTo>
                      <a:pt x="873" y="3044"/>
                    </a:lnTo>
                    <a:lnTo>
                      <a:pt x="948" y="3118"/>
                    </a:lnTo>
                    <a:lnTo>
                      <a:pt x="1048" y="3193"/>
                    </a:lnTo>
                    <a:lnTo>
                      <a:pt x="1148" y="3243"/>
                    </a:lnTo>
                    <a:lnTo>
                      <a:pt x="1272" y="3268"/>
                    </a:lnTo>
                    <a:lnTo>
                      <a:pt x="1397" y="3268"/>
                    </a:lnTo>
                    <a:lnTo>
                      <a:pt x="1522" y="3218"/>
                    </a:lnTo>
                    <a:lnTo>
                      <a:pt x="1622" y="3168"/>
                    </a:lnTo>
                    <a:lnTo>
                      <a:pt x="1696" y="3093"/>
                    </a:lnTo>
                    <a:lnTo>
                      <a:pt x="1771" y="3019"/>
                    </a:lnTo>
                    <a:lnTo>
                      <a:pt x="1821" y="2919"/>
                    </a:lnTo>
                    <a:lnTo>
                      <a:pt x="1871" y="2719"/>
                    </a:lnTo>
                    <a:lnTo>
                      <a:pt x="1896" y="2495"/>
                    </a:lnTo>
                    <a:lnTo>
                      <a:pt x="1871" y="2395"/>
                    </a:lnTo>
                    <a:lnTo>
                      <a:pt x="1871" y="2295"/>
                    </a:lnTo>
                    <a:lnTo>
                      <a:pt x="1971" y="2370"/>
                    </a:lnTo>
                    <a:lnTo>
                      <a:pt x="2046" y="2495"/>
                    </a:lnTo>
                    <a:lnTo>
                      <a:pt x="2220" y="2769"/>
                    </a:lnTo>
                    <a:lnTo>
                      <a:pt x="2370" y="3044"/>
                    </a:lnTo>
                    <a:lnTo>
                      <a:pt x="2470" y="3168"/>
                    </a:lnTo>
                    <a:lnTo>
                      <a:pt x="2519" y="3193"/>
                    </a:lnTo>
                    <a:lnTo>
                      <a:pt x="2594" y="3243"/>
                    </a:lnTo>
                    <a:lnTo>
                      <a:pt x="2669" y="3268"/>
                    </a:lnTo>
                    <a:lnTo>
                      <a:pt x="2744" y="3268"/>
                    </a:lnTo>
                    <a:lnTo>
                      <a:pt x="2869" y="3218"/>
                    </a:lnTo>
                    <a:lnTo>
                      <a:pt x="2943" y="3168"/>
                    </a:lnTo>
                    <a:lnTo>
                      <a:pt x="3018" y="3118"/>
                    </a:lnTo>
                    <a:lnTo>
                      <a:pt x="3068" y="3044"/>
                    </a:lnTo>
                    <a:lnTo>
                      <a:pt x="3093" y="2944"/>
                    </a:lnTo>
                    <a:lnTo>
                      <a:pt x="3118" y="2844"/>
                    </a:lnTo>
                    <a:lnTo>
                      <a:pt x="3093" y="2719"/>
                    </a:lnTo>
                    <a:lnTo>
                      <a:pt x="3068" y="2570"/>
                    </a:lnTo>
                    <a:lnTo>
                      <a:pt x="2993" y="2420"/>
                    </a:lnTo>
                    <a:lnTo>
                      <a:pt x="2869" y="2221"/>
                    </a:lnTo>
                    <a:lnTo>
                      <a:pt x="2719" y="2021"/>
                    </a:lnTo>
                    <a:lnTo>
                      <a:pt x="2519" y="1822"/>
                    </a:lnTo>
                    <a:lnTo>
                      <a:pt x="2295" y="1672"/>
                    </a:lnTo>
                    <a:lnTo>
                      <a:pt x="2220" y="1622"/>
                    </a:lnTo>
                    <a:lnTo>
                      <a:pt x="2245" y="1597"/>
                    </a:lnTo>
                    <a:lnTo>
                      <a:pt x="2295" y="1547"/>
                    </a:lnTo>
                    <a:lnTo>
                      <a:pt x="2395" y="1522"/>
                    </a:lnTo>
                    <a:lnTo>
                      <a:pt x="2495" y="1497"/>
                    </a:lnTo>
                    <a:lnTo>
                      <a:pt x="2694" y="1472"/>
                    </a:lnTo>
                    <a:lnTo>
                      <a:pt x="2943" y="1447"/>
                    </a:lnTo>
                    <a:lnTo>
                      <a:pt x="3068" y="1422"/>
                    </a:lnTo>
                    <a:lnTo>
                      <a:pt x="3193" y="1348"/>
                    </a:lnTo>
                    <a:lnTo>
                      <a:pt x="3293" y="1273"/>
                    </a:lnTo>
                    <a:lnTo>
                      <a:pt x="3392" y="1173"/>
                    </a:lnTo>
                    <a:lnTo>
                      <a:pt x="3417" y="1098"/>
                    </a:lnTo>
                    <a:lnTo>
                      <a:pt x="3442" y="1048"/>
                    </a:lnTo>
                    <a:lnTo>
                      <a:pt x="3442" y="949"/>
                    </a:lnTo>
                    <a:lnTo>
                      <a:pt x="3442" y="874"/>
                    </a:lnTo>
                    <a:lnTo>
                      <a:pt x="3417" y="799"/>
                    </a:lnTo>
                    <a:lnTo>
                      <a:pt x="3392" y="749"/>
                    </a:lnTo>
                    <a:lnTo>
                      <a:pt x="3343" y="699"/>
                    </a:lnTo>
                    <a:lnTo>
                      <a:pt x="3268" y="649"/>
                    </a:lnTo>
                    <a:lnTo>
                      <a:pt x="3143" y="574"/>
                    </a:lnTo>
                    <a:lnTo>
                      <a:pt x="2993" y="550"/>
                    </a:lnTo>
                    <a:lnTo>
                      <a:pt x="2844" y="550"/>
                    </a:lnTo>
                    <a:lnTo>
                      <a:pt x="2719" y="574"/>
                    </a:lnTo>
                    <a:lnTo>
                      <a:pt x="2445" y="674"/>
                    </a:lnTo>
                    <a:lnTo>
                      <a:pt x="2220" y="799"/>
                    </a:lnTo>
                    <a:lnTo>
                      <a:pt x="2021" y="974"/>
                    </a:lnTo>
                    <a:lnTo>
                      <a:pt x="1796" y="1173"/>
                    </a:lnTo>
                    <a:lnTo>
                      <a:pt x="1696" y="1273"/>
                    </a:lnTo>
                    <a:lnTo>
                      <a:pt x="1672" y="1348"/>
                    </a:lnTo>
                    <a:lnTo>
                      <a:pt x="1622" y="1398"/>
                    </a:lnTo>
                    <a:lnTo>
                      <a:pt x="1572" y="1373"/>
                    </a:lnTo>
                    <a:lnTo>
                      <a:pt x="1547" y="1323"/>
                    </a:lnTo>
                    <a:lnTo>
                      <a:pt x="1572" y="1248"/>
                    </a:lnTo>
                    <a:lnTo>
                      <a:pt x="1647" y="1098"/>
                    </a:lnTo>
                    <a:lnTo>
                      <a:pt x="1647" y="1073"/>
                    </a:lnTo>
                    <a:lnTo>
                      <a:pt x="1746" y="874"/>
                    </a:lnTo>
                    <a:lnTo>
                      <a:pt x="1771" y="674"/>
                    </a:lnTo>
                    <a:lnTo>
                      <a:pt x="1771" y="500"/>
                    </a:lnTo>
                    <a:lnTo>
                      <a:pt x="1721" y="325"/>
                    </a:lnTo>
                    <a:lnTo>
                      <a:pt x="1672" y="250"/>
                    </a:lnTo>
                    <a:lnTo>
                      <a:pt x="1622" y="175"/>
                    </a:lnTo>
                    <a:lnTo>
                      <a:pt x="1547" y="126"/>
                    </a:lnTo>
                    <a:lnTo>
                      <a:pt x="1472" y="76"/>
                    </a:lnTo>
                    <a:lnTo>
                      <a:pt x="1372" y="26"/>
                    </a:lnTo>
                    <a:lnTo>
                      <a:pt x="1297" y="26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1988;p46">
                <a:extLst>
                  <a:ext uri="{FF2B5EF4-FFF2-40B4-BE49-F238E27FC236}">
                    <a16:creationId xmlns:a16="http://schemas.microsoft.com/office/drawing/2014/main" id="{B960F4BD-97E2-2A28-FEB2-C9C4301BD19B}"/>
                  </a:ext>
                </a:extLst>
              </p:cNvPr>
              <p:cNvSpPr/>
              <p:nvPr/>
            </p:nvSpPr>
            <p:spPr>
              <a:xfrm>
                <a:off x="1788190" y="3334676"/>
                <a:ext cx="165951" cy="133843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872" extrusionOk="0">
                    <a:moveTo>
                      <a:pt x="1373" y="225"/>
                    </a:moveTo>
                    <a:lnTo>
                      <a:pt x="1423" y="250"/>
                    </a:lnTo>
                    <a:lnTo>
                      <a:pt x="1423" y="300"/>
                    </a:lnTo>
                    <a:lnTo>
                      <a:pt x="1398" y="325"/>
                    </a:lnTo>
                    <a:lnTo>
                      <a:pt x="1373" y="375"/>
                    </a:lnTo>
                    <a:lnTo>
                      <a:pt x="1273" y="425"/>
                    </a:lnTo>
                    <a:lnTo>
                      <a:pt x="1148" y="450"/>
                    </a:lnTo>
                    <a:lnTo>
                      <a:pt x="1123" y="450"/>
                    </a:lnTo>
                    <a:lnTo>
                      <a:pt x="1123" y="375"/>
                    </a:lnTo>
                    <a:lnTo>
                      <a:pt x="1123" y="275"/>
                    </a:lnTo>
                    <a:lnTo>
                      <a:pt x="1148" y="225"/>
                    </a:lnTo>
                    <a:close/>
                    <a:moveTo>
                      <a:pt x="600" y="300"/>
                    </a:moveTo>
                    <a:lnTo>
                      <a:pt x="674" y="325"/>
                    </a:lnTo>
                    <a:lnTo>
                      <a:pt x="774" y="475"/>
                    </a:lnTo>
                    <a:lnTo>
                      <a:pt x="849" y="574"/>
                    </a:lnTo>
                    <a:lnTo>
                      <a:pt x="924" y="649"/>
                    </a:lnTo>
                    <a:lnTo>
                      <a:pt x="974" y="674"/>
                    </a:lnTo>
                    <a:lnTo>
                      <a:pt x="1024" y="674"/>
                    </a:lnTo>
                    <a:lnTo>
                      <a:pt x="1073" y="649"/>
                    </a:lnTo>
                    <a:lnTo>
                      <a:pt x="1098" y="699"/>
                    </a:lnTo>
                    <a:lnTo>
                      <a:pt x="1148" y="749"/>
                    </a:lnTo>
                    <a:lnTo>
                      <a:pt x="1148" y="799"/>
                    </a:lnTo>
                    <a:lnTo>
                      <a:pt x="1173" y="824"/>
                    </a:lnTo>
                    <a:lnTo>
                      <a:pt x="1198" y="849"/>
                    </a:lnTo>
                    <a:lnTo>
                      <a:pt x="1223" y="874"/>
                    </a:lnTo>
                    <a:lnTo>
                      <a:pt x="1273" y="874"/>
                    </a:lnTo>
                    <a:lnTo>
                      <a:pt x="1323" y="849"/>
                    </a:lnTo>
                    <a:lnTo>
                      <a:pt x="1398" y="799"/>
                    </a:lnTo>
                    <a:lnTo>
                      <a:pt x="1522" y="774"/>
                    </a:lnTo>
                    <a:lnTo>
                      <a:pt x="1622" y="749"/>
                    </a:lnTo>
                    <a:lnTo>
                      <a:pt x="1747" y="774"/>
                    </a:lnTo>
                    <a:lnTo>
                      <a:pt x="1847" y="799"/>
                    </a:lnTo>
                    <a:lnTo>
                      <a:pt x="1946" y="849"/>
                    </a:lnTo>
                    <a:lnTo>
                      <a:pt x="2021" y="899"/>
                    </a:lnTo>
                    <a:lnTo>
                      <a:pt x="2071" y="973"/>
                    </a:lnTo>
                    <a:lnTo>
                      <a:pt x="2071" y="973"/>
                    </a:lnTo>
                    <a:lnTo>
                      <a:pt x="1847" y="924"/>
                    </a:lnTo>
                    <a:lnTo>
                      <a:pt x="1622" y="874"/>
                    </a:lnTo>
                    <a:lnTo>
                      <a:pt x="1522" y="849"/>
                    </a:lnTo>
                    <a:lnTo>
                      <a:pt x="1423" y="849"/>
                    </a:lnTo>
                    <a:lnTo>
                      <a:pt x="1373" y="874"/>
                    </a:lnTo>
                    <a:lnTo>
                      <a:pt x="1323" y="924"/>
                    </a:lnTo>
                    <a:lnTo>
                      <a:pt x="1298" y="973"/>
                    </a:lnTo>
                    <a:lnTo>
                      <a:pt x="1298" y="1023"/>
                    </a:lnTo>
                    <a:lnTo>
                      <a:pt x="1298" y="1148"/>
                    </a:lnTo>
                    <a:lnTo>
                      <a:pt x="1323" y="1248"/>
                    </a:lnTo>
                    <a:lnTo>
                      <a:pt x="1323" y="1373"/>
                    </a:lnTo>
                    <a:lnTo>
                      <a:pt x="1298" y="1497"/>
                    </a:lnTo>
                    <a:lnTo>
                      <a:pt x="1198" y="1572"/>
                    </a:lnTo>
                    <a:lnTo>
                      <a:pt x="1098" y="1647"/>
                    </a:lnTo>
                    <a:lnTo>
                      <a:pt x="1073" y="1647"/>
                    </a:lnTo>
                    <a:lnTo>
                      <a:pt x="1098" y="1572"/>
                    </a:lnTo>
                    <a:lnTo>
                      <a:pt x="1123" y="1348"/>
                    </a:lnTo>
                    <a:lnTo>
                      <a:pt x="1123" y="1148"/>
                    </a:lnTo>
                    <a:lnTo>
                      <a:pt x="1123" y="1073"/>
                    </a:lnTo>
                    <a:lnTo>
                      <a:pt x="1098" y="1023"/>
                    </a:lnTo>
                    <a:lnTo>
                      <a:pt x="1073" y="973"/>
                    </a:lnTo>
                    <a:lnTo>
                      <a:pt x="999" y="949"/>
                    </a:lnTo>
                    <a:lnTo>
                      <a:pt x="949" y="949"/>
                    </a:lnTo>
                    <a:lnTo>
                      <a:pt x="874" y="973"/>
                    </a:lnTo>
                    <a:lnTo>
                      <a:pt x="824" y="998"/>
                    </a:lnTo>
                    <a:lnTo>
                      <a:pt x="649" y="1148"/>
                    </a:lnTo>
                    <a:lnTo>
                      <a:pt x="550" y="1248"/>
                    </a:lnTo>
                    <a:lnTo>
                      <a:pt x="450" y="1298"/>
                    </a:lnTo>
                    <a:lnTo>
                      <a:pt x="350" y="1323"/>
                    </a:lnTo>
                    <a:lnTo>
                      <a:pt x="250" y="1298"/>
                    </a:lnTo>
                    <a:lnTo>
                      <a:pt x="225" y="1248"/>
                    </a:lnTo>
                    <a:lnTo>
                      <a:pt x="250" y="1198"/>
                    </a:lnTo>
                    <a:lnTo>
                      <a:pt x="300" y="1173"/>
                    </a:lnTo>
                    <a:lnTo>
                      <a:pt x="475" y="1098"/>
                    </a:lnTo>
                    <a:lnTo>
                      <a:pt x="600" y="1048"/>
                    </a:lnTo>
                    <a:lnTo>
                      <a:pt x="724" y="998"/>
                    </a:lnTo>
                    <a:lnTo>
                      <a:pt x="799" y="924"/>
                    </a:lnTo>
                    <a:lnTo>
                      <a:pt x="849" y="824"/>
                    </a:lnTo>
                    <a:lnTo>
                      <a:pt x="849" y="749"/>
                    </a:lnTo>
                    <a:lnTo>
                      <a:pt x="824" y="649"/>
                    </a:lnTo>
                    <a:lnTo>
                      <a:pt x="774" y="549"/>
                    </a:lnTo>
                    <a:lnTo>
                      <a:pt x="624" y="425"/>
                    </a:lnTo>
                    <a:lnTo>
                      <a:pt x="550" y="375"/>
                    </a:lnTo>
                    <a:lnTo>
                      <a:pt x="525" y="325"/>
                    </a:lnTo>
                    <a:lnTo>
                      <a:pt x="525" y="300"/>
                    </a:lnTo>
                    <a:close/>
                    <a:moveTo>
                      <a:pt x="1123" y="1"/>
                    </a:moveTo>
                    <a:lnTo>
                      <a:pt x="1048" y="26"/>
                    </a:lnTo>
                    <a:lnTo>
                      <a:pt x="999" y="76"/>
                    </a:lnTo>
                    <a:lnTo>
                      <a:pt x="924" y="175"/>
                    </a:lnTo>
                    <a:lnTo>
                      <a:pt x="899" y="275"/>
                    </a:lnTo>
                    <a:lnTo>
                      <a:pt x="824" y="175"/>
                    </a:lnTo>
                    <a:lnTo>
                      <a:pt x="749" y="125"/>
                    </a:lnTo>
                    <a:lnTo>
                      <a:pt x="649" y="76"/>
                    </a:lnTo>
                    <a:lnTo>
                      <a:pt x="475" y="76"/>
                    </a:lnTo>
                    <a:lnTo>
                      <a:pt x="425" y="101"/>
                    </a:lnTo>
                    <a:lnTo>
                      <a:pt x="375" y="150"/>
                    </a:lnTo>
                    <a:lnTo>
                      <a:pt x="325" y="200"/>
                    </a:lnTo>
                    <a:lnTo>
                      <a:pt x="300" y="250"/>
                    </a:lnTo>
                    <a:lnTo>
                      <a:pt x="300" y="325"/>
                    </a:lnTo>
                    <a:lnTo>
                      <a:pt x="300" y="375"/>
                    </a:lnTo>
                    <a:lnTo>
                      <a:pt x="350" y="475"/>
                    </a:lnTo>
                    <a:lnTo>
                      <a:pt x="425" y="549"/>
                    </a:lnTo>
                    <a:lnTo>
                      <a:pt x="500" y="599"/>
                    </a:lnTo>
                    <a:lnTo>
                      <a:pt x="600" y="674"/>
                    </a:lnTo>
                    <a:lnTo>
                      <a:pt x="624" y="724"/>
                    </a:lnTo>
                    <a:lnTo>
                      <a:pt x="649" y="749"/>
                    </a:lnTo>
                    <a:lnTo>
                      <a:pt x="624" y="799"/>
                    </a:lnTo>
                    <a:lnTo>
                      <a:pt x="575" y="849"/>
                    </a:lnTo>
                    <a:lnTo>
                      <a:pt x="425" y="899"/>
                    </a:lnTo>
                    <a:lnTo>
                      <a:pt x="325" y="924"/>
                    </a:lnTo>
                    <a:lnTo>
                      <a:pt x="200" y="973"/>
                    </a:lnTo>
                    <a:lnTo>
                      <a:pt x="101" y="1048"/>
                    </a:lnTo>
                    <a:lnTo>
                      <a:pt x="51" y="1098"/>
                    </a:lnTo>
                    <a:lnTo>
                      <a:pt x="26" y="1173"/>
                    </a:lnTo>
                    <a:lnTo>
                      <a:pt x="1" y="1223"/>
                    </a:lnTo>
                    <a:lnTo>
                      <a:pt x="26" y="1298"/>
                    </a:lnTo>
                    <a:lnTo>
                      <a:pt x="26" y="1348"/>
                    </a:lnTo>
                    <a:lnTo>
                      <a:pt x="76" y="1422"/>
                    </a:lnTo>
                    <a:lnTo>
                      <a:pt x="126" y="1472"/>
                    </a:lnTo>
                    <a:lnTo>
                      <a:pt x="225" y="1522"/>
                    </a:lnTo>
                    <a:lnTo>
                      <a:pt x="325" y="1547"/>
                    </a:lnTo>
                    <a:lnTo>
                      <a:pt x="450" y="1547"/>
                    </a:lnTo>
                    <a:lnTo>
                      <a:pt x="550" y="1497"/>
                    </a:lnTo>
                    <a:lnTo>
                      <a:pt x="674" y="1422"/>
                    </a:lnTo>
                    <a:lnTo>
                      <a:pt x="799" y="1298"/>
                    </a:lnTo>
                    <a:lnTo>
                      <a:pt x="924" y="1198"/>
                    </a:lnTo>
                    <a:lnTo>
                      <a:pt x="899" y="1348"/>
                    </a:lnTo>
                    <a:lnTo>
                      <a:pt x="874" y="1522"/>
                    </a:lnTo>
                    <a:lnTo>
                      <a:pt x="849" y="1647"/>
                    </a:lnTo>
                    <a:lnTo>
                      <a:pt x="874" y="1747"/>
                    </a:lnTo>
                    <a:lnTo>
                      <a:pt x="924" y="1821"/>
                    </a:lnTo>
                    <a:lnTo>
                      <a:pt x="974" y="1846"/>
                    </a:lnTo>
                    <a:lnTo>
                      <a:pt x="1024" y="1871"/>
                    </a:lnTo>
                    <a:lnTo>
                      <a:pt x="1098" y="1871"/>
                    </a:lnTo>
                    <a:lnTo>
                      <a:pt x="1173" y="1846"/>
                    </a:lnTo>
                    <a:lnTo>
                      <a:pt x="1273" y="1797"/>
                    </a:lnTo>
                    <a:lnTo>
                      <a:pt x="1348" y="1747"/>
                    </a:lnTo>
                    <a:lnTo>
                      <a:pt x="1423" y="1672"/>
                    </a:lnTo>
                    <a:lnTo>
                      <a:pt x="1472" y="1597"/>
                    </a:lnTo>
                    <a:lnTo>
                      <a:pt x="1522" y="1497"/>
                    </a:lnTo>
                    <a:lnTo>
                      <a:pt x="1547" y="1397"/>
                    </a:lnTo>
                    <a:lnTo>
                      <a:pt x="1547" y="1298"/>
                    </a:lnTo>
                    <a:lnTo>
                      <a:pt x="1522" y="1198"/>
                    </a:lnTo>
                    <a:lnTo>
                      <a:pt x="1497" y="1048"/>
                    </a:lnTo>
                    <a:lnTo>
                      <a:pt x="1547" y="1073"/>
                    </a:lnTo>
                    <a:lnTo>
                      <a:pt x="1822" y="1148"/>
                    </a:lnTo>
                    <a:lnTo>
                      <a:pt x="2096" y="1173"/>
                    </a:lnTo>
                    <a:lnTo>
                      <a:pt x="2221" y="1173"/>
                    </a:lnTo>
                    <a:lnTo>
                      <a:pt x="2271" y="1148"/>
                    </a:lnTo>
                    <a:lnTo>
                      <a:pt x="2295" y="1098"/>
                    </a:lnTo>
                    <a:lnTo>
                      <a:pt x="2320" y="1023"/>
                    </a:lnTo>
                    <a:lnTo>
                      <a:pt x="2320" y="949"/>
                    </a:lnTo>
                    <a:lnTo>
                      <a:pt x="2295" y="874"/>
                    </a:lnTo>
                    <a:lnTo>
                      <a:pt x="2196" y="774"/>
                    </a:lnTo>
                    <a:lnTo>
                      <a:pt x="2071" y="674"/>
                    </a:lnTo>
                    <a:lnTo>
                      <a:pt x="1921" y="599"/>
                    </a:lnTo>
                    <a:lnTo>
                      <a:pt x="1772" y="549"/>
                    </a:lnTo>
                    <a:lnTo>
                      <a:pt x="1497" y="549"/>
                    </a:lnTo>
                    <a:lnTo>
                      <a:pt x="1572" y="450"/>
                    </a:lnTo>
                    <a:lnTo>
                      <a:pt x="1622" y="350"/>
                    </a:lnTo>
                    <a:lnTo>
                      <a:pt x="1647" y="250"/>
                    </a:lnTo>
                    <a:lnTo>
                      <a:pt x="1597" y="125"/>
                    </a:lnTo>
                    <a:lnTo>
                      <a:pt x="1547" y="76"/>
                    </a:lnTo>
                    <a:lnTo>
                      <a:pt x="1497" y="51"/>
                    </a:lnTo>
                    <a:lnTo>
                      <a:pt x="13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1989;p46">
                <a:extLst>
                  <a:ext uri="{FF2B5EF4-FFF2-40B4-BE49-F238E27FC236}">
                    <a16:creationId xmlns:a16="http://schemas.microsoft.com/office/drawing/2014/main" id="{8E78FDE1-540B-703F-3CE2-55C95D416E1D}"/>
                  </a:ext>
                </a:extLst>
              </p:cNvPr>
              <p:cNvSpPr/>
              <p:nvPr/>
            </p:nvSpPr>
            <p:spPr>
              <a:xfrm>
                <a:off x="1670504" y="3004787"/>
                <a:ext cx="133848" cy="130268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822" extrusionOk="0">
                    <a:moveTo>
                      <a:pt x="774" y="200"/>
                    </a:moveTo>
                    <a:lnTo>
                      <a:pt x="799" y="225"/>
                    </a:lnTo>
                    <a:lnTo>
                      <a:pt x="824" y="300"/>
                    </a:lnTo>
                    <a:lnTo>
                      <a:pt x="799" y="375"/>
                    </a:lnTo>
                    <a:lnTo>
                      <a:pt x="749" y="225"/>
                    </a:lnTo>
                    <a:lnTo>
                      <a:pt x="749" y="200"/>
                    </a:lnTo>
                    <a:close/>
                    <a:moveTo>
                      <a:pt x="500" y="1073"/>
                    </a:moveTo>
                    <a:lnTo>
                      <a:pt x="475" y="1173"/>
                    </a:lnTo>
                    <a:lnTo>
                      <a:pt x="475" y="1223"/>
                    </a:lnTo>
                    <a:lnTo>
                      <a:pt x="425" y="1323"/>
                    </a:lnTo>
                    <a:lnTo>
                      <a:pt x="375" y="1348"/>
                    </a:lnTo>
                    <a:lnTo>
                      <a:pt x="325" y="1373"/>
                    </a:lnTo>
                    <a:lnTo>
                      <a:pt x="300" y="1373"/>
                    </a:lnTo>
                    <a:lnTo>
                      <a:pt x="250" y="1348"/>
                    </a:lnTo>
                    <a:lnTo>
                      <a:pt x="225" y="1323"/>
                    </a:lnTo>
                    <a:lnTo>
                      <a:pt x="225" y="1298"/>
                    </a:lnTo>
                    <a:lnTo>
                      <a:pt x="250" y="1248"/>
                    </a:lnTo>
                    <a:lnTo>
                      <a:pt x="300" y="1198"/>
                    </a:lnTo>
                    <a:lnTo>
                      <a:pt x="450" y="1098"/>
                    </a:lnTo>
                    <a:lnTo>
                      <a:pt x="500" y="1073"/>
                    </a:lnTo>
                    <a:close/>
                    <a:moveTo>
                      <a:pt x="1323" y="475"/>
                    </a:moveTo>
                    <a:lnTo>
                      <a:pt x="1472" y="500"/>
                    </a:lnTo>
                    <a:lnTo>
                      <a:pt x="1547" y="500"/>
                    </a:lnTo>
                    <a:lnTo>
                      <a:pt x="1622" y="549"/>
                    </a:lnTo>
                    <a:lnTo>
                      <a:pt x="1647" y="574"/>
                    </a:lnTo>
                    <a:lnTo>
                      <a:pt x="1647" y="599"/>
                    </a:lnTo>
                    <a:lnTo>
                      <a:pt x="1597" y="624"/>
                    </a:lnTo>
                    <a:lnTo>
                      <a:pt x="1497" y="599"/>
                    </a:lnTo>
                    <a:lnTo>
                      <a:pt x="1447" y="574"/>
                    </a:lnTo>
                    <a:lnTo>
                      <a:pt x="1373" y="549"/>
                    </a:lnTo>
                    <a:lnTo>
                      <a:pt x="1248" y="525"/>
                    </a:lnTo>
                    <a:lnTo>
                      <a:pt x="1148" y="525"/>
                    </a:lnTo>
                    <a:lnTo>
                      <a:pt x="1023" y="574"/>
                    </a:lnTo>
                    <a:lnTo>
                      <a:pt x="974" y="624"/>
                    </a:lnTo>
                    <a:lnTo>
                      <a:pt x="949" y="699"/>
                    </a:lnTo>
                    <a:lnTo>
                      <a:pt x="924" y="774"/>
                    </a:lnTo>
                    <a:lnTo>
                      <a:pt x="924" y="824"/>
                    </a:lnTo>
                    <a:lnTo>
                      <a:pt x="949" y="973"/>
                    </a:lnTo>
                    <a:lnTo>
                      <a:pt x="974" y="1073"/>
                    </a:lnTo>
                    <a:lnTo>
                      <a:pt x="999" y="1198"/>
                    </a:lnTo>
                    <a:lnTo>
                      <a:pt x="1023" y="1323"/>
                    </a:lnTo>
                    <a:lnTo>
                      <a:pt x="999" y="1472"/>
                    </a:lnTo>
                    <a:lnTo>
                      <a:pt x="974" y="1522"/>
                    </a:lnTo>
                    <a:lnTo>
                      <a:pt x="924" y="1572"/>
                    </a:lnTo>
                    <a:lnTo>
                      <a:pt x="899" y="1597"/>
                    </a:lnTo>
                    <a:lnTo>
                      <a:pt x="874" y="1597"/>
                    </a:lnTo>
                    <a:lnTo>
                      <a:pt x="849" y="1572"/>
                    </a:lnTo>
                    <a:lnTo>
                      <a:pt x="849" y="1522"/>
                    </a:lnTo>
                    <a:lnTo>
                      <a:pt x="849" y="1373"/>
                    </a:lnTo>
                    <a:lnTo>
                      <a:pt x="874" y="1248"/>
                    </a:lnTo>
                    <a:lnTo>
                      <a:pt x="874" y="1148"/>
                    </a:lnTo>
                    <a:lnTo>
                      <a:pt x="824" y="1048"/>
                    </a:lnTo>
                    <a:lnTo>
                      <a:pt x="774" y="949"/>
                    </a:lnTo>
                    <a:lnTo>
                      <a:pt x="674" y="899"/>
                    </a:lnTo>
                    <a:lnTo>
                      <a:pt x="649" y="899"/>
                    </a:lnTo>
                    <a:lnTo>
                      <a:pt x="674" y="824"/>
                    </a:lnTo>
                    <a:lnTo>
                      <a:pt x="674" y="749"/>
                    </a:lnTo>
                    <a:lnTo>
                      <a:pt x="649" y="699"/>
                    </a:lnTo>
                    <a:lnTo>
                      <a:pt x="724" y="724"/>
                    </a:lnTo>
                    <a:lnTo>
                      <a:pt x="799" y="724"/>
                    </a:lnTo>
                    <a:lnTo>
                      <a:pt x="849" y="699"/>
                    </a:lnTo>
                    <a:lnTo>
                      <a:pt x="874" y="674"/>
                    </a:lnTo>
                    <a:lnTo>
                      <a:pt x="874" y="624"/>
                    </a:lnTo>
                    <a:lnTo>
                      <a:pt x="874" y="599"/>
                    </a:lnTo>
                    <a:lnTo>
                      <a:pt x="924" y="599"/>
                    </a:lnTo>
                    <a:lnTo>
                      <a:pt x="974" y="549"/>
                    </a:lnTo>
                    <a:lnTo>
                      <a:pt x="999" y="549"/>
                    </a:lnTo>
                    <a:lnTo>
                      <a:pt x="1148" y="500"/>
                    </a:lnTo>
                    <a:lnTo>
                      <a:pt x="1323" y="475"/>
                    </a:lnTo>
                    <a:close/>
                    <a:moveTo>
                      <a:pt x="699" y="1"/>
                    </a:moveTo>
                    <a:lnTo>
                      <a:pt x="624" y="26"/>
                    </a:lnTo>
                    <a:lnTo>
                      <a:pt x="575" y="76"/>
                    </a:lnTo>
                    <a:lnTo>
                      <a:pt x="550" y="126"/>
                    </a:lnTo>
                    <a:lnTo>
                      <a:pt x="525" y="175"/>
                    </a:lnTo>
                    <a:lnTo>
                      <a:pt x="550" y="250"/>
                    </a:lnTo>
                    <a:lnTo>
                      <a:pt x="550" y="300"/>
                    </a:lnTo>
                    <a:lnTo>
                      <a:pt x="575" y="350"/>
                    </a:lnTo>
                    <a:lnTo>
                      <a:pt x="500" y="300"/>
                    </a:lnTo>
                    <a:lnTo>
                      <a:pt x="400" y="275"/>
                    </a:lnTo>
                    <a:lnTo>
                      <a:pt x="225" y="275"/>
                    </a:lnTo>
                    <a:lnTo>
                      <a:pt x="151" y="325"/>
                    </a:lnTo>
                    <a:lnTo>
                      <a:pt x="126" y="425"/>
                    </a:lnTo>
                    <a:lnTo>
                      <a:pt x="101" y="450"/>
                    </a:lnTo>
                    <a:lnTo>
                      <a:pt x="126" y="549"/>
                    </a:lnTo>
                    <a:lnTo>
                      <a:pt x="175" y="624"/>
                    </a:lnTo>
                    <a:lnTo>
                      <a:pt x="250" y="674"/>
                    </a:lnTo>
                    <a:lnTo>
                      <a:pt x="325" y="699"/>
                    </a:lnTo>
                    <a:lnTo>
                      <a:pt x="400" y="724"/>
                    </a:lnTo>
                    <a:lnTo>
                      <a:pt x="450" y="749"/>
                    </a:lnTo>
                    <a:lnTo>
                      <a:pt x="450" y="774"/>
                    </a:lnTo>
                    <a:lnTo>
                      <a:pt x="400" y="849"/>
                    </a:lnTo>
                    <a:lnTo>
                      <a:pt x="325" y="924"/>
                    </a:lnTo>
                    <a:lnTo>
                      <a:pt x="200" y="998"/>
                    </a:lnTo>
                    <a:lnTo>
                      <a:pt x="126" y="1073"/>
                    </a:lnTo>
                    <a:lnTo>
                      <a:pt x="51" y="1173"/>
                    </a:lnTo>
                    <a:lnTo>
                      <a:pt x="26" y="1223"/>
                    </a:lnTo>
                    <a:lnTo>
                      <a:pt x="1" y="1298"/>
                    </a:lnTo>
                    <a:lnTo>
                      <a:pt x="51" y="1422"/>
                    </a:lnTo>
                    <a:lnTo>
                      <a:pt x="101" y="1497"/>
                    </a:lnTo>
                    <a:lnTo>
                      <a:pt x="225" y="1572"/>
                    </a:lnTo>
                    <a:lnTo>
                      <a:pt x="350" y="1597"/>
                    </a:lnTo>
                    <a:lnTo>
                      <a:pt x="450" y="1572"/>
                    </a:lnTo>
                    <a:lnTo>
                      <a:pt x="525" y="1522"/>
                    </a:lnTo>
                    <a:lnTo>
                      <a:pt x="599" y="1447"/>
                    </a:lnTo>
                    <a:lnTo>
                      <a:pt x="649" y="1373"/>
                    </a:lnTo>
                    <a:lnTo>
                      <a:pt x="624" y="1522"/>
                    </a:lnTo>
                    <a:lnTo>
                      <a:pt x="674" y="1647"/>
                    </a:lnTo>
                    <a:lnTo>
                      <a:pt x="749" y="1772"/>
                    </a:lnTo>
                    <a:lnTo>
                      <a:pt x="824" y="1797"/>
                    </a:lnTo>
                    <a:lnTo>
                      <a:pt x="924" y="1821"/>
                    </a:lnTo>
                    <a:lnTo>
                      <a:pt x="999" y="1797"/>
                    </a:lnTo>
                    <a:lnTo>
                      <a:pt x="1073" y="1722"/>
                    </a:lnTo>
                    <a:lnTo>
                      <a:pt x="1123" y="1672"/>
                    </a:lnTo>
                    <a:lnTo>
                      <a:pt x="1173" y="1597"/>
                    </a:lnTo>
                    <a:lnTo>
                      <a:pt x="1223" y="1422"/>
                    </a:lnTo>
                    <a:lnTo>
                      <a:pt x="1223" y="1223"/>
                    </a:lnTo>
                    <a:lnTo>
                      <a:pt x="1173" y="1023"/>
                    </a:lnTo>
                    <a:lnTo>
                      <a:pt x="1148" y="874"/>
                    </a:lnTo>
                    <a:lnTo>
                      <a:pt x="1123" y="799"/>
                    </a:lnTo>
                    <a:lnTo>
                      <a:pt x="1148" y="749"/>
                    </a:lnTo>
                    <a:lnTo>
                      <a:pt x="1198" y="724"/>
                    </a:lnTo>
                    <a:lnTo>
                      <a:pt x="1248" y="749"/>
                    </a:lnTo>
                    <a:lnTo>
                      <a:pt x="1373" y="774"/>
                    </a:lnTo>
                    <a:lnTo>
                      <a:pt x="1423" y="799"/>
                    </a:lnTo>
                    <a:lnTo>
                      <a:pt x="1497" y="824"/>
                    </a:lnTo>
                    <a:lnTo>
                      <a:pt x="1672" y="824"/>
                    </a:lnTo>
                    <a:lnTo>
                      <a:pt x="1772" y="774"/>
                    </a:lnTo>
                    <a:lnTo>
                      <a:pt x="1846" y="699"/>
                    </a:lnTo>
                    <a:lnTo>
                      <a:pt x="1871" y="599"/>
                    </a:lnTo>
                    <a:lnTo>
                      <a:pt x="1871" y="549"/>
                    </a:lnTo>
                    <a:lnTo>
                      <a:pt x="1846" y="475"/>
                    </a:lnTo>
                    <a:lnTo>
                      <a:pt x="1797" y="425"/>
                    </a:lnTo>
                    <a:lnTo>
                      <a:pt x="1747" y="375"/>
                    </a:lnTo>
                    <a:lnTo>
                      <a:pt x="1647" y="325"/>
                    </a:lnTo>
                    <a:lnTo>
                      <a:pt x="1547" y="275"/>
                    </a:lnTo>
                    <a:lnTo>
                      <a:pt x="1198" y="275"/>
                    </a:lnTo>
                    <a:lnTo>
                      <a:pt x="1023" y="325"/>
                    </a:lnTo>
                    <a:lnTo>
                      <a:pt x="1023" y="225"/>
                    </a:lnTo>
                    <a:lnTo>
                      <a:pt x="999" y="126"/>
                    </a:lnTo>
                    <a:lnTo>
                      <a:pt x="924" y="51"/>
                    </a:lnTo>
                    <a:lnTo>
                      <a:pt x="8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990;p46">
                <a:extLst>
                  <a:ext uri="{FF2B5EF4-FFF2-40B4-BE49-F238E27FC236}">
                    <a16:creationId xmlns:a16="http://schemas.microsoft.com/office/drawing/2014/main" id="{CAA675D3-6450-5CA2-4E63-374DB446CB04}"/>
                  </a:ext>
                </a:extLst>
              </p:cNvPr>
              <p:cNvSpPr/>
              <p:nvPr/>
            </p:nvSpPr>
            <p:spPr>
              <a:xfrm>
                <a:off x="2100278" y="3457723"/>
                <a:ext cx="859573" cy="757945"/>
              </a:xfrm>
              <a:custGeom>
                <a:avLst/>
                <a:gdLst/>
                <a:ahLst/>
                <a:cxnLst/>
                <a:rect l="l" t="t" r="r" b="b"/>
                <a:pathLst>
                  <a:path w="12022" h="10601" extrusionOk="0">
                    <a:moveTo>
                      <a:pt x="11498" y="1"/>
                    </a:moveTo>
                    <a:lnTo>
                      <a:pt x="11324" y="26"/>
                    </a:lnTo>
                    <a:lnTo>
                      <a:pt x="11174" y="76"/>
                    </a:lnTo>
                    <a:lnTo>
                      <a:pt x="11024" y="150"/>
                    </a:lnTo>
                    <a:lnTo>
                      <a:pt x="10900" y="225"/>
                    </a:lnTo>
                    <a:lnTo>
                      <a:pt x="10800" y="325"/>
                    </a:lnTo>
                    <a:lnTo>
                      <a:pt x="10700" y="450"/>
                    </a:lnTo>
                    <a:lnTo>
                      <a:pt x="10625" y="599"/>
                    </a:lnTo>
                    <a:lnTo>
                      <a:pt x="10500" y="899"/>
                    </a:lnTo>
                    <a:lnTo>
                      <a:pt x="10426" y="1198"/>
                    </a:lnTo>
                    <a:lnTo>
                      <a:pt x="10326" y="1522"/>
                    </a:lnTo>
                    <a:lnTo>
                      <a:pt x="10226" y="1871"/>
                    </a:lnTo>
                    <a:lnTo>
                      <a:pt x="10101" y="2195"/>
                    </a:lnTo>
                    <a:lnTo>
                      <a:pt x="9952" y="2495"/>
                    </a:lnTo>
                    <a:lnTo>
                      <a:pt x="9777" y="2819"/>
                    </a:lnTo>
                    <a:lnTo>
                      <a:pt x="9603" y="3093"/>
                    </a:lnTo>
                    <a:lnTo>
                      <a:pt x="9378" y="3393"/>
                    </a:lnTo>
                    <a:lnTo>
                      <a:pt x="9154" y="3667"/>
                    </a:lnTo>
                    <a:lnTo>
                      <a:pt x="8929" y="3916"/>
                    </a:lnTo>
                    <a:lnTo>
                      <a:pt x="8680" y="4166"/>
                    </a:lnTo>
                    <a:lnTo>
                      <a:pt x="8405" y="4415"/>
                    </a:lnTo>
                    <a:lnTo>
                      <a:pt x="7857" y="4864"/>
                    </a:lnTo>
                    <a:lnTo>
                      <a:pt x="7258" y="5288"/>
                    </a:lnTo>
                    <a:lnTo>
                      <a:pt x="6660" y="5662"/>
                    </a:lnTo>
                    <a:lnTo>
                      <a:pt x="5687" y="6186"/>
                    </a:lnTo>
                    <a:lnTo>
                      <a:pt x="5213" y="6485"/>
                    </a:lnTo>
                    <a:lnTo>
                      <a:pt x="4989" y="6635"/>
                    </a:lnTo>
                    <a:lnTo>
                      <a:pt x="4764" y="6809"/>
                    </a:lnTo>
                    <a:lnTo>
                      <a:pt x="4415" y="7134"/>
                    </a:lnTo>
                    <a:lnTo>
                      <a:pt x="4091" y="7483"/>
                    </a:lnTo>
                    <a:lnTo>
                      <a:pt x="3442" y="8206"/>
                    </a:lnTo>
                    <a:lnTo>
                      <a:pt x="3118" y="8530"/>
                    </a:lnTo>
                    <a:lnTo>
                      <a:pt x="2769" y="8830"/>
                    </a:lnTo>
                    <a:lnTo>
                      <a:pt x="2594" y="8979"/>
                    </a:lnTo>
                    <a:lnTo>
                      <a:pt x="2395" y="9104"/>
                    </a:lnTo>
                    <a:lnTo>
                      <a:pt x="2195" y="9204"/>
                    </a:lnTo>
                    <a:lnTo>
                      <a:pt x="1971" y="9279"/>
                    </a:lnTo>
                    <a:lnTo>
                      <a:pt x="1771" y="9353"/>
                    </a:lnTo>
                    <a:lnTo>
                      <a:pt x="1547" y="9378"/>
                    </a:lnTo>
                    <a:lnTo>
                      <a:pt x="1123" y="9478"/>
                    </a:lnTo>
                    <a:lnTo>
                      <a:pt x="699" y="9553"/>
                    </a:lnTo>
                    <a:lnTo>
                      <a:pt x="499" y="9628"/>
                    </a:lnTo>
                    <a:lnTo>
                      <a:pt x="325" y="9727"/>
                    </a:lnTo>
                    <a:lnTo>
                      <a:pt x="200" y="9802"/>
                    </a:lnTo>
                    <a:lnTo>
                      <a:pt x="100" y="9902"/>
                    </a:lnTo>
                    <a:lnTo>
                      <a:pt x="25" y="10027"/>
                    </a:lnTo>
                    <a:lnTo>
                      <a:pt x="1" y="10176"/>
                    </a:lnTo>
                    <a:lnTo>
                      <a:pt x="1" y="10276"/>
                    </a:lnTo>
                    <a:lnTo>
                      <a:pt x="75" y="10376"/>
                    </a:lnTo>
                    <a:lnTo>
                      <a:pt x="150" y="10451"/>
                    </a:lnTo>
                    <a:lnTo>
                      <a:pt x="275" y="10526"/>
                    </a:lnTo>
                    <a:lnTo>
                      <a:pt x="400" y="10551"/>
                    </a:lnTo>
                    <a:lnTo>
                      <a:pt x="524" y="10575"/>
                    </a:lnTo>
                    <a:lnTo>
                      <a:pt x="649" y="10600"/>
                    </a:lnTo>
                    <a:lnTo>
                      <a:pt x="799" y="10575"/>
                    </a:lnTo>
                    <a:lnTo>
                      <a:pt x="1148" y="10526"/>
                    </a:lnTo>
                    <a:lnTo>
                      <a:pt x="1497" y="10451"/>
                    </a:lnTo>
                    <a:lnTo>
                      <a:pt x="1846" y="10326"/>
                    </a:lnTo>
                    <a:lnTo>
                      <a:pt x="2170" y="10176"/>
                    </a:lnTo>
                    <a:lnTo>
                      <a:pt x="2495" y="9977"/>
                    </a:lnTo>
                    <a:lnTo>
                      <a:pt x="2794" y="9777"/>
                    </a:lnTo>
                    <a:lnTo>
                      <a:pt x="3068" y="9528"/>
                    </a:lnTo>
                    <a:lnTo>
                      <a:pt x="3318" y="9279"/>
                    </a:lnTo>
                    <a:lnTo>
                      <a:pt x="3592" y="8929"/>
                    </a:lnTo>
                    <a:lnTo>
                      <a:pt x="3866" y="8580"/>
                    </a:lnTo>
                    <a:lnTo>
                      <a:pt x="4116" y="8206"/>
                    </a:lnTo>
                    <a:lnTo>
                      <a:pt x="4415" y="7882"/>
                    </a:lnTo>
                    <a:lnTo>
                      <a:pt x="4615" y="7657"/>
                    </a:lnTo>
                    <a:lnTo>
                      <a:pt x="4864" y="7483"/>
                    </a:lnTo>
                    <a:lnTo>
                      <a:pt x="5088" y="7283"/>
                    </a:lnTo>
                    <a:lnTo>
                      <a:pt x="5363" y="7134"/>
                    </a:lnTo>
                    <a:lnTo>
                      <a:pt x="5886" y="6809"/>
                    </a:lnTo>
                    <a:lnTo>
                      <a:pt x="6410" y="6510"/>
                    </a:lnTo>
                    <a:lnTo>
                      <a:pt x="7358" y="5961"/>
                    </a:lnTo>
                    <a:lnTo>
                      <a:pt x="8281" y="5388"/>
                    </a:lnTo>
                    <a:lnTo>
                      <a:pt x="8805" y="5014"/>
                    </a:lnTo>
                    <a:lnTo>
                      <a:pt x="9303" y="4615"/>
                    </a:lnTo>
                    <a:lnTo>
                      <a:pt x="9553" y="4390"/>
                    </a:lnTo>
                    <a:lnTo>
                      <a:pt x="9777" y="4141"/>
                    </a:lnTo>
                    <a:lnTo>
                      <a:pt x="9977" y="3916"/>
                    </a:lnTo>
                    <a:lnTo>
                      <a:pt x="10151" y="3642"/>
                    </a:lnTo>
                    <a:lnTo>
                      <a:pt x="10326" y="3318"/>
                    </a:lnTo>
                    <a:lnTo>
                      <a:pt x="10476" y="2994"/>
                    </a:lnTo>
                    <a:lnTo>
                      <a:pt x="10775" y="2320"/>
                    </a:lnTo>
                    <a:lnTo>
                      <a:pt x="10924" y="1996"/>
                    </a:lnTo>
                    <a:lnTo>
                      <a:pt x="11074" y="1697"/>
                    </a:lnTo>
                    <a:lnTo>
                      <a:pt x="11274" y="1397"/>
                    </a:lnTo>
                    <a:lnTo>
                      <a:pt x="11523" y="1123"/>
                    </a:lnTo>
                    <a:lnTo>
                      <a:pt x="11723" y="923"/>
                    </a:lnTo>
                    <a:lnTo>
                      <a:pt x="11847" y="824"/>
                    </a:lnTo>
                    <a:lnTo>
                      <a:pt x="11922" y="699"/>
                    </a:lnTo>
                    <a:lnTo>
                      <a:pt x="11997" y="549"/>
                    </a:lnTo>
                    <a:lnTo>
                      <a:pt x="12022" y="425"/>
                    </a:lnTo>
                    <a:lnTo>
                      <a:pt x="11997" y="275"/>
                    </a:lnTo>
                    <a:lnTo>
                      <a:pt x="11972" y="225"/>
                    </a:lnTo>
                    <a:lnTo>
                      <a:pt x="11922" y="150"/>
                    </a:lnTo>
                    <a:lnTo>
                      <a:pt x="11797" y="51"/>
                    </a:lnTo>
                    <a:lnTo>
                      <a:pt x="11648" y="26"/>
                    </a:lnTo>
                    <a:lnTo>
                      <a:pt x="11498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35" name="Google Shape;5836;p52">
              <a:extLst>
                <a:ext uri="{FF2B5EF4-FFF2-40B4-BE49-F238E27FC236}">
                  <a16:creationId xmlns:a16="http://schemas.microsoft.com/office/drawing/2014/main" id="{F37629A0-1395-652A-CA9E-502E75AD6910}"/>
                </a:ext>
              </a:extLst>
            </p:cNvPr>
            <p:cNvSpPr/>
            <p:nvPr/>
          </p:nvSpPr>
          <p:spPr>
            <a:xfrm>
              <a:off x="4743260" y="4064554"/>
              <a:ext cx="1837073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177;p42">
              <a:extLst>
                <a:ext uri="{FF2B5EF4-FFF2-40B4-BE49-F238E27FC236}">
                  <a16:creationId xmlns:a16="http://schemas.microsoft.com/office/drawing/2014/main" id="{87013ACD-895A-EEA1-6A19-873B3061777D}"/>
                </a:ext>
              </a:extLst>
            </p:cNvPr>
            <p:cNvSpPr txBox="1">
              <a:spLocks/>
            </p:cNvSpPr>
            <p:nvPr/>
          </p:nvSpPr>
          <p:spPr>
            <a:xfrm>
              <a:off x="4830479" y="4315490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5500"/>
                <a:t>6</a:t>
              </a:r>
            </a:p>
          </p:txBody>
        </p:sp>
      </p:grpSp>
      <p:grpSp>
        <p:nvGrpSpPr>
          <p:cNvPr id="1541" name="Group 1540">
            <a:extLst>
              <a:ext uri="{FF2B5EF4-FFF2-40B4-BE49-F238E27FC236}">
                <a16:creationId xmlns:a16="http://schemas.microsoft.com/office/drawing/2014/main" id="{6600037A-C7EE-9465-EBC2-0D4B15310D1F}"/>
              </a:ext>
            </a:extLst>
          </p:cNvPr>
          <p:cNvGrpSpPr/>
          <p:nvPr/>
        </p:nvGrpSpPr>
        <p:grpSpPr>
          <a:xfrm>
            <a:off x="311867" y="2890385"/>
            <a:ext cx="1837073" cy="1986640"/>
            <a:chOff x="389926" y="2730990"/>
            <a:chExt cx="1837073" cy="1986640"/>
          </a:xfrm>
        </p:grpSpPr>
        <p:grpSp>
          <p:nvGrpSpPr>
            <p:cNvPr id="1001" name="Google Shape;6112;p54">
              <a:extLst>
                <a:ext uri="{FF2B5EF4-FFF2-40B4-BE49-F238E27FC236}">
                  <a16:creationId xmlns:a16="http://schemas.microsoft.com/office/drawing/2014/main" id="{C8DD93BB-23BA-9F60-294A-A13D01124F0B}"/>
                </a:ext>
              </a:extLst>
            </p:cNvPr>
            <p:cNvGrpSpPr/>
            <p:nvPr/>
          </p:nvGrpSpPr>
          <p:grpSpPr>
            <a:xfrm rot="1088370">
              <a:off x="674073" y="2730990"/>
              <a:ext cx="1480626" cy="1337936"/>
              <a:chOff x="4030931" y="3366450"/>
              <a:chExt cx="1092075" cy="919275"/>
            </a:xfrm>
          </p:grpSpPr>
          <p:sp>
            <p:nvSpPr>
              <p:cNvPr id="1002" name="Google Shape;6113;p54">
                <a:extLst>
                  <a:ext uri="{FF2B5EF4-FFF2-40B4-BE49-F238E27FC236}">
                    <a16:creationId xmlns:a16="http://schemas.microsoft.com/office/drawing/2014/main" id="{BD411513-61DF-EECB-1690-18A6D2078ACE}"/>
                  </a:ext>
                </a:extLst>
              </p:cNvPr>
              <p:cNvSpPr/>
              <p:nvPr/>
            </p:nvSpPr>
            <p:spPr>
              <a:xfrm>
                <a:off x="4304181" y="3625725"/>
                <a:ext cx="392525" cy="410875"/>
              </a:xfrm>
              <a:custGeom>
                <a:avLst/>
                <a:gdLst/>
                <a:ahLst/>
                <a:cxnLst/>
                <a:rect l="l" t="t" r="r" b="b"/>
                <a:pathLst>
                  <a:path w="15701" h="16435" extrusionOk="0">
                    <a:moveTo>
                      <a:pt x="7532" y="0"/>
                    </a:moveTo>
                    <a:lnTo>
                      <a:pt x="7378" y="39"/>
                    </a:lnTo>
                    <a:lnTo>
                      <a:pt x="7242" y="58"/>
                    </a:lnTo>
                    <a:lnTo>
                      <a:pt x="6489" y="232"/>
                    </a:lnTo>
                    <a:lnTo>
                      <a:pt x="5755" y="425"/>
                    </a:lnTo>
                    <a:lnTo>
                      <a:pt x="5871" y="1275"/>
                    </a:lnTo>
                    <a:lnTo>
                      <a:pt x="5891" y="1622"/>
                    </a:lnTo>
                    <a:lnTo>
                      <a:pt x="5910" y="1912"/>
                    </a:lnTo>
                    <a:lnTo>
                      <a:pt x="5910" y="1989"/>
                    </a:lnTo>
                    <a:lnTo>
                      <a:pt x="6238" y="1989"/>
                    </a:lnTo>
                    <a:lnTo>
                      <a:pt x="6547" y="1970"/>
                    </a:lnTo>
                    <a:lnTo>
                      <a:pt x="6856" y="1931"/>
                    </a:lnTo>
                    <a:lnTo>
                      <a:pt x="7146" y="1873"/>
                    </a:lnTo>
                    <a:lnTo>
                      <a:pt x="7339" y="1835"/>
                    </a:lnTo>
                    <a:lnTo>
                      <a:pt x="7667" y="1757"/>
                    </a:lnTo>
                    <a:lnTo>
                      <a:pt x="7629" y="985"/>
                    </a:lnTo>
                    <a:lnTo>
                      <a:pt x="7532" y="0"/>
                    </a:lnTo>
                    <a:close/>
                    <a:moveTo>
                      <a:pt x="15566" y="3051"/>
                    </a:moveTo>
                    <a:lnTo>
                      <a:pt x="14465" y="3264"/>
                    </a:lnTo>
                    <a:lnTo>
                      <a:pt x="13441" y="3515"/>
                    </a:lnTo>
                    <a:lnTo>
                      <a:pt x="13441" y="3862"/>
                    </a:lnTo>
                    <a:lnTo>
                      <a:pt x="13441" y="4191"/>
                    </a:lnTo>
                    <a:lnTo>
                      <a:pt x="13480" y="4500"/>
                    </a:lnTo>
                    <a:lnTo>
                      <a:pt x="13519" y="4751"/>
                    </a:lnTo>
                    <a:lnTo>
                      <a:pt x="13577" y="5021"/>
                    </a:lnTo>
                    <a:lnTo>
                      <a:pt x="14755" y="4867"/>
                    </a:lnTo>
                    <a:lnTo>
                      <a:pt x="15064" y="4809"/>
                    </a:lnTo>
                    <a:lnTo>
                      <a:pt x="15701" y="4674"/>
                    </a:lnTo>
                    <a:lnTo>
                      <a:pt x="15701" y="4268"/>
                    </a:lnTo>
                    <a:lnTo>
                      <a:pt x="15682" y="3862"/>
                    </a:lnTo>
                    <a:lnTo>
                      <a:pt x="15643" y="3457"/>
                    </a:lnTo>
                    <a:lnTo>
                      <a:pt x="15566" y="3051"/>
                    </a:lnTo>
                    <a:close/>
                    <a:moveTo>
                      <a:pt x="13036" y="11471"/>
                    </a:moveTo>
                    <a:lnTo>
                      <a:pt x="12920" y="11491"/>
                    </a:lnTo>
                    <a:lnTo>
                      <a:pt x="12766" y="11529"/>
                    </a:lnTo>
                    <a:lnTo>
                      <a:pt x="12418" y="11645"/>
                    </a:lnTo>
                    <a:lnTo>
                      <a:pt x="12167" y="11742"/>
                    </a:lnTo>
                    <a:lnTo>
                      <a:pt x="11877" y="11896"/>
                    </a:lnTo>
                    <a:lnTo>
                      <a:pt x="11530" y="12089"/>
                    </a:lnTo>
                    <a:lnTo>
                      <a:pt x="11105" y="12340"/>
                    </a:lnTo>
                    <a:lnTo>
                      <a:pt x="11221" y="12958"/>
                    </a:lnTo>
                    <a:lnTo>
                      <a:pt x="11414" y="13769"/>
                    </a:lnTo>
                    <a:lnTo>
                      <a:pt x="12418" y="13229"/>
                    </a:lnTo>
                    <a:lnTo>
                      <a:pt x="13364" y="12688"/>
                    </a:lnTo>
                    <a:lnTo>
                      <a:pt x="13036" y="11471"/>
                    </a:lnTo>
                    <a:close/>
                    <a:moveTo>
                      <a:pt x="368" y="14967"/>
                    </a:moveTo>
                    <a:lnTo>
                      <a:pt x="213" y="15527"/>
                    </a:lnTo>
                    <a:lnTo>
                      <a:pt x="1" y="16338"/>
                    </a:lnTo>
                    <a:lnTo>
                      <a:pt x="1101" y="16415"/>
                    </a:lnTo>
                    <a:lnTo>
                      <a:pt x="1546" y="16434"/>
                    </a:lnTo>
                    <a:lnTo>
                      <a:pt x="1932" y="16434"/>
                    </a:lnTo>
                    <a:lnTo>
                      <a:pt x="2202" y="16415"/>
                    </a:lnTo>
                    <a:lnTo>
                      <a:pt x="2279" y="15855"/>
                    </a:lnTo>
                    <a:lnTo>
                      <a:pt x="2434" y="15025"/>
                    </a:lnTo>
                    <a:lnTo>
                      <a:pt x="2434" y="15025"/>
                    </a:lnTo>
                    <a:lnTo>
                      <a:pt x="2125" y="15044"/>
                    </a:lnTo>
                    <a:lnTo>
                      <a:pt x="1681" y="15044"/>
                    </a:lnTo>
                    <a:lnTo>
                      <a:pt x="1101" y="15025"/>
                    </a:lnTo>
                    <a:lnTo>
                      <a:pt x="368" y="1496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6114;p54">
                <a:extLst>
                  <a:ext uri="{FF2B5EF4-FFF2-40B4-BE49-F238E27FC236}">
                    <a16:creationId xmlns:a16="http://schemas.microsoft.com/office/drawing/2014/main" id="{7FB27068-E24F-70EB-0E69-59870D09F6A3}"/>
                  </a:ext>
                </a:extLst>
              </p:cNvPr>
              <p:cNvSpPr/>
              <p:nvPr/>
            </p:nvSpPr>
            <p:spPr>
              <a:xfrm>
                <a:off x="4581781" y="3912500"/>
                <a:ext cx="5652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2299" fill="none" extrusionOk="0">
                    <a:moveTo>
                      <a:pt x="1932" y="0"/>
                    </a:moveTo>
                    <a:lnTo>
                      <a:pt x="1932" y="0"/>
                    </a:lnTo>
                    <a:lnTo>
                      <a:pt x="1816" y="20"/>
                    </a:lnTo>
                    <a:lnTo>
                      <a:pt x="1662" y="58"/>
                    </a:lnTo>
                    <a:lnTo>
                      <a:pt x="1314" y="174"/>
                    </a:lnTo>
                    <a:lnTo>
                      <a:pt x="1314" y="174"/>
                    </a:lnTo>
                    <a:lnTo>
                      <a:pt x="1063" y="271"/>
                    </a:lnTo>
                    <a:lnTo>
                      <a:pt x="773" y="425"/>
                    </a:lnTo>
                    <a:lnTo>
                      <a:pt x="426" y="618"/>
                    </a:lnTo>
                    <a:lnTo>
                      <a:pt x="1" y="869"/>
                    </a:lnTo>
                    <a:lnTo>
                      <a:pt x="1" y="869"/>
                    </a:lnTo>
                    <a:lnTo>
                      <a:pt x="117" y="1487"/>
                    </a:lnTo>
                    <a:lnTo>
                      <a:pt x="310" y="2298"/>
                    </a:lnTo>
                    <a:lnTo>
                      <a:pt x="310" y="2298"/>
                    </a:lnTo>
                    <a:lnTo>
                      <a:pt x="1314" y="1758"/>
                    </a:lnTo>
                    <a:lnTo>
                      <a:pt x="2260" y="1217"/>
                    </a:lnTo>
                    <a:lnTo>
                      <a:pt x="2260" y="1217"/>
                    </a:lnTo>
                    <a:lnTo>
                      <a:pt x="193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6115;p54">
                <a:extLst>
                  <a:ext uri="{FF2B5EF4-FFF2-40B4-BE49-F238E27FC236}">
                    <a16:creationId xmlns:a16="http://schemas.microsoft.com/office/drawing/2014/main" id="{A17C27C8-945E-4327-0681-8C88CFED22BB}"/>
                  </a:ext>
                </a:extLst>
              </p:cNvPr>
              <p:cNvSpPr/>
              <p:nvPr/>
            </p:nvSpPr>
            <p:spPr>
              <a:xfrm>
                <a:off x="4640206" y="3702000"/>
                <a:ext cx="56500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971" fill="none" extrusionOk="0">
                    <a:moveTo>
                      <a:pt x="1314" y="1816"/>
                    </a:moveTo>
                    <a:lnTo>
                      <a:pt x="1314" y="1816"/>
                    </a:lnTo>
                    <a:lnTo>
                      <a:pt x="1623" y="1758"/>
                    </a:lnTo>
                    <a:lnTo>
                      <a:pt x="2260" y="1623"/>
                    </a:lnTo>
                    <a:lnTo>
                      <a:pt x="2260" y="1623"/>
                    </a:lnTo>
                    <a:lnTo>
                      <a:pt x="2260" y="1217"/>
                    </a:lnTo>
                    <a:lnTo>
                      <a:pt x="2241" y="811"/>
                    </a:lnTo>
                    <a:lnTo>
                      <a:pt x="2202" y="406"/>
                    </a:lnTo>
                    <a:lnTo>
                      <a:pt x="2125" y="0"/>
                    </a:lnTo>
                    <a:lnTo>
                      <a:pt x="2125" y="0"/>
                    </a:lnTo>
                    <a:lnTo>
                      <a:pt x="1024" y="213"/>
                    </a:lnTo>
                    <a:lnTo>
                      <a:pt x="0" y="464"/>
                    </a:lnTo>
                    <a:lnTo>
                      <a:pt x="0" y="464"/>
                    </a:lnTo>
                    <a:lnTo>
                      <a:pt x="0" y="811"/>
                    </a:lnTo>
                    <a:lnTo>
                      <a:pt x="0" y="1140"/>
                    </a:lnTo>
                    <a:lnTo>
                      <a:pt x="39" y="1449"/>
                    </a:lnTo>
                    <a:lnTo>
                      <a:pt x="78" y="1700"/>
                    </a:lnTo>
                    <a:lnTo>
                      <a:pt x="78" y="1700"/>
                    </a:lnTo>
                    <a:lnTo>
                      <a:pt x="136" y="1970"/>
                    </a:lnTo>
                    <a:lnTo>
                      <a:pt x="1314" y="18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6116;p54">
                <a:extLst>
                  <a:ext uri="{FF2B5EF4-FFF2-40B4-BE49-F238E27FC236}">
                    <a16:creationId xmlns:a16="http://schemas.microsoft.com/office/drawing/2014/main" id="{963249DE-F587-7681-0BB9-39575F15FFC3}"/>
                  </a:ext>
                </a:extLst>
              </p:cNvPr>
              <p:cNvSpPr/>
              <p:nvPr/>
            </p:nvSpPr>
            <p:spPr>
              <a:xfrm>
                <a:off x="4304181" y="3999875"/>
                <a:ext cx="608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1469" fill="none" extrusionOk="0">
                    <a:moveTo>
                      <a:pt x="2434" y="59"/>
                    </a:moveTo>
                    <a:lnTo>
                      <a:pt x="2434" y="59"/>
                    </a:lnTo>
                    <a:lnTo>
                      <a:pt x="2125" y="78"/>
                    </a:lnTo>
                    <a:lnTo>
                      <a:pt x="1681" y="78"/>
                    </a:lnTo>
                    <a:lnTo>
                      <a:pt x="1101" y="59"/>
                    </a:lnTo>
                    <a:lnTo>
                      <a:pt x="368" y="1"/>
                    </a:lnTo>
                    <a:lnTo>
                      <a:pt x="368" y="1"/>
                    </a:lnTo>
                    <a:lnTo>
                      <a:pt x="213" y="561"/>
                    </a:lnTo>
                    <a:lnTo>
                      <a:pt x="1" y="1372"/>
                    </a:lnTo>
                    <a:lnTo>
                      <a:pt x="1" y="1372"/>
                    </a:lnTo>
                    <a:lnTo>
                      <a:pt x="1101" y="1449"/>
                    </a:lnTo>
                    <a:lnTo>
                      <a:pt x="1546" y="1468"/>
                    </a:lnTo>
                    <a:lnTo>
                      <a:pt x="1932" y="1468"/>
                    </a:lnTo>
                    <a:lnTo>
                      <a:pt x="1932" y="1468"/>
                    </a:lnTo>
                    <a:lnTo>
                      <a:pt x="2202" y="1449"/>
                    </a:lnTo>
                    <a:lnTo>
                      <a:pt x="2202" y="1449"/>
                    </a:lnTo>
                    <a:lnTo>
                      <a:pt x="2279" y="889"/>
                    </a:lnTo>
                    <a:lnTo>
                      <a:pt x="2434" y="5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6117;p54">
                <a:extLst>
                  <a:ext uri="{FF2B5EF4-FFF2-40B4-BE49-F238E27FC236}">
                    <a16:creationId xmlns:a16="http://schemas.microsoft.com/office/drawing/2014/main" id="{3867B281-13AB-B087-2660-4F65B34DDBAE}"/>
                  </a:ext>
                </a:extLst>
              </p:cNvPr>
              <p:cNvSpPr/>
              <p:nvPr/>
            </p:nvSpPr>
            <p:spPr>
              <a:xfrm>
                <a:off x="4448056" y="3625725"/>
                <a:ext cx="47825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990" fill="none" extrusionOk="0">
                    <a:moveTo>
                      <a:pt x="0" y="425"/>
                    </a:moveTo>
                    <a:lnTo>
                      <a:pt x="0" y="425"/>
                    </a:lnTo>
                    <a:lnTo>
                      <a:pt x="116" y="1275"/>
                    </a:lnTo>
                    <a:lnTo>
                      <a:pt x="136" y="1622"/>
                    </a:lnTo>
                    <a:lnTo>
                      <a:pt x="155" y="1912"/>
                    </a:lnTo>
                    <a:lnTo>
                      <a:pt x="155" y="1912"/>
                    </a:lnTo>
                    <a:lnTo>
                      <a:pt x="155" y="1989"/>
                    </a:lnTo>
                    <a:lnTo>
                      <a:pt x="155" y="1989"/>
                    </a:lnTo>
                    <a:lnTo>
                      <a:pt x="483" y="1989"/>
                    </a:lnTo>
                    <a:lnTo>
                      <a:pt x="792" y="1970"/>
                    </a:lnTo>
                    <a:lnTo>
                      <a:pt x="1101" y="1931"/>
                    </a:lnTo>
                    <a:lnTo>
                      <a:pt x="1391" y="1873"/>
                    </a:lnTo>
                    <a:lnTo>
                      <a:pt x="1391" y="1873"/>
                    </a:lnTo>
                    <a:lnTo>
                      <a:pt x="1584" y="1835"/>
                    </a:lnTo>
                    <a:lnTo>
                      <a:pt x="1912" y="1757"/>
                    </a:lnTo>
                    <a:lnTo>
                      <a:pt x="1912" y="1757"/>
                    </a:lnTo>
                    <a:lnTo>
                      <a:pt x="1874" y="985"/>
                    </a:lnTo>
                    <a:lnTo>
                      <a:pt x="1777" y="0"/>
                    </a:lnTo>
                    <a:lnTo>
                      <a:pt x="1777" y="0"/>
                    </a:lnTo>
                    <a:lnTo>
                      <a:pt x="1623" y="39"/>
                    </a:lnTo>
                    <a:lnTo>
                      <a:pt x="1487" y="58"/>
                    </a:lnTo>
                    <a:lnTo>
                      <a:pt x="1487" y="58"/>
                    </a:lnTo>
                    <a:lnTo>
                      <a:pt x="734" y="232"/>
                    </a:lnTo>
                    <a:lnTo>
                      <a:pt x="0" y="425"/>
                    </a:lnTo>
                    <a:lnTo>
                      <a:pt x="0" y="4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6118;p54">
                <a:extLst>
                  <a:ext uri="{FF2B5EF4-FFF2-40B4-BE49-F238E27FC236}">
                    <a16:creationId xmlns:a16="http://schemas.microsoft.com/office/drawing/2014/main" id="{CCEF13A8-AB7B-A9B6-D7EC-DE5EFF850F4C}"/>
                  </a:ext>
                </a:extLst>
              </p:cNvPr>
              <p:cNvSpPr/>
              <p:nvPr/>
            </p:nvSpPr>
            <p:spPr>
              <a:xfrm>
                <a:off x="4104306" y="3488600"/>
                <a:ext cx="807250" cy="614625"/>
              </a:xfrm>
              <a:custGeom>
                <a:avLst/>
                <a:gdLst/>
                <a:ahLst/>
                <a:cxnLst/>
                <a:rect l="l" t="t" r="r" b="b"/>
                <a:pathLst>
                  <a:path w="32290" h="24585" extrusionOk="0">
                    <a:moveTo>
                      <a:pt x="17574" y="1"/>
                    </a:moveTo>
                    <a:lnTo>
                      <a:pt x="17420" y="252"/>
                    </a:lnTo>
                    <a:lnTo>
                      <a:pt x="17284" y="522"/>
                    </a:lnTo>
                    <a:lnTo>
                      <a:pt x="17207" y="773"/>
                    </a:lnTo>
                    <a:lnTo>
                      <a:pt x="17149" y="1024"/>
                    </a:lnTo>
                    <a:lnTo>
                      <a:pt x="17130" y="1372"/>
                    </a:lnTo>
                    <a:lnTo>
                      <a:pt x="17130" y="1739"/>
                    </a:lnTo>
                    <a:lnTo>
                      <a:pt x="17169" y="2125"/>
                    </a:lnTo>
                    <a:lnTo>
                      <a:pt x="17227" y="2550"/>
                    </a:lnTo>
                    <a:lnTo>
                      <a:pt x="17284" y="2762"/>
                    </a:lnTo>
                    <a:lnTo>
                      <a:pt x="17342" y="2955"/>
                    </a:lnTo>
                    <a:lnTo>
                      <a:pt x="17420" y="3148"/>
                    </a:lnTo>
                    <a:lnTo>
                      <a:pt x="17497" y="3322"/>
                    </a:lnTo>
                    <a:lnTo>
                      <a:pt x="17593" y="3515"/>
                    </a:lnTo>
                    <a:lnTo>
                      <a:pt x="17709" y="3670"/>
                    </a:lnTo>
                    <a:lnTo>
                      <a:pt x="17825" y="3844"/>
                    </a:lnTo>
                    <a:lnTo>
                      <a:pt x="17960" y="3998"/>
                    </a:lnTo>
                    <a:lnTo>
                      <a:pt x="18115" y="4133"/>
                    </a:lnTo>
                    <a:lnTo>
                      <a:pt x="18269" y="4268"/>
                    </a:lnTo>
                    <a:lnTo>
                      <a:pt x="18443" y="4404"/>
                    </a:lnTo>
                    <a:lnTo>
                      <a:pt x="18617" y="4539"/>
                    </a:lnTo>
                    <a:lnTo>
                      <a:pt x="18810" y="4655"/>
                    </a:lnTo>
                    <a:lnTo>
                      <a:pt x="19023" y="4751"/>
                    </a:lnTo>
                    <a:lnTo>
                      <a:pt x="19235" y="4867"/>
                    </a:lnTo>
                    <a:lnTo>
                      <a:pt x="19467" y="4944"/>
                    </a:lnTo>
                    <a:lnTo>
                      <a:pt x="19853" y="5080"/>
                    </a:lnTo>
                    <a:lnTo>
                      <a:pt x="20239" y="5195"/>
                    </a:lnTo>
                    <a:lnTo>
                      <a:pt x="20606" y="5273"/>
                    </a:lnTo>
                    <a:lnTo>
                      <a:pt x="20954" y="5331"/>
                    </a:lnTo>
                    <a:lnTo>
                      <a:pt x="21321" y="5350"/>
                    </a:lnTo>
                    <a:lnTo>
                      <a:pt x="21668" y="5369"/>
                    </a:lnTo>
                    <a:lnTo>
                      <a:pt x="22016" y="5331"/>
                    </a:lnTo>
                    <a:lnTo>
                      <a:pt x="22344" y="5273"/>
                    </a:lnTo>
                    <a:lnTo>
                      <a:pt x="22750" y="5195"/>
                    </a:lnTo>
                    <a:lnTo>
                      <a:pt x="23136" y="5080"/>
                    </a:lnTo>
                    <a:lnTo>
                      <a:pt x="23483" y="4925"/>
                    </a:lnTo>
                    <a:lnTo>
                      <a:pt x="23812" y="4771"/>
                    </a:lnTo>
                    <a:lnTo>
                      <a:pt x="24121" y="4577"/>
                    </a:lnTo>
                    <a:lnTo>
                      <a:pt x="24410" y="4365"/>
                    </a:lnTo>
                    <a:lnTo>
                      <a:pt x="24681" y="4114"/>
                    </a:lnTo>
                    <a:lnTo>
                      <a:pt x="24932" y="3863"/>
                    </a:lnTo>
                    <a:lnTo>
                      <a:pt x="25106" y="3631"/>
                    </a:lnTo>
                    <a:lnTo>
                      <a:pt x="25260" y="3419"/>
                    </a:lnTo>
                    <a:lnTo>
                      <a:pt x="25395" y="3206"/>
                    </a:lnTo>
                    <a:lnTo>
                      <a:pt x="25511" y="2994"/>
                    </a:lnTo>
                    <a:lnTo>
                      <a:pt x="24410" y="2511"/>
                    </a:lnTo>
                    <a:lnTo>
                      <a:pt x="23348" y="2048"/>
                    </a:lnTo>
                    <a:lnTo>
                      <a:pt x="22325" y="1623"/>
                    </a:lnTo>
                    <a:lnTo>
                      <a:pt x="21321" y="1237"/>
                    </a:lnTo>
                    <a:lnTo>
                      <a:pt x="20336" y="889"/>
                    </a:lnTo>
                    <a:lnTo>
                      <a:pt x="19389" y="561"/>
                    </a:lnTo>
                    <a:lnTo>
                      <a:pt x="18462" y="252"/>
                    </a:lnTo>
                    <a:lnTo>
                      <a:pt x="17574" y="1"/>
                    </a:lnTo>
                    <a:close/>
                    <a:moveTo>
                      <a:pt x="10892" y="1101"/>
                    </a:moveTo>
                    <a:lnTo>
                      <a:pt x="10757" y="1121"/>
                    </a:lnTo>
                    <a:lnTo>
                      <a:pt x="10641" y="1159"/>
                    </a:lnTo>
                    <a:lnTo>
                      <a:pt x="10525" y="1198"/>
                    </a:lnTo>
                    <a:lnTo>
                      <a:pt x="10429" y="1256"/>
                    </a:lnTo>
                    <a:lnTo>
                      <a:pt x="10332" y="1333"/>
                    </a:lnTo>
                    <a:lnTo>
                      <a:pt x="10255" y="1410"/>
                    </a:lnTo>
                    <a:lnTo>
                      <a:pt x="10178" y="1507"/>
                    </a:lnTo>
                    <a:lnTo>
                      <a:pt x="9676" y="2782"/>
                    </a:lnTo>
                    <a:lnTo>
                      <a:pt x="8575" y="5427"/>
                    </a:lnTo>
                    <a:lnTo>
                      <a:pt x="8401" y="5871"/>
                    </a:lnTo>
                    <a:lnTo>
                      <a:pt x="8285" y="6238"/>
                    </a:lnTo>
                    <a:lnTo>
                      <a:pt x="8189" y="6567"/>
                    </a:lnTo>
                    <a:lnTo>
                      <a:pt x="8150" y="6818"/>
                    </a:lnTo>
                    <a:lnTo>
                      <a:pt x="8150" y="7030"/>
                    </a:lnTo>
                    <a:lnTo>
                      <a:pt x="8150" y="7107"/>
                    </a:lnTo>
                    <a:lnTo>
                      <a:pt x="8169" y="7185"/>
                    </a:lnTo>
                    <a:lnTo>
                      <a:pt x="8208" y="7223"/>
                    </a:lnTo>
                    <a:lnTo>
                      <a:pt x="8247" y="7262"/>
                    </a:lnTo>
                    <a:lnTo>
                      <a:pt x="8305" y="7300"/>
                    </a:lnTo>
                    <a:lnTo>
                      <a:pt x="8363" y="7300"/>
                    </a:lnTo>
                    <a:lnTo>
                      <a:pt x="8401" y="7320"/>
                    </a:lnTo>
                    <a:lnTo>
                      <a:pt x="8865" y="7281"/>
                    </a:lnTo>
                    <a:lnTo>
                      <a:pt x="9270" y="7223"/>
                    </a:lnTo>
                    <a:lnTo>
                      <a:pt x="9772" y="7107"/>
                    </a:lnTo>
                    <a:lnTo>
                      <a:pt x="10236" y="6953"/>
                    </a:lnTo>
                    <a:lnTo>
                      <a:pt x="10680" y="6779"/>
                    </a:lnTo>
                    <a:lnTo>
                      <a:pt x="11066" y="6567"/>
                    </a:lnTo>
                    <a:lnTo>
                      <a:pt x="11433" y="6316"/>
                    </a:lnTo>
                    <a:lnTo>
                      <a:pt x="11588" y="6180"/>
                    </a:lnTo>
                    <a:lnTo>
                      <a:pt x="11761" y="6045"/>
                    </a:lnTo>
                    <a:lnTo>
                      <a:pt x="11897" y="5891"/>
                    </a:lnTo>
                    <a:lnTo>
                      <a:pt x="12051" y="5736"/>
                    </a:lnTo>
                    <a:lnTo>
                      <a:pt x="12167" y="5582"/>
                    </a:lnTo>
                    <a:lnTo>
                      <a:pt x="12302" y="5408"/>
                    </a:lnTo>
                    <a:lnTo>
                      <a:pt x="12495" y="5099"/>
                    </a:lnTo>
                    <a:lnTo>
                      <a:pt x="12650" y="4790"/>
                    </a:lnTo>
                    <a:lnTo>
                      <a:pt x="12785" y="4462"/>
                    </a:lnTo>
                    <a:lnTo>
                      <a:pt x="12862" y="4133"/>
                    </a:lnTo>
                    <a:lnTo>
                      <a:pt x="12920" y="3805"/>
                    </a:lnTo>
                    <a:lnTo>
                      <a:pt x="12939" y="3477"/>
                    </a:lnTo>
                    <a:lnTo>
                      <a:pt x="12920" y="3129"/>
                    </a:lnTo>
                    <a:lnTo>
                      <a:pt x="12862" y="2782"/>
                    </a:lnTo>
                    <a:lnTo>
                      <a:pt x="12804" y="2530"/>
                    </a:lnTo>
                    <a:lnTo>
                      <a:pt x="12708" y="2299"/>
                    </a:lnTo>
                    <a:lnTo>
                      <a:pt x="12611" y="2086"/>
                    </a:lnTo>
                    <a:lnTo>
                      <a:pt x="12476" y="1893"/>
                    </a:lnTo>
                    <a:lnTo>
                      <a:pt x="12302" y="1700"/>
                    </a:lnTo>
                    <a:lnTo>
                      <a:pt x="12128" y="1546"/>
                    </a:lnTo>
                    <a:lnTo>
                      <a:pt x="11916" y="1410"/>
                    </a:lnTo>
                    <a:lnTo>
                      <a:pt x="11665" y="1275"/>
                    </a:lnTo>
                    <a:lnTo>
                      <a:pt x="11491" y="1217"/>
                    </a:lnTo>
                    <a:lnTo>
                      <a:pt x="11337" y="1159"/>
                    </a:lnTo>
                    <a:lnTo>
                      <a:pt x="11182" y="1121"/>
                    </a:lnTo>
                    <a:lnTo>
                      <a:pt x="11028" y="1101"/>
                    </a:lnTo>
                    <a:close/>
                    <a:moveTo>
                      <a:pt x="29605" y="10641"/>
                    </a:moveTo>
                    <a:lnTo>
                      <a:pt x="29258" y="10661"/>
                    </a:lnTo>
                    <a:lnTo>
                      <a:pt x="28910" y="10699"/>
                    </a:lnTo>
                    <a:lnTo>
                      <a:pt x="28582" y="10757"/>
                    </a:lnTo>
                    <a:lnTo>
                      <a:pt x="28118" y="10854"/>
                    </a:lnTo>
                    <a:lnTo>
                      <a:pt x="27655" y="11008"/>
                    </a:lnTo>
                    <a:lnTo>
                      <a:pt x="27211" y="11201"/>
                    </a:lnTo>
                    <a:lnTo>
                      <a:pt x="26766" y="11414"/>
                    </a:lnTo>
                    <a:lnTo>
                      <a:pt x="26361" y="11665"/>
                    </a:lnTo>
                    <a:lnTo>
                      <a:pt x="25975" y="11955"/>
                    </a:lnTo>
                    <a:lnTo>
                      <a:pt x="25588" y="12283"/>
                    </a:lnTo>
                    <a:lnTo>
                      <a:pt x="25221" y="12650"/>
                    </a:lnTo>
                    <a:lnTo>
                      <a:pt x="25028" y="12862"/>
                    </a:lnTo>
                    <a:lnTo>
                      <a:pt x="24855" y="13075"/>
                    </a:lnTo>
                    <a:lnTo>
                      <a:pt x="24700" y="13306"/>
                    </a:lnTo>
                    <a:lnTo>
                      <a:pt x="24546" y="13538"/>
                    </a:lnTo>
                    <a:lnTo>
                      <a:pt x="24410" y="13770"/>
                    </a:lnTo>
                    <a:lnTo>
                      <a:pt x="24314" y="14002"/>
                    </a:lnTo>
                    <a:lnTo>
                      <a:pt x="24217" y="14253"/>
                    </a:lnTo>
                    <a:lnTo>
                      <a:pt x="24121" y="14484"/>
                    </a:lnTo>
                    <a:lnTo>
                      <a:pt x="24063" y="14735"/>
                    </a:lnTo>
                    <a:lnTo>
                      <a:pt x="24005" y="14986"/>
                    </a:lnTo>
                    <a:lnTo>
                      <a:pt x="23986" y="15237"/>
                    </a:lnTo>
                    <a:lnTo>
                      <a:pt x="23966" y="15508"/>
                    </a:lnTo>
                    <a:lnTo>
                      <a:pt x="23966" y="15759"/>
                    </a:lnTo>
                    <a:lnTo>
                      <a:pt x="23966" y="16029"/>
                    </a:lnTo>
                    <a:lnTo>
                      <a:pt x="24005" y="16300"/>
                    </a:lnTo>
                    <a:lnTo>
                      <a:pt x="24063" y="16570"/>
                    </a:lnTo>
                    <a:lnTo>
                      <a:pt x="25839" y="15469"/>
                    </a:lnTo>
                    <a:lnTo>
                      <a:pt x="27732" y="14214"/>
                    </a:lnTo>
                    <a:lnTo>
                      <a:pt x="29431" y="13055"/>
                    </a:lnTo>
                    <a:lnTo>
                      <a:pt x="30957" y="11993"/>
                    </a:lnTo>
                    <a:lnTo>
                      <a:pt x="32290" y="11047"/>
                    </a:lnTo>
                    <a:lnTo>
                      <a:pt x="31961" y="10931"/>
                    </a:lnTo>
                    <a:lnTo>
                      <a:pt x="31575" y="10854"/>
                    </a:lnTo>
                    <a:lnTo>
                      <a:pt x="31150" y="10776"/>
                    </a:lnTo>
                    <a:lnTo>
                      <a:pt x="30745" y="10719"/>
                    </a:lnTo>
                    <a:lnTo>
                      <a:pt x="30358" y="10661"/>
                    </a:lnTo>
                    <a:lnTo>
                      <a:pt x="29972" y="10641"/>
                    </a:lnTo>
                    <a:close/>
                    <a:moveTo>
                      <a:pt x="13326" y="10661"/>
                    </a:moveTo>
                    <a:lnTo>
                      <a:pt x="13036" y="10719"/>
                    </a:lnTo>
                    <a:lnTo>
                      <a:pt x="12727" y="10776"/>
                    </a:lnTo>
                    <a:lnTo>
                      <a:pt x="12457" y="10873"/>
                    </a:lnTo>
                    <a:lnTo>
                      <a:pt x="12186" y="10950"/>
                    </a:lnTo>
                    <a:lnTo>
                      <a:pt x="11916" y="11066"/>
                    </a:lnTo>
                    <a:lnTo>
                      <a:pt x="11684" y="11163"/>
                    </a:lnTo>
                    <a:lnTo>
                      <a:pt x="11433" y="11298"/>
                    </a:lnTo>
                    <a:lnTo>
                      <a:pt x="11221" y="11414"/>
                    </a:lnTo>
                    <a:lnTo>
                      <a:pt x="10989" y="11568"/>
                    </a:lnTo>
                    <a:lnTo>
                      <a:pt x="10796" y="11723"/>
                    </a:lnTo>
                    <a:lnTo>
                      <a:pt x="10603" y="11877"/>
                    </a:lnTo>
                    <a:lnTo>
                      <a:pt x="10429" y="12051"/>
                    </a:lnTo>
                    <a:lnTo>
                      <a:pt x="10255" y="12225"/>
                    </a:lnTo>
                    <a:lnTo>
                      <a:pt x="10101" y="12418"/>
                    </a:lnTo>
                    <a:lnTo>
                      <a:pt x="9946" y="12630"/>
                    </a:lnTo>
                    <a:lnTo>
                      <a:pt x="9811" y="12843"/>
                    </a:lnTo>
                    <a:lnTo>
                      <a:pt x="9560" y="13248"/>
                    </a:lnTo>
                    <a:lnTo>
                      <a:pt x="9367" y="13635"/>
                    </a:lnTo>
                    <a:lnTo>
                      <a:pt x="9193" y="14002"/>
                    </a:lnTo>
                    <a:lnTo>
                      <a:pt x="9058" y="14349"/>
                    </a:lnTo>
                    <a:lnTo>
                      <a:pt x="8981" y="14677"/>
                    </a:lnTo>
                    <a:lnTo>
                      <a:pt x="8923" y="14967"/>
                    </a:lnTo>
                    <a:lnTo>
                      <a:pt x="8903" y="15237"/>
                    </a:lnTo>
                    <a:lnTo>
                      <a:pt x="8942" y="15489"/>
                    </a:lnTo>
                    <a:lnTo>
                      <a:pt x="9019" y="15894"/>
                    </a:lnTo>
                    <a:lnTo>
                      <a:pt x="9135" y="16261"/>
                    </a:lnTo>
                    <a:lnTo>
                      <a:pt x="9290" y="16609"/>
                    </a:lnTo>
                    <a:lnTo>
                      <a:pt x="9444" y="16918"/>
                    </a:lnTo>
                    <a:lnTo>
                      <a:pt x="9637" y="17188"/>
                    </a:lnTo>
                    <a:lnTo>
                      <a:pt x="9850" y="17439"/>
                    </a:lnTo>
                    <a:lnTo>
                      <a:pt x="10101" y="17671"/>
                    </a:lnTo>
                    <a:lnTo>
                      <a:pt x="10371" y="17845"/>
                    </a:lnTo>
                    <a:lnTo>
                      <a:pt x="10680" y="18018"/>
                    </a:lnTo>
                    <a:lnTo>
                      <a:pt x="11008" y="18173"/>
                    </a:lnTo>
                    <a:lnTo>
                      <a:pt x="11356" y="18269"/>
                    </a:lnTo>
                    <a:lnTo>
                      <a:pt x="11742" y="18327"/>
                    </a:lnTo>
                    <a:lnTo>
                      <a:pt x="12148" y="18366"/>
                    </a:lnTo>
                    <a:lnTo>
                      <a:pt x="12592" y="18347"/>
                    </a:lnTo>
                    <a:lnTo>
                      <a:pt x="13036" y="18308"/>
                    </a:lnTo>
                    <a:lnTo>
                      <a:pt x="13519" y="18231"/>
                    </a:lnTo>
                    <a:lnTo>
                      <a:pt x="13886" y="18134"/>
                    </a:lnTo>
                    <a:lnTo>
                      <a:pt x="14253" y="18057"/>
                    </a:lnTo>
                    <a:lnTo>
                      <a:pt x="14581" y="17941"/>
                    </a:lnTo>
                    <a:lnTo>
                      <a:pt x="14909" y="17825"/>
                    </a:lnTo>
                    <a:lnTo>
                      <a:pt x="15237" y="17690"/>
                    </a:lnTo>
                    <a:lnTo>
                      <a:pt x="15527" y="17536"/>
                    </a:lnTo>
                    <a:lnTo>
                      <a:pt x="15817" y="17381"/>
                    </a:lnTo>
                    <a:lnTo>
                      <a:pt x="16106" y="17207"/>
                    </a:lnTo>
                    <a:lnTo>
                      <a:pt x="16358" y="17014"/>
                    </a:lnTo>
                    <a:lnTo>
                      <a:pt x="16609" y="16821"/>
                    </a:lnTo>
                    <a:lnTo>
                      <a:pt x="16840" y="16609"/>
                    </a:lnTo>
                    <a:lnTo>
                      <a:pt x="17072" y="16377"/>
                    </a:lnTo>
                    <a:lnTo>
                      <a:pt x="17284" y="16145"/>
                    </a:lnTo>
                    <a:lnTo>
                      <a:pt x="17478" y="15894"/>
                    </a:lnTo>
                    <a:lnTo>
                      <a:pt x="17651" y="15624"/>
                    </a:lnTo>
                    <a:lnTo>
                      <a:pt x="17825" y="15334"/>
                    </a:lnTo>
                    <a:lnTo>
                      <a:pt x="18038" y="14948"/>
                    </a:lnTo>
                    <a:lnTo>
                      <a:pt x="18211" y="14562"/>
                    </a:lnTo>
                    <a:lnTo>
                      <a:pt x="18347" y="14214"/>
                    </a:lnTo>
                    <a:lnTo>
                      <a:pt x="18462" y="13866"/>
                    </a:lnTo>
                    <a:lnTo>
                      <a:pt x="18520" y="13519"/>
                    </a:lnTo>
                    <a:lnTo>
                      <a:pt x="18559" y="13210"/>
                    </a:lnTo>
                    <a:lnTo>
                      <a:pt x="18559" y="12901"/>
                    </a:lnTo>
                    <a:lnTo>
                      <a:pt x="18520" y="12611"/>
                    </a:lnTo>
                    <a:lnTo>
                      <a:pt x="18462" y="12437"/>
                    </a:lnTo>
                    <a:lnTo>
                      <a:pt x="18385" y="12263"/>
                    </a:lnTo>
                    <a:lnTo>
                      <a:pt x="18269" y="12109"/>
                    </a:lnTo>
                    <a:lnTo>
                      <a:pt x="18115" y="11935"/>
                    </a:lnTo>
                    <a:lnTo>
                      <a:pt x="17922" y="11781"/>
                    </a:lnTo>
                    <a:lnTo>
                      <a:pt x="17709" y="11646"/>
                    </a:lnTo>
                    <a:lnTo>
                      <a:pt x="17458" y="11491"/>
                    </a:lnTo>
                    <a:lnTo>
                      <a:pt x="17169" y="11356"/>
                    </a:lnTo>
                    <a:lnTo>
                      <a:pt x="16705" y="11143"/>
                    </a:lnTo>
                    <a:lnTo>
                      <a:pt x="16261" y="10989"/>
                    </a:lnTo>
                    <a:lnTo>
                      <a:pt x="15836" y="10873"/>
                    </a:lnTo>
                    <a:lnTo>
                      <a:pt x="15411" y="10796"/>
                    </a:lnTo>
                    <a:lnTo>
                      <a:pt x="14793" y="10738"/>
                    </a:lnTo>
                    <a:lnTo>
                      <a:pt x="14253" y="10680"/>
                    </a:lnTo>
                    <a:lnTo>
                      <a:pt x="13770" y="10661"/>
                    </a:lnTo>
                    <a:close/>
                    <a:moveTo>
                      <a:pt x="3593" y="17458"/>
                    </a:moveTo>
                    <a:lnTo>
                      <a:pt x="3535" y="17478"/>
                    </a:lnTo>
                    <a:lnTo>
                      <a:pt x="3477" y="17497"/>
                    </a:lnTo>
                    <a:lnTo>
                      <a:pt x="3399" y="17555"/>
                    </a:lnTo>
                    <a:lnTo>
                      <a:pt x="3342" y="17613"/>
                    </a:lnTo>
                    <a:lnTo>
                      <a:pt x="3284" y="17709"/>
                    </a:lnTo>
                    <a:lnTo>
                      <a:pt x="3148" y="17941"/>
                    </a:lnTo>
                    <a:lnTo>
                      <a:pt x="2357" y="19428"/>
                    </a:lnTo>
                    <a:lnTo>
                      <a:pt x="1584" y="20896"/>
                    </a:lnTo>
                    <a:lnTo>
                      <a:pt x="850" y="22325"/>
                    </a:lnTo>
                    <a:lnTo>
                      <a:pt x="136" y="23735"/>
                    </a:lnTo>
                    <a:lnTo>
                      <a:pt x="78" y="23870"/>
                    </a:lnTo>
                    <a:lnTo>
                      <a:pt x="39" y="23986"/>
                    </a:lnTo>
                    <a:lnTo>
                      <a:pt x="1" y="24082"/>
                    </a:lnTo>
                    <a:lnTo>
                      <a:pt x="1" y="24179"/>
                    </a:lnTo>
                    <a:lnTo>
                      <a:pt x="1" y="24275"/>
                    </a:lnTo>
                    <a:lnTo>
                      <a:pt x="39" y="24353"/>
                    </a:lnTo>
                    <a:lnTo>
                      <a:pt x="78" y="24410"/>
                    </a:lnTo>
                    <a:lnTo>
                      <a:pt x="136" y="24468"/>
                    </a:lnTo>
                    <a:lnTo>
                      <a:pt x="290" y="24584"/>
                    </a:lnTo>
                    <a:lnTo>
                      <a:pt x="677" y="24546"/>
                    </a:lnTo>
                    <a:lnTo>
                      <a:pt x="1159" y="24468"/>
                    </a:lnTo>
                    <a:lnTo>
                      <a:pt x="1449" y="24410"/>
                    </a:lnTo>
                    <a:lnTo>
                      <a:pt x="1719" y="24333"/>
                    </a:lnTo>
                    <a:lnTo>
                      <a:pt x="1990" y="24256"/>
                    </a:lnTo>
                    <a:lnTo>
                      <a:pt x="2241" y="24159"/>
                    </a:lnTo>
                    <a:lnTo>
                      <a:pt x="2492" y="24044"/>
                    </a:lnTo>
                    <a:lnTo>
                      <a:pt x="2724" y="23947"/>
                    </a:lnTo>
                    <a:lnTo>
                      <a:pt x="2955" y="23812"/>
                    </a:lnTo>
                    <a:lnTo>
                      <a:pt x="3168" y="23677"/>
                    </a:lnTo>
                    <a:lnTo>
                      <a:pt x="3361" y="23522"/>
                    </a:lnTo>
                    <a:lnTo>
                      <a:pt x="3573" y="23368"/>
                    </a:lnTo>
                    <a:lnTo>
                      <a:pt x="3747" y="23213"/>
                    </a:lnTo>
                    <a:lnTo>
                      <a:pt x="3921" y="23020"/>
                    </a:lnTo>
                    <a:lnTo>
                      <a:pt x="4075" y="22846"/>
                    </a:lnTo>
                    <a:lnTo>
                      <a:pt x="4230" y="22634"/>
                    </a:lnTo>
                    <a:lnTo>
                      <a:pt x="4384" y="22421"/>
                    </a:lnTo>
                    <a:lnTo>
                      <a:pt x="4500" y="22209"/>
                    </a:lnTo>
                    <a:lnTo>
                      <a:pt x="4693" y="21861"/>
                    </a:lnTo>
                    <a:lnTo>
                      <a:pt x="4848" y="21533"/>
                    </a:lnTo>
                    <a:lnTo>
                      <a:pt x="4983" y="21185"/>
                    </a:lnTo>
                    <a:lnTo>
                      <a:pt x="5080" y="20876"/>
                    </a:lnTo>
                    <a:lnTo>
                      <a:pt x="5157" y="20567"/>
                    </a:lnTo>
                    <a:lnTo>
                      <a:pt x="5215" y="20258"/>
                    </a:lnTo>
                    <a:lnTo>
                      <a:pt x="5234" y="19950"/>
                    </a:lnTo>
                    <a:lnTo>
                      <a:pt x="5234" y="19660"/>
                    </a:lnTo>
                    <a:lnTo>
                      <a:pt x="5215" y="19389"/>
                    </a:lnTo>
                    <a:lnTo>
                      <a:pt x="5157" y="19138"/>
                    </a:lnTo>
                    <a:lnTo>
                      <a:pt x="5099" y="18887"/>
                    </a:lnTo>
                    <a:lnTo>
                      <a:pt x="5002" y="18675"/>
                    </a:lnTo>
                    <a:lnTo>
                      <a:pt x="4886" y="18463"/>
                    </a:lnTo>
                    <a:lnTo>
                      <a:pt x="4751" y="18289"/>
                    </a:lnTo>
                    <a:lnTo>
                      <a:pt x="4597" y="18115"/>
                    </a:lnTo>
                    <a:lnTo>
                      <a:pt x="4423" y="17960"/>
                    </a:lnTo>
                    <a:lnTo>
                      <a:pt x="4211" y="17806"/>
                    </a:lnTo>
                    <a:lnTo>
                      <a:pt x="4017" y="17671"/>
                    </a:lnTo>
                    <a:lnTo>
                      <a:pt x="3844" y="17555"/>
                    </a:lnTo>
                    <a:lnTo>
                      <a:pt x="3670" y="17478"/>
                    </a:lnTo>
                    <a:lnTo>
                      <a:pt x="3593" y="1745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6119;p54">
                <a:extLst>
                  <a:ext uri="{FF2B5EF4-FFF2-40B4-BE49-F238E27FC236}">
                    <a16:creationId xmlns:a16="http://schemas.microsoft.com/office/drawing/2014/main" id="{6404E3BF-E0DE-E004-AEC5-FD156B938B48}"/>
                  </a:ext>
                </a:extLst>
              </p:cNvPr>
              <p:cNvSpPr/>
              <p:nvPr/>
            </p:nvSpPr>
            <p:spPr>
              <a:xfrm>
                <a:off x="4703456" y="3754625"/>
                <a:ext cx="208100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8324" h="5929" fill="none" extrusionOk="0">
                    <a:moveTo>
                      <a:pt x="4616" y="116"/>
                    </a:moveTo>
                    <a:lnTo>
                      <a:pt x="4616" y="116"/>
                    </a:lnTo>
                    <a:lnTo>
                      <a:pt x="4152" y="213"/>
                    </a:lnTo>
                    <a:lnTo>
                      <a:pt x="3689" y="367"/>
                    </a:lnTo>
                    <a:lnTo>
                      <a:pt x="3245" y="560"/>
                    </a:lnTo>
                    <a:lnTo>
                      <a:pt x="2800" y="773"/>
                    </a:lnTo>
                    <a:lnTo>
                      <a:pt x="2395" y="1024"/>
                    </a:lnTo>
                    <a:lnTo>
                      <a:pt x="2009" y="1314"/>
                    </a:lnTo>
                    <a:lnTo>
                      <a:pt x="1622" y="1642"/>
                    </a:lnTo>
                    <a:lnTo>
                      <a:pt x="1255" y="2009"/>
                    </a:lnTo>
                    <a:lnTo>
                      <a:pt x="1255" y="2009"/>
                    </a:lnTo>
                    <a:lnTo>
                      <a:pt x="1062" y="2221"/>
                    </a:lnTo>
                    <a:lnTo>
                      <a:pt x="889" y="2434"/>
                    </a:lnTo>
                    <a:lnTo>
                      <a:pt x="734" y="2665"/>
                    </a:lnTo>
                    <a:lnTo>
                      <a:pt x="580" y="2897"/>
                    </a:lnTo>
                    <a:lnTo>
                      <a:pt x="444" y="3129"/>
                    </a:lnTo>
                    <a:lnTo>
                      <a:pt x="348" y="3361"/>
                    </a:lnTo>
                    <a:lnTo>
                      <a:pt x="251" y="3612"/>
                    </a:lnTo>
                    <a:lnTo>
                      <a:pt x="155" y="3843"/>
                    </a:lnTo>
                    <a:lnTo>
                      <a:pt x="97" y="4094"/>
                    </a:lnTo>
                    <a:lnTo>
                      <a:pt x="39" y="4345"/>
                    </a:lnTo>
                    <a:lnTo>
                      <a:pt x="20" y="4596"/>
                    </a:lnTo>
                    <a:lnTo>
                      <a:pt x="0" y="4867"/>
                    </a:lnTo>
                    <a:lnTo>
                      <a:pt x="0" y="5118"/>
                    </a:lnTo>
                    <a:lnTo>
                      <a:pt x="0" y="5388"/>
                    </a:lnTo>
                    <a:lnTo>
                      <a:pt x="39" y="5659"/>
                    </a:lnTo>
                    <a:lnTo>
                      <a:pt x="97" y="5929"/>
                    </a:lnTo>
                    <a:lnTo>
                      <a:pt x="97" y="5929"/>
                    </a:lnTo>
                    <a:lnTo>
                      <a:pt x="1873" y="4828"/>
                    </a:lnTo>
                    <a:lnTo>
                      <a:pt x="1873" y="4828"/>
                    </a:lnTo>
                    <a:lnTo>
                      <a:pt x="3766" y="3573"/>
                    </a:lnTo>
                    <a:lnTo>
                      <a:pt x="5465" y="2414"/>
                    </a:lnTo>
                    <a:lnTo>
                      <a:pt x="6991" y="1352"/>
                    </a:lnTo>
                    <a:lnTo>
                      <a:pt x="8324" y="406"/>
                    </a:lnTo>
                    <a:lnTo>
                      <a:pt x="8324" y="406"/>
                    </a:lnTo>
                    <a:lnTo>
                      <a:pt x="7995" y="290"/>
                    </a:lnTo>
                    <a:lnTo>
                      <a:pt x="7609" y="213"/>
                    </a:lnTo>
                    <a:lnTo>
                      <a:pt x="7609" y="213"/>
                    </a:lnTo>
                    <a:lnTo>
                      <a:pt x="7184" y="135"/>
                    </a:lnTo>
                    <a:lnTo>
                      <a:pt x="6779" y="78"/>
                    </a:lnTo>
                    <a:lnTo>
                      <a:pt x="6392" y="20"/>
                    </a:lnTo>
                    <a:lnTo>
                      <a:pt x="6006" y="0"/>
                    </a:lnTo>
                    <a:lnTo>
                      <a:pt x="5639" y="0"/>
                    </a:lnTo>
                    <a:lnTo>
                      <a:pt x="5292" y="20"/>
                    </a:lnTo>
                    <a:lnTo>
                      <a:pt x="4944" y="58"/>
                    </a:lnTo>
                    <a:lnTo>
                      <a:pt x="4616" y="1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6120;p54">
                <a:extLst>
                  <a:ext uri="{FF2B5EF4-FFF2-40B4-BE49-F238E27FC236}">
                    <a16:creationId xmlns:a16="http://schemas.microsoft.com/office/drawing/2014/main" id="{D9E6A0C8-D32C-3A20-026F-F8636B24D9F4}"/>
                  </a:ext>
                </a:extLst>
              </p:cNvPr>
              <p:cNvSpPr/>
              <p:nvPr/>
            </p:nvSpPr>
            <p:spPr>
              <a:xfrm>
                <a:off x="4104306" y="3925050"/>
                <a:ext cx="130875" cy="178175"/>
              </a:xfrm>
              <a:custGeom>
                <a:avLst/>
                <a:gdLst/>
                <a:ahLst/>
                <a:cxnLst/>
                <a:rect l="l" t="t" r="r" b="b"/>
                <a:pathLst>
                  <a:path w="5235" h="7127" fill="none" extrusionOk="0">
                    <a:moveTo>
                      <a:pt x="4423" y="502"/>
                    </a:moveTo>
                    <a:lnTo>
                      <a:pt x="4423" y="502"/>
                    </a:lnTo>
                    <a:lnTo>
                      <a:pt x="4211" y="348"/>
                    </a:lnTo>
                    <a:lnTo>
                      <a:pt x="4017" y="213"/>
                    </a:lnTo>
                    <a:lnTo>
                      <a:pt x="3844" y="97"/>
                    </a:lnTo>
                    <a:lnTo>
                      <a:pt x="3670" y="20"/>
                    </a:lnTo>
                    <a:lnTo>
                      <a:pt x="3670" y="20"/>
                    </a:lnTo>
                    <a:lnTo>
                      <a:pt x="3593" y="0"/>
                    </a:lnTo>
                    <a:lnTo>
                      <a:pt x="3535" y="20"/>
                    </a:lnTo>
                    <a:lnTo>
                      <a:pt x="3477" y="39"/>
                    </a:lnTo>
                    <a:lnTo>
                      <a:pt x="3399" y="97"/>
                    </a:lnTo>
                    <a:lnTo>
                      <a:pt x="3342" y="155"/>
                    </a:lnTo>
                    <a:lnTo>
                      <a:pt x="3284" y="251"/>
                    </a:lnTo>
                    <a:lnTo>
                      <a:pt x="3148" y="483"/>
                    </a:lnTo>
                    <a:lnTo>
                      <a:pt x="3148" y="483"/>
                    </a:lnTo>
                    <a:lnTo>
                      <a:pt x="2357" y="1970"/>
                    </a:lnTo>
                    <a:lnTo>
                      <a:pt x="1584" y="3438"/>
                    </a:lnTo>
                    <a:lnTo>
                      <a:pt x="850" y="4867"/>
                    </a:lnTo>
                    <a:lnTo>
                      <a:pt x="136" y="6277"/>
                    </a:lnTo>
                    <a:lnTo>
                      <a:pt x="136" y="6277"/>
                    </a:lnTo>
                    <a:lnTo>
                      <a:pt x="78" y="6412"/>
                    </a:lnTo>
                    <a:lnTo>
                      <a:pt x="39" y="6528"/>
                    </a:lnTo>
                    <a:lnTo>
                      <a:pt x="1" y="6624"/>
                    </a:lnTo>
                    <a:lnTo>
                      <a:pt x="1" y="6721"/>
                    </a:lnTo>
                    <a:lnTo>
                      <a:pt x="1" y="6817"/>
                    </a:lnTo>
                    <a:lnTo>
                      <a:pt x="39" y="6895"/>
                    </a:lnTo>
                    <a:lnTo>
                      <a:pt x="78" y="6952"/>
                    </a:lnTo>
                    <a:lnTo>
                      <a:pt x="136" y="7010"/>
                    </a:lnTo>
                    <a:lnTo>
                      <a:pt x="136" y="7010"/>
                    </a:lnTo>
                    <a:lnTo>
                      <a:pt x="290" y="7126"/>
                    </a:lnTo>
                    <a:lnTo>
                      <a:pt x="290" y="7126"/>
                    </a:lnTo>
                    <a:lnTo>
                      <a:pt x="677" y="7088"/>
                    </a:lnTo>
                    <a:lnTo>
                      <a:pt x="1159" y="7010"/>
                    </a:lnTo>
                    <a:lnTo>
                      <a:pt x="1159" y="7010"/>
                    </a:lnTo>
                    <a:lnTo>
                      <a:pt x="1449" y="6952"/>
                    </a:lnTo>
                    <a:lnTo>
                      <a:pt x="1719" y="6875"/>
                    </a:lnTo>
                    <a:lnTo>
                      <a:pt x="1990" y="6798"/>
                    </a:lnTo>
                    <a:lnTo>
                      <a:pt x="2241" y="6701"/>
                    </a:lnTo>
                    <a:lnTo>
                      <a:pt x="2492" y="6586"/>
                    </a:lnTo>
                    <a:lnTo>
                      <a:pt x="2724" y="6489"/>
                    </a:lnTo>
                    <a:lnTo>
                      <a:pt x="2955" y="6354"/>
                    </a:lnTo>
                    <a:lnTo>
                      <a:pt x="3168" y="6219"/>
                    </a:lnTo>
                    <a:lnTo>
                      <a:pt x="3361" y="6064"/>
                    </a:lnTo>
                    <a:lnTo>
                      <a:pt x="3573" y="5910"/>
                    </a:lnTo>
                    <a:lnTo>
                      <a:pt x="3747" y="5755"/>
                    </a:lnTo>
                    <a:lnTo>
                      <a:pt x="3921" y="5562"/>
                    </a:lnTo>
                    <a:lnTo>
                      <a:pt x="4075" y="5388"/>
                    </a:lnTo>
                    <a:lnTo>
                      <a:pt x="4230" y="5176"/>
                    </a:lnTo>
                    <a:lnTo>
                      <a:pt x="4384" y="4963"/>
                    </a:lnTo>
                    <a:lnTo>
                      <a:pt x="4500" y="4751"/>
                    </a:lnTo>
                    <a:lnTo>
                      <a:pt x="4500" y="4751"/>
                    </a:lnTo>
                    <a:lnTo>
                      <a:pt x="4693" y="4403"/>
                    </a:lnTo>
                    <a:lnTo>
                      <a:pt x="4848" y="4075"/>
                    </a:lnTo>
                    <a:lnTo>
                      <a:pt x="4983" y="3727"/>
                    </a:lnTo>
                    <a:lnTo>
                      <a:pt x="5080" y="3418"/>
                    </a:lnTo>
                    <a:lnTo>
                      <a:pt x="5157" y="3109"/>
                    </a:lnTo>
                    <a:lnTo>
                      <a:pt x="5215" y="2800"/>
                    </a:lnTo>
                    <a:lnTo>
                      <a:pt x="5234" y="2492"/>
                    </a:lnTo>
                    <a:lnTo>
                      <a:pt x="5234" y="2202"/>
                    </a:lnTo>
                    <a:lnTo>
                      <a:pt x="5234" y="2202"/>
                    </a:lnTo>
                    <a:lnTo>
                      <a:pt x="5215" y="1931"/>
                    </a:lnTo>
                    <a:lnTo>
                      <a:pt x="5157" y="1680"/>
                    </a:lnTo>
                    <a:lnTo>
                      <a:pt x="5099" y="1429"/>
                    </a:lnTo>
                    <a:lnTo>
                      <a:pt x="5002" y="1217"/>
                    </a:lnTo>
                    <a:lnTo>
                      <a:pt x="4886" y="1005"/>
                    </a:lnTo>
                    <a:lnTo>
                      <a:pt x="4751" y="831"/>
                    </a:lnTo>
                    <a:lnTo>
                      <a:pt x="4597" y="657"/>
                    </a:lnTo>
                    <a:lnTo>
                      <a:pt x="4423" y="50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6121;p54">
                <a:extLst>
                  <a:ext uri="{FF2B5EF4-FFF2-40B4-BE49-F238E27FC236}">
                    <a16:creationId xmlns:a16="http://schemas.microsoft.com/office/drawing/2014/main" id="{B0568BB2-7C1D-14FC-6C76-DAA3FD971570}"/>
                  </a:ext>
                </a:extLst>
              </p:cNvPr>
              <p:cNvSpPr/>
              <p:nvPr/>
            </p:nvSpPr>
            <p:spPr>
              <a:xfrm>
                <a:off x="4308056" y="3516125"/>
                <a:ext cx="119750" cy="155475"/>
              </a:xfrm>
              <a:custGeom>
                <a:avLst/>
                <a:gdLst/>
                <a:ahLst/>
                <a:cxnLst/>
                <a:rect l="l" t="t" r="r" b="b"/>
                <a:pathLst>
                  <a:path w="4790" h="6219" fill="none" extrusionOk="0">
                    <a:moveTo>
                      <a:pt x="4712" y="1681"/>
                    </a:moveTo>
                    <a:lnTo>
                      <a:pt x="4712" y="1681"/>
                    </a:lnTo>
                    <a:lnTo>
                      <a:pt x="4654" y="1429"/>
                    </a:lnTo>
                    <a:lnTo>
                      <a:pt x="4558" y="1198"/>
                    </a:lnTo>
                    <a:lnTo>
                      <a:pt x="4461" y="985"/>
                    </a:lnTo>
                    <a:lnTo>
                      <a:pt x="4326" y="792"/>
                    </a:lnTo>
                    <a:lnTo>
                      <a:pt x="4152" y="599"/>
                    </a:lnTo>
                    <a:lnTo>
                      <a:pt x="3978" y="445"/>
                    </a:lnTo>
                    <a:lnTo>
                      <a:pt x="3766" y="309"/>
                    </a:lnTo>
                    <a:lnTo>
                      <a:pt x="3515" y="174"/>
                    </a:lnTo>
                    <a:lnTo>
                      <a:pt x="3515" y="174"/>
                    </a:lnTo>
                    <a:lnTo>
                      <a:pt x="3341" y="116"/>
                    </a:lnTo>
                    <a:lnTo>
                      <a:pt x="3187" y="58"/>
                    </a:lnTo>
                    <a:lnTo>
                      <a:pt x="3032" y="20"/>
                    </a:lnTo>
                    <a:lnTo>
                      <a:pt x="2878" y="0"/>
                    </a:lnTo>
                    <a:lnTo>
                      <a:pt x="2742" y="0"/>
                    </a:lnTo>
                    <a:lnTo>
                      <a:pt x="2607" y="20"/>
                    </a:lnTo>
                    <a:lnTo>
                      <a:pt x="2491" y="58"/>
                    </a:lnTo>
                    <a:lnTo>
                      <a:pt x="2375" y="97"/>
                    </a:lnTo>
                    <a:lnTo>
                      <a:pt x="2375" y="97"/>
                    </a:lnTo>
                    <a:lnTo>
                      <a:pt x="2279" y="155"/>
                    </a:lnTo>
                    <a:lnTo>
                      <a:pt x="2182" y="232"/>
                    </a:lnTo>
                    <a:lnTo>
                      <a:pt x="2105" y="309"/>
                    </a:lnTo>
                    <a:lnTo>
                      <a:pt x="2028" y="406"/>
                    </a:lnTo>
                    <a:lnTo>
                      <a:pt x="2028" y="406"/>
                    </a:lnTo>
                    <a:lnTo>
                      <a:pt x="1526" y="1681"/>
                    </a:lnTo>
                    <a:lnTo>
                      <a:pt x="1526" y="1681"/>
                    </a:lnTo>
                    <a:lnTo>
                      <a:pt x="425" y="4326"/>
                    </a:lnTo>
                    <a:lnTo>
                      <a:pt x="425" y="4326"/>
                    </a:lnTo>
                    <a:lnTo>
                      <a:pt x="251" y="4770"/>
                    </a:lnTo>
                    <a:lnTo>
                      <a:pt x="135" y="5137"/>
                    </a:lnTo>
                    <a:lnTo>
                      <a:pt x="39" y="5466"/>
                    </a:lnTo>
                    <a:lnTo>
                      <a:pt x="0" y="5717"/>
                    </a:lnTo>
                    <a:lnTo>
                      <a:pt x="0" y="5929"/>
                    </a:lnTo>
                    <a:lnTo>
                      <a:pt x="0" y="6006"/>
                    </a:lnTo>
                    <a:lnTo>
                      <a:pt x="19" y="6084"/>
                    </a:lnTo>
                    <a:lnTo>
                      <a:pt x="58" y="6122"/>
                    </a:lnTo>
                    <a:lnTo>
                      <a:pt x="97" y="6161"/>
                    </a:lnTo>
                    <a:lnTo>
                      <a:pt x="155" y="6199"/>
                    </a:lnTo>
                    <a:lnTo>
                      <a:pt x="213" y="6199"/>
                    </a:lnTo>
                    <a:lnTo>
                      <a:pt x="213" y="6199"/>
                    </a:lnTo>
                    <a:lnTo>
                      <a:pt x="251" y="6219"/>
                    </a:lnTo>
                    <a:lnTo>
                      <a:pt x="251" y="6219"/>
                    </a:lnTo>
                    <a:lnTo>
                      <a:pt x="715" y="6180"/>
                    </a:lnTo>
                    <a:lnTo>
                      <a:pt x="1120" y="6122"/>
                    </a:lnTo>
                    <a:lnTo>
                      <a:pt x="1120" y="6122"/>
                    </a:lnTo>
                    <a:lnTo>
                      <a:pt x="1622" y="6006"/>
                    </a:lnTo>
                    <a:lnTo>
                      <a:pt x="2086" y="5852"/>
                    </a:lnTo>
                    <a:lnTo>
                      <a:pt x="2530" y="5678"/>
                    </a:lnTo>
                    <a:lnTo>
                      <a:pt x="2916" y="5466"/>
                    </a:lnTo>
                    <a:lnTo>
                      <a:pt x="3283" y="5215"/>
                    </a:lnTo>
                    <a:lnTo>
                      <a:pt x="3438" y="5079"/>
                    </a:lnTo>
                    <a:lnTo>
                      <a:pt x="3611" y="4944"/>
                    </a:lnTo>
                    <a:lnTo>
                      <a:pt x="3747" y="4790"/>
                    </a:lnTo>
                    <a:lnTo>
                      <a:pt x="3901" y="4635"/>
                    </a:lnTo>
                    <a:lnTo>
                      <a:pt x="4017" y="4481"/>
                    </a:lnTo>
                    <a:lnTo>
                      <a:pt x="4152" y="4307"/>
                    </a:lnTo>
                    <a:lnTo>
                      <a:pt x="4152" y="4307"/>
                    </a:lnTo>
                    <a:lnTo>
                      <a:pt x="4345" y="3998"/>
                    </a:lnTo>
                    <a:lnTo>
                      <a:pt x="4500" y="3689"/>
                    </a:lnTo>
                    <a:lnTo>
                      <a:pt x="4635" y="3361"/>
                    </a:lnTo>
                    <a:lnTo>
                      <a:pt x="4712" y="3032"/>
                    </a:lnTo>
                    <a:lnTo>
                      <a:pt x="4770" y="2704"/>
                    </a:lnTo>
                    <a:lnTo>
                      <a:pt x="4789" y="2376"/>
                    </a:lnTo>
                    <a:lnTo>
                      <a:pt x="4770" y="2028"/>
                    </a:lnTo>
                    <a:lnTo>
                      <a:pt x="4712" y="168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6122;p54">
                <a:extLst>
                  <a:ext uri="{FF2B5EF4-FFF2-40B4-BE49-F238E27FC236}">
                    <a16:creationId xmlns:a16="http://schemas.microsoft.com/office/drawing/2014/main" id="{AF677CEF-94D1-9527-AC46-3768F850AC97}"/>
                  </a:ext>
                </a:extLst>
              </p:cNvPr>
              <p:cNvSpPr/>
              <p:nvPr/>
            </p:nvSpPr>
            <p:spPr>
              <a:xfrm>
                <a:off x="4326881" y="3755100"/>
                <a:ext cx="241425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7706" fill="none" extrusionOk="0">
                    <a:moveTo>
                      <a:pt x="908" y="2183"/>
                    </a:moveTo>
                    <a:lnTo>
                      <a:pt x="908" y="2183"/>
                    </a:lnTo>
                    <a:lnTo>
                      <a:pt x="657" y="2588"/>
                    </a:lnTo>
                    <a:lnTo>
                      <a:pt x="464" y="2975"/>
                    </a:lnTo>
                    <a:lnTo>
                      <a:pt x="290" y="3342"/>
                    </a:lnTo>
                    <a:lnTo>
                      <a:pt x="155" y="3689"/>
                    </a:lnTo>
                    <a:lnTo>
                      <a:pt x="78" y="4017"/>
                    </a:lnTo>
                    <a:lnTo>
                      <a:pt x="20" y="4307"/>
                    </a:lnTo>
                    <a:lnTo>
                      <a:pt x="0" y="4577"/>
                    </a:lnTo>
                    <a:lnTo>
                      <a:pt x="39" y="4829"/>
                    </a:lnTo>
                    <a:lnTo>
                      <a:pt x="39" y="4829"/>
                    </a:lnTo>
                    <a:lnTo>
                      <a:pt x="116" y="5234"/>
                    </a:lnTo>
                    <a:lnTo>
                      <a:pt x="232" y="5601"/>
                    </a:lnTo>
                    <a:lnTo>
                      <a:pt x="387" y="5949"/>
                    </a:lnTo>
                    <a:lnTo>
                      <a:pt x="541" y="6258"/>
                    </a:lnTo>
                    <a:lnTo>
                      <a:pt x="734" y="6528"/>
                    </a:lnTo>
                    <a:lnTo>
                      <a:pt x="947" y="6779"/>
                    </a:lnTo>
                    <a:lnTo>
                      <a:pt x="1198" y="7011"/>
                    </a:lnTo>
                    <a:lnTo>
                      <a:pt x="1468" y="7185"/>
                    </a:lnTo>
                    <a:lnTo>
                      <a:pt x="1468" y="7185"/>
                    </a:lnTo>
                    <a:lnTo>
                      <a:pt x="1777" y="7358"/>
                    </a:lnTo>
                    <a:lnTo>
                      <a:pt x="2105" y="7513"/>
                    </a:lnTo>
                    <a:lnTo>
                      <a:pt x="2453" y="7609"/>
                    </a:lnTo>
                    <a:lnTo>
                      <a:pt x="2839" y="7667"/>
                    </a:lnTo>
                    <a:lnTo>
                      <a:pt x="3245" y="7706"/>
                    </a:lnTo>
                    <a:lnTo>
                      <a:pt x="3689" y="7687"/>
                    </a:lnTo>
                    <a:lnTo>
                      <a:pt x="4133" y="7648"/>
                    </a:lnTo>
                    <a:lnTo>
                      <a:pt x="4616" y="7571"/>
                    </a:lnTo>
                    <a:lnTo>
                      <a:pt x="4616" y="7571"/>
                    </a:lnTo>
                    <a:lnTo>
                      <a:pt x="4983" y="7474"/>
                    </a:lnTo>
                    <a:lnTo>
                      <a:pt x="5350" y="7397"/>
                    </a:lnTo>
                    <a:lnTo>
                      <a:pt x="5678" y="7281"/>
                    </a:lnTo>
                    <a:lnTo>
                      <a:pt x="6006" y="7165"/>
                    </a:lnTo>
                    <a:lnTo>
                      <a:pt x="6334" y="7030"/>
                    </a:lnTo>
                    <a:lnTo>
                      <a:pt x="6624" y="6876"/>
                    </a:lnTo>
                    <a:lnTo>
                      <a:pt x="6914" y="6721"/>
                    </a:lnTo>
                    <a:lnTo>
                      <a:pt x="7203" y="6547"/>
                    </a:lnTo>
                    <a:lnTo>
                      <a:pt x="7455" y="6354"/>
                    </a:lnTo>
                    <a:lnTo>
                      <a:pt x="7706" y="6161"/>
                    </a:lnTo>
                    <a:lnTo>
                      <a:pt x="7937" y="5949"/>
                    </a:lnTo>
                    <a:lnTo>
                      <a:pt x="8169" y="5717"/>
                    </a:lnTo>
                    <a:lnTo>
                      <a:pt x="8381" y="5485"/>
                    </a:lnTo>
                    <a:lnTo>
                      <a:pt x="8575" y="5234"/>
                    </a:lnTo>
                    <a:lnTo>
                      <a:pt x="8748" y="4964"/>
                    </a:lnTo>
                    <a:lnTo>
                      <a:pt x="8922" y="4674"/>
                    </a:lnTo>
                    <a:lnTo>
                      <a:pt x="8922" y="4674"/>
                    </a:lnTo>
                    <a:lnTo>
                      <a:pt x="9135" y="4288"/>
                    </a:lnTo>
                    <a:lnTo>
                      <a:pt x="9308" y="3902"/>
                    </a:lnTo>
                    <a:lnTo>
                      <a:pt x="9444" y="3554"/>
                    </a:lnTo>
                    <a:lnTo>
                      <a:pt x="9559" y="3206"/>
                    </a:lnTo>
                    <a:lnTo>
                      <a:pt x="9617" y="2859"/>
                    </a:lnTo>
                    <a:lnTo>
                      <a:pt x="9656" y="2550"/>
                    </a:lnTo>
                    <a:lnTo>
                      <a:pt x="9656" y="2241"/>
                    </a:lnTo>
                    <a:lnTo>
                      <a:pt x="9617" y="1951"/>
                    </a:lnTo>
                    <a:lnTo>
                      <a:pt x="9617" y="1951"/>
                    </a:lnTo>
                    <a:lnTo>
                      <a:pt x="9559" y="1777"/>
                    </a:lnTo>
                    <a:lnTo>
                      <a:pt x="9482" y="1603"/>
                    </a:lnTo>
                    <a:lnTo>
                      <a:pt x="9366" y="1449"/>
                    </a:lnTo>
                    <a:lnTo>
                      <a:pt x="9212" y="1275"/>
                    </a:lnTo>
                    <a:lnTo>
                      <a:pt x="9019" y="1121"/>
                    </a:lnTo>
                    <a:lnTo>
                      <a:pt x="8806" y="986"/>
                    </a:lnTo>
                    <a:lnTo>
                      <a:pt x="8555" y="831"/>
                    </a:lnTo>
                    <a:lnTo>
                      <a:pt x="8266" y="696"/>
                    </a:lnTo>
                    <a:lnTo>
                      <a:pt x="8266" y="696"/>
                    </a:lnTo>
                    <a:lnTo>
                      <a:pt x="7802" y="483"/>
                    </a:lnTo>
                    <a:lnTo>
                      <a:pt x="7358" y="329"/>
                    </a:lnTo>
                    <a:lnTo>
                      <a:pt x="6933" y="213"/>
                    </a:lnTo>
                    <a:lnTo>
                      <a:pt x="6508" y="136"/>
                    </a:lnTo>
                    <a:lnTo>
                      <a:pt x="6508" y="136"/>
                    </a:lnTo>
                    <a:lnTo>
                      <a:pt x="5890" y="78"/>
                    </a:lnTo>
                    <a:lnTo>
                      <a:pt x="5350" y="20"/>
                    </a:lnTo>
                    <a:lnTo>
                      <a:pt x="4867" y="1"/>
                    </a:lnTo>
                    <a:lnTo>
                      <a:pt x="4423" y="1"/>
                    </a:lnTo>
                    <a:lnTo>
                      <a:pt x="4423" y="1"/>
                    </a:lnTo>
                    <a:lnTo>
                      <a:pt x="4133" y="59"/>
                    </a:lnTo>
                    <a:lnTo>
                      <a:pt x="3824" y="116"/>
                    </a:lnTo>
                    <a:lnTo>
                      <a:pt x="3554" y="213"/>
                    </a:lnTo>
                    <a:lnTo>
                      <a:pt x="3283" y="290"/>
                    </a:lnTo>
                    <a:lnTo>
                      <a:pt x="3013" y="406"/>
                    </a:lnTo>
                    <a:lnTo>
                      <a:pt x="2781" y="503"/>
                    </a:lnTo>
                    <a:lnTo>
                      <a:pt x="2530" y="638"/>
                    </a:lnTo>
                    <a:lnTo>
                      <a:pt x="2318" y="754"/>
                    </a:lnTo>
                    <a:lnTo>
                      <a:pt x="2086" y="908"/>
                    </a:lnTo>
                    <a:lnTo>
                      <a:pt x="1893" y="1063"/>
                    </a:lnTo>
                    <a:lnTo>
                      <a:pt x="1700" y="1217"/>
                    </a:lnTo>
                    <a:lnTo>
                      <a:pt x="1526" y="1391"/>
                    </a:lnTo>
                    <a:lnTo>
                      <a:pt x="1352" y="1565"/>
                    </a:lnTo>
                    <a:lnTo>
                      <a:pt x="1198" y="1758"/>
                    </a:lnTo>
                    <a:lnTo>
                      <a:pt x="1043" y="1970"/>
                    </a:lnTo>
                    <a:lnTo>
                      <a:pt x="908" y="218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6123;p54">
                <a:extLst>
                  <a:ext uri="{FF2B5EF4-FFF2-40B4-BE49-F238E27FC236}">
                    <a16:creationId xmlns:a16="http://schemas.microsoft.com/office/drawing/2014/main" id="{04C430CD-FD2E-0853-3CC4-FC00EFBDFFA3}"/>
                  </a:ext>
                </a:extLst>
              </p:cNvPr>
              <p:cNvSpPr/>
              <p:nvPr/>
            </p:nvSpPr>
            <p:spPr>
              <a:xfrm>
                <a:off x="4532531" y="3488600"/>
                <a:ext cx="20957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5370" fill="none" extrusionOk="0">
                    <a:moveTo>
                      <a:pt x="445" y="1"/>
                    </a:moveTo>
                    <a:lnTo>
                      <a:pt x="445" y="1"/>
                    </a:lnTo>
                    <a:lnTo>
                      <a:pt x="291" y="252"/>
                    </a:lnTo>
                    <a:lnTo>
                      <a:pt x="155" y="522"/>
                    </a:lnTo>
                    <a:lnTo>
                      <a:pt x="78" y="773"/>
                    </a:lnTo>
                    <a:lnTo>
                      <a:pt x="20" y="1024"/>
                    </a:lnTo>
                    <a:lnTo>
                      <a:pt x="20" y="1024"/>
                    </a:lnTo>
                    <a:lnTo>
                      <a:pt x="1" y="1372"/>
                    </a:lnTo>
                    <a:lnTo>
                      <a:pt x="1" y="1739"/>
                    </a:lnTo>
                    <a:lnTo>
                      <a:pt x="40" y="2125"/>
                    </a:lnTo>
                    <a:lnTo>
                      <a:pt x="98" y="2550"/>
                    </a:lnTo>
                    <a:lnTo>
                      <a:pt x="98" y="2550"/>
                    </a:lnTo>
                    <a:lnTo>
                      <a:pt x="155" y="2762"/>
                    </a:lnTo>
                    <a:lnTo>
                      <a:pt x="213" y="2955"/>
                    </a:lnTo>
                    <a:lnTo>
                      <a:pt x="291" y="3148"/>
                    </a:lnTo>
                    <a:lnTo>
                      <a:pt x="368" y="3322"/>
                    </a:lnTo>
                    <a:lnTo>
                      <a:pt x="464" y="3515"/>
                    </a:lnTo>
                    <a:lnTo>
                      <a:pt x="580" y="3670"/>
                    </a:lnTo>
                    <a:lnTo>
                      <a:pt x="696" y="3844"/>
                    </a:lnTo>
                    <a:lnTo>
                      <a:pt x="831" y="3998"/>
                    </a:lnTo>
                    <a:lnTo>
                      <a:pt x="986" y="4133"/>
                    </a:lnTo>
                    <a:lnTo>
                      <a:pt x="1140" y="4268"/>
                    </a:lnTo>
                    <a:lnTo>
                      <a:pt x="1314" y="4404"/>
                    </a:lnTo>
                    <a:lnTo>
                      <a:pt x="1488" y="4539"/>
                    </a:lnTo>
                    <a:lnTo>
                      <a:pt x="1681" y="4655"/>
                    </a:lnTo>
                    <a:lnTo>
                      <a:pt x="1894" y="4751"/>
                    </a:lnTo>
                    <a:lnTo>
                      <a:pt x="2106" y="4867"/>
                    </a:lnTo>
                    <a:lnTo>
                      <a:pt x="2338" y="4944"/>
                    </a:lnTo>
                    <a:lnTo>
                      <a:pt x="2338" y="4944"/>
                    </a:lnTo>
                    <a:lnTo>
                      <a:pt x="2724" y="5080"/>
                    </a:lnTo>
                    <a:lnTo>
                      <a:pt x="3110" y="5195"/>
                    </a:lnTo>
                    <a:lnTo>
                      <a:pt x="3477" y="5273"/>
                    </a:lnTo>
                    <a:lnTo>
                      <a:pt x="3825" y="5331"/>
                    </a:lnTo>
                    <a:lnTo>
                      <a:pt x="4192" y="5350"/>
                    </a:lnTo>
                    <a:lnTo>
                      <a:pt x="4539" y="5369"/>
                    </a:lnTo>
                    <a:lnTo>
                      <a:pt x="4887" y="5331"/>
                    </a:lnTo>
                    <a:lnTo>
                      <a:pt x="5215" y="5273"/>
                    </a:lnTo>
                    <a:lnTo>
                      <a:pt x="5215" y="5273"/>
                    </a:lnTo>
                    <a:lnTo>
                      <a:pt x="5621" y="5195"/>
                    </a:lnTo>
                    <a:lnTo>
                      <a:pt x="6007" y="5080"/>
                    </a:lnTo>
                    <a:lnTo>
                      <a:pt x="6354" y="4925"/>
                    </a:lnTo>
                    <a:lnTo>
                      <a:pt x="6683" y="4771"/>
                    </a:lnTo>
                    <a:lnTo>
                      <a:pt x="6992" y="4577"/>
                    </a:lnTo>
                    <a:lnTo>
                      <a:pt x="7281" y="4365"/>
                    </a:lnTo>
                    <a:lnTo>
                      <a:pt x="7552" y="4114"/>
                    </a:lnTo>
                    <a:lnTo>
                      <a:pt x="7803" y="3863"/>
                    </a:lnTo>
                    <a:lnTo>
                      <a:pt x="7803" y="3863"/>
                    </a:lnTo>
                    <a:lnTo>
                      <a:pt x="7977" y="3631"/>
                    </a:lnTo>
                    <a:lnTo>
                      <a:pt x="8131" y="3419"/>
                    </a:lnTo>
                    <a:lnTo>
                      <a:pt x="8266" y="3206"/>
                    </a:lnTo>
                    <a:lnTo>
                      <a:pt x="8382" y="2994"/>
                    </a:lnTo>
                    <a:lnTo>
                      <a:pt x="8382" y="2994"/>
                    </a:lnTo>
                    <a:lnTo>
                      <a:pt x="7281" y="2511"/>
                    </a:lnTo>
                    <a:lnTo>
                      <a:pt x="6219" y="2048"/>
                    </a:lnTo>
                    <a:lnTo>
                      <a:pt x="5196" y="1623"/>
                    </a:lnTo>
                    <a:lnTo>
                      <a:pt x="4192" y="1237"/>
                    </a:lnTo>
                    <a:lnTo>
                      <a:pt x="3207" y="889"/>
                    </a:lnTo>
                    <a:lnTo>
                      <a:pt x="2260" y="561"/>
                    </a:lnTo>
                    <a:lnTo>
                      <a:pt x="1333" y="252"/>
                    </a:lnTo>
                    <a:lnTo>
                      <a:pt x="445" y="1"/>
                    </a:lnTo>
                    <a:lnTo>
                      <a:pt x="4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6124;p54">
                <a:extLst>
                  <a:ext uri="{FF2B5EF4-FFF2-40B4-BE49-F238E27FC236}">
                    <a16:creationId xmlns:a16="http://schemas.microsoft.com/office/drawing/2014/main" id="{8000C125-1926-DE03-DBD2-8F1EF30DE7FF}"/>
                  </a:ext>
                </a:extLst>
              </p:cNvPr>
              <p:cNvSpPr/>
              <p:nvPr/>
            </p:nvSpPr>
            <p:spPr>
              <a:xfrm>
                <a:off x="4036231" y="3606400"/>
                <a:ext cx="1082450" cy="674475"/>
              </a:xfrm>
              <a:custGeom>
                <a:avLst/>
                <a:gdLst/>
                <a:ahLst/>
                <a:cxnLst/>
                <a:rect l="l" t="t" r="r" b="b"/>
                <a:pathLst>
                  <a:path w="43298" h="26979" extrusionOk="0">
                    <a:moveTo>
                      <a:pt x="41134" y="1"/>
                    </a:moveTo>
                    <a:lnTo>
                      <a:pt x="40787" y="59"/>
                    </a:lnTo>
                    <a:lnTo>
                      <a:pt x="40497" y="97"/>
                    </a:lnTo>
                    <a:lnTo>
                      <a:pt x="40207" y="174"/>
                    </a:lnTo>
                    <a:lnTo>
                      <a:pt x="39956" y="252"/>
                    </a:lnTo>
                    <a:lnTo>
                      <a:pt x="39744" y="348"/>
                    </a:lnTo>
                    <a:lnTo>
                      <a:pt x="39551" y="464"/>
                    </a:lnTo>
                    <a:lnTo>
                      <a:pt x="39377" y="580"/>
                    </a:lnTo>
                    <a:lnTo>
                      <a:pt x="39222" y="715"/>
                    </a:lnTo>
                    <a:lnTo>
                      <a:pt x="39087" y="889"/>
                    </a:lnTo>
                    <a:lnTo>
                      <a:pt x="38933" y="1140"/>
                    </a:lnTo>
                    <a:lnTo>
                      <a:pt x="38778" y="1468"/>
                    </a:lnTo>
                    <a:lnTo>
                      <a:pt x="38643" y="1835"/>
                    </a:lnTo>
                    <a:lnTo>
                      <a:pt x="38489" y="2241"/>
                    </a:lnTo>
                    <a:lnTo>
                      <a:pt x="38411" y="2550"/>
                    </a:lnTo>
                    <a:lnTo>
                      <a:pt x="38373" y="2820"/>
                    </a:lnTo>
                    <a:lnTo>
                      <a:pt x="38373" y="2936"/>
                    </a:lnTo>
                    <a:lnTo>
                      <a:pt x="38392" y="3033"/>
                    </a:lnTo>
                    <a:lnTo>
                      <a:pt x="38489" y="3361"/>
                    </a:lnTo>
                    <a:lnTo>
                      <a:pt x="38295" y="3573"/>
                    </a:lnTo>
                    <a:lnTo>
                      <a:pt x="38064" y="3824"/>
                    </a:lnTo>
                    <a:lnTo>
                      <a:pt x="37986" y="3940"/>
                    </a:lnTo>
                    <a:lnTo>
                      <a:pt x="37909" y="4056"/>
                    </a:lnTo>
                    <a:lnTo>
                      <a:pt x="37871" y="4172"/>
                    </a:lnTo>
                    <a:lnTo>
                      <a:pt x="37851" y="4288"/>
                    </a:lnTo>
                    <a:lnTo>
                      <a:pt x="37871" y="4423"/>
                    </a:lnTo>
                    <a:lnTo>
                      <a:pt x="37890" y="4539"/>
                    </a:lnTo>
                    <a:lnTo>
                      <a:pt x="37948" y="4655"/>
                    </a:lnTo>
                    <a:lnTo>
                      <a:pt x="38025" y="4771"/>
                    </a:lnTo>
                    <a:lnTo>
                      <a:pt x="38160" y="5002"/>
                    </a:lnTo>
                    <a:lnTo>
                      <a:pt x="38276" y="5234"/>
                    </a:lnTo>
                    <a:lnTo>
                      <a:pt x="38373" y="5485"/>
                    </a:lnTo>
                    <a:lnTo>
                      <a:pt x="38431" y="5698"/>
                    </a:lnTo>
                    <a:lnTo>
                      <a:pt x="38450" y="5871"/>
                    </a:lnTo>
                    <a:lnTo>
                      <a:pt x="38450" y="6007"/>
                    </a:lnTo>
                    <a:lnTo>
                      <a:pt x="38450" y="6142"/>
                    </a:lnTo>
                    <a:lnTo>
                      <a:pt x="38411" y="6238"/>
                    </a:lnTo>
                    <a:lnTo>
                      <a:pt x="38353" y="6335"/>
                    </a:lnTo>
                    <a:lnTo>
                      <a:pt x="38295" y="6412"/>
                    </a:lnTo>
                    <a:lnTo>
                      <a:pt x="38199" y="6470"/>
                    </a:lnTo>
                    <a:lnTo>
                      <a:pt x="38083" y="6509"/>
                    </a:lnTo>
                    <a:lnTo>
                      <a:pt x="37948" y="6509"/>
                    </a:lnTo>
                    <a:lnTo>
                      <a:pt x="37813" y="6489"/>
                    </a:lnTo>
                    <a:lnTo>
                      <a:pt x="37581" y="6354"/>
                    </a:lnTo>
                    <a:lnTo>
                      <a:pt x="37214" y="6103"/>
                    </a:lnTo>
                    <a:lnTo>
                      <a:pt x="36924" y="5852"/>
                    </a:lnTo>
                    <a:lnTo>
                      <a:pt x="36693" y="5678"/>
                    </a:lnTo>
                    <a:lnTo>
                      <a:pt x="36615" y="5640"/>
                    </a:lnTo>
                    <a:lnTo>
                      <a:pt x="36519" y="5601"/>
                    </a:lnTo>
                    <a:lnTo>
                      <a:pt x="36422" y="5582"/>
                    </a:lnTo>
                    <a:lnTo>
                      <a:pt x="36326" y="5562"/>
                    </a:lnTo>
                    <a:lnTo>
                      <a:pt x="36229" y="5582"/>
                    </a:lnTo>
                    <a:lnTo>
                      <a:pt x="36133" y="5582"/>
                    </a:lnTo>
                    <a:lnTo>
                      <a:pt x="35901" y="5659"/>
                    </a:lnTo>
                    <a:lnTo>
                      <a:pt x="35013" y="6335"/>
                    </a:lnTo>
                    <a:lnTo>
                      <a:pt x="33680" y="7281"/>
                    </a:lnTo>
                    <a:lnTo>
                      <a:pt x="32154" y="8343"/>
                    </a:lnTo>
                    <a:lnTo>
                      <a:pt x="30455" y="9502"/>
                    </a:lnTo>
                    <a:lnTo>
                      <a:pt x="28562" y="10757"/>
                    </a:lnTo>
                    <a:lnTo>
                      <a:pt x="26786" y="11858"/>
                    </a:lnTo>
                    <a:lnTo>
                      <a:pt x="25473" y="12650"/>
                    </a:lnTo>
                    <a:lnTo>
                      <a:pt x="24082" y="13461"/>
                    </a:lnTo>
                    <a:lnTo>
                      <a:pt x="23136" y="14002"/>
                    </a:lnTo>
                    <a:lnTo>
                      <a:pt x="22132" y="14542"/>
                    </a:lnTo>
                    <a:lnTo>
                      <a:pt x="18887" y="16338"/>
                    </a:lnTo>
                    <a:lnTo>
                      <a:pt x="18617" y="16473"/>
                    </a:lnTo>
                    <a:lnTo>
                      <a:pt x="18385" y="16628"/>
                    </a:lnTo>
                    <a:lnTo>
                      <a:pt x="18192" y="16802"/>
                    </a:lnTo>
                    <a:lnTo>
                      <a:pt x="18038" y="16976"/>
                    </a:lnTo>
                    <a:lnTo>
                      <a:pt x="17922" y="17149"/>
                    </a:lnTo>
                    <a:lnTo>
                      <a:pt x="17864" y="17342"/>
                    </a:lnTo>
                    <a:lnTo>
                      <a:pt x="17845" y="17536"/>
                    </a:lnTo>
                    <a:lnTo>
                      <a:pt x="17845" y="17748"/>
                    </a:lnTo>
                    <a:lnTo>
                      <a:pt x="17903" y="18134"/>
                    </a:lnTo>
                    <a:lnTo>
                      <a:pt x="17903" y="18269"/>
                    </a:lnTo>
                    <a:lnTo>
                      <a:pt x="17883" y="18405"/>
                    </a:lnTo>
                    <a:lnTo>
                      <a:pt x="17864" y="18501"/>
                    </a:lnTo>
                    <a:lnTo>
                      <a:pt x="17825" y="18578"/>
                    </a:lnTo>
                    <a:lnTo>
                      <a:pt x="17767" y="18617"/>
                    </a:lnTo>
                    <a:lnTo>
                      <a:pt x="17709" y="18656"/>
                    </a:lnTo>
                    <a:lnTo>
                      <a:pt x="17632" y="18656"/>
                    </a:lnTo>
                    <a:lnTo>
                      <a:pt x="17555" y="18636"/>
                    </a:lnTo>
                    <a:lnTo>
                      <a:pt x="17478" y="18598"/>
                    </a:lnTo>
                    <a:lnTo>
                      <a:pt x="17381" y="18540"/>
                    </a:lnTo>
                    <a:lnTo>
                      <a:pt x="17227" y="18385"/>
                    </a:lnTo>
                    <a:lnTo>
                      <a:pt x="17033" y="18173"/>
                    </a:lnTo>
                    <a:lnTo>
                      <a:pt x="16918" y="18076"/>
                    </a:lnTo>
                    <a:lnTo>
                      <a:pt x="16802" y="17980"/>
                    </a:lnTo>
                    <a:lnTo>
                      <a:pt x="16667" y="17922"/>
                    </a:lnTo>
                    <a:lnTo>
                      <a:pt x="16512" y="17883"/>
                    </a:lnTo>
                    <a:lnTo>
                      <a:pt x="16338" y="17883"/>
                    </a:lnTo>
                    <a:lnTo>
                      <a:pt x="16164" y="17903"/>
                    </a:lnTo>
                    <a:lnTo>
                      <a:pt x="15971" y="17941"/>
                    </a:lnTo>
                    <a:lnTo>
                      <a:pt x="15778" y="17999"/>
                    </a:lnTo>
                    <a:lnTo>
                      <a:pt x="12283" y="19795"/>
                    </a:lnTo>
                    <a:lnTo>
                      <a:pt x="8498" y="21707"/>
                    </a:lnTo>
                    <a:lnTo>
                      <a:pt x="4404" y="23735"/>
                    </a:lnTo>
                    <a:lnTo>
                      <a:pt x="1" y="25897"/>
                    </a:lnTo>
                    <a:lnTo>
                      <a:pt x="78" y="26071"/>
                    </a:lnTo>
                    <a:lnTo>
                      <a:pt x="175" y="26245"/>
                    </a:lnTo>
                    <a:lnTo>
                      <a:pt x="271" y="26400"/>
                    </a:lnTo>
                    <a:lnTo>
                      <a:pt x="387" y="26535"/>
                    </a:lnTo>
                    <a:lnTo>
                      <a:pt x="522" y="26670"/>
                    </a:lnTo>
                    <a:lnTo>
                      <a:pt x="657" y="26786"/>
                    </a:lnTo>
                    <a:lnTo>
                      <a:pt x="812" y="26882"/>
                    </a:lnTo>
                    <a:lnTo>
                      <a:pt x="966" y="26979"/>
                    </a:lnTo>
                    <a:lnTo>
                      <a:pt x="3245" y="26013"/>
                    </a:lnTo>
                    <a:lnTo>
                      <a:pt x="5620" y="24990"/>
                    </a:lnTo>
                    <a:lnTo>
                      <a:pt x="8073" y="23908"/>
                    </a:lnTo>
                    <a:lnTo>
                      <a:pt x="10603" y="22730"/>
                    </a:lnTo>
                    <a:lnTo>
                      <a:pt x="13210" y="21494"/>
                    </a:lnTo>
                    <a:lnTo>
                      <a:pt x="15894" y="20201"/>
                    </a:lnTo>
                    <a:lnTo>
                      <a:pt x="18675" y="18829"/>
                    </a:lnTo>
                    <a:lnTo>
                      <a:pt x="21514" y="17381"/>
                    </a:lnTo>
                    <a:lnTo>
                      <a:pt x="22943" y="16647"/>
                    </a:lnTo>
                    <a:lnTo>
                      <a:pt x="24314" y="15933"/>
                    </a:lnTo>
                    <a:lnTo>
                      <a:pt x="25646" y="15218"/>
                    </a:lnTo>
                    <a:lnTo>
                      <a:pt x="26921" y="14523"/>
                    </a:lnTo>
                    <a:lnTo>
                      <a:pt x="28138" y="13847"/>
                    </a:lnTo>
                    <a:lnTo>
                      <a:pt x="29316" y="13171"/>
                    </a:lnTo>
                    <a:lnTo>
                      <a:pt x="30455" y="12515"/>
                    </a:lnTo>
                    <a:lnTo>
                      <a:pt x="31517" y="11877"/>
                    </a:lnTo>
                    <a:lnTo>
                      <a:pt x="32541" y="11240"/>
                    </a:lnTo>
                    <a:lnTo>
                      <a:pt x="33526" y="10622"/>
                    </a:lnTo>
                    <a:lnTo>
                      <a:pt x="34452" y="10023"/>
                    </a:lnTo>
                    <a:lnTo>
                      <a:pt x="35321" y="9425"/>
                    </a:lnTo>
                    <a:lnTo>
                      <a:pt x="36152" y="8845"/>
                    </a:lnTo>
                    <a:lnTo>
                      <a:pt x="36924" y="8285"/>
                    </a:lnTo>
                    <a:lnTo>
                      <a:pt x="37639" y="7745"/>
                    </a:lnTo>
                    <a:lnTo>
                      <a:pt x="38315" y="7204"/>
                    </a:lnTo>
                    <a:lnTo>
                      <a:pt x="39531" y="6180"/>
                    </a:lnTo>
                    <a:lnTo>
                      <a:pt x="40574" y="5253"/>
                    </a:lnTo>
                    <a:lnTo>
                      <a:pt x="41443" y="4423"/>
                    </a:lnTo>
                    <a:lnTo>
                      <a:pt x="41829" y="4037"/>
                    </a:lnTo>
                    <a:lnTo>
                      <a:pt x="42158" y="3689"/>
                    </a:lnTo>
                    <a:lnTo>
                      <a:pt x="42447" y="3361"/>
                    </a:lnTo>
                    <a:lnTo>
                      <a:pt x="42698" y="3071"/>
                    </a:lnTo>
                    <a:lnTo>
                      <a:pt x="42892" y="2782"/>
                    </a:lnTo>
                    <a:lnTo>
                      <a:pt x="43065" y="2530"/>
                    </a:lnTo>
                    <a:lnTo>
                      <a:pt x="43181" y="2299"/>
                    </a:lnTo>
                    <a:lnTo>
                      <a:pt x="43259" y="2106"/>
                    </a:lnTo>
                    <a:lnTo>
                      <a:pt x="43297" y="1932"/>
                    </a:lnTo>
                    <a:lnTo>
                      <a:pt x="43278" y="1777"/>
                    </a:lnTo>
                    <a:lnTo>
                      <a:pt x="43162" y="1256"/>
                    </a:lnTo>
                    <a:lnTo>
                      <a:pt x="43085" y="1024"/>
                    </a:lnTo>
                    <a:lnTo>
                      <a:pt x="43027" y="831"/>
                    </a:lnTo>
                    <a:lnTo>
                      <a:pt x="42950" y="657"/>
                    </a:lnTo>
                    <a:lnTo>
                      <a:pt x="42853" y="522"/>
                    </a:lnTo>
                    <a:lnTo>
                      <a:pt x="42776" y="406"/>
                    </a:lnTo>
                    <a:lnTo>
                      <a:pt x="42679" y="310"/>
                    </a:lnTo>
                    <a:lnTo>
                      <a:pt x="42641" y="290"/>
                    </a:lnTo>
                    <a:lnTo>
                      <a:pt x="42583" y="271"/>
                    </a:lnTo>
                    <a:lnTo>
                      <a:pt x="42390" y="174"/>
                    </a:lnTo>
                    <a:lnTo>
                      <a:pt x="42081" y="78"/>
                    </a:lnTo>
                    <a:lnTo>
                      <a:pt x="41791" y="20"/>
                    </a:lnTo>
                    <a:lnTo>
                      <a:pt x="41540" y="1"/>
                    </a:lnTo>
                    <a:close/>
                  </a:path>
                </a:pathLst>
              </a:custGeom>
              <a:solidFill>
                <a:srgbClr val="FAD4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6125;p54">
                <a:extLst>
                  <a:ext uri="{FF2B5EF4-FFF2-40B4-BE49-F238E27FC236}">
                    <a16:creationId xmlns:a16="http://schemas.microsoft.com/office/drawing/2014/main" id="{7A216339-2D10-0185-AECE-CB8CADFAF78C}"/>
                  </a:ext>
                </a:extLst>
              </p:cNvPr>
              <p:cNvSpPr/>
              <p:nvPr/>
            </p:nvSpPr>
            <p:spPr>
              <a:xfrm>
                <a:off x="4036231" y="3459625"/>
                <a:ext cx="962225" cy="794225"/>
              </a:xfrm>
              <a:custGeom>
                <a:avLst/>
                <a:gdLst/>
                <a:ahLst/>
                <a:cxnLst/>
                <a:rect l="l" t="t" r="r" b="b"/>
                <a:pathLst>
                  <a:path w="38489" h="31769" extrusionOk="0">
                    <a:moveTo>
                      <a:pt x="18250" y="6644"/>
                    </a:moveTo>
                    <a:lnTo>
                      <a:pt x="18347" y="7629"/>
                    </a:lnTo>
                    <a:lnTo>
                      <a:pt x="18385" y="8401"/>
                    </a:lnTo>
                    <a:lnTo>
                      <a:pt x="18057" y="8479"/>
                    </a:lnTo>
                    <a:lnTo>
                      <a:pt x="17864" y="8517"/>
                    </a:lnTo>
                    <a:lnTo>
                      <a:pt x="17574" y="8575"/>
                    </a:lnTo>
                    <a:lnTo>
                      <a:pt x="17265" y="8614"/>
                    </a:lnTo>
                    <a:lnTo>
                      <a:pt x="16956" y="8633"/>
                    </a:lnTo>
                    <a:lnTo>
                      <a:pt x="16628" y="8633"/>
                    </a:lnTo>
                    <a:lnTo>
                      <a:pt x="16628" y="8556"/>
                    </a:lnTo>
                    <a:lnTo>
                      <a:pt x="16609" y="8266"/>
                    </a:lnTo>
                    <a:lnTo>
                      <a:pt x="16589" y="7919"/>
                    </a:lnTo>
                    <a:lnTo>
                      <a:pt x="16473" y="7069"/>
                    </a:lnTo>
                    <a:lnTo>
                      <a:pt x="17207" y="6876"/>
                    </a:lnTo>
                    <a:lnTo>
                      <a:pt x="17960" y="6702"/>
                    </a:lnTo>
                    <a:lnTo>
                      <a:pt x="18096" y="6683"/>
                    </a:lnTo>
                    <a:lnTo>
                      <a:pt x="18250" y="6644"/>
                    </a:lnTo>
                    <a:close/>
                    <a:moveTo>
                      <a:pt x="26284" y="9695"/>
                    </a:moveTo>
                    <a:lnTo>
                      <a:pt x="26361" y="10101"/>
                    </a:lnTo>
                    <a:lnTo>
                      <a:pt x="26400" y="10506"/>
                    </a:lnTo>
                    <a:lnTo>
                      <a:pt x="26419" y="10912"/>
                    </a:lnTo>
                    <a:lnTo>
                      <a:pt x="26419" y="11318"/>
                    </a:lnTo>
                    <a:lnTo>
                      <a:pt x="25782" y="11453"/>
                    </a:lnTo>
                    <a:lnTo>
                      <a:pt x="25473" y="11511"/>
                    </a:lnTo>
                    <a:lnTo>
                      <a:pt x="24295" y="11665"/>
                    </a:lnTo>
                    <a:lnTo>
                      <a:pt x="24237" y="11395"/>
                    </a:lnTo>
                    <a:lnTo>
                      <a:pt x="24198" y="11144"/>
                    </a:lnTo>
                    <a:lnTo>
                      <a:pt x="24159" y="10835"/>
                    </a:lnTo>
                    <a:lnTo>
                      <a:pt x="24159" y="10506"/>
                    </a:lnTo>
                    <a:lnTo>
                      <a:pt x="24159" y="10159"/>
                    </a:lnTo>
                    <a:lnTo>
                      <a:pt x="25183" y="9908"/>
                    </a:lnTo>
                    <a:lnTo>
                      <a:pt x="26284" y="9695"/>
                    </a:lnTo>
                    <a:close/>
                    <a:moveTo>
                      <a:pt x="16493" y="11820"/>
                    </a:moveTo>
                    <a:lnTo>
                      <a:pt x="16976" y="11839"/>
                    </a:lnTo>
                    <a:lnTo>
                      <a:pt x="17516" y="11897"/>
                    </a:lnTo>
                    <a:lnTo>
                      <a:pt x="18134" y="11955"/>
                    </a:lnTo>
                    <a:lnTo>
                      <a:pt x="18559" y="12032"/>
                    </a:lnTo>
                    <a:lnTo>
                      <a:pt x="18984" y="12148"/>
                    </a:lnTo>
                    <a:lnTo>
                      <a:pt x="19428" y="12302"/>
                    </a:lnTo>
                    <a:lnTo>
                      <a:pt x="19892" y="12515"/>
                    </a:lnTo>
                    <a:lnTo>
                      <a:pt x="20181" y="12650"/>
                    </a:lnTo>
                    <a:lnTo>
                      <a:pt x="20432" y="12805"/>
                    </a:lnTo>
                    <a:lnTo>
                      <a:pt x="20645" y="12940"/>
                    </a:lnTo>
                    <a:lnTo>
                      <a:pt x="20838" y="13094"/>
                    </a:lnTo>
                    <a:lnTo>
                      <a:pt x="20992" y="13268"/>
                    </a:lnTo>
                    <a:lnTo>
                      <a:pt x="21108" y="13422"/>
                    </a:lnTo>
                    <a:lnTo>
                      <a:pt x="21185" y="13596"/>
                    </a:lnTo>
                    <a:lnTo>
                      <a:pt x="21243" y="13770"/>
                    </a:lnTo>
                    <a:lnTo>
                      <a:pt x="21282" y="14060"/>
                    </a:lnTo>
                    <a:lnTo>
                      <a:pt x="21282" y="14369"/>
                    </a:lnTo>
                    <a:lnTo>
                      <a:pt x="21243" y="14678"/>
                    </a:lnTo>
                    <a:lnTo>
                      <a:pt x="21185" y="15025"/>
                    </a:lnTo>
                    <a:lnTo>
                      <a:pt x="21070" y="15373"/>
                    </a:lnTo>
                    <a:lnTo>
                      <a:pt x="20934" y="15721"/>
                    </a:lnTo>
                    <a:lnTo>
                      <a:pt x="20761" y="16107"/>
                    </a:lnTo>
                    <a:lnTo>
                      <a:pt x="20548" y="16493"/>
                    </a:lnTo>
                    <a:lnTo>
                      <a:pt x="20374" y="16783"/>
                    </a:lnTo>
                    <a:lnTo>
                      <a:pt x="20201" y="17053"/>
                    </a:lnTo>
                    <a:lnTo>
                      <a:pt x="20007" y="17304"/>
                    </a:lnTo>
                    <a:lnTo>
                      <a:pt x="19795" y="17536"/>
                    </a:lnTo>
                    <a:lnTo>
                      <a:pt x="19563" y="17768"/>
                    </a:lnTo>
                    <a:lnTo>
                      <a:pt x="19332" y="17980"/>
                    </a:lnTo>
                    <a:lnTo>
                      <a:pt x="19081" y="18173"/>
                    </a:lnTo>
                    <a:lnTo>
                      <a:pt x="18829" y="18366"/>
                    </a:lnTo>
                    <a:lnTo>
                      <a:pt x="18540" y="18540"/>
                    </a:lnTo>
                    <a:lnTo>
                      <a:pt x="18250" y="18695"/>
                    </a:lnTo>
                    <a:lnTo>
                      <a:pt x="17960" y="18849"/>
                    </a:lnTo>
                    <a:lnTo>
                      <a:pt x="17632" y="18984"/>
                    </a:lnTo>
                    <a:lnTo>
                      <a:pt x="17304" y="19100"/>
                    </a:lnTo>
                    <a:lnTo>
                      <a:pt x="16976" y="19216"/>
                    </a:lnTo>
                    <a:lnTo>
                      <a:pt x="16609" y="19293"/>
                    </a:lnTo>
                    <a:lnTo>
                      <a:pt x="16242" y="19390"/>
                    </a:lnTo>
                    <a:lnTo>
                      <a:pt x="15759" y="19467"/>
                    </a:lnTo>
                    <a:lnTo>
                      <a:pt x="15315" y="19506"/>
                    </a:lnTo>
                    <a:lnTo>
                      <a:pt x="14871" y="19525"/>
                    </a:lnTo>
                    <a:lnTo>
                      <a:pt x="14465" y="19486"/>
                    </a:lnTo>
                    <a:lnTo>
                      <a:pt x="14079" y="19428"/>
                    </a:lnTo>
                    <a:lnTo>
                      <a:pt x="13731" y="19332"/>
                    </a:lnTo>
                    <a:lnTo>
                      <a:pt x="13403" y="19177"/>
                    </a:lnTo>
                    <a:lnTo>
                      <a:pt x="13094" y="19004"/>
                    </a:lnTo>
                    <a:lnTo>
                      <a:pt x="12824" y="18830"/>
                    </a:lnTo>
                    <a:lnTo>
                      <a:pt x="12573" y="18598"/>
                    </a:lnTo>
                    <a:lnTo>
                      <a:pt x="12360" y="18347"/>
                    </a:lnTo>
                    <a:lnTo>
                      <a:pt x="12167" y="18077"/>
                    </a:lnTo>
                    <a:lnTo>
                      <a:pt x="12013" y="17768"/>
                    </a:lnTo>
                    <a:lnTo>
                      <a:pt x="11858" y="17420"/>
                    </a:lnTo>
                    <a:lnTo>
                      <a:pt x="11742" y="17053"/>
                    </a:lnTo>
                    <a:lnTo>
                      <a:pt x="11665" y="16648"/>
                    </a:lnTo>
                    <a:lnTo>
                      <a:pt x="11626" y="16396"/>
                    </a:lnTo>
                    <a:lnTo>
                      <a:pt x="11646" y="16126"/>
                    </a:lnTo>
                    <a:lnTo>
                      <a:pt x="11704" y="15836"/>
                    </a:lnTo>
                    <a:lnTo>
                      <a:pt x="11781" y="15508"/>
                    </a:lnTo>
                    <a:lnTo>
                      <a:pt x="11916" y="15161"/>
                    </a:lnTo>
                    <a:lnTo>
                      <a:pt x="12090" y="14794"/>
                    </a:lnTo>
                    <a:lnTo>
                      <a:pt x="12283" y="14407"/>
                    </a:lnTo>
                    <a:lnTo>
                      <a:pt x="12534" y="14002"/>
                    </a:lnTo>
                    <a:lnTo>
                      <a:pt x="12669" y="13789"/>
                    </a:lnTo>
                    <a:lnTo>
                      <a:pt x="12824" y="13577"/>
                    </a:lnTo>
                    <a:lnTo>
                      <a:pt x="12978" y="13384"/>
                    </a:lnTo>
                    <a:lnTo>
                      <a:pt x="13152" y="13210"/>
                    </a:lnTo>
                    <a:lnTo>
                      <a:pt x="13326" y="13036"/>
                    </a:lnTo>
                    <a:lnTo>
                      <a:pt x="13519" y="12882"/>
                    </a:lnTo>
                    <a:lnTo>
                      <a:pt x="13712" y="12727"/>
                    </a:lnTo>
                    <a:lnTo>
                      <a:pt x="13944" y="12573"/>
                    </a:lnTo>
                    <a:lnTo>
                      <a:pt x="14156" y="12457"/>
                    </a:lnTo>
                    <a:lnTo>
                      <a:pt x="14407" y="12322"/>
                    </a:lnTo>
                    <a:lnTo>
                      <a:pt x="14639" y="12225"/>
                    </a:lnTo>
                    <a:lnTo>
                      <a:pt x="14909" y="12109"/>
                    </a:lnTo>
                    <a:lnTo>
                      <a:pt x="15180" y="12032"/>
                    </a:lnTo>
                    <a:lnTo>
                      <a:pt x="15450" y="11935"/>
                    </a:lnTo>
                    <a:lnTo>
                      <a:pt x="15759" y="11878"/>
                    </a:lnTo>
                    <a:lnTo>
                      <a:pt x="16049" y="11820"/>
                    </a:lnTo>
                    <a:close/>
                    <a:moveTo>
                      <a:pt x="11086" y="21611"/>
                    </a:moveTo>
                    <a:lnTo>
                      <a:pt x="11819" y="21669"/>
                    </a:lnTo>
                    <a:lnTo>
                      <a:pt x="12399" y="21688"/>
                    </a:lnTo>
                    <a:lnTo>
                      <a:pt x="12843" y="21688"/>
                    </a:lnTo>
                    <a:lnTo>
                      <a:pt x="13152" y="21669"/>
                    </a:lnTo>
                    <a:lnTo>
                      <a:pt x="13152" y="21669"/>
                    </a:lnTo>
                    <a:lnTo>
                      <a:pt x="12997" y="22499"/>
                    </a:lnTo>
                    <a:lnTo>
                      <a:pt x="12920" y="23059"/>
                    </a:lnTo>
                    <a:lnTo>
                      <a:pt x="12650" y="23078"/>
                    </a:lnTo>
                    <a:lnTo>
                      <a:pt x="12264" y="23078"/>
                    </a:lnTo>
                    <a:lnTo>
                      <a:pt x="11819" y="23059"/>
                    </a:lnTo>
                    <a:lnTo>
                      <a:pt x="10719" y="22982"/>
                    </a:lnTo>
                    <a:lnTo>
                      <a:pt x="10931" y="22171"/>
                    </a:lnTo>
                    <a:lnTo>
                      <a:pt x="11086" y="21611"/>
                    </a:lnTo>
                    <a:close/>
                    <a:moveTo>
                      <a:pt x="14002" y="1"/>
                    </a:moveTo>
                    <a:lnTo>
                      <a:pt x="13248" y="2357"/>
                    </a:lnTo>
                    <a:lnTo>
                      <a:pt x="13364" y="2318"/>
                    </a:lnTo>
                    <a:lnTo>
                      <a:pt x="13480" y="2280"/>
                    </a:lnTo>
                    <a:lnTo>
                      <a:pt x="13615" y="2260"/>
                    </a:lnTo>
                    <a:lnTo>
                      <a:pt x="13751" y="2260"/>
                    </a:lnTo>
                    <a:lnTo>
                      <a:pt x="13905" y="2280"/>
                    </a:lnTo>
                    <a:lnTo>
                      <a:pt x="14060" y="2318"/>
                    </a:lnTo>
                    <a:lnTo>
                      <a:pt x="14214" y="2376"/>
                    </a:lnTo>
                    <a:lnTo>
                      <a:pt x="14388" y="2434"/>
                    </a:lnTo>
                    <a:lnTo>
                      <a:pt x="14639" y="2569"/>
                    </a:lnTo>
                    <a:lnTo>
                      <a:pt x="14851" y="2705"/>
                    </a:lnTo>
                    <a:lnTo>
                      <a:pt x="15025" y="2859"/>
                    </a:lnTo>
                    <a:lnTo>
                      <a:pt x="15199" y="3052"/>
                    </a:lnTo>
                    <a:lnTo>
                      <a:pt x="15334" y="3245"/>
                    </a:lnTo>
                    <a:lnTo>
                      <a:pt x="15431" y="3458"/>
                    </a:lnTo>
                    <a:lnTo>
                      <a:pt x="15527" y="3689"/>
                    </a:lnTo>
                    <a:lnTo>
                      <a:pt x="15585" y="3941"/>
                    </a:lnTo>
                    <a:lnTo>
                      <a:pt x="15643" y="4288"/>
                    </a:lnTo>
                    <a:lnTo>
                      <a:pt x="15662" y="4636"/>
                    </a:lnTo>
                    <a:lnTo>
                      <a:pt x="15643" y="4964"/>
                    </a:lnTo>
                    <a:lnTo>
                      <a:pt x="15585" y="5292"/>
                    </a:lnTo>
                    <a:lnTo>
                      <a:pt x="15508" y="5621"/>
                    </a:lnTo>
                    <a:lnTo>
                      <a:pt x="15373" y="5949"/>
                    </a:lnTo>
                    <a:lnTo>
                      <a:pt x="15218" y="6258"/>
                    </a:lnTo>
                    <a:lnTo>
                      <a:pt x="15025" y="6567"/>
                    </a:lnTo>
                    <a:lnTo>
                      <a:pt x="14890" y="6741"/>
                    </a:lnTo>
                    <a:lnTo>
                      <a:pt x="14774" y="6895"/>
                    </a:lnTo>
                    <a:lnTo>
                      <a:pt x="14620" y="7050"/>
                    </a:lnTo>
                    <a:lnTo>
                      <a:pt x="14484" y="7204"/>
                    </a:lnTo>
                    <a:lnTo>
                      <a:pt x="14311" y="7339"/>
                    </a:lnTo>
                    <a:lnTo>
                      <a:pt x="14156" y="7475"/>
                    </a:lnTo>
                    <a:lnTo>
                      <a:pt x="13789" y="7726"/>
                    </a:lnTo>
                    <a:lnTo>
                      <a:pt x="13403" y="7938"/>
                    </a:lnTo>
                    <a:lnTo>
                      <a:pt x="12959" y="8112"/>
                    </a:lnTo>
                    <a:lnTo>
                      <a:pt x="12495" y="8266"/>
                    </a:lnTo>
                    <a:lnTo>
                      <a:pt x="11993" y="8382"/>
                    </a:lnTo>
                    <a:lnTo>
                      <a:pt x="11588" y="8440"/>
                    </a:lnTo>
                    <a:lnTo>
                      <a:pt x="11124" y="8479"/>
                    </a:lnTo>
                    <a:lnTo>
                      <a:pt x="11086" y="8459"/>
                    </a:lnTo>
                    <a:lnTo>
                      <a:pt x="10487" y="9831"/>
                    </a:lnTo>
                    <a:lnTo>
                      <a:pt x="9869" y="11221"/>
                    </a:lnTo>
                    <a:lnTo>
                      <a:pt x="9193" y="12650"/>
                    </a:lnTo>
                    <a:lnTo>
                      <a:pt x="8498" y="14137"/>
                    </a:lnTo>
                    <a:lnTo>
                      <a:pt x="7803" y="15508"/>
                    </a:lnTo>
                    <a:lnTo>
                      <a:pt x="7223" y="16725"/>
                    </a:lnTo>
                    <a:lnTo>
                      <a:pt x="6740" y="17768"/>
                    </a:lnTo>
                    <a:lnTo>
                      <a:pt x="6393" y="18637"/>
                    </a:lnTo>
                    <a:lnTo>
                      <a:pt x="6567" y="18714"/>
                    </a:lnTo>
                    <a:lnTo>
                      <a:pt x="6740" y="18830"/>
                    </a:lnTo>
                    <a:lnTo>
                      <a:pt x="6934" y="18965"/>
                    </a:lnTo>
                    <a:lnTo>
                      <a:pt x="7146" y="19119"/>
                    </a:lnTo>
                    <a:lnTo>
                      <a:pt x="7320" y="19274"/>
                    </a:lnTo>
                    <a:lnTo>
                      <a:pt x="7474" y="19448"/>
                    </a:lnTo>
                    <a:lnTo>
                      <a:pt x="7609" y="19622"/>
                    </a:lnTo>
                    <a:lnTo>
                      <a:pt x="7725" y="19834"/>
                    </a:lnTo>
                    <a:lnTo>
                      <a:pt x="7822" y="20046"/>
                    </a:lnTo>
                    <a:lnTo>
                      <a:pt x="7880" y="20297"/>
                    </a:lnTo>
                    <a:lnTo>
                      <a:pt x="7938" y="20548"/>
                    </a:lnTo>
                    <a:lnTo>
                      <a:pt x="7957" y="20819"/>
                    </a:lnTo>
                    <a:lnTo>
                      <a:pt x="7957" y="21109"/>
                    </a:lnTo>
                    <a:lnTo>
                      <a:pt x="7938" y="21417"/>
                    </a:lnTo>
                    <a:lnTo>
                      <a:pt x="7880" y="21726"/>
                    </a:lnTo>
                    <a:lnTo>
                      <a:pt x="7803" y="22035"/>
                    </a:lnTo>
                    <a:lnTo>
                      <a:pt x="7706" y="22344"/>
                    </a:lnTo>
                    <a:lnTo>
                      <a:pt x="7571" y="22692"/>
                    </a:lnTo>
                    <a:lnTo>
                      <a:pt x="7416" y="23020"/>
                    </a:lnTo>
                    <a:lnTo>
                      <a:pt x="7223" y="23368"/>
                    </a:lnTo>
                    <a:lnTo>
                      <a:pt x="7107" y="23580"/>
                    </a:lnTo>
                    <a:lnTo>
                      <a:pt x="6953" y="23793"/>
                    </a:lnTo>
                    <a:lnTo>
                      <a:pt x="6798" y="24005"/>
                    </a:lnTo>
                    <a:lnTo>
                      <a:pt x="6644" y="24179"/>
                    </a:lnTo>
                    <a:lnTo>
                      <a:pt x="6470" y="24372"/>
                    </a:lnTo>
                    <a:lnTo>
                      <a:pt x="6296" y="24527"/>
                    </a:lnTo>
                    <a:lnTo>
                      <a:pt x="6084" y="24681"/>
                    </a:lnTo>
                    <a:lnTo>
                      <a:pt x="5891" y="24836"/>
                    </a:lnTo>
                    <a:lnTo>
                      <a:pt x="5678" y="24971"/>
                    </a:lnTo>
                    <a:lnTo>
                      <a:pt x="5447" y="25106"/>
                    </a:lnTo>
                    <a:lnTo>
                      <a:pt x="5215" y="25203"/>
                    </a:lnTo>
                    <a:lnTo>
                      <a:pt x="4964" y="25318"/>
                    </a:lnTo>
                    <a:lnTo>
                      <a:pt x="4713" y="25415"/>
                    </a:lnTo>
                    <a:lnTo>
                      <a:pt x="4442" y="25492"/>
                    </a:lnTo>
                    <a:lnTo>
                      <a:pt x="4172" y="25569"/>
                    </a:lnTo>
                    <a:lnTo>
                      <a:pt x="3882" y="25627"/>
                    </a:lnTo>
                    <a:lnTo>
                      <a:pt x="3400" y="25705"/>
                    </a:lnTo>
                    <a:lnTo>
                      <a:pt x="3013" y="25743"/>
                    </a:lnTo>
                    <a:lnTo>
                      <a:pt x="2859" y="25627"/>
                    </a:lnTo>
                    <a:lnTo>
                      <a:pt x="2048" y="27056"/>
                    </a:lnTo>
                    <a:lnTo>
                      <a:pt x="1372" y="28312"/>
                    </a:lnTo>
                    <a:lnTo>
                      <a:pt x="812" y="29393"/>
                    </a:lnTo>
                    <a:lnTo>
                      <a:pt x="387" y="30320"/>
                    </a:lnTo>
                    <a:lnTo>
                      <a:pt x="194" y="30764"/>
                    </a:lnTo>
                    <a:lnTo>
                      <a:pt x="59" y="31151"/>
                    </a:lnTo>
                    <a:lnTo>
                      <a:pt x="20" y="31324"/>
                    </a:lnTo>
                    <a:lnTo>
                      <a:pt x="1" y="31479"/>
                    </a:lnTo>
                    <a:lnTo>
                      <a:pt x="1" y="31633"/>
                    </a:lnTo>
                    <a:lnTo>
                      <a:pt x="1" y="31768"/>
                    </a:lnTo>
                    <a:lnTo>
                      <a:pt x="4404" y="29606"/>
                    </a:lnTo>
                    <a:lnTo>
                      <a:pt x="8498" y="27578"/>
                    </a:lnTo>
                    <a:lnTo>
                      <a:pt x="12283" y="25666"/>
                    </a:lnTo>
                    <a:lnTo>
                      <a:pt x="15778" y="23870"/>
                    </a:lnTo>
                    <a:lnTo>
                      <a:pt x="15971" y="23812"/>
                    </a:lnTo>
                    <a:lnTo>
                      <a:pt x="16164" y="23774"/>
                    </a:lnTo>
                    <a:lnTo>
                      <a:pt x="16338" y="23754"/>
                    </a:lnTo>
                    <a:lnTo>
                      <a:pt x="16512" y="23754"/>
                    </a:lnTo>
                    <a:lnTo>
                      <a:pt x="16667" y="23793"/>
                    </a:lnTo>
                    <a:lnTo>
                      <a:pt x="16802" y="23851"/>
                    </a:lnTo>
                    <a:lnTo>
                      <a:pt x="16918" y="23947"/>
                    </a:lnTo>
                    <a:lnTo>
                      <a:pt x="17033" y="24044"/>
                    </a:lnTo>
                    <a:lnTo>
                      <a:pt x="17227" y="24256"/>
                    </a:lnTo>
                    <a:lnTo>
                      <a:pt x="17381" y="24411"/>
                    </a:lnTo>
                    <a:lnTo>
                      <a:pt x="17478" y="24469"/>
                    </a:lnTo>
                    <a:lnTo>
                      <a:pt x="17555" y="24507"/>
                    </a:lnTo>
                    <a:lnTo>
                      <a:pt x="17632" y="24527"/>
                    </a:lnTo>
                    <a:lnTo>
                      <a:pt x="17709" y="24527"/>
                    </a:lnTo>
                    <a:lnTo>
                      <a:pt x="17767" y="24488"/>
                    </a:lnTo>
                    <a:lnTo>
                      <a:pt x="17825" y="24449"/>
                    </a:lnTo>
                    <a:lnTo>
                      <a:pt x="17864" y="24372"/>
                    </a:lnTo>
                    <a:lnTo>
                      <a:pt x="17883" y="24276"/>
                    </a:lnTo>
                    <a:lnTo>
                      <a:pt x="17903" y="24140"/>
                    </a:lnTo>
                    <a:lnTo>
                      <a:pt x="17903" y="24005"/>
                    </a:lnTo>
                    <a:lnTo>
                      <a:pt x="17845" y="23619"/>
                    </a:lnTo>
                    <a:lnTo>
                      <a:pt x="17845" y="23407"/>
                    </a:lnTo>
                    <a:lnTo>
                      <a:pt x="17864" y="23213"/>
                    </a:lnTo>
                    <a:lnTo>
                      <a:pt x="17922" y="23020"/>
                    </a:lnTo>
                    <a:lnTo>
                      <a:pt x="18038" y="22847"/>
                    </a:lnTo>
                    <a:lnTo>
                      <a:pt x="18192" y="22673"/>
                    </a:lnTo>
                    <a:lnTo>
                      <a:pt x="18385" y="22499"/>
                    </a:lnTo>
                    <a:lnTo>
                      <a:pt x="18617" y="22344"/>
                    </a:lnTo>
                    <a:lnTo>
                      <a:pt x="18887" y="22209"/>
                    </a:lnTo>
                    <a:lnTo>
                      <a:pt x="22132" y="20413"/>
                    </a:lnTo>
                    <a:lnTo>
                      <a:pt x="21939" y="19602"/>
                    </a:lnTo>
                    <a:lnTo>
                      <a:pt x="21823" y="18984"/>
                    </a:lnTo>
                    <a:lnTo>
                      <a:pt x="22248" y="18733"/>
                    </a:lnTo>
                    <a:lnTo>
                      <a:pt x="22595" y="18540"/>
                    </a:lnTo>
                    <a:lnTo>
                      <a:pt x="22885" y="18386"/>
                    </a:lnTo>
                    <a:lnTo>
                      <a:pt x="23136" y="18289"/>
                    </a:lnTo>
                    <a:lnTo>
                      <a:pt x="23484" y="18173"/>
                    </a:lnTo>
                    <a:lnTo>
                      <a:pt x="23638" y="18135"/>
                    </a:lnTo>
                    <a:lnTo>
                      <a:pt x="23754" y="18115"/>
                    </a:lnTo>
                    <a:lnTo>
                      <a:pt x="24082" y="19332"/>
                    </a:lnTo>
                    <a:lnTo>
                      <a:pt x="25473" y="18521"/>
                    </a:lnTo>
                    <a:lnTo>
                      <a:pt x="26786" y="17729"/>
                    </a:lnTo>
                    <a:lnTo>
                      <a:pt x="26728" y="17459"/>
                    </a:lnTo>
                    <a:lnTo>
                      <a:pt x="26689" y="17188"/>
                    </a:lnTo>
                    <a:lnTo>
                      <a:pt x="26689" y="16918"/>
                    </a:lnTo>
                    <a:lnTo>
                      <a:pt x="26689" y="16667"/>
                    </a:lnTo>
                    <a:lnTo>
                      <a:pt x="26709" y="16396"/>
                    </a:lnTo>
                    <a:lnTo>
                      <a:pt x="26728" y="16145"/>
                    </a:lnTo>
                    <a:lnTo>
                      <a:pt x="26786" y="15894"/>
                    </a:lnTo>
                    <a:lnTo>
                      <a:pt x="26844" y="15643"/>
                    </a:lnTo>
                    <a:lnTo>
                      <a:pt x="26940" y="15412"/>
                    </a:lnTo>
                    <a:lnTo>
                      <a:pt x="27037" y="15161"/>
                    </a:lnTo>
                    <a:lnTo>
                      <a:pt x="27133" y="14929"/>
                    </a:lnTo>
                    <a:lnTo>
                      <a:pt x="27269" y="14697"/>
                    </a:lnTo>
                    <a:lnTo>
                      <a:pt x="27423" y="14465"/>
                    </a:lnTo>
                    <a:lnTo>
                      <a:pt x="27578" y="14234"/>
                    </a:lnTo>
                    <a:lnTo>
                      <a:pt x="27751" y="14021"/>
                    </a:lnTo>
                    <a:lnTo>
                      <a:pt x="27944" y="13809"/>
                    </a:lnTo>
                    <a:lnTo>
                      <a:pt x="28311" y="13442"/>
                    </a:lnTo>
                    <a:lnTo>
                      <a:pt x="28698" y="13114"/>
                    </a:lnTo>
                    <a:lnTo>
                      <a:pt x="29084" y="12824"/>
                    </a:lnTo>
                    <a:lnTo>
                      <a:pt x="29489" y="12573"/>
                    </a:lnTo>
                    <a:lnTo>
                      <a:pt x="29934" y="12360"/>
                    </a:lnTo>
                    <a:lnTo>
                      <a:pt x="30378" y="12167"/>
                    </a:lnTo>
                    <a:lnTo>
                      <a:pt x="30841" y="12013"/>
                    </a:lnTo>
                    <a:lnTo>
                      <a:pt x="31305" y="11916"/>
                    </a:lnTo>
                    <a:lnTo>
                      <a:pt x="31633" y="11858"/>
                    </a:lnTo>
                    <a:lnTo>
                      <a:pt x="31981" y="11820"/>
                    </a:lnTo>
                    <a:lnTo>
                      <a:pt x="32328" y="11800"/>
                    </a:lnTo>
                    <a:lnTo>
                      <a:pt x="32695" y="11800"/>
                    </a:lnTo>
                    <a:lnTo>
                      <a:pt x="33081" y="11820"/>
                    </a:lnTo>
                    <a:lnTo>
                      <a:pt x="33468" y="11878"/>
                    </a:lnTo>
                    <a:lnTo>
                      <a:pt x="33873" y="11935"/>
                    </a:lnTo>
                    <a:lnTo>
                      <a:pt x="34298" y="12013"/>
                    </a:lnTo>
                    <a:lnTo>
                      <a:pt x="34684" y="12090"/>
                    </a:lnTo>
                    <a:lnTo>
                      <a:pt x="35013" y="12206"/>
                    </a:lnTo>
                    <a:lnTo>
                      <a:pt x="35901" y="11530"/>
                    </a:lnTo>
                    <a:lnTo>
                      <a:pt x="36133" y="11453"/>
                    </a:lnTo>
                    <a:lnTo>
                      <a:pt x="36229" y="11453"/>
                    </a:lnTo>
                    <a:lnTo>
                      <a:pt x="36326" y="11433"/>
                    </a:lnTo>
                    <a:lnTo>
                      <a:pt x="36422" y="11453"/>
                    </a:lnTo>
                    <a:lnTo>
                      <a:pt x="36519" y="11472"/>
                    </a:lnTo>
                    <a:lnTo>
                      <a:pt x="36615" y="11511"/>
                    </a:lnTo>
                    <a:lnTo>
                      <a:pt x="36693" y="11549"/>
                    </a:lnTo>
                    <a:lnTo>
                      <a:pt x="36924" y="11723"/>
                    </a:lnTo>
                    <a:lnTo>
                      <a:pt x="37214" y="11974"/>
                    </a:lnTo>
                    <a:lnTo>
                      <a:pt x="37581" y="12225"/>
                    </a:lnTo>
                    <a:lnTo>
                      <a:pt x="37813" y="12360"/>
                    </a:lnTo>
                    <a:lnTo>
                      <a:pt x="37948" y="12380"/>
                    </a:lnTo>
                    <a:lnTo>
                      <a:pt x="38083" y="12380"/>
                    </a:lnTo>
                    <a:lnTo>
                      <a:pt x="38199" y="12341"/>
                    </a:lnTo>
                    <a:lnTo>
                      <a:pt x="38295" y="12283"/>
                    </a:lnTo>
                    <a:lnTo>
                      <a:pt x="38353" y="12206"/>
                    </a:lnTo>
                    <a:lnTo>
                      <a:pt x="38411" y="12109"/>
                    </a:lnTo>
                    <a:lnTo>
                      <a:pt x="38450" y="12013"/>
                    </a:lnTo>
                    <a:lnTo>
                      <a:pt x="38450" y="11878"/>
                    </a:lnTo>
                    <a:lnTo>
                      <a:pt x="38450" y="11742"/>
                    </a:lnTo>
                    <a:lnTo>
                      <a:pt x="38431" y="11569"/>
                    </a:lnTo>
                    <a:lnTo>
                      <a:pt x="38373" y="11356"/>
                    </a:lnTo>
                    <a:lnTo>
                      <a:pt x="38276" y="11105"/>
                    </a:lnTo>
                    <a:lnTo>
                      <a:pt x="38160" y="10873"/>
                    </a:lnTo>
                    <a:lnTo>
                      <a:pt x="38025" y="10642"/>
                    </a:lnTo>
                    <a:lnTo>
                      <a:pt x="37948" y="10526"/>
                    </a:lnTo>
                    <a:lnTo>
                      <a:pt x="37890" y="10410"/>
                    </a:lnTo>
                    <a:lnTo>
                      <a:pt x="37871" y="10294"/>
                    </a:lnTo>
                    <a:lnTo>
                      <a:pt x="37851" y="10159"/>
                    </a:lnTo>
                    <a:lnTo>
                      <a:pt x="37871" y="10043"/>
                    </a:lnTo>
                    <a:lnTo>
                      <a:pt x="37909" y="9927"/>
                    </a:lnTo>
                    <a:lnTo>
                      <a:pt x="37986" y="9811"/>
                    </a:lnTo>
                    <a:lnTo>
                      <a:pt x="38064" y="9695"/>
                    </a:lnTo>
                    <a:lnTo>
                      <a:pt x="38295" y="9444"/>
                    </a:lnTo>
                    <a:lnTo>
                      <a:pt x="38489" y="9232"/>
                    </a:lnTo>
                    <a:lnTo>
                      <a:pt x="37098" y="8479"/>
                    </a:lnTo>
                    <a:lnTo>
                      <a:pt x="35727" y="7764"/>
                    </a:lnTo>
                    <a:lnTo>
                      <a:pt x="34395" y="7088"/>
                    </a:lnTo>
                    <a:lnTo>
                      <a:pt x="33101" y="6432"/>
                    </a:lnTo>
                    <a:lnTo>
                      <a:pt x="31845" y="5814"/>
                    </a:lnTo>
                    <a:lnTo>
                      <a:pt x="30609" y="5234"/>
                    </a:lnTo>
                    <a:lnTo>
                      <a:pt x="29412" y="4674"/>
                    </a:lnTo>
                    <a:lnTo>
                      <a:pt x="28234" y="4153"/>
                    </a:lnTo>
                    <a:lnTo>
                      <a:pt x="28118" y="4365"/>
                    </a:lnTo>
                    <a:lnTo>
                      <a:pt x="27983" y="4578"/>
                    </a:lnTo>
                    <a:lnTo>
                      <a:pt x="27829" y="4790"/>
                    </a:lnTo>
                    <a:lnTo>
                      <a:pt x="27655" y="5022"/>
                    </a:lnTo>
                    <a:lnTo>
                      <a:pt x="27404" y="5273"/>
                    </a:lnTo>
                    <a:lnTo>
                      <a:pt x="27133" y="5524"/>
                    </a:lnTo>
                    <a:lnTo>
                      <a:pt x="26844" y="5736"/>
                    </a:lnTo>
                    <a:lnTo>
                      <a:pt x="26535" y="5930"/>
                    </a:lnTo>
                    <a:lnTo>
                      <a:pt x="26206" y="6084"/>
                    </a:lnTo>
                    <a:lnTo>
                      <a:pt x="25859" y="6239"/>
                    </a:lnTo>
                    <a:lnTo>
                      <a:pt x="25473" y="6354"/>
                    </a:lnTo>
                    <a:lnTo>
                      <a:pt x="25067" y="6432"/>
                    </a:lnTo>
                    <a:lnTo>
                      <a:pt x="24739" y="6490"/>
                    </a:lnTo>
                    <a:lnTo>
                      <a:pt x="24391" y="6528"/>
                    </a:lnTo>
                    <a:lnTo>
                      <a:pt x="24044" y="6509"/>
                    </a:lnTo>
                    <a:lnTo>
                      <a:pt x="23677" y="6490"/>
                    </a:lnTo>
                    <a:lnTo>
                      <a:pt x="23329" y="6432"/>
                    </a:lnTo>
                    <a:lnTo>
                      <a:pt x="22962" y="6354"/>
                    </a:lnTo>
                    <a:lnTo>
                      <a:pt x="22576" y="6239"/>
                    </a:lnTo>
                    <a:lnTo>
                      <a:pt x="22190" y="6103"/>
                    </a:lnTo>
                    <a:lnTo>
                      <a:pt x="21958" y="6026"/>
                    </a:lnTo>
                    <a:lnTo>
                      <a:pt x="21746" y="5910"/>
                    </a:lnTo>
                    <a:lnTo>
                      <a:pt x="21533" y="5814"/>
                    </a:lnTo>
                    <a:lnTo>
                      <a:pt x="21340" y="5698"/>
                    </a:lnTo>
                    <a:lnTo>
                      <a:pt x="21166" y="5563"/>
                    </a:lnTo>
                    <a:lnTo>
                      <a:pt x="20992" y="5427"/>
                    </a:lnTo>
                    <a:lnTo>
                      <a:pt x="20838" y="5292"/>
                    </a:lnTo>
                    <a:lnTo>
                      <a:pt x="20683" y="5157"/>
                    </a:lnTo>
                    <a:lnTo>
                      <a:pt x="20548" y="5003"/>
                    </a:lnTo>
                    <a:lnTo>
                      <a:pt x="20432" y="4829"/>
                    </a:lnTo>
                    <a:lnTo>
                      <a:pt x="20316" y="4674"/>
                    </a:lnTo>
                    <a:lnTo>
                      <a:pt x="20220" y="4481"/>
                    </a:lnTo>
                    <a:lnTo>
                      <a:pt x="20143" y="4307"/>
                    </a:lnTo>
                    <a:lnTo>
                      <a:pt x="20065" y="4114"/>
                    </a:lnTo>
                    <a:lnTo>
                      <a:pt x="20007" y="3921"/>
                    </a:lnTo>
                    <a:lnTo>
                      <a:pt x="19950" y="3709"/>
                    </a:lnTo>
                    <a:lnTo>
                      <a:pt x="19892" y="3284"/>
                    </a:lnTo>
                    <a:lnTo>
                      <a:pt x="19853" y="2898"/>
                    </a:lnTo>
                    <a:lnTo>
                      <a:pt x="19853" y="2531"/>
                    </a:lnTo>
                    <a:lnTo>
                      <a:pt x="19872" y="2183"/>
                    </a:lnTo>
                    <a:lnTo>
                      <a:pt x="19930" y="1932"/>
                    </a:lnTo>
                    <a:lnTo>
                      <a:pt x="20007" y="1681"/>
                    </a:lnTo>
                    <a:lnTo>
                      <a:pt x="20143" y="1411"/>
                    </a:lnTo>
                    <a:lnTo>
                      <a:pt x="20297" y="1160"/>
                    </a:lnTo>
                    <a:lnTo>
                      <a:pt x="19389" y="889"/>
                    </a:lnTo>
                    <a:lnTo>
                      <a:pt x="18540" y="677"/>
                    </a:lnTo>
                    <a:lnTo>
                      <a:pt x="17690" y="464"/>
                    </a:lnTo>
                    <a:lnTo>
                      <a:pt x="16898" y="310"/>
                    </a:lnTo>
                    <a:lnTo>
                      <a:pt x="16126" y="175"/>
                    </a:lnTo>
                    <a:lnTo>
                      <a:pt x="15392" y="97"/>
                    </a:lnTo>
                    <a:lnTo>
                      <a:pt x="14677" y="20"/>
                    </a:lnTo>
                    <a:lnTo>
                      <a:pt x="140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6126;p54">
                <a:extLst>
                  <a:ext uri="{FF2B5EF4-FFF2-40B4-BE49-F238E27FC236}">
                    <a16:creationId xmlns:a16="http://schemas.microsoft.com/office/drawing/2014/main" id="{94A06B60-7BA7-434F-EFE7-400490AC1ED3}"/>
                  </a:ext>
                </a:extLst>
              </p:cNvPr>
              <p:cNvSpPr/>
              <p:nvPr/>
            </p:nvSpPr>
            <p:spPr>
              <a:xfrm>
                <a:off x="4036231" y="3459625"/>
                <a:ext cx="962225" cy="794225"/>
              </a:xfrm>
              <a:custGeom>
                <a:avLst/>
                <a:gdLst/>
                <a:ahLst/>
                <a:cxnLst/>
                <a:rect l="l" t="t" r="r" b="b"/>
                <a:pathLst>
                  <a:path w="38489" h="31769" fill="none" extrusionOk="0">
                    <a:moveTo>
                      <a:pt x="19872" y="2183"/>
                    </a:moveTo>
                    <a:lnTo>
                      <a:pt x="19872" y="2183"/>
                    </a:lnTo>
                    <a:lnTo>
                      <a:pt x="19930" y="1932"/>
                    </a:lnTo>
                    <a:lnTo>
                      <a:pt x="20007" y="1681"/>
                    </a:lnTo>
                    <a:lnTo>
                      <a:pt x="20143" y="1411"/>
                    </a:lnTo>
                    <a:lnTo>
                      <a:pt x="20297" y="1160"/>
                    </a:lnTo>
                    <a:lnTo>
                      <a:pt x="20297" y="1160"/>
                    </a:lnTo>
                    <a:lnTo>
                      <a:pt x="19389" y="889"/>
                    </a:lnTo>
                    <a:lnTo>
                      <a:pt x="18540" y="677"/>
                    </a:lnTo>
                    <a:lnTo>
                      <a:pt x="17690" y="464"/>
                    </a:lnTo>
                    <a:lnTo>
                      <a:pt x="16898" y="310"/>
                    </a:lnTo>
                    <a:lnTo>
                      <a:pt x="16126" y="175"/>
                    </a:lnTo>
                    <a:lnTo>
                      <a:pt x="15392" y="97"/>
                    </a:lnTo>
                    <a:lnTo>
                      <a:pt x="14677" y="20"/>
                    </a:lnTo>
                    <a:lnTo>
                      <a:pt x="14002" y="1"/>
                    </a:lnTo>
                    <a:lnTo>
                      <a:pt x="13248" y="2357"/>
                    </a:lnTo>
                    <a:lnTo>
                      <a:pt x="13248" y="2357"/>
                    </a:lnTo>
                    <a:lnTo>
                      <a:pt x="13364" y="2318"/>
                    </a:lnTo>
                    <a:lnTo>
                      <a:pt x="13480" y="2280"/>
                    </a:lnTo>
                    <a:lnTo>
                      <a:pt x="13615" y="2260"/>
                    </a:lnTo>
                    <a:lnTo>
                      <a:pt x="13751" y="2260"/>
                    </a:lnTo>
                    <a:lnTo>
                      <a:pt x="13905" y="2280"/>
                    </a:lnTo>
                    <a:lnTo>
                      <a:pt x="14060" y="2318"/>
                    </a:lnTo>
                    <a:lnTo>
                      <a:pt x="14214" y="2376"/>
                    </a:lnTo>
                    <a:lnTo>
                      <a:pt x="14388" y="2434"/>
                    </a:lnTo>
                    <a:lnTo>
                      <a:pt x="14388" y="2434"/>
                    </a:lnTo>
                    <a:lnTo>
                      <a:pt x="14639" y="2569"/>
                    </a:lnTo>
                    <a:lnTo>
                      <a:pt x="14851" y="2705"/>
                    </a:lnTo>
                    <a:lnTo>
                      <a:pt x="15025" y="2859"/>
                    </a:lnTo>
                    <a:lnTo>
                      <a:pt x="15199" y="3052"/>
                    </a:lnTo>
                    <a:lnTo>
                      <a:pt x="15334" y="3245"/>
                    </a:lnTo>
                    <a:lnTo>
                      <a:pt x="15431" y="3458"/>
                    </a:lnTo>
                    <a:lnTo>
                      <a:pt x="15527" y="3689"/>
                    </a:lnTo>
                    <a:lnTo>
                      <a:pt x="15585" y="3941"/>
                    </a:lnTo>
                    <a:lnTo>
                      <a:pt x="15585" y="3941"/>
                    </a:lnTo>
                    <a:lnTo>
                      <a:pt x="15643" y="4288"/>
                    </a:lnTo>
                    <a:lnTo>
                      <a:pt x="15662" y="4636"/>
                    </a:lnTo>
                    <a:lnTo>
                      <a:pt x="15643" y="4964"/>
                    </a:lnTo>
                    <a:lnTo>
                      <a:pt x="15585" y="5292"/>
                    </a:lnTo>
                    <a:lnTo>
                      <a:pt x="15508" y="5621"/>
                    </a:lnTo>
                    <a:lnTo>
                      <a:pt x="15373" y="5949"/>
                    </a:lnTo>
                    <a:lnTo>
                      <a:pt x="15218" y="6258"/>
                    </a:lnTo>
                    <a:lnTo>
                      <a:pt x="15025" y="6567"/>
                    </a:lnTo>
                    <a:lnTo>
                      <a:pt x="15025" y="6567"/>
                    </a:lnTo>
                    <a:lnTo>
                      <a:pt x="14890" y="6741"/>
                    </a:lnTo>
                    <a:lnTo>
                      <a:pt x="14774" y="6895"/>
                    </a:lnTo>
                    <a:lnTo>
                      <a:pt x="14620" y="7050"/>
                    </a:lnTo>
                    <a:lnTo>
                      <a:pt x="14484" y="7204"/>
                    </a:lnTo>
                    <a:lnTo>
                      <a:pt x="14311" y="7339"/>
                    </a:lnTo>
                    <a:lnTo>
                      <a:pt x="14156" y="7475"/>
                    </a:lnTo>
                    <a:lnTo>
                      <a:pt x="13789" y="7726"/>
                    </a:lnTo>
                    <a:lnTo>
                      <a:pt x="13403" y="7938"/>
                    </a:lnTo>
                    <a:lnTo>
                      <a:pt x="12959" y="8112"/>
                    </a:lnTo>
                    <a:lnTo>
                      <a:pt x="12495" y="8266"/>
                    </a:lnTo>
                    <a:lnTo>
                      <a:pt x="11993" y="8382"/>
                    </a:lnTo>
                    <a:lnTo>
                      <a:pt x="11993" y="8382"/>
                    </a:lnTo>
                    <a:lnTo>
                      <a:pt x="11588" y="8440"/>
                    </a:lnTo>
                    <a:lnTo>
                      <a:pt x="11124" y="8479"/>
                    </a:lnTo>
                    <a:lnTo>
                      <a:pt x="11124" y="8479"/>
                    </a:lnTo>
                    <a:lnTo>
                      <a:pt x="11086" y="8459"/>
                    </a:lnTo>
                    <a:lnTo>
                      <a:pt x="11086" y="8459"/>
                    </a:lnTo>
                    <a:lnTo>
                      <a:pt x="10487" y="9831"/>
                    </a:lnTo>
                    <a:lnTo>
                      <a:pt x="9869" y="11221"/>
                    </a:lnTo>
                    <a:lnTo>
                      <a:pt x="9193" y="12650"/>
                    </a:lnTo>
                    <a:lnTo>
                      <a:pt x="8498" y="14137"/>
                    </a:lnTo>
                    <a:lnTo>
                      <a:pt x="8498" y="14137"/>
                    </a:lnTo>
                    <a:lnTo>
                      <a:pt x="7803" y="15508"/>
                    </a:lnTo>
                    <a:lnTo>
                      <a:pt x="7223" y="16725"/>
                    </a:lnTo>
                    <a:lnTo>
                      <a:pt x="6740" y="17768"/>
                    </a:lnTo>
                    <a:lnTo>
                      <a:pt x="6393" y="18637"/>
                    </a:lnTo>
                    <a:lnTo>
                      <a:pt x="6393" y="18637"/>
                    </a:lnTo>
                    <a:lnTo>
                      <a:pt x="6567" y="18714"/>
                    </a:lnTo>
                    <a:lnTo>
                      <a:pt x="6740" y="18830"/>
                    </a:lnTo>
                    <a:lnTo>
                      <a:pt x="6934" y="18965"/>
                    </a:lnTo>
                    <a:lnTo>
                      <a:pt x="7146" y="19119"/>
                    </a:lnTo>
                    <a:lnTo>
                      <a:pt x="7146" y="19119"/>
                    </a:lnTo>
                    <a:lnTo>
                      <a:pt x="7320" y="19274"/>
                    </a:lnTo>
                    <a:lnTo>
                      <a:pt x="7474" y="19448"/>
                    </a:lnTo>
                    <a:lnTo>
                      <a:pt x="7609" y="19622"/>
                    </a:lnTo>
                    <a:lnTo>
                      <a:pt x="7725" y="19834"/>
                    </a:lnTo>
                    <a:lnTo>
                      <a:pt x="7822" y="20046"/>
                    </a:lnTo>
                    <a:lnTo>
                      <a:pt x="7880" y="20297"/>
                    </a:lnTo>
                    <a:lnTo>
                      <a:pt x="7938" y="20548"/>
                    </a:lnTo>
                    <a:lnTo>
                      <a:pt x="7957" y="20819"/>
                    </a:lnTo>
                    <a:lnTo>
                      <a:pt x="7957" y="20819"/>
                    </a:lnTo>
                    <a:lnTo>
                      <a:pt x="7957" y="21109"/>
                    </a:lnTo>
                    <a:lnTo>
                      <a:pt x="7938" y="21417"/>
                    </a:lnTo>
                    <a:lnTo>
                      <a:pt x="7880" y="21726"/>
                    </a:lnTo>
                    <a:lnTo>
                      <a:pt x="7803" y="22035"/>
                    </a:lnTo>
                    <a:lnTo>
                      <a:pt x="7706" y="22344"/>
                    </a:lnTo>
                    <a:lnTo>
                      <a:pt x="7571" y="22692"/>
                    </a:lnTo>
                    <a:lnTo>
                      <a:pt x="7416" y="23020"/>
                    </a:lnTo>
                    <a:lnTo>
                      <a:pt x="7223" y="23368"/>
                    </a:lnTo>
                    <a:lnTo>
                      <a:pt x="7223" y="23368"/>
                    </a:lnTo>
                    <a:lnTo>
                      <a:pt x="7107" y="23580"/>
                    </a:lnTo>
                    <a:lnTo>
                      <a:pt x="6953" y="23793"/>
                    </a:lnTo>
                    <a:lnTo>
                      <a:pt x="6798" y="24005"/>
                    </a:lnTo>
                    <a:lnTo>
                      <a:pt x="6644" y="24179"/>
                    </a:lnTo>
                    <a:lnTo>
                      <a:pt x="6470" y="24372"/>
                    </a:lnTo>
                    <a:lnTo>
                      <a:pt x="6296" y="24527"/>
                    </a:lnTo>
                    <a:lnTo>
                      <a:pt x="6084" y="24681"/>
                    </a:lnTo>
                    <a:lnTo>
                      <a:pt x="5891" y="24836"/>
                    </a:lnTo>
                    <a:lnTo>
                      <a:pt x="5678" y="24971"/>
                    </a:lnTo>
                    <a:lnTo>
                      <a:pt x="5447" y="25106"/>
                    </a:lnTo>
                    <a:lnTo>
                      <a:pt x="5215" y="25203"/>
                    </a:lnTo>
                    <a:lnTo>
                      <a:pt x="4964" y="25318"/>
                    </a:lnTo>
                    <a:lnTo>
                      <a:pt x="4713" y="25415"/>
                    </a:lnTo>
                    <a:lnTo>
                      <a:pt x="4442" y="25492"/>
                    </a:lnTo>
                    <a:lnTo>
                      <a:pt x="4172" y="25569"/>
                    </a:lnTo>
                    <a:lnTo>
                      <a:pt x="3882" y="25627"/>
                    </a:lnTo>
                    <a:lnTo>
                      <a:pt x="3882" y="25627"/>
                    </a:lnTo>
                    <a:lnTo>
                      <a:pt x="3400" y="25705"/>
                    </a:lnTo>
                    <a:lnTo>
                      <a:pt x="3013" y="25743"/>
                    </a:lnTo>
                    <a:lnTo>
                      <a:pt x="3013" y="25743"/>
                    </a:lnTo>
                    <a:lnTo>
                      <a:pt x="2859" y="25627"/>
                    </a:lnTo>
                    <a:lnTo>
                      <a:pt x="2859" y="25627"/>
                    </a:lnTo>
                    <a:lnTo>
                      <a:pt x="2048" y="27056"/>
                    </a:lnTo>
                    <a:lnTo>
                      <a:pt x="1372" y="28312"/>
                    </a:lnTo>
                    <a:lnTo>
                      <a:pt x="812" y="29393"/>
                    </a:lnTo>
                    <a:lnTo>
                      <a:pt x="387" y="30320"/>
                    </a:lnTo>
                    <a:lnTo>
                      <a:pt x="387" y="30320"/>
                    </a:lnTo>
                    <a:lnTo>
                      <a:pt x="194" y="30764"/>
                    </a:lnTo>
                    <a:lnTo>
                      <a:pt x="59" y="31151"/>
                    </a:lnTo>
                    <a:lnTo>
                      <a:pt x="20" y="31324"/>
                    </a:lnTo>
                    <a:lnTo>
                      <a:pt x="1" y="31479"/>
                    </a:lnTo>
                    <a:lnTo>
                      <a:pt x="1" y="31633"/>
                    </a:lnTo>
                    <a:lnTo>
                      <a:pt x="1" y="31768"/>
                    </a:lnTo>
                    <a:lnTo>
                      <a:pt x="1" y="31768"/>
                    </a:lnTo>
                    <a:lnTo>
                      <a:pt x="4404" y="29606"/>
                    </a:lnTo>
                    <a:lnTo>
                      <a:pt x="8498" y="27578"/>
                    </a:lnTo>
                    <a:lnTo>
                      <a:pt x="12283" y="25666"/>
                    </a:lnTo>
                    <a:lnTo>
                      <a:pt x="15778" y="23870"/>
                    </a:lnTo>
                    <a:lnTo>
                      <a:pt x="15778" y="23870"/>
                    </a:lnTo>
                    <a:lnTo>
                      <a:pt x="15971" y="23812"/>
                    </a:lnTo>
                    <a:lnTo>
                      <a:pt x="16164" y="23774"/>
                    </a:lnTo>
                    <a:lnTo>
                      <a:pt x="16338" y="23754"/>
                    </a:lnTo>
                    <a:lnTo>
                      <a:pt x="16512" y="23754"/>
                    </a:lnTo>
                    <a:lnTo>
                      <a:pt x="16667" y="23793"/>
                    </a:lnTo>
                    <a:lnTo>
                      <a:pt x="16802" y="23851"/>
                    </a:lnTo>
                    <a:lnTo>
                      <a:pt x="16918" y="23947"/>
                    </a:lnTo>
                    <a:lnTo>
                      <a:pt x="17033" y="24044"/>
                    </a:lnTo>
                    <a:lnTo>
                      <a:pt x="17033" y="24044"/>
                    </a:lnTo>
                    <a:lnTo>
                      <a:pt x="17227" y="24256"/>
                    </a:lnTo>
                    <a:lnTo>
                      <a:pt x="17381" y="24411"/>
                    </a:lnTo>
                    <a:lnTo>
                      <a:pt x="17478" y="24469"/>
                    </a:lnTo>
                    <a:lnTo>
                      <a:pt x="17555" y="24507"/>
                    </a:lnTo>
                    <a:lnTo>
                      <a:pt x="17632" y="24527"/>
                    </a:lnTo>
                    <a:lnTo>
                      <a:pt x="17709" y="24527"/>
                    </a:lnTo>
                    <a:lnTo>
                      <a:pt x="17709" y="24527"/>
                    </a:lnTo>
                    <a:lnTo>
                      <a:pt x="17767" y="24488"/>
                    </a:lnTo>
                    <a:lnTo>
                      <a:pt x="17825" y="24449"/>
                    </a:lnTo>
                    <a:lnTo>
                      <a:pt x="17864" y="24372"/>
                    </a:lnTo>
                    <a:lnTo>
                      <a:pt x="17883" y="24276"/>
                    </a:lnTo>
                    <a:lnTo>
                      <a:pt x="17903" y="24140"/>
                    </a:lnTo>
                    <a:lnTo>
                      <a:pt x="17903" y="24005"/>
                    </a:lnTo>
                    <a:lnTo>
                      <a:pt x="17845" y="23619"/>
                    </a:lnTo>
                    <a:lnTo>
                      <a:pt x="17845" y="23619"/>
                    </a:lnTo>
                    <a:lnTo>
                      <a:pt x="17845" y="23407"/>
                    </a:lnTo>
                    <a:lnTo>
                      <a:pt x="17864" y="23213"/>
                    </a:lnTo>
                    <a:lnTo>
                      <a:pt x="17922" y="23020"/>
                    </a:lnTo>
                    <a:lnTo>
                      <a:pt x="18038" y="22847"/>
                    </a:lnTo>
                    <a:lnTo>
                      <a:pt x="18192" y="22673"/>
                    </a:lnTo>
                    <a:lnTo>
                      <a:pt x="18385" y="22499"/>
                    </a:lnTo>
                    <a:lnTo>
                      <a:pt x="18617" y="22344"/>
                    </a:lnTo>
                    <a:lnTo>
                      <a:pt x="18887" y="22209"/>
                    </a:lnTo>
                    <a:lnTo>
                      <a:pt x="18887" y="22209"/>
                    </a:lnTo>
                    <a:lnTo>
                      <a:pt x="22132" y="20413"/>
                    </a:lnTo>
                    <a:lnTo>
                      <a:pt x="22132" y="20413"/>
                    </a:lnTo>
                    <a:lnTo>
                      <a:pt x="21939" y="19602"/>
                    </a:lnTo>
                    <a:lnTo>
                      <a:pt x="21823" y="18984"/>
                    </a:lnTo>
                    <a:lnTo>
                      <a:pt x="21823" y="18984"/>
                    </a:lnTo>
                    <a:lnTo>
                      <a:pt x="22248" y="18733"/>
                    </a:lnTo>
                    <a:lnTo>
                      <a:pt x="22595" y="18540"/>
                    </a:lnTo>
                    <a:lnTo>
                      <a:pt x="22885" y="18386"/>
                    </a:lnTo>
                    <a:lnTo>
                      <a:pt x="23136" y="18289"/>
                    </a:lnTo>
                    <a:lnTo>
                      <a:pt x="23136" y="18289"/>
                    </a:lnTo>
                    <a:lnTo>
                      <a:pt x="23484" y="18173"/>
                    </a:lnTo>
                    <a:lnTo>
                      <a:pt x="23638" y="18135"/>
                    </a:lnTo>
                    <a:lnTo>
                      <a:pt x="23754" y="18115"/>
                    </a:lnTo>
                    <a:lnTo>
                      <a:pt x="23754" y="18115"/>
                    </a:lnTo>
                    <a:lnTo>
                      <a:pt x="24082" y="19332"/>
                    </a:lnTo>
                    <a:lnTo>
                      <a:pt x="24082" y="19332"/>
                    </a:lnTo>
                    <a:lnTo>
                      <a:pt x="25473" y="18521"/>
                    </a:lnTo>
                    <a:lnTo>
                      <a:pt x="26786" y="17729"/>
                    </a:lnTo>
                    <a:lnTo>
                      <a:pt x="26786" y="17729"/>
                    </a:lnTo>
                    <a:lnTo>
                      <a:pt x="26728" y="17459"/>
                    </a:lnTo>
                    <a:lnTo>
                      <a:pt x="26689" y="17188"/>
                    </a:lnTo>
                    <a:lnTo>
                      <a:pt x="26689" y="16918"/>
                    </a:lnTo>
                    <a:lnTo>
                      <a:pt x="26689" y="16667"/>
                    </a:lnTo>
                    <a:lnTo>
                      <a:pt x="26709" y="16396"/>
                    </a:lnTo>
                    <a:lnTo>
                      <a:pt x="26728" y="16145"/>
                    </a:lnTo>
                    <a:lnTo>
                      <a:pt x="26786" y="15894"/>
                    </a:lnTo>
                    <a:lnTo>
                      <a:pt x="26844" y="15643"/>
                    </a:lnTo>
                    <a:lnTo>
                      <a:pt x="26940" y="15412"/>
                    </a:lnTo>
                    <a:lnTo>
                      <a:pt x="27037" y="15161"/>
                    </a:lnTo>
                    <a:lnTo>
                      <a:pt x="27133" y="14929"/>
                    </a:lnTo>
                    <a:lnTo>
                      <a:pt x="27269" y="14697"/>
                    </a:lnTo>
                    <a:lnTo>
                      <a:pt x="27423" y="14465"/>
                    </a:lnTo>
                    <a:lnTo>
                      <a:pt x="27578" y="14234"/>
                    </a:lnTo>
                    <a:lnTo>
                      <a:pt x="27751" y="14021"/>
                    </a:lnTo>
                    <a:lnTo>
                      <a:pt x="27944" y="13809"/>
                    </a:lnTo>
                    <a:lnTo>
                      <a:pt x="27944" y="13809"/>
                    </a:lnTo>
                    <a:lnTo>
                      <a:pt x="28311" y="13442"/>
                    </a:lnTo>
                    <a:lnTo>
                      <a:pt x="28698" y="13114"/>
                    </a:lnTo>
                    <a:lnTo>
                      <a:pt x="29084" y="12824"/>
                    </a:lnTo>
                    <a:lnTo>
                      <a:pt x="29489" y="12573"/>
                    </a:lnTo>
                    <a:lnTo>
                      <a:pt x="29934" y="12360"/>
                    </a:lnTo>
                    <a:lnTo>
                      <a:pt x="30378" y="12167"/>
                    </a:lnTo>
                    <a:lnTo>
                      <a:pt x="30841" y="12013"/>
                    </a:lnTo>
                    <a:lnTo>
                      <a:pt x="31305" y="11916"/>
                    </a:lnTo>
                    <a:lnTo>
                      <a:pt x="31305" y="11916"/>
                    </a:lnTo>
                    <a:lnTo>
                      <a:pt x="31633" y="11858"/>
                    </a:lnTo>
                    <a:lnTo>
                      <a:pt x="31981" y="11820"/>
                    </a:lnTo>
                    <a:lnTo>
                      <a:pt x="32328" y="11800"/>
                    </a:lnTo>
                    <a:lnTo>
                      <a:pt x="32695" y="11800"/>
                    </a:lnTo>
                    <a:lnTo>
                      <a:pt x="33081" y="11820"/>
                    </a:lnTo>
                    <a:lnTo>
                      <a:pt x="33468" y="11878"/>
                    </a:lnTo>
                    <a:lnTo>
                      <a:pt x="33873" y="11935"/>
                    </a:lnTo>
                    <a:lnTo>
                      <a:pt x="34298" y="12013"/>
                    </a:lnTo>
                    <a:lnTo>
                      <a:pt x="34298" y="12013"/>
                    </a:lnTo>
                    <a:lnTo>
                      <a:pt x="34684" y="12090"/>
                    </a:lnTo>
                    <a:lnTo>
                      <a:pt x="35013" y="12206"/>
                    </a:lnTo>
                    <a:lnTo>
                      <a:pt x="35013" y="12206"/>
                    </a:lnTo>
                    <a:lnTo>
                      <a:pt x="35901" y="11530"/>
                    </a:lnTo>
                    <a:lnTo>
                      <a:pt x="35901" y="11530"/>
                    </a:lnTo>
                    <a:lnTo>
                      <a:pt x="36133" y="11453"/>
                    </a:lnTo>
                    <a:lnTo>
                      <a:pt x="36229" y="11453"/>
                    </a:lnTo>
                    <a:lnTo>
                      <a:pt x="36326" y="11433"/>
                    </a:lnTo>
                    <a:lnTo>
                      <a:pt x="36422" y="11453"/>
                    </a:lnTo>
                    <a:lnTo>
                      <a:pt x="36519" y="11472"/>
                    </a:lnTo>
                    <a:lnTo>
                      <a:pt x="36615" y="11511"/>
                    </a:lnTo>
                    <a:lnTo>
                      <a:pt x="36693" y="11549"/>
                    </a:lnTo>
                    <a:lnTo>
                      <a:pt x="36693" y="11549"/>
                    </a:lnTo>
                    <a:lnTo>
                      <a:pt x="36924" y="11723"/>
                    </a:lnTo>
                    <a:lnTo>
                      <a:pt x="37214" y="11974"/>
                    </a:lnTo>
                    <a:lnTo>
                      <a:pt x="37214" y="11974"/>
                    </a:lnTo>
                    <a:lnTo>
                      <a:pt x="37581" y="12225"/>
                    </a:lnTo>
                    <a:lnTo>
                      <a:pt x="37813" y="12360"/>
                    </a:lnTo>
                    <a:lnTo>
                      <a:pt x="37813" y="12360"/>
                    </a:lnTo>
                    <a:lnTo>
                      <a:pt x="37948" y="12380"/>
                    </a:lnTo>
                    <a:lnTo>
                      <a:pt x="38083" y="12380"/>
                    </a:lnTo>
                    <a:lnTo>
                      <a:pt x="38083" y="12380"/>
                    </a:lnTo>
                    <a:lnTo>
                      <a:pt x="38199" y="12341"/>
                    </a:lnTo>
                    <a:lnTo>
                      <a:pt x="38295" y="12283"/>
                    </a:lnTo>
                    <a:lnTo>
                      <a:pt x="38353" y="12206"/>
                    </a:lnTo>
                    <a:lnTo>
                      <a:pt x="38411" y="12109"/>
                    </a:lnTo>
                    <a:lnTo>
                      <a:pt x="38450" y="12013"/>
                    </a:lnTo>
                    <a:lnTo>
                      <a:pt x="38450" y="11878"/>
                    </a:lnTo>
                    <a:lnTo>
                      <a:pt x="38450" y="11742"/>
                    </a:lnTo>
                    <a:lnTo>
                      <a:pt x="38431" y="11569"/>
                    </a:lnTo>
                    <a:lnTo>
                      <a:pt x="38431" y="11569"/>
                    </a:lnTo>
                    <a:lnTo>
                      <a:pt x="38373" y="11356"/>
                    </a:lnTo>
                    <a:lnTo>
                      <a:pt x="38276" y="11105"/>
                    </a:lnTo>
                    <a:lnTo>
                      <a:pt x="38160" y="10873"/>
                    </a:lnTo>
                    <a:lnTo>
                      <a:pt x="38025" y="10642"/>
                    </a:lnTo>
                    <a:lnTo>
                      <a:pt x="38025" y="10642"/>
                    </a:lnTo>
                    <a:lnTo>
                      <a:pt x="37948" y="10526"/>
                    </a:lnTo>
                    <a:lnTo>
                      <a:pt x="37890" y="10410"/>
                    </a:lnTo>
                    <a:lnTo>
                      <a:pt x="37871" y="10294"/>
                    </a:lnTo>
                    <a:lnTo>
                      <a:pt x="37851" y="10159"/>
                    </a:lnTo>
                    <a:lnTo>
                      <a:pt x="37871" y="10043"/>
                    </a:lnTo>
                    <a:lnTo>
                      <a:pt x="37909" y="9927"/>
                    </a:lnTo>
                    <a:lnTo>
                      <a:pt x="37986" y="9811"/>
                    </a:lnTo>
                    <a:lnTo>
                      <a:pt x="38064" y="9695"/>
                    </a:lnTo>
                    <a:lnTo>
                      <a:pt x="38064" y="9695"/>
                    </a:lnTo>
                    <a:lnTo>
                      <a:pt x="38295" y="9444"/>
                    </a:lnTo>
                    <a:lnTo>
                      <a:pt x="38489" y="9232"/>
                    </a:lnTo>
                    <a:lnTo>
                      <a:pt x="38489" y="9232"/>
                    </a:lnTo>
                    <a:lnTo>
                      <a:pt x="37098" y="8479"/>
                    </a:lnTo>
                    <a:lnTo>
                      <a:pt x="35727" y="7764"/>
                    </a:lnTo>
                    <a:lnTo>
                      <a:pt x="34395" y="7088"/>
                    </a:lnTo>
                    <a:lnTo>
                      <a:pt x="33101" y="6432"/>
                    </a:lnTo>
                    <a:lnTo>
                      <a:pt x="31845" y="5814"/>
                    </a:lnTo>
                    <a:lnTo>
                      <a:pt x="30609" y="5234"/>
                    </a:lnTo>
                    <a:lnTo>
                      <a:pt x="29412" y="4674"/>
                    </a:lnTo>
                    <a:lnTo>
                      <a:pt x="28234" y="4153"/>
                    </a:lnTo>
                    <a:lnTo>
                      <a:pt x="28234" y="4153"/>
                    </a:lnTo>
                    <a:lnTo>
                      <a:pt x="28118" y="4365"/>
                    </a:lnTo>
                    <a:lnTo>
                      <a:pt x="27983" y="4578"/>
                    </a:lnTo>
                    <a:lnTo>
                      <a:pt x="27829" y="4790"/>
                    </a:lnTo>
                    <a:lnTo>
                      <a:pt x="27655" y="5022"/>
                    </a:lnTo>
                    <a:lnTo>
                      <a:pt x="27655" y="5022"/>
                    </a:lnTo>
                    <a:lnTo>
                      <a:pt x="27404" y="5273"/>
                    </a:lnTo>
                    <a:lnTo>
                      <a:pt x="27133" y="5524"/>
                    </a:lnTo>
                    <a:lnTo>
                      <a:pt x="26844" y="5736"/>
                    </a:lnTo>
                    <a:lnTo>
                      <a:pt x="26535" y="5930"/>
                    </a:lnTo>
                    <a:lnTo>
                      <a:pt x="26206" y="6084"/>
                    </a:lnTo>
                    <a:lnTo>
                      <a:pt x="25859" y="6239"/>
                    </a:lnTo>
                    <a:lnTo>
                      <a:pt x="25473" y="6354"/>
                    </a:lnTo>
                    <a:lnTo>
                      <a:pt x="25067" y="6432"/>
                    </a:lnTo>
                    <a:lnTo>
                      <a:pt x="25067" y="6432"/>
                    </a:lnTo>
                    <a:lnTo>
                      <a:pt x="24739" y="6490"/>
                    </a:lnTo>
                    <a:lnTo>
                      <a:pt x="24391" y="6528"/>
                    </a:lnTo>
                    <a:lnTo>
                      <a:pt x="24044" y="6509"/>
                    </a:lnTo>
                    <a:lnTo>
                      <a:pt x="23677" y="6490"/>
                    </a:lnTo>
                    <a:lnTo>
                      <a:pt x="23329" y="6432"/>
                    </a:lnTo>
                    <a:lnTo>
                      <a:pt x="22962" y="6354"/>
                    </a:lnTo>
                    <a:lnTo>
                      <a:pt x="22576" y="6239"/>
                    </a:lnTo>
                    <a:lnTo>
                      <a:pt x="22190" y="6103"/>
                    </a:lnTo>
                    <a:lnTo>
                      <a:pt x="22190" y="6103"/>
                    </a:lnTo>
                    <a:lnTo>
                      <a:pt x="21958" y="6026"/>
                    </a:lnTo>
                    <a:lnTo>
                      <a:pt x="21746" y="5910"/>
                    </a:lnTo>
                    <a:lnTo>
                      <a:pt x="21533" y="5814"/>
                    </a:lnTo>
                    <a:lnTo>
                      <a:pt x="21340" y="5698"/>
                    </a:lnTo>
                    <a:lnTo>
                      <a:pt x="21166" y="5563"/>
                    </a:lnTo>
                    <a:lnTo>
                      <a:pt x="20992" y="5427"/>
                    </a:lnTo>
                    <a:lnTo>
                      <a:pt x="20838" y="5292"/>
                    </a:lnTo>
                    <a:lnTo>
                      <a:pt x="20683" y="5157"/>
                    </a:lnTo>
                    <a:lnTo>
                      <a:pt x="20548" y="5003"/>
                    </a:lnTo>
                    <a:lnTo>
                      <a:pt x="20432" y="4829"/>
                    </a:lnTo>
                    <a:lnTo>
                      <a:pt x="20316" y="4674"/>
                    </a:lnTo>
                    <a:lnTo>
                      <a:pt x="20220" y="4481"/>
                    </a:lnTo>
                    <a:lnTo>
                      <a:pt x="20143" y="4307"/>
                    </a:lnTo>
                    <a:lnTo>
                      <a:pt x="20065" y="4114"/>
                    </a:lnTo>
                    <a:lnTo>
                      <a:pt x="20007" y="3921"/>
                    </a:lnTo>
                    <a:lnTo>
                      <a:pt x="19950" y="3709"/>
                    </a:lnTo>
                    <a:lnTo>
                      <a:pt x="19950" y="3709"/>
                    </a:lnTo>
                    <a:lnTo>
                      <a:pt x="19892" y="3284"/>
                    </a:lnTo>
                    <a:lnTo>
                      <a:pt x="19853" y="2898"/>
                    </a:lnTo>
                    <a:lnTo>
                      <a:pt x="19853" y="2531"/>
                    </a:lnTo>
                    <a:lnTo>
                      <a:pt x="19872" y="218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6127;p54">
                <a:extLst>
                  <a:ext uri="{FF2B5EF4-FFF2-40B4-BE49-F238E27FC236}">
                    <a16:creationId xmlns:a16="http://schemas.microsoft.com/office/drawing/2014/main" id="{AC0C84D6-E9BD-4F41-0F56-A9512E7FECF3}"/>
                  </a:ext>
                </a:extLst>
              </p:cNvPr>
              <p:cNvSpPr/>
              <p:nvPr/>
            </p:nvSpPr>
            <p:spPr>
              <a:xfrm>
                <a:off x="4448056" y="3625725"/>
                <a:ext cx="47825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990" fill="none" extrusionOk="0">
                    <a:moveTo>
                      <a:pt x="155" y="1912"/>
                    </a:moveTo>
                    <a:lnTo>
                      <a:pt x="155" y="1912"/>
                    </a:lnTo>
                    <a:lnTo>
                      <a:pt x="136" y="1622"/>
                    </a:lnTo>
                    <a:lnTo>
                      <a:pt x="116" y="1275"/>
                    </a:lnTo>
                    <a:lnTo>
                      <a:pt x="0" y="425"/>
                    </a:lnTo>
                    <a:lnTo>
                      <a:pt x="0" y="425"/>
                    </a:lnTo>
                    <a:lnTo>
                      <a:pt x="734" y="232"/>
                    </a:lnTo>
                    <a:lnTo>
                      <a:pt x="1487" y="58"/>
                    </a:lnTo>
                    <a:lnTo>
                      <a:pt x="1487" y="58"/>
                    </a:lnTo>
                    <a:lnTo>
                      <a:pt x="1623" y="39"/>
                    </a:lnTo>
                    <a:lnTo>
                      <a:pt x="1777" y="0"/>
                    </a:lnTo>
                    <a:lnTo>
                      <a:pt x="1777" y="0"/>
                    </a:lnTo>
                    <a:lnTo>
                      <a:pt x="1874" y="985"/>
                    </a:lnTo>
                    <a:lnTo>
                      <a:pt x="1912" y="1757"/>
                    </a:lnTo>
                    <a:lnTo>
                      <a:pt x="1912" y="1757"/>
                    </a:lnTo>
                    <a:lnTo>
                      <a:pt x="1584" y="1835"/>
                    </a:lnTo>
                    <a:lnTo>
                      <a:pt x="1391" y="1873"/>
                    </a:lnTo>
                    <a:lnTo>
                      <a:pt x="1391" y="1873"/>
                    </a:lnTo>
                    <a:lnTo>
                      <a:pt x="1101" y="1931"/>
                    </a:lnTo>
                    <a:lnTo>
                      <a:pt x="792" y="1970"/>
                    </a:lnTo>
                    <a:lnTo>
                      <a:pt x="483" y="1989"/>
                    </a:lnTo>
                    <a:lnTo>
                      <a:pt x="155" y="1989"/>
                    </a:lnTo>
                    <a:lnTo>
                      <a:pt x="155" y="1989"/>
                    </a:lnTo>
                    <a:lnTo>
                      <a:pt x="155" y="191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6128;p54">
                <a:extLst>
                  <a:ext uri="{FF2B5EF4-FFF2-40B4-BE49-F238E27FC236}">
                    <a16:creationId xmlns:a16="http://schemas.microsoft.com/office/drawing/2014/main" id="{BF5AC4D2-5DF1-6021-4A66-3A747FC2BC44}"/>
                  </a:ext>
                </a:extLst>
              </p:cNvPr>
              <p:cNvSpPr/>
              <p:nvPr/>
            </p:nvSpPr>
            <p:spPr>
              <a:xfrm>
                <a:off x="4326881" y="3755100"/>
                <a:ext cx="241425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7706" fill="none" extrusionOk="0">
                    <a:moveTo>
                      <a:pt x="39" y="4829"/>
                    </a:moveTo>
                    <a:lnTo>
                      <a:pt x="39" y="4829"/>
                    </a:lnTo>
                    <a:lnTo>
                      <a:pt x="0" y="4577"/>
                    </a:lnTo>
                    <a:lnTo>
                      <a:pt x="20" y="4307"/>
                    </a:lnTo>
                    <a:lnTo>
                      <a:pt x="78" y="4017"/>
                    </a:lnTo>
                    <a:lnTo>
                      <a:pt x="155" y="3689"/>
                    </a:lnTo>
                    <a:lnTo>
                      <a:pt x="290" y="3342"/>
                    </a:lnTo>
                    <a:lnTo>
                      <a:pt x="464" y="2975"/>
                    </a:lnTo>
                    <a:lnTo>
                      <a:pt x="657" y="2588"/>
                    </a:lnTo>
                    <a:lnTo>
                      <a:pt x="908" y="2183"/>
                    </a:lnTo>
                    <a:lnTo>
                      <a:pt x="908" y="2183"/>
                    </a:lnTo>
                    <a:lnTo>
                      <a:pt x="1043" y="1970"/>
                    </a:lnTo>
                    <a:lnTo>
                      <a:pt x="1198" y="1758"/>
                    </a:lnTo>
                    <a:lnTo>
                      <a:pt x="1352" y="1565"/>
                    </a:lnTo>
                    <a:lnTo>
                      <a:pt x="1526" y="1391"/>
                    </a:lnTo>
                    <a:lnTo>
                      <a:pt x="1700" y="1217"/>
                    </a:lnTo>
                    <a:lnTo>
                      <a:pt x="1893" y="1063"/>
                    </a:lnTo>
                    <a:lnTo>
                      <a:pt x="2086" y="908"/>
                    </a:lnTo>
                    <a:lnTo>
                      <a:pt x="2318" y="754"/>
                    </a:lnTo>
                    <a:lnTo>
                      <a:pt x="2530" y="638"/>
                    </a:lnTo>
                    <a:lnTo>
                      <a:pt x="2781" y="503"/>
                    </a:lnTo>
                    <a:lnTo>
                      <a:pt x="3013" y="406"/>
                    </a:lnTo>
                    <a:lnTo>
                      <a:pt x="3283" y="290"/>
                    </a:lnTo>
                    <a:lnTo>
                      <a:pt x="3554" y="213"/>
                    </a:lnTo>
                    <a:lnTo>
                      <a:pt x="3824" y="116"/>
                    </a:lnTo>
                    <a:lnTo>
                      <a:pt x="4133" y="59"/>
                    </a:lnTo>
                    <a:lnTo>
                      <a:pt x="4423" y="1"/>
                    </a:lnTo>
                    <a:lnTo>
                      <a:pt x="4423" y="1"/>
                    </a:lnTo>
                    <a:lnTo>
                      <a:pt x="4867" y="1"/>
                    </a:lnTo>
                    <a:lnTo>
                      <a:pt x="5350" y="20"/>
                    </a:lnTo>
                    <a:lnTo>
                      <a:pt x="5890" y="78"/>
                    </a:lnTo>
                    <a:lnTo>
                      <a:pt x="6508" y="136"/>
                    </a:lnTo>
                    <a:lnTo>
                      <a:pt x="6508" y="136"/>
                    </a:lnTo>
                    <a:lnTo>
                      <a:pt x="6933" y="213"/>
                    </a:lnTo>
                    <a:lnTo>
                      <a:pt x="7358" y="329"/>
                    </a:lnTo>
                    <a:lnTo>
                      <a:pt x="7802" y="483"/>
                    </a:lnTo>
                    <a:lnTo>
                      <a:pt x="8266" y="696"/>
                    </a:lnTo>
                    <a:lnTo>
                      <a:pt x="8266" y="696"/>
                    </a:lnTo>
                    <a:lnTo>
                      <a:pt x="8555" y="831"/>
                    </a:lnTo>
                    <a:lnTo>
                      <a:pt x="8806" y="986"/>
                    </a:lnTo>
                    <a:lnTo>
                      <a:pt x="9019" y="1121"/>
                    </a:lnTo>
                    <a:lnTo>
                      <a:pt x="9212" y="1275"/>
                    </a:lnTo>
                    <a:lnTo>
                      <a:pt x="9366" y="1449"/>
                    </a:lnTo>
                    <a:lnTo>
                      <a:pt x="9482" y="1603"/>
                    </a:lnTo>
                    <a:lnTo>
                      <a:pt x="9559" y="1777"/>
                    </a:lnTo>
                    <a:lnTo>
                      <a:pt x="9617" y="1951"/>
                    </a:lnTo>
                    <a:lnTo>
                      <a:pt x="9617" y="1951"/>
                    </a:lnTo>
                    <a:lnTo>
                      <a:pt x="9656" y="2241"/>
                    </a:lnTo>
                    <a:lnTo>
                      <a:pt x="9656" y="2550"/>
                    </a:lnTo>
                    <a:lnTo>
                      <a:pt x="9617" y="2859"/>
                    </a:lnTo>
                    <a:lnTo>
                      <a:pt x="9559" y="3206"/>
                    </a:lnTo>
                    <a:lnTo>
                      <a:pt x="9444" y="3554"/>
                    </a:lnTo>
                    <a:lnTo>
                      <a:pt x="9308" y="3902"/>
                    </a:lnTo>
                    <a:lnTo>
                      <a:pt x="9135" y="4288"/>
                    </a:lnTo>
                    <a:lnTo>
                      <a:pt x="8922" y="4674"/>
                    </a:lnTo>
                    <a:lnTo>
                      <a:pt x="8922" y="4674"/>
                    </a:lnTo>
                    <a:lnTo>
                      <a:pt x="8748" y="4964"/>
                    </a:lnTo>
                    <a:lnTo>
                      <a:pt x="8575" y="5234"/>
                    </a:lnTo>
                    <a:lnTo>
                      <a:pt x="8381" y="5485"/>
                    </a:lnTo>
                    <a:lnTo>
                      <a:pt x="8169" y="5717"/>
                    </a:lnTo>
                    <a:lnTo>
                      <a:pt x="7937" y="5949"/>
                    </a:lnTo>
                    <a:lnTo>
                      <a:pt x="7706" y="6161"/>
                    </a:lnTo>
                    <a:lnTo>
                      <a:pt x="7455" y="6354"/>
                    </a:lnTo>
                    <a:lnTo>
                      <a:pt x="7203" y="6547"/>
                    </a:lnTo>
                    <a:lnTo>
                      <a:pt x="6914" y="6721"/>
                    </a:lnTo>
                    <a:lnTo>
                      <a:pt x="6624" y="6876"/>
                    </a:lnTo>
                    <a:lnTo>
                      <a:pt x="6334" y="7030"/>
                    </a:lnTo>
                    <a:lnTo>
                      <a:pt x="6006" y="7165"/>
                    </a:lnTo>
                    <a:lnTo>
                      <a:pt x="5678" y="7281"/>
                    </a:lnTo>
                    <a:lnTo>
                      <a:pt x="5350" y="7397"/>
                    </a:lnTo>
                    <a:lnTo>
                      <a:pt x="4983" y="7474"/>
                    </a:lnTo>
                    <a:lnTo>
                      <a:pt x="4616" y="7571"/>
                    </a:lnTo>
                    <a:lnTo>
                      <a:pt x="4616" y="7571"/>
                    </a:lnTo>
                    <a:lnTo>
                      <a:pt x="4133" y="7648"/>
                    </a:lnTo>
                    <a:lnTo>
                      <a:pt x="3689" y="7687"/>
                    </a:lnTo>
                    <a:lnTo>
                      <a:pt x="3245" y="7706"/>
                    </a:lnTo>
                    <a:lnTo>
                      <a:pt x="2839" y="7667"/>
                    </a:lnTo>
                    <a:lnTo>
                      <a:pt x="2453" y="7609"/>
                    </a:lnTo>
                    <a:lnTo>
                      <a:pt x="2105" y="7513"/>
                    </a:lnTo>
                    <a:lnTo>
                      <a:pt x="1777" y="7358"/>
                    </a:lnTo>
                    <a:lnTo>
                      <a:pt x="1468" y="7185"/>
                    </a:lnTo>
                    <a:lnTo>
                      <a:pt x="1468" y="7185"/>
                    </a:lnTo>
                    <a:lnTo>
                      <a:pt x="1198" y="7011"/>
                    </a:lnTo>
                    <a:lnTo>
                      <a:pt x="947" y="6779"/>
                    </a:lnTo>
                    <a:lnTo>
                      <a:pt x="734" y="6528"/>
                    </a:lnTo>
                    <a:lnTo>
                      <a:pt x="541" y="6258"/>
                    </a:lnTo>
                    <a:lnTo>
                      <a:pt x="387" y="5949"/>
                    </a:lnTo>
                    <a:lnTo>
                      <a:pt x="232" y="5601"/>
                    </a:lnTo>
                    <a:lnTo>
                      <a:pt x="116" y="5234"/>
                    </a:lnTo>
                    <a:lnTo>
                      <a:pt x="39" y="482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6129;p54">
                <a:extLst>
                  <a:ext uri="{FF2B5EF4-FFF2-40B4-BE49-F238E27FC236}">
                    <a16:creationId xmlns:a16="http://schemas.microsoft.com/office/drawing/2014/main" id="{E50CD49B-A686-FA25-5C70-709C13DD5867}"/>
                  </a:ext>
                </a:extLst>
              </p:cNvPr>
              <p:cNvSpPr/>
              <p:nvPr/>
            </p:nvSpPr>
            <p:spPr>
              <a:xfrm>
                <a:off x="4304181" y="3999875"/>
                <a:ext cx="608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1469" fill="none" extrusionOk="0">
                    <a:moveTo>
                      <a:pt x="368" y="1"/>
                    </a:moveTo>
                    <a:lnTo>
                      <a:pt x="368" y="1"/>
                    </a:lnTo>
                    <a:lnTo>
                      <a:pt x="1101" y="59"/>
                    </a:lnTo>
                    <a:lnTo>
                      <a:pt x="1681" y="78"/>
                    </a:lnTo>
                    <a:lnTo>
                      <a:pt x="2125" y="78"/>
                    </a:lnTo>
                    <a:lnTo>
                      <a:pt x="2434" y="59"/>
                    </a:lnTo>
                    <a:lnTo>
                      <a:pt x="2434" y="59"/>
                    </a:lnTo>
                    <a:lnTo>
                      <a:pt x="2279" y="889"/>
                    </a:lnTo>
                    <a:lnTo>
                      <a:pt x="2202" y="1449"/>
                    </a:lnTo>
                    <a:lnTo>
                      <a:pt x="2202" y="1449"/>
                    </a:lnTo>
                    <a:lnTo>
                      <a:pt x="1932" y="1468"/>
                    </a:lnTo>
                    <a:lnTo>
                      <a:pt x="1932" y="1468"/>
                    </a:lnTo>
                    <a:lnTo>
                      <a:pt x="1546" y="1468"/>
                    </a:lnTo>
                    <a:lnTo>
                      <a:pt x="1101" y="1449"/>
                    </a:lnTo>
                    <a:lnTo>
                      <a:pt x="1" y="1372"/>
                    </a:lnTo>
                    <a:lnTo>
                      <a:pt x="1" y="1372"/>
                    </a:lnTo>
                    <a:lnTo>
                      <a:pt x="213" y="561"/>
                    </a:lnTo>
                    <a:lnTo>
                      <a:pt x="36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6130;p54">
                <a:extLst>
                  <a:ext uri="{FF2B5EF4-FFF2-40B4-BE49-F238E27FC236}">
                    <a16:creationId xmlns:a16="http://schemas.microsoft.com/office/drawing/2014/main" id="{9052E210-DB68-50C3-76FA-1926A1D8D04B}"/>
                  </a:ext>
                </a:extLst>
              </p:cNvPr>
              <p:cNvSpPr/>
              <p:nvPr/>
            </p:nvSpPr>
            <p:spPr>
              <a:xfrm>
                <a:off x="4640206" y="3702000"/>
                <a:ext cx="56500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971" fill="none" extrusionOk="0">
                    <a:moveTo>
                      <a:pt x="2260" y="1623"/>
                    </a:moveTo>
                    <a:lnTo>
                      <a:pt x="2260" y="1623"/>
                    </a:lnTo>
                    <a:lnTo>
                      <a:pt x="1623" y="1758"/>
                    </a:lnTo>
                    <a:lnTo>
                      <a:pt x="1314" y="1816"/>
                    </a:lnTo>
                    <a:lnTo>
                      <a:pt x="136" y="1970"/>
                    </a:lnTo>
                    <a:lnTo>
                      <a:pt x="136" y="1970"/>
                    </a:lnTo>
                    <a:lnTo>
                      <a:pt x="78" y="1700"/>
                    </a:lnTo>
                    <a:lnTo>
                      <a:pt x="78" y="1700"/>
                    </a:lnTo>
                    <a:lnTo>
                      <a:pt x="39" y="1449"/>
                    </a:lnTo>
                    <a:lnTo>
                      <a:pt x="0" y="1140"/>
                    </a:lnTo>
                    <a:lnTo>
                      <a:pt x="0" y="811"/>
                    </a:lnTo>
                    <a:lnTo>
                      <a:pt x="0" y="464"/>
                    </a:lnTo>
                    <a:lnTo>
                      <a:pt x="0" y="464"/>
                    </a:lnTo>
                    <a:lnTo>
                      <a:pt x="1024" y="213"/>
                    </a:lnTo>
                    <a:lnTo>
                      <a:pt x="2125" y="0"/>
                    </a:lnTo>
                    <a:lnTo>
                      <a:pt x="2125" y="0"/>
                    </a:lnTo>
                    <a:lnTo>
                      <a:pt x="2202" y="406"/>
                    </a:lnTo>
                    <a:lnTo>
                      <a:pt x="2241" y="811"/>
                    </a:lnTo>
                    <a:lnTo>
                      <a:pt x="2260" y="1217"/>
                    </a:lnTo>
                    <a:lnTo>
                      <a:pt x="2260" y="1623"/>
                    </a:lnTo>
                    <a:lnTo>
                      <a:pt x="2260" y="16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6131;p54">
                <a:extLst>
                  <a:ext uri="{FF2B5EF4-FFF2-40B4-BE49-F238E27FC236}">
                    <a16:creationId xmlns:a16="http://schemas.microsoft.com/office/drawing/2014/main" id="{FA8F0E1E-38E3-7967-38C2-9AA97E10965F}"/>
                  </a:ext>
                </a:extLst>
              </p:cNvPr>
              <p:cNvSpPr/>
              <p:nvPr/>
            </p:nvSpPr>
            <p:spPr>
              <a:xfrm>
                <a:off x="4372731" y="3371275"/>
                <a:ext cx="728075" cy="319150"/>
              </a:xfrm>
              <a:custGeom>
                <a:avLst/>
                <a:gdLst/>
                <a:ahLst/>
                <a:cxnLst/>
                <a:rect l="l" t="t" r="r" b="b"/>
                <a:pathLst>
                  <a:path w="29123" h="12766" extrusionOk="0">
                    <a:moveTo>
                      <a:pt x="2453" y="1"/>
                    </a:moveTo>
                    <a:lnTo>
                      <a:pt x="1990" y="78"/>
                    </a:lnTo>
                    <a:lnTo>
                      <a:pt x="1778" y="117"/>
                    </a:lnTo>
                    <a:lnTo>
                      <a:pt x="1604" y="175"/>
                    </a:lnTo>
                    <a:lnTo>
                      <a:pt x="1430" y="252"/>
                    </a:lnTo>
                    <a:lnTo>
                      <a:pt x="1295" y="329"/>
                    </a:lnTo>
                    <a:lnTo>
                      <a:pt x="1160" y="406"/>
                    </a:lnTo>
                    <a:lnTo>
                      <a:pt x="1063" y="503"/>
                    </a:lnTo>
                    <a:lnTo>
                      <a:pt x="870" y="715"/>
                    </a:lnTo>
                    <a:lnTo>
                      <a:pt x="677" y="966"/>
                    </a:lnTo>
                    <a:lnTo>
                      <a:pt x="484" y="1237"/>
                    </a:lnTo>
                    <a:lnTo>
                      <a:pt x="291" y="1565"/>
                    </a:lnTo>
                    <a:lnTo>
                      <a:pt x="194" y="1720"/>
                    </a:lnTo>
                    <a:lnTo>
                      <a:pt x="117" y="1874"/>
                    </a:lnTo>
                    <a:lnTo>
                      <a:pt x="59" y="2029"/>
                    </a:lnTo>
                    <a:lnTo>
                      <a:pt x="20" y="2164"/>
                    </a:lnTo>
                    <a:lnTo>
                      <a:pt x="1" y="2299"/>
                    </a:lnTo>
                    <a:lnTo>
                      <a:pt x="1" y="2434"/>
                    </a:lnTo>
                    <a:lnTo>
                      <a:pt x="20" y="2550"/>
                    </a:lnTo>
                    <a:lnTo>
                      <a:pt x="39" y="2647"/>
                    </a:lnTo>
                    <a:lnTo>
                      <a:pt x="117" y="2859"/>
                    </a:lnTo>
                    <a:lnTo>
                      <a:pt x="175" y="3014"/>
                    </a:lnTo>
                    <a:lnTo>
                      <a:pt x="252" y="3149"/>
                    </a:lnTo>
                    <a:lnTo>
                      <a:pt x="329" y="3245"/>
                    </a:lnTo>
                    <a:lnTo>
                      <a:pt x="464" y="3400"/>
                    </a:lnTo>
                    <a:lnTo>
                      <a:pt x="542" y="3535"/>
                    </a:lnTo>
                    <a:lnTo>
                      <a:pt x="1217" y="3554"/>
                    </a:lnTo>
                    <a:lnTo>
                      <a:pt x="1932" y="3631"/>
                    </a:lnTo>
                    <a:lnTo>
                      <a:pt x="2666" y="3709"/>
                    </a:lnTo>
                    <a:lnTo>
                      <a:pt x="3438" y="3844"/>
                    </a:lnTo>
                    <a:lnTo>
                      <a:pt x="4230" y="3998"/>
                    </a:lnTo>
                    <a:lnTo>
                      <a:pt x="5080" y="4211"/>
                    </a:lnTo>
                    <a:lnTo>
                      <a:pt x="5929" y="4423"/>
                    </a:lnTo>
                    <a:lnTo>
                      <a:pt x="6837" y="4694"/>
                    </a:lnTo>
                    <a:lnTo>
                      <a:pt x="7725" y="4945"/>
                    </a:lnTo>
                    <a:lnTo>
                      <a:pt x="8652" y="5254"/>
                    </a:lnTo>
                    <a:lnTo>
                      <a:pt x="9599" y="5582"/>
                    </a:lnTo>
                    <a:lnTo>
                      <a:pt x="10584" y="5930"/>
                    </a:lnTo>
                    <a:lnTo>
                      <a:pt x="11588" y="6316"/>
                    </a:lnTo>
                    <a:lnTo>
                      <a:pt x="12611" y="6741"/>
                    </a:lnTo>
                    <a:lnTo>
                      <a:pt x="13673" y="7204"/>
                    </a:lnTo>
                    <a:lnTo>
                      <a:pt x="14774" y="7687"/>
                    </a:lnTo>
                    <a:lnTo>
                      <a:pt x="15952" y="8208"/>
                    </a:lnTo>
                    <a:lnTo>
                      <a:pt x="17149" y="8768"/>
                    </a:lnTo>
                    <a:lnTo>
                      <a:pt x="18385" y="9348"/>
                    </a:lnTo>
                    <a:lnTo>
                      <a:pt x="19641" y="9966"/>
                    </a:lnTo>
                    <a:lnTo>
                      <a:pt x="20935" y="10622"/>
                    </a:lnTo>
                    <a:lnTo>
                      <a:pt x="22267" y="11298"/>
                    </a:lnTo>
                    <a:lnTo>
                      <a:pt x="23638" y="12013"/>
                    </a:lnTo>
                    <a:lnTo>
                      <a:pt x="25029" y="12766"/>
                    </a:lnTo>
                    <a:lnTo>
                      <a:pt x="24932" y="12438"/>
                    </a:lnTo>
                    <a:lnTo>
                      <a:pt x="24913" y="12341"/>
                    </a:lnTo>
                    <a:lnTo>
                      <a:pt x="24913" y="12225"/>
                    </a:lnTo>
                    <a:lnTo>
                      <a:pt x="24951" y="11955"/>
                    </a:lnTo>
                    <a:lnTo>
                      <a:pt x="25029" y="11646"/>
                    </a:lnTo>
                    <a:lnTo>
                      <a:pt x="25183" y="11240"/>
                    </a:lnTo>
                    <a:lnTo>
                      <a:pt x="25318" y="10873"/>
                    </a:lnTo>
                    <a:lnTo>
                      <a:pt x="25473" y="10545"/>
                    </a:lnTo>
                    <a:lnTo>
                      <a:pt x="25627" y="10294"/>
                    </a:lnTo>
                    <a:lnTo>
                      <a:pt x="25762" y="10120"/>
                    </a:lnTo>
                    <a:lnTo>
                      <a:pt x="25917" y="9985"/>
                    </a:lnTo>
                    <a:lnTo>
                      <a:pt x="26091" y="9869"/>
                    </a:lnTo>
                    <a:lnTo>
                      <a:pt x="26284" y="9753"/>
                    </a:lnTo>
                    <a:lnTo>
                      <a:pt x="26496" y="9657"/>
                    </a:lnTo>
                    <a:lnTo>
                      <a:pt x="26747" y="9579"/>
                    </a:lnTo>
                    <a:lnTo>
                      <a:pt x="27037" y="9502"/>
                    </a:lnTo>
                    <a:lnTo>
                      <a:pt x="27327" y="9464"/>
                    </a:lnTo>
                    <a:lnTo>
                      <a:pt x="27674" y="9406"/>
                    </a:lnTo>
                    <a:lnTo>
                      <a:pt x="28080" y="9406"/>
                    </a:lnTo>
                    <a:lnTo>
                      <a:pt x="28331" y="9425"/>
                    </a:lnTo>
                    <a:lnTo>
                      <a:pt x="28621" y="9483"/>
                    </a:lnTo>
                    <a:lnTo>
                      <a:pt x="28930" y="9579"/>
                    </a:lnTo>
                    <a:lnTo>
                      <a:pt x="29123" y="9676"/>
                    </a:lnTo>
                    <a:lnTo>
                      <a:pt x="28447" y="9155"/>
                    </a:lnTo>
                    <a:lnTo>
                      <a:pt x="27713" y="8633"/>
                    </a:lnTo>
                    <a:lnTo>
                      <a:pt x="26940" y="8131"/>
                    </a:lnTo>
                    <a:lnTo>
                      <a:pt x="26129" y="7629"/>
                    </a:lnTo>
                    <a:lnTo>
                      <a:pt x="25260" y="7127"/>
                    </a:lnTo>
                    <a:lnTo>
                      <a:pt x="24353" y="6625"/>
                    </a:lnTo>
                    <a:lnTo>
                      <a:pt x="23406" y="6142"/>
                    </a:lnTo>
                    <a:lnTo>
                      <a:pt x="22402" y="5659"/>
                    </a:lnTo>
                    <a:lnTo>
                      <a:pt x="21456" y="5234"/>
                    </a:lnTo>
                    <a:lnTo>
                      <a:pt x="20471" y="4829"/>
                    </a:lnTo>
                    <a:lnTo>
                      <a:pt x="19448" y="4423"/>
                    </a:lnTo>
                    <a:lnTo>
                      <a:pt x="18385" y="4018"/>
                    </a:lnTo>
                    <a:lnTo>
                      <a:pt x="17285" y="3631"/>
                    </a:lnTo>
                    <a:lnTo>
                      <a:pt x="16145" y="3265"/>
                    </a:lnTo>
                    <a:lnTo>
                      <a:pt x="14948" y="2898"/>
                    </a:lnTo>
                    <a:lnTo>
                      <a:pt x="13731" y="2531"/>
                    </a:lnTo>
                    <a:lnTo>
                      <a:pt x="12457" y="2183"/>
                    </a:lnTo>
                    <a:lnTo>
                      <a:pt x="11144" y="1855"/>
                    </a:lnTo>
                    <a:lnTo>
                      <a:pt x="9792" y="1507"/>
                    </a:lnTo>
                    <a:lnTo>
                      <a:pt x="8401" y="1198"/>
                    </a:lnTo>
                    <a:lnTo>
                      <a:pt x="6972" y="870"/>
                    </a:lnTo>
                    <a:lnTo>
                      <a:pt x="5505" y="580"/>
                    </a:lnTo>
                    <a:lnTo>
                      <a:pt x="3998" y="271"/>
                    </a:lnTo>
                    <a:lnTo>
                      <a:pt x="2453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6132;p54">
                <a:extLst>
                  <a:ext uri="{FF2B5EF4-FFF2-40B4-BE49-F238E27FC236}">
                    <a16:creationId xmlns:a16="http://schemas.microsoft.com/office/drawing/2014/main" id="{D1D17F81-61F9-7083-2B24-52A2C50EEA5C}"/>
                  </a:ext>
                </a:extLst>
              </p:cNvPr>
              <p:cNvSpPr/>
              <p:nvPr/>
            </p:nvSpPr>
            <p:spPr>
              <a:xfrm>
                <a:off x="4927956" y="3507925"/>
                <a:ext cx="177675" cy="110100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404" extrusionOk="0">
                    <a:moveTo>
                      <a:pt x="193" y="0"/>
                    </a:moveTo>
                    <a:lnTo>
                      <a:pt x="116" y="19"/>
                    </a:lnTo>
                    <a:lnTo>
                      <a:pt x="58" y="58"/>
                    </a:lnTo>
                    <a:lnTo>
                      <a:pt x="19" y="116"/>
                    </a:lnTo>
                    <a:lnTo>
                      <a:pt x="0" y="193"/>
                    </a:lnTo>
                    <a:lnTo>
                      <a:pt x="0" y="270"/>
                    </a:lnTo>
                    <a:lnTo>
                      <a:pt x="39" y="328"/>
                    </a:lnTo>
                    <a:lnTo>
                      <a:pt x="116" y="386"/>
                    </a:lnTo>
                    <a:lnTo>
                      <a:pt x="985" y="811"/>
                    </a:lnTo>
                    <a:lnTo>
                      <a:pt x="1854" y="1236"/>
                    </a:lnTo>
                    <a:lnTo>
                      <a:pt x="2723" y="1700"/>
                    </a:lnTo>
                    <a:lnTo>
                      <a:pt x="3573" y="2182"/>
                    </a:lnTo>
                    <a:lnTo>
                      <a:pt x="4403" y="2684"/>
                    </a:lnTo>
                    <a:lnTo>
                      <a:pt x="5214" y="3225"/>
                    </a:lnTo>
                    <a:lnTo>
                      <a:pt x="6006" y="3766"/>
                    </a:lnTo>
                    <a:lnTo>
                      <a:pt x="6798" y="4365"/>
                    </a:lnTo>
                    <a:lnTo>
                      <a:pt x="6856" y="4403"/>
                    </a:lnTo>
                    <a:lnTo>
                      <a:pt x="6933" y="4403"/>
                    </a:lnTo>
                    <a:lnTo>
                      <a:pt x="7010" y="4384"/>
                    </a:lnTo>
                    <a:lnTo>
                      <a:pt x="7049" y="4326"/>
                    </a:lnTo>
                    <a:lnTo>
                      <a:pt x="7087" y="4268"/>
                    </a:lnTo>
                    <a:lnTo>
                      <a:pt x="7107" y="4191"/>
                    </a:lnTo>
                    <a:lnTo>
                      <a:pt x="7087" y="4133"/>
                    </a:lnTo>
                    <a:lnTo>
                      <a:pt x="7029" y="4056"/>
                    </a:lnTo>
                    <a:lnTo>
                      <a:pt x="6238" y="3476"/>
                    </a:lnTo>
                    <a:lnTo>
                      <a:pt x="5446" y="2897"/>
                    </a:lnTo>
                    <a:lnTo>
                      <a:pt x="4616" y="2356"/>
                    </a:lnTo>
                    <a:lnTo>
                      <a:pt x="3766" y="1854"/>
                    </a:lnTo>
                    <a:lnTo>
                      <a:pt x="2897" y="1371"/>
                    </a:lnTo>
                    <a:lnTo>
                      <a:pt x="2028" y="908"/>
                    </a:lnTo>
                    <a:lnTo>
                      <a:pt x="1159" y="464"/>
                    </a:lnTo>
                    <a:lnTo>
                      <a:pt x="270" y="19"/>
                    </a:lnTo>
                    <a:lnTo>
                      <a:pt x="1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6133;p54">
                <a:extLst>
                  <a:ext uri="{FF2B5EF4-FFF2-40B4-BE49-F238E27FC236}">
                    <a16:creationId xmlns:a16="http://schemas.microsoft.com/office/drawing/2014/main" id="{B6333E2F-010A-78DB-8E6F-22E751CFB25E}"/>
                  </a:ext>
                </a:extLst>
              </p:cNvPr>
              <p:cNvSpPr/>
              <p:nvPr/>
            </p:nvSpPr>
            <p:spPr>
              <a:xfrm>
                <a:off x="4429231" y="3366450"/>
                <a:ext cx="50790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0316" h="6065" extrusionOk="0">
                    <a:moveTo>
                      <a:pt x="213" y="1"/>
                    </a:moveTo>
                    <a:lnTo>
                      <a:pt x="135" y="20"/>
                    </a:lnTo>
                    <a:lnTo>
                      <a:pt x="58" y="39"/>
                    </a:lnTo>
                    <a:lnTo>
                      <a:pt x="20" y="97"/>
                    </a:lnTo>
                    <a:lnTo>
                      <a:pt x="0" y="175"/>
                    </a:lnTo>
                    <a:lnTo>
                      <a:pt x="0" y="233"/>
                    </a:lnTo>
                    <a:lnTo>
                      <a:pt x="20" y="310"/>
                    </a:lnTo>
                    <a:lnTo>
                      <a:pt x="78" y="368"/>
                    </a:lnTo>
                    <a:lnTo>
                      <a:pt x="155" y="387"/>
                    </a:lnTo>
                    <a:lnTo>
                      <a:pt x="2414" y="812"/>
                    </a:lnTo>
                    <a:lnTo>
                      <a:pt x="4674" y="1275"/>
                    </a:lnTo>
                    <a:lnTo>
                      <a:pt x="6914" y="1777"/>
                    </a:lnTo>
                    <a:lnTo>
                      <a:pt x="8034" y="2029"/>
                    </a:lnTo>
                    <a:lnTo>
                      <a:pt x="9135" y="2318"/>
                    </a:lnTo>
                    <a:lnTo>
                      <a:pt x="11027" y="2820"/>
                    </a:lnTo>
                    <a:lnTo>
                      <a:pt x="11954" y="3091"/>
                    </a:lnTo>
                    <a:lnTo>
                      <a:pt x="12881" y="3361"/>
                    </a:lnTo>
                    <a:lnTo>
                      <a:pt x="13808" y="3651"/>
                    </a:lnTo>
                    <a:lnTo>
                      <a:pt x="14735" y="3960"/>
                    </a:lnTo>
                    <a:lnTo>
                      <a:pt x="15662" y="4269"/>
                    </a:lnTo>
                    <a:lnTo>
                      <a:pt x="16570" y="4597"/>
                    </a:lnTo>
                    <a:lnTo>
                      <a:pt x="17458" y="4925"/>
                    </a:lnTo>
                    <a:lnTo>
                      <a:pt x="18327" y="5292"/>
                    </a:lnTo>
                    <a:lnTo>
                      <a:pt x="19196" y="5659"/>
                    </a:lnTo>
                    <a:lnTo>
                      <a:pt x="20065" y="6045"/>
                    </a:lnTo>
                    <a:lnTo>
                      <a:pt x="20142" y="6065"/>
                    </a:lnTo>
                    <a:lnTo>
                      <a:pt x="20219" y="6045"/>
                    </a:lnTo>
                    <a:lnTo>
                      <a:pt x="20277" y="6007"/>
                    </a:lnTo>
                    <a:lnTo>
                      <a:pt x="20316" y="5949"/>
                    </a:lnTo>
                    <a:lnTo>
                      <a:pt x="20316" y="5872"/>
                    </a:lnTo>
                    <a:lnTo>
                      <a:pt x="20316" y="5794"/>
                    </a:lnTo>
                    <a:lnTo>
                      <a:pt x="20277" y="5736"/>
                    </a:lnTo>
                    <a:lnTo>
                      <a:pt x="20219" y="5678"/>
                    </a:lnTo>
                    <a:lnTo>
                      <a:pt x="19408" y="5331"/>
                    </a:lnTo>
                    <a:lnTo>
                      <a:pt x="18597" y="4983"/>
                    </a:lnTo>
                    <a:lnTo>
                      <a:pt x="17786" y="4655"/>
                    </a:lnTo>
                    <a:lnTo>
                      <a:pt x="16956" y="4327"/>
                    </a:lnTo>
                    <a:lnTo>
                      <a:pt x="16125" y="4037"/>
                    </a:lnTo>
                    <a:lnTo>
                      <a:pt x="15295" y="3728"/>
                    </a:lnTo>
                    <a:lnTo>
                      <a:pt x="13634" y="3187"/>
                    </a:lnTo>
                    <a:lnTo>
                      <a:pt x="12630" y="2878"/>
                    </a:lnTo>
                    <a:lnTo>
                      <a:pt x="11626" y="2589"/>
                    </a:lnTo>
                    <a:lnTo>
                      <a:pt x="10602" y="2299"/>
                    </a:lnTo>
                    <a:lnTo>
                      <a:pt x="9598" y="2029"/>
                    </a:lnTo>
                    <a:lnTo>
                      <a:pt x="7570" y="1526"/>
                    </a:lnTo>
                    <a:lnTo>
                      <a:pt x="5523" y="1063"/>
                    </a:lnTo>
                    <a:lnTo>
                      <a:pt x="4191" y="773"/>
                    </a:lnTo>
                    <a:lnTo>
                      <a:pt x="2878" y="503"/>
                    </a:lnTo>
                    <a:lnTo>
                      <a:pt x="1545" y="252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6134;p54">
                <a:extLst>
                  <a:ext uri="{FF2B5EF4-FFF2-40B4-BE49-F238E27FC236}">
                    <a16:creationId xmlns:a16="http://schemas.microsoft.com/office/drawing/2014/main" id="{CA0A10C7-1422-D849-56A8-F5FCFEB2B88D}"/>
                  </a:ext>
                </a:extLst>
              </p:cNvPr>
              <p:cNvSpPr/>
              <p:nvPr/>
            </p:nvSpPr>
            <p:spPr>
              <a:xfrm>
                <a:off x="4030931" y="3366450"/>
                <a:ext cx="1092075" cy="919275"/>
              </a:xfrm>
              <a:custGeom>
                <a:avLst/>
                <a:gdLst/>
                <a:ahLst/>
                <a:cxnLst/>
                <a:rect l="l" t="t" r="r" b="b"/>
                <a:pathLst>
                  <a:path w="43683" h="36771" extrusionOk="0">
                    <a:moveTo>
                      <a:pt x="14350" y="3927"/>
                    </a:moveTo>
                    <a:lnTo>
                      <a:pt x="14445" y="3940"/>
                    </a:lnTo>
                    <a:lnTo>
                      <a:pt x="15141" y="3979"/>
                    </a:lnTo>
                    <a:lnTo>
                      <a:pt x="15874" y="4056"/>
                    </a:lnTo>
                    <a:lnTo>
                      <a:pt x="16608" y="4153"/>
                    </a:lnTo>
                    <a:lnTo>
                      <a:pt x="17419" y="4307"/>
                    </a:lnTo>
                    <a:lnTo>
                      <a:pt x="18230" y="4481"/>
                    </a:lnTo>
                    <a:lnTo>
                      <a:pt x="19041" y="4674"/>
                    </a:lnTo>
                    <a:lnTo>
                      <a:pt x="19833" y="4906"/>
                    </a:lnTo>
                    <a:lnTo>
                      <a:pt x="21340" y="5350"/>
                    </a:lnTo>
                    <a:lnTo>
                      <a:pt x="22846" y="5852"/>
                    </a:lnTo>
                    <a:lnTo>
                      <a:pt x="24333" y="6374"/>
                    </a:lnTo>
                    <a:lnTo>
                      <a:pt x="25086" y="6663"/>
                    </a:lnTo>
                    <a:lnTo>
                      <a:pt x="25820" y="6953"/>
                    </a:lnTo>
                    <a:lnTo>
                      <a:pt x="27307" y="7590"/>
                    </a:lnTo>
                    <a:lnTo>
                      <a:pt x="28794" y="8247"/>
                    </a:lnTo>
                    <a:lnTo>
                      <a:pt x="30261" y="8923"/>
                    </a:lnTo>
                    <a:lnTo>
                      <a:pt x="31710" y="9618"/>
                    </a:lnTo>
                    <a:lnTo>
                      <a:pt x="33448" y="10468"/>
                    </a:lnTo>
                    <a:lnTo>
                      <a:pt x="35186" y="11337"/>
                    </a:lnTo>
                    <a:lnTo>
                      <a:pt x="36905" y="12225"/>
                    </a:lnTo>
                    <a:lnTo>
                      <a:pt x="38623" y="13152"/>
                    </a:lnTo>
                    <a:lnTo>
                      <a:pt x="38681" y="13171"/>
                    </a:lnTo>
                    <a:lnTo>
                      <a:pt x="38720" y="13171"/>
                    </a:lnTo>
                    <a:lnTo>
                      <a:pt x="38778" y="13152"/>
                    </a:lnTo>
                    <a:lnTo>
                      <a:pt x="38816" y="13113"/>
                    </a:lnTo>
                    <a:lnTo>
                      <a:pt x="38855" y="13075"/>
                    </a:lnTo>
                    <a:lnTo>
                      <a:pt x="38874" y="13017"/>
                    </a:lnTo>
                    <a:lnTo>
                      <a:pt x="38874" y="12959"/>
                    </a:lnTo>
                    <a:lnTo>
                      <a:pt x="38874" y="12901"/>
                    </a:lnTo>
                    <a:lnTo>
                      <a:pt x="38816" y="12708"/>
                    </a:lnTo>
                    <a:lnTo>
                      <a:pt x="38778" y="12534"/>
                    </a:lnTo>
                    <a:lnTo>
                      <a:pt x="38778" y="12341"/>
                    </a:lnTo>
                    <a:lnTo>
                      <a:pt x="38816" y="12128"/>
                    </a:lnTo>
                    <a:lnTo>
                      <a:pt x="38932" y="11762"/>
                    </a:lnTo>
                    <a:lnTo>
                      <a:pt x="39048" y="11395"/>
                    </a:lnTo>
                    <a:lnTo>
                      <a:pt x="39203" y="11028"/>
                    </a:lnTo>
                    <a:lnTo>
                      <a:pt x="39396" y="10680"/>
                    </a:lnTo>
                    <a:lnTo>
                      <a:pt x="39492" y="10564"/>
                    </a:lnTo>
                    <a:lnTo>
                      <a:pt x="39589" y="10448"/>
                    </a:lnTo>
                    <a:lnTo>
                      <a:pt x="39705" y="10352"/>
                    </a:lnTo>
                    <a:lnTo>
                      <a:pt x="39821" y="10255"/>
                    </a:lnTo>
                    <a:lnTo>
                      <a:pt x="39956" y="10178"/>
                    </a:lnTo>
                    <a:lnTo>
                      <a:pt x="40091" y="10101"/>
                    </a:lnTo>
                    <a:lnTo>
                      <a:pt x="40381" y="9985"/>
                    </a:lnTo>
                    <a:lnTo>
                      <a:pt x="40690" y="9888"/>
                    </a:lnTo>
                    <a:lnTo>
                      <a:pt x="40999" y="9830"/>
                    </a:lnTo>
                    <a:lnTo>
                      <a:pt x="41308" y="9811"/>
                    </a:lnTo>
                    <a:lnTo>
                      <a:pt x="41597" y="9792"/>
                    </a:lnTo>
                    <a:lnTo>
                      <a:pt x="41790" y="9811"/>
                    </a:lnTo>
                    <a:lnTo>
                      <a:pt x="42003" y="9830"/>
                    </a:lnTo>
                    <a:lnTo>
                      <a:pt x="42196" y="9869"/>
                    </a:lnTo>
                    <a:lnTo>
                      <a:pt x="42370" y="9927"/>
                    </a:lnTo>
                    <a:lnTo>
                      <a:pt x="42621" y="10004"/>
                    </a:lnTo>
                    <a:lnTo>
                      <a:pt x="42737" y="10062"/>
                    </a:lnTo>
                    <a:lnTo>
                      <a:pt x="42814" y="10120"/>
                    </a:lnTo>
                    <a:lnTo>
                      <a:pt x="42930" y="10236"/>
                    </a:lnTo>
                    <a:lnTo>
                      <a:pt x="43007" y="10371"/>
                    </a:lnTo>
                    <a:lnTo>
                      <a:pt x="43084" y="10526"/>
                    </a:lnTo>
                    <a:lnTo>
                      <a:pt x="43142" y="10699"/>
                    </a:lnTo>
                    <a:lnTo>
                      <a:pt x="43239" y="11047"/>
                    </a:lnTo>
                    <a:lnTo>
                      <a:pt x="43297" y="11356"/>
                    </a:lnTo>
                    <a:lnTo>
                      <a:pt x="43297" y="11453"/>
                    </a:lnTo>
                    <a:lnTo>
                      <a:pt x="43297" y="11568"/>
                    </a:lnTo>
                    <a:lnTo>
                      <a:pt x="43277" y="11684"/>
                    </a:lnTo>
                    <a:lnTo>
                      <a:pt x="43239" y="11781"/>
                    </a:lnTo>
                    <a:lnTo>
                      <a:pt x="43123" y="11993"/>
                    </a:lnTo>
                    <a:lnTo>
                      <a:pt x="43007" y="12206"/>
                    </a:lnTo>
                    <a:lnTo>
                      <a:pt x="42737" y="12573"/>
                    </a:lnTo>
                    <a:lnTo>
                      <a:pt x="42447" y="12920"/>
                    </a:lnTo>
                    <a:lnTo>
                      <a:pt x="42157" y="13249"/>
                    </a:lnTo>
                    <a:lnTo>
                      <a:pt x="41848" y="13577"/>
                    </a:lnTo>
                    <a:lnTo>
                      <a:pt x="41366" y="14060"/>
                    </a:lnTo>
                    <a:lnTo>
                      <a:pt x="40863" y="14523"/>
                    </a:lnTo>
                    <a:lnTo>
                      <a:pt x="40342" y="14987"/>
                    </a:lnTo>
                    <a:lnTo>
                      <a:pt x="39821" y="15450"/>
                    </a:lnTo>
                    <a:lnTo>
                      <a:pt x="38874" y="16261"/>
                    </a:lnTo>
                    <a:lnTo>
                      <a:pt x="37928" y="17034"/>
                    </a:lnTo>
                    <a:lnTo>
                      <a:pt x="36943" y="17787"/>
                    </a:lnTo>
                    <a:lnTo>
                      <a:pt x="35939" y="18521"/>
                    </a:lnTo>
                    <a:lnTo>
                      <a:pt x="34800" y="19312"/>
                    </a:lnTo>
                    <a:lnTo>
                      <a:pt x="33622" y="20085"/>
                    </a:lnTo>
                    <a:lnTo>
                      <a:pt x="32444" y="20819"/>
                    </a:lnTo>
                    <a:lnTo>
                      <a:pt x="31246" y="21553"/>
                    </a:lnTo>
                    <a:lnTo>
                      <a:pt x="30049" y="22267"/>
                    </a:lnTo>
                    <a:lnTo>
                      <a:pt x="28832" y="22962"/>
                    </a:lnTo>
                    <a:lnTo>
                      <a:pt x="27616" y="23638"/>
                    </a:lnTo>
                    <a:lnTo>
                      <a:pt x="26399" y="24314"/>
                    </a:lnTo>
                    <a:lnTo>
                      <a:pt x="24835" y="25164"/>
                    </a:lnTo>
                    <a:lnTo>
                      <a:pt x="23271" y="25994"/>
                    </a:lnTo>
                    <a:lnTo>
                      <a:pt x="21687" y="26805"/>
                    </a:lnTo>
                    <a:lnTo>
                      <a:pt x="20104" y="27616"/>
                    </a:lnTo>
                    <a:lnTo>
                      <a:pt x="16937" y="29200"/>
                    </a:lnTo>
                    <a:lnTo>
                      <a:pt x="13750" y="30745"/>
                    </a:lnTo>
                    <a:lnTo>
                      <a:pt x="10931" y="32077"/>
                    </a:lnTo>
                    <a:lnTo>
                      <a:pt x="8092" y="33391"/>
                    </a:lnTo>
                    <a:lnTo>
                      <a:pt x="5253" y="34646"/>
                    </a:lnTo>
                    <a:lnTo>
                      <a:pt x="3824" y="35264"/>
                    </a:lnTo>
                    <a:lnTo>
                      <a:pt x="2395" y="35882"/>
                    </a:lnTo>
                    <a:lnTo>
                      <a:pt x="1184" y="36370"/>
                    </a:lnTo>
                    <a:lnTo>
                      <a:pt x="1184" y="36370"/>
                    </a:lnTo>
                    <a:lnTo>
                      <a:pt x="1024" y="36268"/>
                    </a:lnTo>
                    <a:lnTo>
                      <a:pt x="831" y="36113"/>
                    </a:lnTo>
                    <a:lnTo>
                      <a:pt x="676" y="35940"/>
                    </a:lnTo>
                    <a:lnTo>
                      <a:pt x="522" y="35727"/>
                    </a:lnTo>
                    <a:lnTo>
                      <a:pt x="464" y="35611"/>
                    </a:lnTo>
                    <a:lnTo>
                      <a:pt x="425" y="35515"/>
                    </a:lnTo>
                    <a:lnTo>
                      <a:pt x="406" y="35399"/>
                    </a:lnTo>
                    <a:lnTo>
                      <a:pt x="387" y="35283"/>
                    </a:lnTo>
                    <a:lnTo>
                      <a:pt x="425" y="35051"/>
                    </a:lnTo>
                    <a:lnTo>
                      <a:pt x="483" y="34820"/>
                    </a:lnTo>
                    <a:lnTo>
                      <a:pt x="638" y="34414"/>
                    </a:lnTo>
                    <a:lnTo>
                      <a:pt x="811" y="34028"/>
                    </a:lnTo>
                    <a:lnTo>
                      <a:pt x="1198" y="33236"/>
                    </a:lnTo>
                    <a:lnTo>
                      <a:pt x="1680" y="32270"/>
                    </a:lnTo>
                    <a:lnTo>
                      <a:pt x="2202" y="31324"/>
                    </a:lnTo>
                    <a:lnTo>
                      <a:pt x="2723" y="30378"/>
                    </a:lnTo>
                    <a:lnTo>
                      <a:pt x="3245" y="29451"/>
                    </a:lnTo>
                    <a:lnTo>
                      <a:pt x="3264" y="29393"/>
                    </a:lnTo>
                    <a:lnTo>
                      <a:pt x="3264" y="29335"/>
                    </a:lnTo>
                    <a:lnTo>
                      <a:pt x="3225" y="29277"/>
                    </a:lnTo>
                    <a:lnTo>
                      <a:pt x="3187" y="29219"/>
                    </a:lnTo>
                    <a:lnTo>
                      <a:pt x="3167" y="29181"/>
                    </a:lnTo>
                    <a:lnTo>
                      <a:pt x="3129" y="29142"/>
                    </a:lnTo>
                    <a:lnTo>
                      <a:pt x="3109" y="29065"/>
                    </a:lnTo>
                    <a:lnTo>
                      <a:pt x="3129" y="28968"/>
                    </a:lnTo>
                    <a:lnTo>
                      <a:pt x="3167" y="28852"/>
                    </a:lnTo>
                    <a:lnTo>
                      <a:pt x="3264" y="28640"/>
                    </a:lnTo>
                    <a:lnTo>
                      <a:pt x="3361" y="28466"/>
                    </a:lnTo>
                    <a:lnTo>
                      <a:pt x="3805" y="27616"/>
                    </a:lnTo>
                    <a:lnTo>
                      <a:pt x="4693" y="25878"/>
                    </a:lnTo>
                    <a:lnTo>
                      <a:pt x="5620" y="24102"/>
                    </a:lnTo>
                    <a:lnTo>
                      <a:pt x="6122" y="23175"/>
                    </a:lnTo>
                    <a:lnTo>
                      <a:pt x="6199" y="23020"/>
                    </a:lnTo>
                    <a:lnTo>
                      <a:pt x="6296" y="22808"/>
                    </a:lnTo>
                    <a:lnTo>
                      <a:pt x="6354" y="22692"/>
                    </a:lnTo>
                    <a:lnTo>
                      <a:pt x="6431" y="22615"/>
                    </a:lnTo>
                    <a:lnTo>
                      <a:pt x="6489" y="22576"/>
                    </a:lnTo>
                    <a:lnTo>
                      <a:pt x="6528" y="22557"/>
                    </a:lnTo>
                    <a:lnTo>
                      <a:pt x="6624" y="22557"/>
                    </a:lnTo>
                    <a:lnTo>
                      <a:pt x="6682" y="22537"/>
                    </a:lnTo>
                    <a:lnTo>
                      <a:pt x="6740" y="22499"/>
                    </a:lnTo>
                    <a:lnTo>
                      <a:pt x="6779" y="22441"/>
                    </a:lnTo>
                    <a:lnTo>
                      <a:pt x="7126" y="21610"/>
                    </a:lnTo>
                    <a:lnTo>
                      <a:pt x="7493" y="20780"/>
                    </a:lnTo>
                    <a:lnTo>
                      <a:pt x="7879" y="19969"/>
                    </a:lnTo>
                    <a:lnTo>
                      <a:pt x="8266" y="19158"/>
                    </a:lnTo>
                    <a:lnTo>
                      <a:pt x="9347" y="16937"/>
                    </a:lnTo>
                    <a:lnTo>
                      <a:pt x="9888" y="15836"/>
                    </a:lnTo>
                    <a:lnTo>
                      <a:pt x="10390" y="14716"/>
                    </a:lnTo>
                    <a:lnTo>
                      <a:pt x="10931" y="13500"/>
                    </a:lnTo>
                    <a:lnTo>
                      <a:pt x="11471" y="12283"/>
                    </a:lnTo>
                    <a:lnTo>
                      <a:pt x="11491" y="12206"/>
                    </a:lnTo>
                    <a:lnTo>
                      <a:pt x="11452" y="12109"/>
                    </a:lnTo>
                    <a:lnTo>
                      <a:pt x="11394" y="12051"/>
                    </a:lnTo>
                    <a:lnTo>
                      <a:pt x="11355" y="12032"/>
                    </a:lnTo>
                    <a:lnTo>
                      <a:pt x="11317" y="12013"/>
                    </a:lnTo>
                    <a:lnTo>
                      <a:pt x="11278" y="12013"/>
                    </a:lnTo>
                    <a:lnTo>
                      <a:pt x="11278" y="11955"/>
                    </a:lnTo>
                    <a:lnTo>
                      <a:pt x="11259" y="11877"/>
                    </a:lnTo>
                    <a:lnTo>
                      <a:pt x="11259" y="11800"/>
                    </a:lnTo>
                    <a:lnTo>
                      <a:pt x="11278" y="11626"/>
                    </a:lnTo>
                    <a:lnTo>
                      <a:pt x="11355" y="11317"/>
                    </a:lnTo>
                    <a:lnTo>
                      <a:pt x="11452" y="11008"/>
                    </a:lnTo>
                    <a:lnTo>
                      <a:pt x="11684" y="10410"/>
                    </a:lnTo>
                    <a:lnTo>
                      <a:pt x="12649" y="8054"/>
                    </a:lnTo>
                    <a:lnTo>
                      <a:pt x="13113" y="6914"/>
                    </a:lnTo>
                    <a:lnTo>
                      <a:pt x="13171" y="6741"/>
                    </a:lnTo>
                    <a:lnTo>
                      <a:pt x="13248" y="6586"/>
                    </a:lnTo>
                    <a:lnTo>
                      <a:pt x="13325" y="6451"/>
                    </a:lnTo>
                    <a:lnTo>
                      <a:pt x="13383" y="6393"/>
                    </a:lnTo>
                    <a:lnTo>
                      <a:pt x="13460" y="6335"/>
                    </a:lnTo>
                    <a:lnTo>
                      <a:pt x="13576" y="6258"/>
                    </a:lnTo>
                    <a:lnTo>
                      <a:pt x="13615" y="6200"/>
                    </a:lnTo>
                    <a:lnTo>
                      <a:pt x="13654" y="6142"/>
                    </a:lnTo>
                    <a:lnTo>
                      <a:pt x="13750" y="5872"/>
                    </a:lnTo>
                    <a:lnTo>
                      <a:pt x="13847" y="5582"/>
                    </a:lnTo>
                    <a:lnTo>
                      <a:pt x="14020" y="5003"/>
                    </a:lnTo>
                    <a:lnTo>
                      <a:pt x="14350" y="3927"/>
                    </a:lnTo>
                    <a:close/>
                    <a:moveTo>
                      <a:pt x="16087" y="1"/>
                    </a:moveTo>
                    <a:lnTo>
                      <a:pt x="15778" y="59"/>
                    </a:lnTo>
                    <a:lnTo>
                      <a:pt x="15450" y="117"/>
                    </a:lnTo>
                    <a:lnTo>
                      <a:pt x="15121" y="233"/>
                    </a:lnTo>
                    <a:lnTo>
                      <a:pt x="14986" y="290"/>
                    </a:lnTo>
                    <a:lnTo>
                      <a:pt x="14832" y="368"/>
                    </a:lnTo>
                    <a:lnTo>
                      <a:pt x="14696" y="464"/>
                    </a:lnTo>
                    <a:lnTo>
                      <a:pt x="14581" y="580"/>
                    </a:lnTo>
                    <a:lnTo>
                      <a:pt x="14465" y="696"/>
                    </a:lnTo>
                    <a:lnTo>
                      <a:pt x="14349" y="812"/>
                    </a:lnTo>
                    <a:lnTo>
                      <a:pt x="14156" y="1082"/>
                    </a:lnTo>
                    <a:lnTo>
                      <a:pt x="13982" y="1353"/>
                    </a:lnTo>
                    <a:lnTo>
                      <a:pt x="13789" y="1642"/>
                    </a:lnTo>
                    <a:lnTo>
                      <a:pt x="13634" y="1971"/>
                    </a:lnTo>
                    <a:lnTo>
                      <a:pt x="13557" y="2125"/>
                    </a:lnTo>
                    <a:lnTo>
                      <a:pt x="13518" y="2299"/>
                    </a:lnTo>
                    <a:lnTo>
                      <a:pt x="13480" y="2473"/>
                    </a:lnTo>
                    <a:lnTo>
                      <a:pt x="13480" y="2646"/>
                    </a:lnTo>
                    <a:lnTo>
                      <a:pt x="13499" y="2801"/>
                    </a:lnTo>
                    <a:lnTo>
                      <a:pt x="13538" y="2955"/>
                    </a:lnTo>
                    <a:lnTo>
                      <a:pt x="13634" y="3226"/>
                    </a:lnTo>
                    <a:lnTo>
                      <a:pt x="13711" y="3361"/>
                    </a:lnTo>
                    <a:lnTo>
                      <a:pt x="13808" y="3496"/>
                    </a:lnTo>
                    <a:lnTo>
                      <a:pt x="14001" y="3747"/>
                    </a:lnTo>
                    <a:lnTo>
                      <a:pt x="14006" y="3754"/>
                    </a:lnTo>
                    <a:lnTo>
                      <a:pt x="13673" y="4771"/>
                    </a:lnTo>
                    <a:lnTo>
                      <a:pt x="13422" y="5563"/>
                    </a:lnTo>
                    <a:lnTo>
                      <a:pt x="13364" y="5794"/>
                    </a:lnTo>
                    <a:lnTo>
                      <a:pt x="13345" y="5910"/>
                    </a:lnTo>
                    <a:lnTo>
                      <a:pt x="13287" y="6007"/>
                    </a:lnTo>
                    <a:lnTo>
                      <a:pt x="13287" y="5987"/>
                    </a:lnTo>
                    <a:lnTo>
                      <a:pt x="13229" y="6007"/>
                    </a:lnTo>
                    <a:lnTo>
                      <a:pt x="13171" y="6045"/>
                    </a:lnTo>
                    <a:lnTo>
                      <a:pt x="13113" y="6103"/>
                    </a:lnTo>
                    <a:lnTo>
                      <a:pt x="13016" y="6200"/>
                    </a:lnTo>
                    <a:lnTo>
                      <a:pt x="12958" y="6277"/>
                    </a:lnTo>
                    <a:lnTo>
                      <a:pt x="12900" y="6374"/>
                    </a:lnTo>
                    <a:lnTo>
                      <a:pt x="12823" y="6547"/>
                    </a:lnTo>
                    <a:lnTo>
                      <a:pt x="12688" y="6914"/>
                    </a:lnTo>
                    <a:lnTo>
                      <a:pt x="12225" y="8073"/>
                    </a:lnTo>
                    <a:lnTo>
                      <a:pt x="11664" y="9406"/>
                    </a:lnTo>
                    <a:lnTo>
                      <a:pt x="11394" y="10081"/>
                    </a:lnTo>
                    <a:lnTo>
                      <a:pt x="11143" y="10757"/>
                    </a:lnTo>
                    <a:lnTo>
                      <a:pt x="11008" y="11144"/>
                    </a:lnTo>
                    <a:lnTo>
                      <a:pt x="10931" y="11414"/>
                    </a:lnTo>
                    <a:lnTo>
                      <a:pt x="10873" y="11684"/>
                    </a:lnTo>
                    <a:lnTo>
                      <a:pt x="10873" y="11819"/>
                    </a:lnTo>
                    <a:lnTo>
                      <a:pt x="10873" y="11935"/>
                    </a:lnTo>
                    <a:lnTo>
                      <a:pt x="10892" y="12051"/>
                    </a:lnTo>
                    <a:lnTo>
                      <a:pt x="10911" y="12148"/>
                    </a:lnTo>
                    <a:lnTo>
                      <a:pt x="10969" y="12244"/>
                    </a:lnTo>
                    <a:lnTo>
                      <a:pt x="11040" y="12315"/>
                    </a:lnTo>
                    <a:lnTo>
                      <a:pt x="10139" y="14330"/>
                    </a:lnTo>
                    <a:lnTo>
                      <a:pt x="9135" y="16512"/>
                    </a:lnTo>
                    <a:lnTo>
                      <a:pt x="8633" y="17536"/>
                    </a:lnTo>
                    <a:lnTo>
                      <a:pt x="8130" y="18579"/>
                    </a:lnTo>
                    <a:lnTo>
                      <a:pt x="7628" y="19602"/>
                    </a:lnTo>
                    <a:lnTo>
                      <a:pt x="7126" y="20645"/>
                    </a:lnTo>
                    <a:lnTo>
                      <a:pt x="6759" y="21456"/>
                    </a:lnTo>
                    <a:lnTo>
                      <a:pt x="6460" y="22171"/>
                    </a:lnTo>
                    <a:lnTo>
                      <a:pt x="6450" y="22171"/>
                    </a:lnTo>
                    <a:lnTo>
                      <a:pt x="6354" y="22209"/>
                    </a:lnTo>
                    <a:lnTo>
                      <a:pt x="6296" y="22248"/>
                    </a:lnTo>
                    <a:lnTo>
                      <a:pt x="6219" y="22286"/>
                    </a:lnTo>
                    <a:lnTo>
                      <a:pt x="6161" y="22344"/>
                    </a:lnTo>
                    <a:lnTo>
                      <a:pt x="6045" y="22499"/>
                    </a:lnTo>
                    <a:lnTo>
                      <a:pt x="5890" y="22750"/>
                    </a:lnTo>
                    <a:lnTo>
                      <a:pt x="5755" y="23001"/>
                    </a:lnTo>
                    <a:lnTo>
                      <a:pt x="5485" y="23522"/>
                    </a:lnTo>
                    <a:lnTo>
                      <a:pt x="4326" y="25724"/>
                    </a:lnTo>
                    <a:lnTo>
                      <a:pt x="3245" y="27848"/>
                    </a:lnTo>
                    <a:lnTo>
                      <a:pt x="2974" y="28331"/>
                    </a:lnTo>
                    <a:lnTo>
                      <a:pt x="2858" y="28601"/>
                    </a:lnTo>
                    <a:lnTo>
                      <a:pt x="2762" y="28852"/>
                    </a:lnTo>
                    <a:lnTo>
                      <a:pt x="2743" y="29045"/>
                    </a:lnTo>
                    <a:lnTo>
                      <a:pt x="2743" y="29123"/>
                    </a:lnTo>
                    <a:lnTo>
                      <a:pt x="2743" y="29219"/>
                    </a:lnTo>
                    <a:lnTo>
                      <a:pt x="2781" y="29296"/>
                    </a:lnTo>
                    <a:lnTo>
                      <a:pt x="2820" y="29374"/>
                    </a:lnTo>
                    <a:lnTo>
                      <a:pt x="2839" y="29400"/>
                    </a:lnTo>
                    <a:lnTo>
                      <a:pt x="1970" y="30957"/>
                    </a:lnTo>
                    <a:lnTo>
                      <a:pt x="1507" y="31788"/>
                    </a:lnTo>
                    <a:lnTo>
                      <a:pt x="1062" y="32618"/>
                    </a:lnTo>
                    <a:lnTo>
                      <a:pt x="773" y="33217"/>
                    </a:lnTo>
                    <a:lnTo>
                      <a:pt x="483" y="33835"/>
                    </a:lnTo>
                    <a:lnTo>
                      <a:pt x="329" y="34182"/>
                    </a:lnTo>
                    <a:lnTo>
                      <a:pt x="174" y="34549"/>
                    </a:lnTo>
                    <a:lnTo>
                      <a:pt x="116" y="34742"/>
                    </a:lnTo>
                    <a:lnTo>
                      <a:pt x="58" y="34935"/>
                    </a:lnTo>
                    <a:lnTo>
                      <a:pt x="20" y="35129"/>
                    </a:lnTo>
                    <a:lnTo>
                      <a:pt x="0" y="35322"/>
                    </a:lnTo>
                    <a:lnTo>
                      <a:pt x="20" y="35495"/>
                    </a:lnTo>
                    <a:lnTo>
                      <a:pt x="78" y="35669"/>
                    </a:lnTo>
                    <a:lnTo>
                      <a:pt x="136" y="35843"/>
                    </a:lnTo>
                    <a:lnTo>
                      <a:pt x="251" y="36017"/>
                    </a:lnTo>
                    <a:lnTo>
                      <a:pt x="348" y="36171"/>
                    </a:lnTo>
                    <a:lnTo>
                      <a:pt x="483" y="36307"/>
                    </a:lnTo>
                    <a:lnTo>
                      <a:pt x="618" y="36442"/>
                    </a:lnTo>
                    <a:lnTo>
                      <a:pt x="753" y="36558"/>
                    </a:lnTo>
                    <a:lnTo>
                      <a:pt x="889" y="36654"/>
                    </a:lnTo>
                    <a:lnTo>
                      <a:pt x="1024" y="36731"/>
                    </a:lnTo>
                    <a:lnTo>
                      <a:pt x="1120" y="36770"/>
                    </a:lnTo>
                    <a:lnTo>
                      <a:pt x="1198" y="36770"/>
                    </a:lnTo>
                    <a:lnTo>
                      <a:pt x="1275" y="36751"/>
                    </a:lnTo>
                    <a:lnTo>
                      <a:pt x="1371" y="36712"/>
                    </a:lnTo>
                    <a:lnTo>
                      <a:pt x="2183" y="36384"/>
                    </a:lnTo>
                    <a:lnTo>
                      <a:pt x="3785" y="35708"/>
                    </a:lnTo>
                    <a:lnTo>
                      <a:pt x="5388" y="35013"/>
                    </a:lnTo>
                    <a:lnTo>
                      <a:pt x="7223" y="34202"/>
                    </a:lnTo>
                    <a:lnTo>
                      <a:pt x="9038" y="33371"/>
                    </a:lnTo>
                    <a:lnTo>
                      <a:pt x="10853" y="32541"/>
                    </a:lnTo>
                    <a:lnTo>
                      <a:pt x="12669" y="31691"/>
                    </a:lnTo>
                    <a:lnTo>
                      <a:pt x="14465" y="30822"/>
                    </a:lnTo>
                    <a:lnTo>
                      <a:pt x="16261" y="29953"/>
                    </a:lnTo>
                    <a:lnTo>
                      <a:pt x="19833" y="28176"/>
                    </a:lnTo>
                    <a:lnTo>
                      <a:pt x="21571" y="27288"/>
                    </a:lnTo>
                    <a:lnTo>
                      <a:pt x="23290" y="26400"/>
                    </a:lnTo>
                    <a:lnTo>
                      <a:pt x="25009" y="25492"/>
                    </a:lnTo>
                    <a:lnTo>
                      <a:pt x="26727" y="24584"/>
                    </a:lnTo>
                    <a:lnTo>
                      <a:pt x="28427" y="23638"/>
                    </a:lnTo>
                    <a:lnTo>
                      <a:pt x="30107" y="22673"/>
                    </a:lnTo>
                    <a:lnTo>
                      <a:pt x="31787" y="21688"/>
                    </a:lnTo>
                    <a:lnTo>
                      <a:pt x="33429" y="20664"/>
                    </a:lnTo>
                    <a:lnTo>
                      <a:pt x="34607" y="19892"/>
                    </a:lnTo>
                    <a:lnTo>
                      <a:pt x="35746" y="19119"/>
                    </a:lnTo>
                    <a:lnTo>
                      <a:pt x="36885" y="18308"/>
                    </a:lnTo>
                    <a:lnTo>
                      <a:pt x="38005" y="17478"/>
                    </a:lnTo>
                    <a:lnTo>
                      <a:pt x="38662" y="16937"/>
                    </a:lnTo>
                    <a:lnTo>
                      <a:pt x="39338" y="16396"/>
                    </a:lnTo>
                    <a:lnTo>
                      <a:pt x="39975" y="15836"/>
                    </a:lnTo>
                    <a:lnTo>
                      <a:pt x="40632" y="15257"/>
                    </a:lnTo>
                    <a:lnTo>
                      <a:pt x="41172" y="14755"/>
                    </a:lnTo>
                    <a:lnTo>
                      <a:pt x="41713" y="14253"/>
                    </a:lnTo>
                    <a:lnTo>
                      <a:pt x="42235" y="13731"/>
                    </a:lnTo>
                    <a:lnTo>
                      <a:pt x="42737" y="13171"/>
                    </a:lnTo>
                    <a:lnTo>
                      <a:pt x="43007" y="12862"/>
                    </a:lnTo>
                    <a:lnTo>
                      <a:pt x="43258" y="12534"/>
                    </a:lnTo>
                    <a:lnTo>
                      <a:pt x="43374" y="12360"/>
                    </a:lnTo>
                    <a:lnTo>
                      <a:pt x="43471" y="12186"/>
                    </a:lnTo>
                    <a:lnTo>
                      <a:pt x="43567" y="11993"/>
                    </a:lnTo>
                    <a:lnTo>
                      <a:pt x="43644" y="11800"/>
                    </a:lnTo>
                    <a:lnTo>
                      <a:pt x="43683" y="11626"/>
                    </a:lnTo>
                    <a:lnTo>
                      <a:pt x="43683" y="11453"/>
                    </a:lnTo>
                    <a:lnTo>
                      <a:pt x="43664" y="11279"/>
                    </a:lnTo>
                    <a:lnTo>
                      <a:pt x="43625" y="11105"/>
                    </a:lnTo>
                    <a:lnTo>
                      <a:pt x="43548" y="10757"/>
                    </a:lnTo>
                    <a:lnTo>
                      <a:pt x="43432" y="10410"/>
                    </a:lnTo>
                    <a:lnTo>
                      <a:pt x="43374" y="10255"/>
                    </a:lnTo>
                    <a:lnTo>
                      <a:pt x="43277" y="10101"/>
                    </a:lnTo>
                    <a:lnTo>
                      <a:pt x="43181" y="9946"/>
                    </a:lnTo>
                    <a:lnTo>
                      <a:pt x="43065" y="9811"/>
                    </a:lnTo>
                    <a:lnTo>
                      <a:pt x="42949" y="9734"/>
                    </a:lnTo>
                    <a:lnTo>
                      <a:pt x="42814" y="9657"/>
                    </a:lnTo>
                    <a:lnTo>
                      <a:pt x="42524" y="9560"/>
                    </a:lnTo>
                    <a:lnTo>
                      <a:pt x="42312" y="9502"/>
                    </a:lnTo>
                    <a:lnTo>
                      <a:pt x="42080" y="9444"/>
                    </a:lnTo>
                    <a:lnTo>
                      <a:pt x="41848" y="9425"/>
                    </a:lnTo>
                    <a:lnTo>
                      <a:pt x="41617" y="9406"/>
                    </a:lnTo>
                    <a:lnTo>
                      <a:pt x="41211" y="9425"/>
                    </a:lnTo>
                    <a:lnTo>
                      <a:pt x="40806" y="9483"/>
                    </a:lnTo>
                    <a:lnTo>
                      <a:pt x="40400" y="9579"/>
                    </a:lnTo>
                    <a:lnTo>
                      <a:pt x="40014" y="9715"/>
                    </a:lnTo>
                    <a:lnTo>
                      <a:pt x="39724" y="9850"/>
                    </a:lnTo>
                    <a:lnTo>
                      <a:pt x="39608" y="9946"/>
                    </a:lnTo>
                    <a:lnTo>
                      <a:pt x="39473" y="10024"/>
                    </a:lnTo>
                    <a:lnTo>
                      <a:pt x="39357" y="10139"/>
                    </a:lnTo>
                    <a:lnTo>
                      <a:pt x="39261" y="10236"/>
                    </a:lnTo>
                    <a:lnTo>
                      <a:pt x="39164" y="10371"/>
                    </a:lnTo>
                    <a:lnTo>
                      <a:pt x="39067" y="10487"/>
                    </a:lnTo>
                    <a:lnTo>
                      <a:pt x="38855" y="10873"/>
                    </a:lnTo>
                    <a:lnTo>
                      <a:pt x="38681" y="11279"/>
                    </a:lnTo>
                    <a:lnTo>
                      <a:pt x="38546" y="11684"/>
                    </a:lnTo>
                    <a:lnTo>
                      <a:pt x="38430" y="12109"/>
                    </a:lnTo>
                    <a:lnTo>
                      <a:pt x="38392" y="12360"/>
                    </a:lnTo>
                    <a:lnTo>
                      <a:pt x="38411" y="12573"/>
                    </a:lnTo>
                    <a:lnTo>
                      <a:pt x="38419" y="12624"/>
                    </a:lnTo>
                    <a:lnTo>
                      <a:pt x="36403" y="11549"/>
                    </a:lnTo>
                    <a:lnTo>
                      <a:pt x="34027" y="10313"/>
                    </a:lnTo>
                    <a:lnTo>
                      <a:pt x="32849" y="9734"/>
                    </a:lnTo>
                    <a:lnTo>
                      <a:pt x="31633" y="9154"/>
                    </a:lnTo>
                    <a:lnTo>
                      <a:pt x="30435" y="8575"/>
                    </a:lnTo>
                    <a:lnTo>
                      <a:pt x="29219" y="8015"/>
                    </a:lnTo>
                    <a:lnTo>
                      <a:pt x="27983" y="7474"/>
                    </a:lnTo>
                    <a:lnTo>
                      <a:pt x="26747" y="6934"/>
                    </a:lnTo>
                    <a:lnTo>
                      <a:pt x="25492" y="6412"/>
                    </a:lnTo>
                    <a:lnTo>
                      <a:pt x="24236" y="5929"/>
                    </a:lnTo>
                    <a:lnTo>
                      <a:pt x="23078" y="5505"/>
                    </a:lnTo>
                    <a:lnTo>
                      <a:pt x="21900" y="5118"/>
                    </a:lnTo>
                    <a:lnTo>
                      <a:pt x="20722" y="4751"/>
                    </a:lnTo>
                    <a:lnTo>
                      <a:pt x="19524" y="4423"/>
                    </a:lnTo>
                    <a:lnTo>
                      <a:pt x="18868" y="4249"/>
                    </a:lnTo>
                    <a:lnTo>
                      <a:pt x="18211" y="4076"/>
                    </a:lnTo>
                    <a:lnTo>
                      <a:pt x="17554" y="3940"/>
                    </a:lnTo>
                    <a:lnTo>
                      <a:pt x="16879" y="3824"/>
                    </a:lnTo>
                    <a:lnTo>
                      <a:pt x="16222" y="3709"/>
                    </a:lnTo>
                    <a:lnTo>
                      <a:pt x="15546" y="3631"/>
                    </a:lnTo>
                    <a:lnTo>
                      <a:pt x="14870" y="3573"/>
                    </a:lnTo>
                    <a:lnTo>
                      <a:pt x="14319" y="3558"/>
                    </a:lnTo>
                    <a:lnTo>
                      <a:pt x="14319" y="3558"/>
                    </a:lnTo>
                    <a:lnTo>
                      <a:pt x="14291" y="3516"/>
                    </a:lnTo>
                    <a:lnTo>
                      <a:pt x="14214" y="3419"/>
                    </a:lnTo>
                    <a:lnTo>
                      <a:pt x="14136" y="3322"/>
                    </a:lnTo>
                    <a:lnTo>
                      <a:pt x="14059" y="3226"/>
                    </a:lnTo>
                    <a:lnTo>
                      <a:pt x="14001" y="3091"/>
                    </a:lnTo>
                    <a:lnTo>
                      <a:pt x="13943" y="2955"/>
                    </a:lnTo>
                    <a:lnTo>
                      <a:pt x="13885" y="2820"/>
                    </a:lnTo>
                    <a:lnTo>
                      <a:pt x="13866" y="2666"/>
                    </a:lnTo>
                    <a:lnTo>
                      <a:pt x="13866" y="2511"/>
                    </a:lnTo>
                    <a:lnTo>
                      <a:pt x="13885" y="2357"/>
                    </a:lnTo>
                    <a:lnTo>
                      <a:pt x="13943" y="2202"/>
                    </a:lnTo>
                    <a:lnTo>
                      <a:pt x="14001" y="2048"/>
                    </a:lnTo>
                    <a:lnTo>
                      <a:pt x="14175" y="1739"/>
                    </a:lnTo>
                    <a:lnTo>
                      <a:pt x="14349" y="1488"/>
                    </a:lnTo>
                    <a:lnTo>
                      <a:pt x="14484" y="1275"/>
                    </a:lnTo>
                    <a:lnTo>
                      <a:pt x="14658" y="1063"/>
                    </a:lnTo>
                    <a:lnTo>
                      <a:pt x="14832" y="870"/>
                    </a:lnTo>
                    <a:lnTo>
                      <a:pt x="14928" y="773"/>
                    </a:lnTo>
                    <a:lnTo>
                      <a:pt x="15044" y="696"/>
                    </a:lnTo>
                    <a:lnTo>
                      <a:pt x="15160" y="638"/>
                    </a:lnTo>
                    <a:lnTo>
                      <a:pt x="15295" y="580"/>
                    </a:lnTo>
                    <a:lnTo>
                      <a:pt x="15565" y="484"/>
                    </a:lnTo>
                    <a:lnTo>
                      <a:pt x="15855" y="426"/>
                    </a:lnTo>
                    <a:lnTo>
                      <a:pt x="16145" y="387"/>
                    </a:lnTo>
                    <a:lnTo>
                      <a:pt x="16222" y="368"/>
                    </a:lnTo>
                    <a:lnTo>
                      <a:pt x="16280" y="310"/>
                    </a:lnTo>
                    <a:lnTo>
                      <a:pt x="16299" y="252"/>
                    </a:lnTo>
                    <a:lnTo>
                      <a:pt x="16299" y="175"/>
                    </a:lnTo>
                    <a:lnTo>
                      <a:pt x="16280" y="117"/>
                    </a:lnTo>
                    <a:lnTo>
                      <a:pt x="16241" y="59"/>
                    </a:lnTo>
                    <a:lnTo>
                      <a:pt x="16183" y="20"/>
                    </a:lnTo>
                    <a:lnTo>
                      <a:pt x="1608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6135;p54">
                <a:extLst>
                  <a:ext uri="{FF2B5EF4-FFF2-40B4-BE49-F238E27FC236}">
                    <a16:creationId xmlns:a16="http://schemas.microsoft.com/office/drawing/2014/main" id="{0939B26B-807A-3422-27CC-DDC62458FA88}"/>
                  </a:ext>
                </a:extLst>
              </p:cNvPr>
              <p:cNvSpPr/>
              <p:nvPr/>
            </p:nvSpPr>
            <p:spPr>
              <a:xfrm>
                <a:off x="4527231" y="3483775"/>
                <a:ext cx="219700" cy="143900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5756" extrusionOk="0">
                    <a:moveTo>
                      <a:pt x="619" y="1"/>
                    </a:moveTo>
                    <a:lnTo>
                      <a:pt x="561" y="20"/>
                    </a:lnTo>
                    <a:lnTo>
                      <a:pt x="503" y="78"/>
                    </a:lnTo>
                    <a:lnTo>
                      <a:pt x="329" y="348"/>
                    </a:lnTo>
                    <a:lnTo>
                      <a:pt x="213" y="638"/>
                    </a:lnTo>
                    <a:lnTo>
                      <a:pt x="116" y="947"/>
                    </a:lnTo>
                    <a:lnTo>
                      <a:pt x="39" y="1256"/>
                    </a:lnTo>
                    <a:lnTo>
                      <a:pt x="1" y="1565"/>
                    </a:lnTo>
                    <a:lnTo>
                      <a:pt x="1" y="1893"/>
                    </a:lnTo>
                    <a:lnTo>
                      <a:pt x="1" y="2202"/>
                    </a:lnTo>
                    <a:lnTo>
                      <a:pt x="58" y="2530"/>
                    </a:lnTo>
                    <a:lnTo>
                      <a:pt x="116" y="2839"/>
                    </a:lnTo>
                    <a:lnTo>
                      <a:pt x="213" y="3148"/>
                    </a:lnTo>
                    <a:lnTo>
                      <a:pt x="329" y="3438"/>
                    </a:lnTo>
                    <a:lnTo>
                      <a:pt x="483" y="3728"/>
                    </a:lnTo>
                    <a:lnTo>
                      <a:pt x="657" y="3998"/>
                    </a:lnTo>
                    <a:lnTo>
                      <a:pt x="850" y="4249"/>
                    </a:lnTo>
                    <a:lnTo>
                      <a:pt x="1063" y="4481"/>
                    </a:lnTo>
                    <a:lnTo>
                      <a:pt x="1294" y="4693"/>
                    </a:lnTo>
                    <a:lnTo>
                      <a:pt x="1584" y="4886"/>
                    </a:lnTo>
                    <a:lnTo>
                      <a:pt x="1893" y="5079"/>
                    </a:lnTo>
                    <a:lnTo>
                      <a:pt x="2202" y="5234"/>
                    </a:lnTo>
                    <a:lnTo>
                      <a:pt x="2550" y="5369"/>
                    </a:lnTo>
                    <a:lnTo>
                      <a:pt x="2878" y="5485"/>
                    </a:lnTo>
                    <a:lnTo>
                      <a:pt x="3226" y="5582"/>
                    </a:lnTo>
                    <a:lnTo>
                      <a:pt x="3573" y="5659"/>
                    </a:lnTo>
                    <a:lnTo>
                      <a:pt x="3921" y="5717"/>
                    </a:lnTo>
                    <a:lnTo>
                      <a:pt x="4268" y="5755"/>
                    </a:lnTo>
                    <a:lnTo>
                      <a:pt x="4635" y="5755"/>
                    </a:lnTo>
                    <a:lnTo>
                      <a:pt x="4983" y="5736"/>
                    </a:lnTo>
                    <a:lnTo>
                      <a:pt x="5331" y="5697"/>
                    </a:lnTo>
                    <a:lnTo>
                      <a:pt x="5678" y="5640"/>
                    </a:lnTo>
                    <a:lnTo>
                      <a:pt x="6006" y="5543"/>
                    </a:lnTo>
                    <a:lnTo>
                      <a:pt x="6354" y="5427"/>
                    </a:lnTo>
                    <a:lnTo>
                      <a:pt x="6663" y="5292"/>
                    </a:lnTo>
                    <a:lnTo>
                      <a:pt x="6991" y="5137"/>
                    </a:lnTo>
                    <a:lnTo>
                      <a:pt x="7320" y="4944"/>
                    </a:lnTo>
                    <a:lnTo>
                      <a:pt x="7609" y="4713"/>
                    </a:lnTo>
                    <a:lnTo>
                      <a:pt x="7899" y="4461"/>
                    </a:lnTo>
                    <a:lnTo>
                      <a:pt x="8150" y="4191"/>
                    </a:lnTo>
                    <a:lnTo>
                      <a:pt x="8401" y="3901"/>
                    </a:lnTo>
                    <a:lnTo>
                      <a:pt x="8594" y="3592"/>
                    </a:lnTo>
                    <a:lnTo>
                      <a:pt x="8768" y="3264"/>
                    </a:lnTo>
                    <a:lnTo>
                      <a:pt x="8787" y="3187"/>
                    </a:lnTo>
                    <a:lnTo>
                      <a:pt x="8768" y="3129"/>
                    </a:lnTo>
                    <a:lnTo>
                      <a:pt x="8729" y="3071"/>
                    </a:lnTo>
                    <a:lnTo>
                      <a:pt x="8671" y="3032"/>
                    </a:lnTo>
                    <a:lnTo>
                      <a:pt x="8594" y="3013"/>
                    </a:lnTo>
                    <a:lnTo>
                      <a:pt x="8517" y="3013"/>
                    </a:lnTo>
                    <a:lnTo>
                      <a:pt x="8459" y="3052"/>
                    </a:lnTo>
                    <a:lnTo>
                      <a:pt x="8420" y="3110"/>
                    </a:lnTo>
                    <a:lnTo>
                      <a:pt x="8266" y="3380"/>
                    </a:lnTo>
                    <a:lnTo>
                      <a:pt x="8111" y="3650"/>
                    </a:lnTo>
                    <a:lnTo>
                      <a:pt x="7918" y="3882"/>
                    </a:lnTo>
                    <a:lnTo>
                      <a:pt x="7725" y="4114"/>
                    </a:lnTo>
                    <a:lnTo>
                      <a:pt x="7493" y="4326"/>
                    </a:lnTo>
                    <a:lnTo>
                      <a:pt x="7242" y="4500"/>
                    </a:lnTo>
                    <a:lnTo>
                      <a:pt x="6991" y="4674"/>
                    </a:lnTo>
                    <a:lnTo>
                      <a:pt x="6721" y="4828"/>
                    </a:lnTo>
                    <a:lnTo>
                      <a:pt x="6451" y="4964"/>
                    </a:lnTo>
                    <a:lnTo>
                      <a:pt x="6161" y="5079"/>
                    </a:lnTo>
                    <a:lnTo>
                      <a:pt x="5871" y="5176"/>
                    </a:lnTo>
                    <a:lnTo>
                      <a:pt x="5582" y="5273"/>
                    </a:lnTo>
                    <a:lnTo>
                      <a:pt x="5273" y="5311"/>
                    </a:lnTo>
                    <a:lnTo>
                      <a:pt x="4964" y="5350"/>
                    </a:lnTo>
                    <a:lnTo>
                      <a:pt x="4655" y="5369"/>
                    </a:lnTo>
                    <a:lnTo>
                      <a:pt x="4365" y="5369"/>
                    </a:lnTo>
                    <a:lnTo>
                      <a:pt x="4095" y="5350"/>
                    </a:lnTo>
                    <a:lnTo>
                      <a:pt x="3805" y="5311"/>
                    </a:lnTo>
                    <a:lnTo>
                      <a:pt x="3515" y="5273"/>
                    </a:lnTo>
                    <a:lnTo>
                      <a:pt x="3245" y="5195"/>
                    </a:lnTo>
                    <a:lnTo>
                      <a:pt x="2955" y="5118"/>
                    </a:lnTo>
                    <a:lnTo>
                      <a:pt x="2685" y="5022"/>
                    </a:lnTo>
                    <a:lnTo>
                      <a:pt x="2414" y="4906"/>
                    </a:lnTo>
                    <a:lnTo>
                      <a:pt x="2144" y="4790"/>
                    </a:lnTo>
                    <a:lnTo>
                      <a:pt x="1893" y="4635"/>
                    </a:lnTo>
                    <a:lnTo>
                      <a:pt x="1661" y="4481"/>
                    </a:lnTo>
                    <a:lnTo>
                      <a:pt x="1430" y="4307"/>
                    </a:lnTo>
                    <a:lnTo>
                      <a:pt x="1236" y="4095"/>
                    </a:lnTo>
                    <a:lnTo>
                      <a:pt x="1043" y="3882"/>
                    </a:lnTo>
                    <a:lnTo>
                      <a:pt x="870" y="3670"/>
                    </a:lnTo>
                    <a:lnTo>
                      <a:pt x="734" y="3419"/>
                    </a:lnTo>
                    <a:lnTo>
                      <a:pt x="619" y="3148"/>
                    </a:lnTo>
                    <a:lnTo>
                      <a:pt x="522" y="2801"/>
                    </a:lnTo>
                    <a:lnTo>
                      <a:pt x="445" y="2434"/>
                    </a:lnTo>
                    <a:lnTo>
                      <a:pt x="387" y="2067"/>
                    </a:lnTo>
                    <a:lnTo>
                      <a:pt x="387" y="1700"/>
                    </a:lnTo>
                    <a:lnTo>
                      <a:pt x="425" y="1333"/>
                    </a:lnTo>
                    <a:lnTo>
                      <a:pt x="464" y="1159"/>
                    </a:lnTo>
                    <a:lnTo>
                      <a:pt x="503" y="985"/>
                    </a:lnTo>
                    <a:lnTo>
                      <a:pt x="561" y="812"/>
                    </a:lnTo>
                    <a:lnTo>
                      <a:pt x="619" y="638"/>
                    </a:lnTo>
                    <a:lnTo>
                      <a:pt x="696" y="483"/>
                    </a:lnTo>
                    <a:lnTo>
                      <a:pt x="792" y="329"/>
                    </a:lnTo>
                    <a:lnTo>
                      <a:pt x="831" y="252"/>
                    </a:lnTo>
                    <a:lnTo>
                      <a:pt x="831" y="174"/>
                    </a:lnTo>
                    <a:lnTo>
                      <a:pt x="792" y="97"/>
                    </a:lnTo>
                    <a:lnTo>
                      <a:pt x="754" y="39"/>
                    </a:lnTo>
                    <a:lnTo>
                      <a:pt x="676" y="20"/>
                    </a:lnTo>
                    <a:lnTo>
                      <a:pt x="6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6136;p54">
                <a:extLst>
                  <a:ext uri="{FF2B5EF4-FFF2-40B4-BE49-F238E27FC236}">
                    <a16:creationId xmlns:a16="http://schemas.microsoft.com/office/drawing/2014/main" id="{5594831E-85CA-C671-EF27-7B6A1433932A}"/>
                  </a:ext>
                </a:extLst>
              </p:cNvPr>
              <p:cNvSpPr/>
              <p:nvPr/>
            </p:nvSpPr>
            <p:spPr>
              <a:xfrm>
                <a:off x="4308531" y="3511300"/>
                <a:ext cx="124100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6625" extrusionOk="0">
                    <a:moveTo>
                      <a:pt x="2839" y="0"/>
                    </a:moveTo>
                    <a:lnTo>
                      <a:pt x="2704" y="20"/>
                    </a:lnTo>
                    <a:lnTo>
                      <a:pt x="2550" y="39"/>
                    </a:lnTo>
                    <a:lnTo>
                      <a:pt x="2414" y="78"/>
                    </a:lnTo>
                    <a:lnTo>
                      <a:pt x="2299" y="116"/>
                    </a:lnTo>
                    <a:lnTo>
                      <a:pt x="2221" y="174"/>
                    </a:lnTo>
                    <a:lnTo>
                      <a:pt x="2183" y="232"/>
                    </a:lnTo>
                    <a:lnTo>
                      <a:pt x="2183" y="309"/>
                    </a:lnTo>
                    <a:lnTo>
                      <a:pt x="2183" y="387"/>
                    </a:lnTo>
                    <a:lnTo>
                      <a:pt x="2221" y="444"/>
                    </a:lnTo>
                    <a:lnTo>
                      <a:pt x="2279" y="483"/>
                    </a:lnTo>
                    <a:lnTo>
                      <a:pt x="2356" y="502"/>
                    </a:lnTo>
                    <a:lnTo>
                      <a:pt x="2434" y="483"/>
                    </a:lnTo>
                    <a:lnTo>
                      <a:pt x="2530" y="444"/>
                    </a:lnTo>
                    <a:lnTo>
                      <a:pt x="2646" y="425"/>
                    </a:lnTo>
                    <a:lnTo>
                      <a:pt x="2743" y="406"/>
                    </a:lnTo>
                    <a:lnTo>
                      <a:pt x="2859" y="406"/>
                    </a:lnTo>
                    <a:lnTo>
                      <a:pt x="3090" y="425"/>
                    </a:lnTo>
                    <a:lnTo>
                      <a:pt x="3322" y="502"/>
                    </a:lnTo>
                    <a:lnTo>
                      <a:pt x="3534" y="599"/>
                    </a:lnTo>
                    <a:lnTo>
                      <a:pt x="3747" y="734"/>
                    </a:lnTo>
                    <a:lnTo>
                      <a:pt x="3921" y="869"/>
                    </a:lnTo>
                    <a:lnTo>
                      <a:pt x="4075" y="1024"/>
                    </a:lnTo>
                    <a:lnTo>
                      <a:pt x="4210" y="1217"/>
                    </a:lnTo>
                    <a:lnTo>
                      <a:pt x="4326" y="1410"/>
                    </a:lnTo>
                    <a:lnTo>
                      <a:pt x="4423" y="1622"/>
                    </a:lnTo>
                    <a:lnTo>
                      <a:pt x="4481" y="1854"/>
                    </a:lnTo>
                    <a:lnTo>
                      <a:pt x="4539" y="2086"/>
                    </a:lnTo>
                    <a:lnTo>
                      <a:pt x="4558" y="2318"/>
                    </a:lnTo>
                    <a:lnTo>
                      <a:pt x="4577" y="2549"/>
                    </a:lnTo>
                    <a:lnTo>
                      <a:pt x="4558" y="2781"/>
                    </a:lnTo>
                    <a:lnTo>
                      <a:pt x="4539" y="3013"/>
                    </a:lnTo>
                    <a:lnTo>
                      <a:pt x="4500" y="3245"/>
                    </a:lnTo>
                    <a:lnTo>
                      <a:pt x="4423" y="3476"/>
                    </a:lnTo>
                    <a:lnTo>
                      <a:pt x="4346" y="3689"/>
                    </a:lnTo>
                    <a:lnTo>
                      <a:pt x="4268" y="3901"/>
                    </a:lnTo>
                    <a:lnTo>
                      <a:pt x="4152" y="4114"/>
                    </a:lnTo>
                    <a:lnTo>
                      <a:pt x="4037" y="4307"/>
                    </a:lnTo>
                    <a:lnTo>
                      <a:pt x="3901" y="4500"/>
                    </a:lnTo>
                    <a:lnTo>
                      <a:pt x="3747" y="4693"/>
                    </a:lnTo>
                    <a:lnTo>
                      <a:pt x="3592" y="4867"/>
                    </a:lnTo>
                    <a:lnTo>
                      <a:pt x="3419" y="5021"/>
                    </a:lnTo>
                    <a:lnTo>
                      <a:pt x="3245" y="5176"/>
                    </a:lnTo>
                    <a:lnTo>
                      <a:pt x="3052" y="5330"/>
                    </a:lnTo>
                    <a:lnTo>
                      <a:pt x="2859" y="5465"/>
                    </a:lnTo>
                    <a:lnTo>
                      <a:pt x="2665" y="5581"/>
                    </a:lnTo>
                    <a:lnTo>
                      <a:pt x="2453" y="5678"/>
                    </a:lnTo>
                    <a:lnTo>
                      <a:pt x="2221" y="5794"/>
                    </a:lnTo>
                    <a:lnTo>
                      <a:pt x="1970" y="5890"/>
                    </a:lnTo>
                    <a:lnTo>
                      <a:pt x="1719" y="5968"/>
                    </a:lnTo>
                    <a:lnTo>
                      <a:pt x="1468" y="6045"/>
                    </a:lnTo>
                    <a:lnTo>
                      <a:pt x="1178" y="6122"/>
                    </a:lnTo>
                    <a:lnTo>
                      <a:pt x="869" y="6180"/>
                    </a:lnTo>
                    <a:lnTo>
                      <a:pt x="580" y="6219"/>
                    </a:lnTo>
                    <a:lnTo>
                      <a:pt x="425" y="6238"/>
                    </a:lnTo>
                    <a:lnTo>
                      <a:pt x="271" y="6238"/>
                    </a:lnTo>
                    <a:lnTo>
                      <a:pt x="174" y="6219"/>
                    </a:lnTo>
                    <a:lnTo>
                      <a:pt x="116" y="6238"/>
                    </a:lnTo>
                    <a:lnTo>
                      <a:pt x="58" y="6277"/>
                    </a:lnTo>
                    <a:lnTo>
                      <a:pt x="20" y="6354"/>
                    </a:lnTo>
                    <a:lnTo>
                      <a:pt x="0" y="6412"/>
                    </a:lnTo>
                    <a:lnTo>
                      <a:pt x="0" y="6489"/>
                    </a:lnTo>
                    <a:lnTo>
                      <a:pt x="39" y="6547"/>
                    </a:lnTo>
                    <a:lnTo>
                      <a:pt x="116" y="6586"/>
                    </a:lnTo>
                    <a:lnTo>
                      <a:pt x="251" y="6624"/>
                    </a:lnTo>
                    <a:lnTo>
                      <a:pt x="387" y="6624"/>
                    </a:lnTo>
                    <a:lnTo>
                      <a:pt x="657" y="6586"/>
                    </a:lnTo>
                    <a:lnTo>
                      <a:pt x="985" y="6547"/>
                    </a:lnTo>
                    <a:lnTo>
                      <a:pt x="1314" y="6470"/>
                    </a:lnTo>
                    <a:lnTo>
                      <a:pt x="1603" y="6412"/>
                    </a:lnTo>
                    <a:lnTo>
                      <a:pt x="1874" y="6334"/>
                    </a:lnTo>
                    <a:lnTo>
                      <a:pt x="2144" y="6238"/>
                    </a:lnTo>
                    <a:lnTo>
                      <a:pt x="2414" y="6141"/>
                    </a:lnTo>
                    <a:lnTo>
                      <a:pt x="2646" y="6025"/>
                    </a:lnTo>
                    <a:lnTo>
                      <a:pt x="2859" y="5910"/>
                    </a:lnTo>
                    <a:lnTo>
                      <a:pt x="3090" y="5774"/>
                    </a:lnTo>
                    <a:lnTo>
                      <a:pt x="3303" y="5639"/>
                    </a:lnTo>
                    <a:lnTo>
                      <a:pt x="3496" y="5485"/>
                    </a:lnTo>
                    <a:lnTo>
                      <a:pt x="3689" y="5311"/>
                    </a:lnTo>
                    <a:lnTo>
                      <a:pt x="3863" y="5137"/>
                    </a:lnTo>
                    <a:lnTo>
                      <a:pt x="4037" y="4944"/>
                    </a:lnTo>
                    <a:lnTo>
                      <a:pt x="4230" y="4712"/>
                    </a:lnTo>
                    <a:lnTo>
                      <a:pt x="4384" y="4461"/>
                    </a:lnTo>
                    <a:lnTo>
                      <a:pt x="4539" y="4210"/>
                    </a:lnTo>
                    <a:lnTo>
                      <a:pt x="4674" y="3940"/>
                    </a:lnTo>
                    <a:lnTo>
                      <a:pt x="4770" y="3669"/>
                    </a:lnTo>
                    <a:lnTo>
                      <a:pt x="4848" y="3399"/>
                    </a:lnTo>
                    <a:lnTo>
                      <a:pt x="4925" y="3109"/>
                    </a:lnTo>
                    <a:lnTo>
                      <a:pt x="4944" y="2800"/>
                    </a:lnTo>
                    <a:lnTo>
                      <a:pt x="4963" y="2549"/>
                    </a:lnTo>
                    <a:lnTo>
                      <a:pt x="4944" y="2279"/>
                    </a:lnTo>
                    <a:lnTo>
                      <a:pt x="4906" y="2009"/>
                    </a:lnTo>
                    <a:lnTo>
                      <a:pt x="4848" y="1738"/>
                    </a:lnTo>
                    <a:lnTo>
                      <a:pt x="4770" y="1468"/>
                    </a:lnTo>
                    <a:lnTo>
                      <a:pt x="4674" y="1217"/>
                    </a:lnTo>
                    <a:lnTo>
                      <a:pt x="4539" y="985"/>
                    </a:lnTo>
                    <a:lnTo>
                      <a:pt x="4365" y="773"/>
                    </a:lnTo>
                    <a:lnTo>
                      <a:pt x="4172" y="580"/>
                    </a:lnTo>
                    <a:lnTo>
                      <a:pt x="3940" y="406"/>
                    </a:lnTo>
                    <a:lnTo>
                      <a:pt x="3689" y="251"/>
                    </a:lnTo>
                    <a:lnTo>
                      <a:pt x="3419" y="135"/>
                    </a:lnTo>
                    <a:lnTo>
                      <a:pt x="3129" y="39"/>
                    </a:lnTo>
                    <a:lnTo>
                      <a:pt x="2994" y="20"/>
                    </a:lnTo>
                    <a:lnTo>
                      <a:pt x="28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6137;p54">
                <a:extLst>
                  <a:ext uri="{FF2B5EF4-FFF2-40B4-BE49-F238E27FC236}">
                    <a16:creationId xmlns:a16="http://schemas.microsoft.com/office/drawing/2014/main" id="{4908FE08-9722-4B56-6E26-A72E445B2C42}"/>
                  </a:ext>
                </a:extLst>
              </p:cNvPr>
              <p:cNvSpPr/>
              <p:nvPr/>
            </p:nvSpPr>
            <p:spPr>
              <a:xfrm>
                <a:off x="4443231" y="3621375"/>
                <a:ext cx="57475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376" extrusionOk="0">
                    <a:moveTo>
                      <a:pt x="1796" y="425"/>
                    </a:moveTo>
                    <a:lnTo>
                      <a:pt x="1854" y="1082"/>
                    </a:lnTo>
                    <a:lnTo>
                      <a:pt x="1893" y="1526"/>
                    </a:lnTo>
                    <a:lnTo>
                      <a:pt x="1905" y="1787"/>
                    </a:lnTo>
                    <a:lnTo>
                      <a:pt x="1623" y="1854"/>
                    </a:lnTo>
                    <a:lnTo>
                      <a:pt x="1178" y="1931"/>
                    </a:lnTo>
                    <a:lnTo>
                      <a:pt x="753" y="1970"/>
                    </a:lnTo>
                    <a:lnTo>
                      <a:pt x="522" y="1981"/>
                    </a:lnTo>
                    <a:lnTo>
                      <a:pt x="522" y="1981"/>
                    </a:lnTo>
                    <a:lnTo>
                      <a:pt x="522" y="1719"/>
                    </a:lnTo>
                    <a:lnTo>
                      <a:pt x="483" y="1333"/>
                    </a:lnTo>
                    <a:lnTo>
                      <a:pt x="407" y="756"/>
                    </a:lnTo>
                    <a:lnTo>
                      <a:pt x="1140" y="560"/>
                    </a:lnTo>
                    <a:lnTo>
                      <a:pt x="1584" y="464"/>
                    </a:lnTo>
                    <a:lnTo>
                      <a:pt x="1796" y="425"/>
                    </a:lnTo>
                    <a:close/>
                    <a:moveTo>
                      <a:pt x="1989" y="0"/>
                    </a:moveTo>
                    <a:lnTo>
                      <a:pt x="1893" y="20"/>
                    </a:lnTo>
                    <a:lnTo>
                      <a:pt x="1680" y="58"/>
                    </a:lnTo>
                    <a:lnTo>
                      <a:pt x="1468" y="97"/>
                    </a:lnTo>
                    <a:lnTo>
                      <a:pt x="1005" y="193"/>
                    </a:lnTo>
                    <a:lnTo>
                      <a:pt x="136" y="425"/>
                    </a:lnTo>
                    <a:lnTo>
                      <a:pt x="78" y="464"/>
                    </a:lnTo>
                    <a:lnTo>
                      <a:pt x="39" y="522"/>
                    </a:lnTo>
                    <a:lnTo>
                      <a:pt x="0" y="580"/>
                    </a:lnTo>
                    <a:lnTo>
                      <a:pt x="0" y="638"/>
                    </a:lnTo>
                    <a:lnTo>
                      <a:pt x="97" y="1371"/>
                    </a:lnTo>
                    <a:lnTo>
                      <a:pt x="136" y="1758"/>
                    </a:lnTo>
                    <a:lnTo>
                      <a:pt x="155" y="2125"/>
                    </a:lnTo>
                    <a:lnTo>
                      <a:pt x="155" y="2202"/>
                    </a:lnTo>
                    <a:lnTo>
                      <a:pt x="174" y="2260"/>
                    </a:lnTo>
                    <a:lnTo>
                      <a:pt x="232" y="2318"/>
                    </a:lnTo>
                    <a:lnTo>
                      <a:pt x="290" y="2356"/>
                    </a:lnTo>
                    <a:lnTo>
                      <a:pt x="367" y="2376"/>
                    </a:lnTo>
                    <a:lnTo>
                      <a:pt x="831" y="2356"/>
                    </a:lnTo>
                    <a:lnTo>
                      <a:pt x="1275" y="2298"/>
                    </a:lnTo>
                    <a:lnTo>
                      <a:pt x="1719" y="2221"/>
                    </a:lnTo>
                    <a:lnTo>
                      <a:pt x="2183" y="2125"/>
                    </a:lnTo>
                    <a:lnTo>
                      <a:pt x="2221" y="2086"/>
                    </a:lnTo>
                    <a:lnTo>
                      <a:pt x="2260" y="2047"/>
                    </a:lnTo>
                    <a:lnTo>
                      <a:pt x="2298" y="1970"/>
                    </a:lnTo>
                    <a:lnTo>
                      <a:pt x="2298" y="1912"/>
                    </a:lnTo>
                    <a:lnTo>
                      <a:pt x="2279" y="1487"/>
                    </a:lnTo>
                    <a:lnTo>
                      <a:pt x="2240" y="1043"/>
                    </a:lnTo>
                    <a:lnTo>
                      <a:pt x="2163" y="174"/>
                    </a:lnTo>
                    <a:lnTo>
                      <a:pt x="2125" y="78"/>
                    </a:lnTo>
                    <a:lnTo>
                      <a:pt x="2067" y="39"/>
                    </a:lnTo>
                    <a:lnTo>
                      <a:pt x="19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6138;p54">
                <a:extLst>
                  <a:ext uri="{FF2B5EF4-FFF2-40B4-BE49-F238E27FC236}">
                    <a16:creationId xmlns:a16="http://schemas.microsoft.com/office/drawing/2014/main" id="{362D4B43-FC87-BBDB-39D0-596CCEF3D173}"/>
                  </a:ext>
                </a:extLst>
              </p:cNvPr>
              <p:cNvSpPr/>
              <p:nvPr/>
            </p:nvSpPr>
            <p:spPr>
              <a:xfrm>
                <a:off x="4322056" y="3750275"/>
                <a:ext cx="251075" cy="202800"/>
              </a:xfrm>
              <a:custGeom>
                <a:avLst/>
                <a:gdLst/>
                <a:ahLst/>
                <a:cxnLst/>
                <a:rect l="l" t="t" r="r" b="b"/>
                <a:pathLst>
                  <a:path w="10043" h="8112" extrusionOk="0">
                    <a:moveTo>
                      <a:pt x="5098" y="406"/>
                    </a:moveTo>
                    <a:lnTo>
                      <a:pt x="5427" y="425"/>
                    </a:lnTo>
                    <a:lnTo>
                      <a:pt x="6161" y="483"/>
                    </a:lnTo>
                    <a:lnTo>
                      <a:pt x="6894" y="561"/>
                    </a:lnTo>
                    <a:lnTo>
                      <a:pt x="7261" y="638"/>
                    </a:lnTo>
                    <a:lnTo>
                      <a:pt x="7628" y="754"/>
                    </a:lnTo>
                    <a:lnTo>
                      <a:pt x="7995" y="889"/>
                    </a:lnTo>
                    <a:lnTo>
                      <a:pt x="8343" y="1043"/>
                    </a:lnTo>
                    <a:lnTo>
                      <a:pt x="8632" y="1198"/>
                    </a:lnTo>
                    <a:lnTo>
                      <a:pt x="8922" y="1372"/>
                    </a:lnTo>
                    <a:lnTo>
                      <a:pt x="9057" y="1449"/>
                    </a:lnTo>
                    <a:lnTo>
                      <a:pt x="9192" y="1565"/>
                    </a:lnTo>
                    <a:lnTo>
                      <a:pt x="9308" y="1681"/>
                    </a:lnTo>
                    <a:lnTo>
                      <a:pt x="9424" y="1796"/>
                    </a:lnTo>
                    <a:lnTo>
                      <a:pt x="9501" y="1912"/>
                    </a:lnTo>
                    <a:lnTo>
                      <a:pt x="9559" y="2028"/>
                    </a:lnTo>
                    <a:lnTo>
                      <a:pt x="9598" y="2144"/>
                    </a:lnTo>
                    <a:lnTo>
                      <a:pt x="9617" y="2260"/>
                    </a:lnTo>
                    <a:lnTo>
                      <a:pt x="9656" y="2530"/>
                    </a:lnTo>
                    <a:lnTo>
                      <a:pt x="9656" y="2781"/>
                    </a:lnTo>
                    <a:lnTo>
                      <a:pt x="9598" y="3129"/>
                    </a:lnTo>
                    <a:lnTo>
                      <a:pt x="9540" y="3457"/>
                    </a:lnTo>
                    <a:lnTo>
                      <a:pt x="9424" y="3786"/>
                    </a:lnTo>
                    <a:lnTo>
                      <a:pt x="9308" y="4114"/>
                    </a:lnTo>
                    <a:lnTo>
                      <a:pt x="9154" y="4423"/>
                    </a:lnTo>
                    <a:lnTo>
                      <a:pt x="8980" y="4732"/>
                    </a:lnTo>
                    <a:lnTo>
                      <a:pt x="8806" y="5022"/>
                    </a:lnTo>
                    <a:lnTo>
                      <a:pt x="8613" y="5292"/>
                    </a:lnTo>
                    <a:lnTo>
                      <a:pt x="8439" y="5524"/>
                    </a:lnTo>
                    <a:lnTo>
                      <a:pt x="8246" y="5755"/>
                    </a:lnTo>
                    <a:lnTo>
                      <a:pt x="8034" y="5968"/>
                    </a:lnTo>
                    <a:lnTo>
                      <a:pt x="7821" y="6161"/>
                    </a:lnTo>
                    <a:lnTo>
                      <a:pt x="7609" y="6354"/>
                    </a:lnTo>
                    <a:lnTo>
                      <a:pt x="7358" y="6528"/>
                    </a:lnTo>
                    <a:lnTo>
                      <a:pt x="7126" y="6682"/>
                    </a:lnTo>
                    <a:lnTo>
                      <a:pt x="6875" y="6837"/>
                    </a:lnTo>
                    <a:lnTo>
                      <a:pt x="6566" y="6991"/>
                    </a:lnTo>
                    <a:lnTo>
                      <a:pt x="6276" y="7126"/>
                    </a:lnTo>
                    <a:lnTo>
                      <a:pt x="5967" y="7262"/>
                    </a:lnTo>
                    <a:lnTo>
                      <a:pt x="5639" y="7358"/>
                    </a:lnTo>
                    <a:lnTo>
                      <a:pt x="5330" y="7455"/>
                    </a:lnTo>
                    <a:lnTo>
                      <a:pt x="5002" y="7532"/>
                    </a:lnTo>
                    <a:lnTo>
                      <a:pt x="4674" y="7590"/>
                    </a:lnTo>
                    <a:lnTo>
                      <a:pt x="4345" y="7648"/>
                    </a:lnTo>
                    <a:lnTo>
                      <a:pt x="4017" y="7687"/>
                    </a:lnTo>
                    <a:lnTo>
                      <a:pt x="3708" y="7706"/>
                    </a:lnTo>
                    <a:lnTo>
                      <a:pt x="3380" y="7706"/>
                    </a:lnTo>
                    <a:lnTo>
                      <a:pt x="3051" y="7687"/>
                    </a:lnTo>
                    <a:lnTo>
                      <a:pt x="2742" y="7629"/>
                    </a:lnTo>
                    <a:lnTo>
                      <a:pt x="2433" y="7551"/>
                    </a:lnTo>
                    <a:lnTo>
                      <a:pt x="2124" y="7435"/>
                    </a:lnTo>
                    <a:lnTo>
                      <a:pt x="1835" y="7281"/>
                    </a:lnTo>
                    <a:lnTo>
                      <a:pt x="1680" y="7204"/>
                    </a:lnTo>
                    <a:lnTo>
                      <a:pt x="1545" y="7088"/>
                    </a:lnTo>
                    <a:lnTo>
                      <a:pt x="1313" y="6875"/>
                    </a:lnTo>
                    <a:lnTo>
                      <a:pt x="1082" y="6624"/>
                    </a:lnTo>
                    <a:lnTo>
                      <a:pt x="908" y="6354"/>
                    </a:lnTo>
                    <a:lnTo>
                      <a:pt x="734" y="6045"/>
                    </a:lnTo>
                    <a:lnTo>
                      <a:pt x="618" y="5736"/>
                    </a:lnTo>
                    <a:lnTo>
                      <a:pt x="502" y="5427"/>
                    </a:lnTo>
                    <a:lnTo>
                      <a:pt x="425" y="5099"/>
                    </a:lnTo>
                    <a:lnTo>
                      <a:pt x="406" y="4925"/>
                    </a:lnTo>
                    <a:lnTo>
                      <a:pt x="386" y="4751"/>
                    </a:lnTo>
                    <a:lnTo>
                      <a:pt x="386" y="4577"/>
                    </a:lnTo>
                    <a:lnTo>
                      <a:pt x="406" y="4404"/>
                    </a:lnTo>
                    <a:lnTo>
                      <a:pt x="483" y="4075"/>
                    </a:lnTo>
                    <a:lnTo>
                      <a:pt x="599" y="3747"/>
                    </a:lnTo>
                    <a:lnTo>
                      <a:pt x="734" y="3419"/>
                    </a:lnTo>
                    <a:lnTo>
                      <a:pt x="908" y="3090"/>
                    </a:lnTo>
                    <a:lnTo>
                      <a:pt x="1255" y="2511"/>
                    </a:lnTo>
                    <a:lnTo>
                      <a:pt x="1267" y="2463"/>
                    </a:lnTo>
                    <a:lnTo>
                      <a:pt x="1275" y="2453"/>
                    </a:lnTo>
                    <a:lnTo>
                      <a:pt x="1429" y="2221"/>
                    </a:lnTo>
                    <a:lnTo>
                      <a:pt x="1603" y="1990"/>
                    </a:lnTo>
                    <a:lnTo>
                      <a:pt x="1796" y="1777"/>
                    </a:lnTo>
                    <a:lnTo>
                      <a:pt x="2009" y="1584"/>
                    </a:lnTo>
                    <a:lnTo>
                      <a:pt x="2221" y="1391"/>
                    </a:lnTo>
                    <a:lnTo>
                      <a:pt x="2453" y="1236"/>
                    </a:lnTo>
                    <a:lnTo>
                      <a:pt x="2684" y="1082"/>
                    </a:lnTo>
                    <a:lnTo>
                      <a:pt x="2936" y="927"/>
                    </a:lnTo>
                    <a:lnTo>
                      <a:pt x="3244" y="792"/>
                    </a:lnTo>
                    <a:lnTo>
                      <a:pt x="3534" y="676"/>
                    </a:lnTo>
                    <a:lnTo>
                      <a:pt x="3843" y="580"/>
                    </a:lnTo>
                    <a:lnTo>
                      <a:pt x="4152" y="503"/>
                    </a:lnTo>
                    <a:lnTo>
                      <a:pt x="4480" y="425"/>
                    </a:lnTo>
                    <a:lnTo>
                      <a:pt x="4789" y="406"/>
                    </a:lnTo>
                    <a:close/>
                    <a:moveTo>
                      <a:pt x="4654" y="1"/>
                    </a:moveTo>
                    <a:lnTo>
                      <a:pt x="4461" y="20"/>
                    </a:lnTo>
                    <a:lnTo>
                      <a:pt x="4249" y="58"/>
                    </a:lnTo>
                    <a:lnTo>
                      <a:pt x="3843" y="155"/>
                    </a:lnTo>
                    <a:lnTo>
                      <a:pt x="3438" y="309"/>
                    </a:lnTo>
                    <a:lnTo>
                      <a:pt x="3051" y="464"/>
                    </a:lnTo>
                    <a:lnTo>
                      <a:pt x="2723" y="618"/>
                    </a:lnTo>
                    <a:lnTo>
                      <a:pt x="2414" y="792"/>
                    </a:lnTo>
                    <a:lnTo>
                      <a:pt x="2124" y="985"/>
                    </a:lnTo>
                    <a:lnTo>
                      <a:pt x="1835" y="1217"/>
                    </a:lnTo>
                    <a:lnTo>
                      <a:pt x="1584" y="1449"/>
                    </a:lnTo>
                    <a:lnTo>
                      <a:pt x="1352" y="1719"/>
                    </a:lnTo>
                    <a:lnTo>
                      <a:pt x="1120" y="2009"/>
                    </a:lnTo>
                    <a:lnTo>
                      <a:pt x="966" y="2241"/>
                    </a:lnTo>
                    <a:lnTo>
                      <a:pt x="946" y="2260"/>
                    </a:lnTo>
                    <a:lnTo>
                      <a:pt x="599" y="2859"/>
                    </a:lnTo>
                    <a:lnTo>
                      <a:pt x="444" y="3168"/>
                    </a:lnTo>
                    <a:lnTo>
                      <a:pt x="290" y="3477"/>
                    </a:lnTo>
                    <a:lnTo>
                      <a:pt x="155" y="3805"/>
                    </a:lnTo>
                    <a:lnTo>
                      <a:pt x="77" y="4133"/>
                    </a:lnTo>
                    <a:lnTo>
                      <a:pt x="19" y="4481"/>
                    </a:lnTo>
                    <a:lnTo>
                      <a:pt x="0" y="4655"/>
                    </a:lnTo>
                    <a:lnTo>
                      <a:pt x="0" y="4809"/>
                    </a:lnTo>
                    <a:lnTo>
                      <a:pt x="39" y="5137"/>
                    </a:lnTo>
                    <a:lnTo>
                      <a:pt x="97" y="5446"/>
                    </a:lnTo>
                    <a:lnTo>
                      <a:pt x="193" y="5775"/>
                    </a:lnTo>
                    <a:lnTo>
                      <a:pt x="309" y="6084"/>
                    </a:lnTo>
                    <a:lnTo>
                      <a:pt x="464" y="6373"/>
                    </a:lnTo>
                    <a:lnTo>
                      <a:pt x="637" y="6663"/>
                    </a:lnTo>
                    <a:lnTo>
                      <a:pt x="831" y="6933"/>
                    </a:lnTo>
                    <a:lnTo>
                      <a:pt x="1043" y="7165"/>
                    </a:lnTo>
                    <a:lnTo>
                      <a:pt x="1313" y="7397"/>
                    </a:lnTo>
                    <a:lnTo>
                      <a:pt x="1603" y="7609"/>
                    </a:lnTo>
                    <a:lnTo>
                      <a:pt x="1912" y="7764"/>
                    </a:lnTo>
                    <a:lnTo>
                      <a:pt x="2240" y="7899"/>
                    </a:lnTo>
                    <a:lnTo>
                      <a:pt x="2588" y="7996"/>
                    </a:lnTo>
                    <a:lnTo>
                      <a:pt x="2936" y="8053"/>
                    </a:lnTo>
                    <a:lnTo>
                      <a:pt x="3283" y="8092"/>
                    </a:lnTo>
                    <a:lnTo>
                      <a:pt x="3650" y="8111"/>
                    </a:lnTo>
                    <a:lnTo>
                      <a:pt x="4017" y="8092"/>
                    </a:lnTo>
                    <a:lnTo>
                      <a:pt x="4365" y="8053"/>
                    </a:lnTo>
                    <a:lnTo>
                      <a:pt x="4731" y="7996"/>
                    </a:lnTo>
                    <a:lnTo>
                      <a:pt x="5098" y="7918"/>
                    </a:lnTo>
                    <a:lnTo>
                      <a:pt x="5446" y="7822"/>
                    </a:lnTo>
                    <a:lnTo>
                      <a:pt x="5794" y="7725"/>
                    </a:lnTo>
                    <a:lnTo>
                      <a:pt x="6122" y="7609"/>
                    </a:lnTo>
                    <a:lnTo>
                      <a:pt x="6431" y="7474"/>
                    </a:lnTo>
                    <a:lnTo>
                      <a:pt x="6759" y="7339"/>
                    </a:lnTo>
                    <a:lnTo>
                      <a:pt x="7068" y="7165"/>
                    </a:lnTo>
                    <a:lnTo>
                      <a:pt x="7358" y="6991"/>
                    </a:lnTo>
                    <a:lnTo>
                      <a:pt x="7648" y="6798"/>
                    </a:lnTo>
                    <a:lnTo>
                      <a:pt x="7918" y="6566"/>
                    </a:lnTo>
                    <a:lnTo>
                      <a:pt x="8188" y="6335"/>
                    </a:lnTo>
                    <a:lnTo>
                      <a:pt x="8439" y="6103"/>
                    </a:lnTo>
                    <a:lnTo>
                      <a:pt x="8671" y="5833"/>
                    </a:lnTo>
                    <a:lnTo>
                      <a:pt x="8903" y="5562"/>
                    </a:lnTo>
                    <a:lnTo>
                      <a:pt x="9096" y="5292"/>
                    </a:lnTo>
                    <a:lnTo>
                      <a:pt x="9289" y="4983"/>
                    </a:lnTo>
                    <a:lnTo>
                      <a:pt x="9463" y="4674"/>
                    </a:lnTo>
                    <a:lnTo>
                      <a:pt x="9617" y="4365"/>
                    </a:lnTo>
                    <a:lnTo>
                      <a:pt x="9752" y="4037"/>
                    </a:lnTo>
                    <a:lnTo>
                      <a:pt x="9849" y="3708"/>
                    </a:lnTo>
                    <a:lnTo>
                      <a:pt x="9946" y="3361"/>
                    </a:lnTo>
                    <a:lnTo>
                      <a:pt x="10004" y="3052"/>
                    </a:lnTo>
                    <a:lnTo>
                      <a:pt x="10042" y="2723"/>
                    </a:lnTo>
                    <a:lnTo>
                      <a:pt x="10023" y="2395"/>
                    </a:lnTo>
                    <a:lnTo>
                      <a:pt x="10004" y="2241"/>
                    </a:lnTo>
                    <a:lnTo>
                      <a:pt x="9984" y="2086"/>
                    </a:lnTo>
                    <a:lnTo>
                      <a:pt x="9946" y="1951"/>
                    </a:lnTo>
                    <a:lnTo>
                      <a:pt x="9888" y="1816"/>
                    </a:lnTo>
                    <a:lnTo>
                      <a:pt x="9810" y="1700"/>
                    </a:lnTo>
                    <a:lnTo>
                      <a:pt x="9733" y="1584"/>
                    </a:lnTo>
                    <a:lnTo>
                      <a:pt x="9559" y="1372"/>
                    </a:lnTo>
                    <a:lnTo>
                      <a:pt x="9347" y="1198"/>
                    </a:lnTo>
                    <a:lnTo>
                      <a:pt x="8999" y="947"/>
                    </a:lnTo>
                    <a:lnTo>
                      <a:pt x="8632" y="754"/>
                    </a:lnTo>
                    <a:lnTo>
                      <a:pt x="8265" y="580"/>
                    </a:lnTo>
                    <a:lnTo>
                      <a:pt x="7879" y="445"/>
                    </a:lnTo>
                    <a:lnTo>
                      <a:pt x="7474" y="309"/>
                    </a:lnTo>
                    <a:lnTo>
                      <a:pt x="7087" y="232"/>
                    </a:lnTo>
                    <a:lnTo>
                      <a:pt x="6682" y="155"/>
                    </a:lnTo>
                    <a:lnTo>
                      <a:pt x="6257" y="97"/>
                    </a:lnTo>
                    <a:lnTo>
                      <a:pt x="5465" y="20"/>
                    </a:lnTo>
                    <a:lnTo>
                      <a:pt x="50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6139;p54">
                <a:extLst>
                  <a:ext uri="{FF2B5EF4-FFF2-40B4-BE49-F238E27FC236}">
                    <a16:creationId xmlns:a16="http://schemas.microsoft.com/office/drawing/2014/main" id="{2A478689-9E3A-86F7-134E-5387A5F594F1}"/>
                  </a:ext>
                </a:extLst>
              </p:cNvPr>
              <p:cNvSpPr/>
              <p:nvPr/>
            </p:nvSpPr>
            <p:spPr>
              <a:xfrm>
                <a:off x="4103356" y="3920700"/>
                <a:ext cx="136650" cy="18735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7494" extrusionOk="0">
                    <a:moveTo>
                      <a:pt x="3689" y="1"/>
                    </a:moveTo>
                    <a:lnTo>
                      <a:pt x="3631" y="20"/>
                    </a:lnTo>
                    <a:lnTo>
                      <a:pt x="3573" y="58"/>
                    </a:lnTo>
                    <a:lnTo>
                      <a:pt x="3534" y="116"/>
                    </a:lnTo>
                    <a:lnTo>
                      <a:pt x="3515" y="194"/>
                    </a:lnTo>
                    <a:lnTo>
                      <a:pt x="3515" y="271"/>
                    </a:lnTo>
                    <a:lnTo>
                      <a:pt x="3553" y="329"/>
                    </a:lnTo>
                    <a:lnTo>
                      <a:pt x="3611" y="387"/>
                    </a:lnTo>
                    <a:lnTo>
                      <a:pt x="3824" y="483"/>
                    </a:lnTo>
                    <a:lnTo>
                      <a:pt x="4036" y="618"/>
                    </a:lnTo>
                    <a:lnTo>
                      <a:pt x="4229" y="754"/>
                    </a:lnTo>
                    <a:lnTo>
                      <a:pt x="4422" y="908"/>
                    </a:lnTo>
                    <a:lnTo>
                      <a:pt x="4577" y="1082"/>
                    </a:lnTo>
                    <a:lnTo>
                      <a:pt x="4731" y="1256"/>
                    </a:lnTo>
                    <a:lnTo>
                      <a:pt x="4847" y="1468"/>
                    </a:lnTo>
                    <a:lnTo>
                      <a:pt x="4944" y="1681"/>
                    </a:lnTo>
                    <a:lnTo>
                      <a:pt x="5021" y="1932"/>
                    </a:lnTo>
                    <a:lnTo>
                      <a:pt x="5060" y="2183"/>
                    </a:lnTo>
                    <a:lnTo>
                      <a:pt x="5079" y="2434"/>
                    </a:lnTo>
                    <a:lnTo>
                      <a:pt x="5079" y="2685"/>
                    </a:lnTo>
                    <a:lnTo>
                      <a:pt x="5060" y="2936"/>
                    </a:lnTo>
                    <a:lnTo>
                      <a:pt x="5021" y="3187"/>
                    </a:lnTo>
                    <a:lnTo>
                      <a:pt x="4963" y="3438"/>
                    </a:lnTo>
                    <a:lnTo>
                      <a:pt x="4886" y="3670"/>
                    </a:lnTo>
                    <a:lnTo>
                      <a:pt x="4731" y="4133"/>
                    </a:lnTo>
                    <a:lnTo>
                      <a:pt x="4519" y="4577"/>
                    </a:lnTo>
                    <a:lnTo>
                      <a:pt x="4287" y="4983"/>
                    </a:lnTo>
                    <a:lnTo>
                      <a:pt x="4152" y="5195"/>
                    </a:lnTo>
                    <a:lnTo>
                      <a:pt x="3998" y="5369"/>
                    </a:lnTo>
                    <a:lnTo>
                      <a:pt x="3843" y="5562"/>
                    </a:lnTo>
                    <a:lnTo>
                      <a:pt x="3689" y="5736"/>
                    </a:lnTo>
                    <a:lnTo>
                      <a:pt x="3515" y="5891"/>
                    </a:lnTo>
                    <a:lnTo>
                      <a:pt x="3341" y="6064"/>
                    </a:lnTo>
                    <a:lnTo>
                      <a:pt x="3148" y="6200"/>
                    </a:lnTo>
                    <a:lnTo>
                      <a:pt x="2935" y="6335"/>
                    </a:lnTo>
                    <a:lnTo>
                      <a:pt x="2742" y="6470"/>
                    </a:lnTo>
                    <a:lnTo>
                      <a:pt x="2511" y="6566"/>
                    </a:lnTo>
                    <a:lnTo>
                      <a:pt x="2259" y="6682"/>
                    </a:lnTo>
                    <a:lnTo>
                      <a:pt x="1989" y="6798"/>
                    </a:lnTo>
                    <a:lnTo>
                      <a:pt x="1719" y="6875"/>
                    </a:lnTo>
                    <a:lnTo>
                      <a:pt x="1429" y="6953"/>
                    </a:lnTo>
                    <a:lnTo>
                      <a:pt x="1159" y="7011"/>
                    </a:lnTo>
                    <a:lnTo>
                      <a:pt x="869" y="7069"/>
                    </a:lnTo>
                    <a:lnTo>
                      <a:pt x="579" y="7088"/>
                    </a:lnTo>
                    <a:lnTo>
                      <a:pt x="372" y="7103"/>
                    </a:lnTo>
                    <a:lnTo>
                      <a:pt x="372" y="7103"/>
                    </a:lnTo>
                    <a:lnTo>
                      <a:pt x="251" y="7030"/>
                    </a:lnTo>
                    <a:lnTo>
                      <a:pt x="174" y="6991"/>
                    </a:lnTo>
                    <a:lnTo>
                      <a:pt x="116" y="7011"/>
                    </a:lnTo>
                    <a:lnTo>
                      <a:pt x="58" y="7049"/>
                    </a:lnTo>
                    <a:lnTo>
                      <a:pt x="19" y="7107"/>
                    </a:lnTo>
                    <a:lnTo>
                      <a:pt x="0" y="7184"/>
                    </a:lnTo>
                    <a:lnTo>
                      <a:pt x="0" y="7262"/>
                    </a:lnTo>
                    <a:lnTo>
                      <a:pt x="39" y="7320"/>
                    </a:lnTo>
                    <a:lnTo>
                      <a:pt x="97" y="7378"/>
                    </a:lnTo>
                    <a:lnTo>
                      <a:pt x="212" y="7435"/>
                    </a:lnTo>
                    <a:lnTo>
                      <a:pt x="290" y="7474"/>
                    </a:lnTo>
                    <a:lnTo>
                      <a:pt x="386" y="7493"/>
                    </a:lnTo>
                    <a:lnTo>
                      <a:pt x="502" y="7493"/>
                    </a:lnTo>
                    <a:lnTo>
                      <a:pt x="869" y="7455"/>
                    </a:lnTo>
                    <a:lnTo>
                      <a:pt x="1217" y="7397"/>
                    </a:lnTo>
                    <a:lnTo>
                      <a:pt x="1487" y="7339"/>
                    </a:lnTo>
                    <a:lnTo>
                      <a:pt x="1757" y="7262"/>
                    </a:lnTo>
                    <a:lnTo>
                      <a:pt x="2028" y="7184"/>
                    </a:lnTo>
                    <a:lnTo>
                      <a:pt x="2298" y="7088"/>
                    </a:lnTo>
                    <a:lnTo>
                      <a:pt x="2530" y="6991"/>
                    </a:lnTo>
                    <a:lnTo>
                      <a:pt x="2781" y="6875"/>
                    </a:lnTo>
                    <a:lnTo>
                      <a:pt x="3013" y="6760"/>
                    </a:lnTo>
                    <a:lnTo>
                      <a:pt x="3225" y="6624"/>
                    </a:lnTo>
                    <a:lnTo>
                      <a:pt x="3437" y="6470"/>
                    </a:lnTo>
                    <a:lnTo>
                      <a:pt x="3650" y="6315"/>
                    </a:lnTo>
                    <a:lnTo>
                      <a:pt x="3843" y="6142"/>
                    </a:lnTo>
                    <a:lnTo>
                      <a:pt x="4017" y="5968"/>
                    </a:lnTo>
                    <a:lnTo>
                      <a:pt x="4210" y="5755"/>
                    </a:lnTo>
                    <a:lnTo>
                      <a:pt x="4403" y="5524"/>
                    </a:lnTo>
                    <a:lnTo>
                      <a:pt x="4558" y="5273"/>
                    </a:lnTo>
                    <a:lnTo>
                      <a:pt x="4712" y="5041"/>
                    </a:lnTo>
                    <a:lnTo>
                      <a:pt x="4847" y="4770"/>
                    </a:lnTo>
                    <a:lnTo>
                      <a:pt x="4982" y="4519"/>
                    </a:lnTo>
                    <a:lnTo>
                      <a:pt x="5098" y="4249"/>
                    </a:lnTo>
                    <a:lnTo>
                      <a:pt x="5195" y="3979"/>
                    </a:lnTo>
                    <a:lnTo>
                      <a:pt x="5291" y="3708"/>
                    </a:lnTo>
                    <a:lnTo>
                      <a:pt x="5349" y="3438"/>
                    </a:lnTo>
                    <a:lnTo>
                      <a:pt x="5407" y="3168"/>
                    </a:lnTo>
                    <a:lnTo>
                      <a:pt x="5446" y="2878"/>
                    </a:lnTo>
                    <a:lnTo>
                      <a:pt x="5465" y="2608"/>
                    </a:lnTo>
                    <a:lnTo>
                      <a:pt x="5465" y="2318"/>
                    </a:lnTo>
                    <a:lnTo>
                      <a:pt x="5427" y="2028"/>
                    </a:lnTo>
                    <a:lnTo>
                      <a:pt x="5369" y="1758"/>
                    </a:lnTo>
                    <a:lnTo>
                      <a:pt x="5272" y="1468"/>
                    </a:lnTo>
                    <a:lnTo>
                      <a:pt x="5137" y="1198"/>
                    </a:lnTo>
                    <a:lnTo>
                      <a:pt x="4963" y="947"/>
                    </a:lnTo>
                    <a:lnTo>
                      <a:pt x="4770" y="715"/>
                    </a:lnTo>
                    <a:lnTo>
                      <a:pt x="4558" y="503"/>
                    </a:lnTo>
                    <a:lnTo>
                      <a:pt x="4307" y="329"/>
                    </a:lnTo>
                    <a:lnTo>
                      <a:pt x="4055" y="174"/>
                    </a:lnTo>
                    <a:lnTo>
                      <a:pt x="3766" y="20"/>
                    </a:lnTo>
                    <a:lnTo>
                      <a:pt x="368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6140;p54">
                <a:extLst>
                  <a:ext uri="{FF2B5EF4-FFF2-40B4-BE49-F238E27FC236}">
                    <a16:creationId xmlns:a16="http://schemas.microsoft.com/office/drawing/2014/main" id="{27E39CF0-1F28-0B0C-C622-4294ABF76615}"/>
                  </a:ext>
                </a:extLst>
              </p:cNvPr>
              <p:cNvSpPr/>
              <p:nvPr/>
            </p:nvSpPr>
            <p:spPr>
              <a:xfrm>
                <a:off x="4298881" y="3995525"/>
                <a:ext cx="70975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1855" extrusionOk="0">
                    <a:moveTo>
                      <a:pt x="720" y="383"/>
                    </a:moveTo>
                    <a:lnTo>
                      <a:pt x="1217" y="426"/>
                    </a:lnTo>
                    <a:lnTo>
                      <a:pt x="1873" y="445"/>
                    </a:lnTo>
                    <a:lnTo>
                      <a:pt x="2279" y="464"/>
                    </a:lnTo>
                    <a:lnTo>
                      <a:pt x="2406" y="452"/>
                    </a:lnTo>
                    <a:lnTo>
                      <a:pt x="2406" y="452"/>
                    </a:lnTo>
                    <a:lnTo>
                      <a:pt x="2318" y="908"/>
                    </a:lnTo>
                    <a:lnTo>
                      <a:pt x="2244" y="1440"/>
                    </a:lnTo>
                    <a:lnTo>
                      <a:pt x="2244" y="1440"/>
                    </a:lnTo>
                    <a:lnTo>
                      <a:pt x="1854" y="1468"/>
                    </a:lnTo>
                    <a:lnTo>
                      <a:pt x="1313" y="1449"/>
                    </a:lnTo>
                    <a:lnTo>
                      <a:pt x="773" y="1411"/>
                    </a:lnTo>
                    <a:lnTo>
                      <a:pt x="439" y="1387"/>
                    </a:lnTo>
                    <a:lnTo>
                      <a:pt x="439" y="1387"/>
                    </a:lnTo>
                    <a:lnTo>
                      <a:pt x="560" y="928"/>
                    </a:lnTo>
                    <a:lnTo>
                      <a:pt x="657" y="599"/>
                    </a:lnTo>
                    <a:lnTo>
                      <a:pt x="720" y="383"/>
                    </a:lnTo>
                    <a:close/>
                    <a:moveTo>
                      <a:pt x="502" y="1"/>
                    </a:moveTo>
                    <a:lnTo>
                      <a:pt x="444" y="39"/>
                    </a:lnTo>
                    <a:lnTo>
                      <a:pt x="425" y="78"/>
                    </a:lnTo>
                    <a:lnTo>
                      <a:pt x="406" y="97"/>
                    </a:lnTo>
                    <a:lnTo>
                      <a:pt x="386" y="175"/>
                    </a:lnTo>
                    <a:lnTo>
                      <a:pt x="290" y="464"/>
                    </a:lnTo>
                    <a:lnTo>
                      <a:pt x="193" y="812"/>
                    </a:lnTo>
                    <a:lnTo>
                      <a:pt x="0" y="1526"/>
                    </a:lnTo>
                    <a:lnTo>
                      <a:pt x="20" y="1604"/>
                    </a:lnTo>
                    <a:lnTo>
                      <a:pt x="39" y="1681"/>
                    </a:lnTo>
                    <a:lnTo>
                      <a:pt x="97" y="1739"/>
                    </a:lnTo>
                    <a:lnTo>
                      <a:pt x="174" y="1758"/>
                    </a:lnTo>
                    <a:lnTo>
                      <a:pt x="734" y="1797"/>
                    </a:lnTo>
                    <a:lnTo>
                      <a:pt x="1294" y="1835"/>
                    </a:lnTo>
                    <a:lnTo>
                      <a:pt x="1854" y="1855"/>
                    </a:lnTo>
                    <a:lnTo>
                      <a:pt x="2144" y="1835"/>
                    </a:lnTo>
                    <a:lnTo>
                      <a:pt x="2433" y="1816"/>
                    </a:lnTo>
                    <a:lnTo>
                      <a:pt x="2491" y="1797"/>
                    </a:lnTo>
                    <a:lnTo>
                      <a:pt x="2530" y="1777"/>
                    </a:lnTo>
                    <a:lnTo>
                      <a:pt x="2569" y="1720"/>
                    </a:lnTo>
                    <a:lnTo>
                      <a:pt x="2588" y="1662"/>
                    </a:lnTo>
                    <a:lnTo>
                      <a:pt x="2704" y="966"/>
                    </a:lnTo>
                    <a:lnTo>
                      <a:pt x="2839" y="271"/>
                    </a:lnTo>
                    <a:lnTo>
                      <a:pt x="2839" y="233"/>
                    </a:lnTo>
                    <a:lnTo>
                      <a:pt x="2820" y="194"/>
                    </a:lnTo>
                    <a:lnTo>
                      <a:pt x="2781" y="117"/>
                    </a:lnTo>
                    <a:lnTo>
                      <a:pt x="2704" y="59"/>
                    </a:lnTo>
                    <a:lnTo>
                      <a:pt x="2627" y="59"/>
                    </a:lnTo>
                    <a:lnTo>
                      <a:pt x="2433" y="78"/>
                    </a:lnTo>
                    <a:lnTo>
                      <a:pt x="1893" y="78"/>
                    </a:lnTo>
                    <a:lnTo>
                      <a:pt x="1255" y="39"/>
                    </a:lnTo>
                    <a:lnTo>
                      <a:pt x="640" y="3"/>
                    </a:lnTo>
                    <a:lnTo>
                      <a:pt x="640" y="3"/>
                    </a:lnTo>
                    <a:lnTo>
                      <a:pt x="6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6141;p54">
                <a:extLst>
                  <a:ext uri="{FF2B5EF4-FFF2-40B4-BE49-F238E27FC236}">
                    <a16:creationId xmlns:a16="http://schemas.microsoft.com/office/drawing/2014/main" id="{88876440-81E5-CEBE-1ED9-762882F21515}"/>
                  </a:ext>
                </a:extLst>
              </p:cNvPr>
              <p:cNvSpPr/>
              <p:nvPr/>
            </p:nvSpPr>
            <p:spPr>
              <a:xfrm>
                <a:off x="4698631" y="3686075"/>
                <a:ext cx="304650" cy="221625"/>
              </a:xfrm>
              <a:custGeom>
                <a:avLst/>
                <a:gdLst/>
                <a:ahLst/>
                <a:cxnLst/>
                <a:rect l="l" t="t" r="r" b="b"/>
                <a:pathLst>
                  <a:path w="12186" h="8865" extrusionOk="0">
                    <a:moveTo>
                      <a:pt x="11973" y="0"/>
                    </a:moveTo>
                    <a:lnTo>
                      <a:pt x="11896" y="19"/>
                    </a:lnTo>
                    <a:lnTo>
                      <a:pt x="11838" y="58"/>
                    </a:lnTo>
                    <a:lnTo>
                      <a:pt x="11664" y="251"/>
                    </a:lnTo>
                    <a:lnTo>
                      <a:pt x="11490" y="425"/>
                    </a:lnTo>
                    <a:lnTo>
                      <a:pt x="11336" y="618"/>
                    </a:lnTo>
                    <a:lnTo>
                      <a:pt x="11278" y="715"/>
                    </a:lnTo>
                    <a:lnTo>
                      <a:pt x="11220" y="830"/>
                    </a:lnTo>
                    <a:lnTo>
                      <a:pt x="11201" y="927"/>
                    </a:lnTo>
                    <a:lnTo>
                      <a:pt x="11181" y="1024"/>
                    </a:lnTo>
                    <a:lnTo>
                      <a:pt x="11162" y="1139"/>
                    </a:lnTo>
                    <a:lnTo>
                      <a:pt x="11162" y="1236"/>
                    </a:lnTo>
                    <a:lnTo>
                      <a:pt x="11181" y="1333"/>
                    </a:lnTo>
                    <a:lnTo>
                      <a:pt x="11220" y="1448"/>
                    </a:lnTo>
                    <a:lnTo>
                      <a:pt x="11317" y="1642"/>
                    </a:lnTo>
                    <a:lnTo>
                      <a:pt x="11452" y="1873"/>
                    </a:lnTo>
                    <a:lnTo>
                      <a:pt x="11587" y="2105"/>
                    </a:lnTo>
                    <a:lnTo>
                      <a:pt x="11684" y="2356"/>
                    </a:lnTo>
                    <a:lnTo>
                      <a:pt x="11722" y="2491"/>
                    </a:lnTo>
                    <a:lnTo>
                      <a:pt x="11742" y="2626"/>
                    </a:lnTo>
                    <a:lnTo>
                      <a:pt x="11761" y="2800"/>
                    </a:lnTo>
                    <a:lnTo>
                      <a:pt x="11761" y="2897"/>
                    </a:lnTo>
                    <a:lnTo>
                      <a:pt x="11722" y="2974"/>
                    </a:lnTo>
                    <a:lnTo>
                      <a:pt x="11684" y="3051"/>
                    </a:lnTo>
                    <a:lnTo>
                      <a:pt x="11626" y="3109"/>
                    </a:lnTo>
                    <a:lnTo>
                      <a:pt x="11548" y="3129"/>
                    </a:lnTo>
                    <a:lnTo>
                      <a:pt x="11452" y="3129"/>
                    </a:lnTo>
                    <a:lnTo>
                      <a:pt x="11355" y="3109"/>
                    </a:lnTo>
                    <a:lnTo>
                      <a:pt x="11239" y="3071"/>
                    </a:lnTo>
                    <a:lnTo>
                      <a:pt x="11046" y="2955"/>
                    </a:lnTo>
                    <a:lnTo>
                      <a:pt x="10873" y="2800"/>
                    </a:lnTo>
                    <a:lnTo>
                      <a:pt x="10718" y="2665"/>
                    </a:lnTo>
                    <a:lnTo>
                      <a:pt x="10409" y="2414"/>
                    </a:lnTo>
                    <a:lnTo>
                      <a:pt x="10255" y="2317"/>
                    </a:lnTo>
                    <a:lnTo>
                      <a:pt x="10081" y="2240"/>
                    </a:lnTo>
                    <a:lnTo>
                      <a:pt x="9965" y="2221"/>
                    </a:lnTo>
                    <a:lnTo>
                      <a:pt x="9849" y="2202"/>
                    </a:lnTo>
                    <a:lnTo>
                      <a:pt x="9733" y="2202"/>
                    </a:lnTo>
                    <a:lnTo>
                      <a:pt x="9617" y="2221"/>
                    </a:lnTo>
                    <a:lnTo>
                      <a:pt x="9501" y="2260"/>
                    </a:lnTo>
                    <a:lnTo>
                      <a:pt x="9386" y="2298"/>
                    </a:lnTo>
                    <a:lnTo>
                      <a:pt x="9173" y="2414"/>
                    </a:lnTo>
                    <a:lnTo>
                      <a:pt x="8980" y="2549"/>
                    </a:lnTo>
                    <a:lnTo>
                      <a:pt x="8768" y="2704"/>
                    </a:lnTo>
                    <a:lnTo>
                      <a:pt x="8475" y="2935"/>
                    </a:lnTo>
                    <a:lnTo>
                      <a:pt x="8304" y="2877"/>
                    </a:lnTo>
                    <a:lnTo>
                      <a:pt x="7995" y="2800"/>
                    </a:lnTo>
                    <a:lnTo>
                      <a:pt x="7705" y="2723"/>
                    </a:lnTo>
                    <a:lnTo>
                      <a:pt x="7396" y="2665"/>
                    </a:lnTo>
                    <a:lnTo>
                      <a:pt x="7087" y="2626"/>
                    </a:lnTo>
                    <a:lnTo>
                      <a:pt x="6778" y="2588"/>
                    </a:lnTo>
                    <a:lnTo>
                      <a:pt x="6469" y="2569"/>
                    </a:lnTo>
                    <a:lnTo>
                      <a:pt x="6141" y="2549"/>
                    </a:lnTo>
                    <a:lnTo>
                      <a:pt x="5832" y="2569"/>
                    </a:lnTo>
                    <a:lnTo>
                      <a:pt x="5523" y="2569"/>
                    </a:lnTo>
                    <a:lnTo>
                      <a:pt x="5214" y="2607"/>
                    </a:lnTo>
                    <a:lnTo>
                      <a:pt x="4905" y="2646"/>
                    </a:lnTo>
                    <a:lnTo>
                      <a:pt x="4596" y="2704"/>
                    </a:lnTo>
                    <a:lnTo>
                      <a:pt x="4307" y="2781"/>
                    </a:lnTo>
                    <a:lnTo>
                      <a:pt x="3998" y="2877"/>
                    </a:lnTo>
                    <a:lnTo>
                      <a:pt x="3708" y="2974"/>
                    </a:lnTo>
                    <a:lnTo>
                      <a:pt x="3438" y="3090"/>
                    </a:lnTo>
                    <a:lnTo>
                      <a:pt x="3167" y="3225"/>
                    </a:lnTo>
                    <a:lnTo>
                      <a:pt x="2916" y="3360"/>
                    </a:lnTo>
                    <a:lnTo>
                      <a:pt x="2646" y="3515"/>
                    </a:lnTo>
                    <a:lnTo>
                      <a:pt x="2395" y="3669"/>
                    </a:lnTo>
                    <a:lnTo>
                      <a:pt x="2163" y="3843"/>
                    </a:lnTo>
                    <a:lnTo>
                      <a:pt x="1912" y="4036"/>
                    </a:lnTo>
                    <a:lnTo>
                      <a:pt x="1680" y="4229"/>
                    </a:lnTo>
                    <a:lnTo>
                      <a:pt x="1468" y="4442"/>
                    </a:lnTo>
                    <a:lnTo>
                      <a:pt x="1255" y="4654"/>
                    </a:lnTo>
                    <a:lnTo>
                      <a:pt x="1062" y="4886"/>
                    </a:lnTo>
                    <a:lnTo>
                      <a:pt x="888" y="5118"/>
                    </a:lnTo>
                    <a:lnTo>
                      <a:pt x="715" y="5369"/>
                    </a:lnTo>
                    <a:lnTo>
                      <a:pt x="560" y="5620"/>
                    </a:lnTo>
                    <a:lnTo>
                      <a:pt x="425" y="5871"/>
                    </a:lnTo>
                    <a:lnTo>
                      <a:pt x="309" y="6141"/>
                    </a:lnTo>
                    <a:lnTo>
                      <a:pt x="193" y="6450"/>
                    </a:lnTo>
                    <a:lnTo>
                      <a:pt x="97" y="6778"/>
                    </a:lnTo>
                    <a:lnTo>
                      <a:pt x="39" y="7087"/>
                    </a:lnTo>
                    <a:lnTo>
                      <a:pt x="0" y="7416"/>
                    </a:lnTo>
                    <a:lnTo>
                      <a:pt x="0" y="7725"/>
                    </a:lnTo>
                    <a:lnTo>
                      <a:pt x="0" y="8053"/>
                    </a:lnTo>
                    <a:lnTo>
                      <a:pt x="39" y="8381"/>
                    </a:lnTo>
                    <a:lnTo>
                      <a:pt x="77" y="8710"/>
                    </a:lnTo>
                    <a:lnTo>
                      <a:pt x="116" y="8787"/>
                    </a:lnTo>
                    <a:lnTo>
                      <a:pt x="174" y="8825"/>
                    </a:lnTo>
                    <a:lnTo>
                      <a:pt x="232" y="8864"/>
                    </a:lnTo>
                    <a:lnTo>
                      <a:pt x="309" y="8864"/>
                    </a:lnTo>
                    <a:lnTo>
                      <a:pt x="386" y="8845"/>
                    </a:lnTo>
                    <a:lnTo>
                      <a:pt x="425" y="8806"/>
                    </a:lnTo>
                    <a:lnTo>
                      <a:pt x="464" y="8748"/>
                    </a:lnTo>
                    <a:lnTo>
                      <a:pt x="464" y="8671"/>
                    </a:lnTo>
                    <a:lnTo>
                      <a:pt x="425" y="8420"/>
                    </a:lnTo>
                    <a:lnTo>
                      <a:pt x="406" y="8188"/>
                    </a:lnTo>
                    <a:lnTo>
                      <a:pt x="386" y="7956"/>
                    </a:lnTo>
                    <a:lnTo>
                      <a:pt x="386" y="7725"/>
                    </a:lnTo>
                    <a:lnTo>
                      <a:pt x="406" y="7493"/>
                    </a:lnTo>
                    <a:lnTo>
                      <a:pt x="425" y="7281"/>
                    </a:lnTo>
                    <a:lnTo>
                      <a:pt x="464" y="7049"/>
                    </a:lnTo>
                    <a:lnTo>
                      <a:pt x="502" y="6817"/>
                    </a:lnTo>
                    <a:lnTo>
                      <a:pt x="560" y="6605"/>
                    </a:lnTo>
                    <a:lnTo>
                      <a:pt x="637" y="6392"/>
                    </a:lnTo>
                    <a:lnTo>
                      <a:pt x="715" y="6180"/>
                    </a:lnTo>
                    <a:lnTo>
                      <a:pt x="831" y="5967"/>
                    </a:lnTo>
                    <a:lnTo>
                      <a:pt x="927" y="5774"/>
                    </a:lnTo>
                    <a:lnTo>
                      <a:pt x="1062" y="5562"/>
                    </a:lnTo>
                    <a:lnTo>
                      <a:pt x="1197" y="5369"/>
                    </a:lnTo>
                    <a:lnTo>
                      <a:pt x="1333" y="5176"/>
                    </a:lnTo>
                    <a:lnTo>
                      <a:pt x="1661" y="4828"/>
                    </a:lnTo>
                    <a:lnTo>
                      <a:pt x="1989" y="4480"/>
                    </a:lnTo>
                    <a:lnTo>
                      <a:pt x="2356" y="4191"/>
                    </a:lnTo>
                    <a:lnTo>
                      <a:pt x="2762" y="3901"/>
                    </a:lnTo>
                    <a:lnTo>
                      <a:pt x="3167" y="3669"/>
                    </a:lnTo>
                    <a:lnTo>
                      <a:pt x="3592" y="3457"/>
                    </a:lnTo>
                    <a:lnTo>
                      <a:pt x="4036" y="3264"/>
                    </a:lnTo>
                    <a:lnTo>
                      <a:pt x="4500" y="3129"/>
                    </a:lnTo>
                    <a:lnTo>
                      <a:pt x="4983" y="3032"/>
                    </a:lnTo>
                    <a:lnTo>
                      <a:pt x="5465" y="2974"/>
                    </a:lnTo>
                    <a:lnTo>
                      <a:pt x="5967" y="2955"/>
                    </a:lnTo>
                    <a:lnTo>
                      <a:pt x="6450" y="2955"/>
                    </a:lnTo>
                    <a:lnTo>
                      <a:pt x="6933" y="3013"/>
                    </a:lnTo>
                    <a:lnTo>
                      <a:pt x="7416" y="3090"/>
                    </a:lnTo>
                    <a:lnTo>
                      <a:pt x="7956" y="3186"/>
                    </a:lnTo>
                    <a:lnTo>
                      <a:pt x="8227" y="3283"/>
                    </a:lnTo>
                    <a:lnTo>
                      <a:pt x="8362" y="3322"/>
                    </a:lnTo>
                    <a:lnTo>
                      <a:pt x="8497" y="3341"/>
                    </a:lnTo>
                    <a:lnTo>
                      <a:pt x="8594" y="3341"/>
                    </a:lnTo>
                    <a:lnTo>
                      <a:pt x="8690" y="3283"/>
                    </a:lnTo>
                    <a:lnTo>
                      <a:pt x="8845" y="3148"/>
                    </a:lnTo>
                    <a:lnTo>
                      <a:pt x="9250" y="2839"/>
                    </a:lnTo>
                    <a:lnTo>
                      <a:pt x="9482" y="2704"/>
                    </a:lnTo>
                    <a:lnTo>
                      <a:pt x="9579" y="2646"/>
                    </a:lnTo>
                    <a:lnTo>
                      <a:pt x="9695" y="2607"/>
                    </a:lnTo>
                    <a:lnTo>
                      <a:pt x="9810" y="2588"/>
                    </a:lnTo>
                    <a:lnTo>
                      <a:pt x="9907" y="2607"/>
                    </a:lnTo>
                    <a:lnTo>
                      <a:pt x="10042" y="2646"/>
                    </a:lnTo>
                    <a:lnTo>
                      <a:pt x="10158" y="2723"/>
                    </a:lnTo>
                    <a:lnTo>
                      <a:pt x="10312" y="2839"/>
                    </a:lnTo>
                    <a:lnTo>
                      <a:pt x="10467" y="2955"/>
                    </a:lnTo>
                    <a:lnTo>
                      <a:pt x="10795" y="3225"/>
                    </a:lnTo>
                    <a:lnTo>
                      <a:pt x="10969" y="3360"/>
                    </a:lnTo>
                    <a:lnTo>
                      <a:pt x="11143" y="3438"/>
                    </a:lnTo>
                    <a:lnTo>
                      <a:pt x="11336" y="3515"/>
                    </a:lnTo>
                    <a:lnTo>
                      <a:pt x="11645" y="3515"/>
                    </a:lnTo>
                    <a:lnTo>
                      <a:pt x="11742" y="3476"/>
                    </a:lnTo>
                    <a:lnTo>
                      <a:pt x="11819" y="3438"/>
                    </a:lnTo>
                    <a:lnTo>
                      <a:pt x="11896" y="3399"/>
                    </a:lnTo>
                    <a:lnTo>
                      <a:pt x="11954" y="3341"/>
                    </a:lnTo>
                    <a:lnTo>
                      <a:pt x="12012" y="3264"/>
                    </a:lnTo>
                    <a:lnTo>
                      <a:pt x="12089" y="3109"/>
                    </a:lnTo>
                    <a:lnTo>
                      <a:pt x="12128" y="2935"/>
                    </a:lnTo>
                    <a:lnTo>
                      <a:pt x="12147" y="2762"/>
                    </a:lnTo>
                    <a:lnTo>
                      <a:pt x="12128" y="2569"/>
                    </a:lnTo>
                    <a:lnTo>
                      <a:pt x="12089" y="2395"/>
                    </a:lnTo>
                    <a:lnTo>
                      <a:pt x="12012" y="2105"/>
                    </a:lnTo>
                    <a:lnTo>
                      <a:pt x="11877" y="1854"/>
                    </a:lnTo>
                    <a:lnTo>
                      <a:pt x="11799" y="1719"/>
                    </a:lnTo>
                    <a:lnTo>
                      <a:pt x="11722" y="1584"/>
                    </a:lnTo>
                    <a:lnTo>
                      <a:pt x="11645" y="1448"/>
                    </a:lnTo>
                    <a:lnTo>
                      <a:pt x="11568" y="1313"/>
                    </a:lnTo>
                    <a:lnTo>
                      <a:pt x="11548" y="1236"/>
                    </a:lnTo>
                    <a:lnTo>
                      <a:pt x="11548" y="1159"/>
                    </a:lnTo>
                    <a:lnTo>
                      <a:pt x="11568" y="1024"/>
                    </a:lnTo>
                    <a:lnTo>
                      <a:pt x="11626" y="888"/>
                    </a:lnTo>
                    <a:lnTo>
                      <a:pt x="11722" y="753"/>
                    </a:lnTo>
                    <a:lnTo>
                      <a:pt x="11819" y="637"/>
                    </a:lnTo>
                    <a:lnTo>
                      <a:pt x="11935" y="521"/>
                    </a:lnTo>
                    <a:lnTo>
                      <a:pt x="12128" y="309"/>
                    </a:lnTo>
                    <a:lnTo>
                      <a:pt x="12166" y="232"/>
                    </a:lnTo>
                    <a:lnTo>
                      <a:pt x="12186" y="155"/>
                    </a:lnTo>
                    <a:lnTo>
                      <a:pt x="12147" y="97"/>
                    </a:lnTo>
                    <a:lnTo>
                      <a:pt x="12108" y="39"/>
                    </a:lnTo>
                    <a:lnTo>
                      <a:pt x="120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6142;p54">
                <a:extLst>
                  <a:ext uri="{FF2B5EF4-FFF2-40B4-BE49-F238E27FC236}">
                    <a16:creationId xmlns:a16="http://schemas.microsoft.com/office/drawing/2014/main" id="{C5A061F9-DFF1-DF7A-98A0-B0BD28E2482C}"/>
                  </a:ext>
                </a:extLst>
              </p:cNvPr>
              <p:cNvSpPr/>
              <p:nvPr/>
            </p:nvSpPr>
            <p:spPr>
              <a:xfrm>
                <a:off x="4634906" y="3697650"/>
                <a:ext cx="66625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2357" extrusionOk="0">
                    <a:moveTo>
                      <a:pt x="2185" y="419"/>
                    </a:moveTo>
                    <a:lnTo>
                      <a:pt x="2221" y="599"/>
                    </a:lnTo>
                    <a:lnTo>
                      <a:pt x="2259" y="985"/>
                    </a:lnTo>
                    <a:lnTo>
                      <a:pt x="2279" y="1372"/>
                    </a:lnTo>
                    <a:lnTo>
                      <a:pt x="2279" y="1648"/>
                    </a:lnTo>
                    <a:lnTo>
                      <a:pt x="1854" y="1739"/>
                    </a:lnTo>
                    <a:lnTo>
                      <a:pt x="1294" y="1835"/>
                    </a:lnTo>
                    <a:lnTo>
                      <a:pt x="490" y="1948"/>
                    </a:lnTo>
                    <a:lnTo>
                      <a:pt x="463" y="1816"/>
                    </a:lnTo>
                    <a:lnTo>
                      <a:pt x="454" y="1801"/>
                    </a:lnTo>
                    <a:lnTo>
                      <a:pt x="425" y="1584"/>
                    </a:lnTo>
                    <a:lnTo>
                      <a:pt x="406" y="1275"/>
                    </a:lnTo>
                    <a:lnTo>
                      <a:pt x="386" y="985"/>
                    </a:lnTo>
                    <a:lnTo>
                      <a:pt x="398" y="800"/>
                    </a:lnTo>
                    <a:lnTo>
                      <a:pt x="398" y="800"/>
                    </a:lnTo>
                    <a:lnTo>
                      <a:pt x="1313" y="580"/>
                    </a:lnTo>
                    <a:lnTo>
                      <a:pt x="2185" y="419"/>
                    </a:lnTo>
                    <a:close/>
                    <a:moveTo>
                      <a:pt x="2317" y="1"/>
                    </a:moveTo>
                    <a:lnTo>
                      <a:pt x="1217" y="213"/>
                    </a:lnTo>
                    <a:lnTo>
                      <a:pt x="676" y="329"/>
                    </a:lnTo>
                    <a:lnTo>
                      <a:pt x="135" y="464"/>
                    </a:lnTo>
                    <a:lnTo>
                      <a:pt x="97" y="483"/>
                    </a:lnTo>
                    <a:lnTo>
                      <a:pt x="58" y="522"/>
                    </a:lnTo>
                    <a:lnTo>
                      <a:pt x="19" y="580"/>
                    </a:lnTo>
                    <a:lnTo>
                      <a:pt x="19" y="619"/>
                    </a:lnTo>
                    <a:lnTo>
                      <a:pt x="0" y="947"/>
                    </a:lnTo>
                    <a:lnTo>
                      <a:pt x="19" y="1275"/>
                    </a:lnTo>
                    <a:lnTo>
                      <a:pt x="39" y="1584"/>
                    </a:lnTo>
                    <a:lnTo>
                      <a:pt x="77" y="1912"/>
                    </a:lnTo>
                    <a:lnTo>
                      <a:pt x="97" y="1951"/>
                    </a:lnTo>
                    <a:lnTo>
                      <a:pt x="174" y="2221"/>
                    </a:lnTo>
                    <a:lnTo>
                      <a:pt x="193" y="2279"/>
                    </a:lnTo>
                    <a:lnTo>
                      <a:pt x="251" y="2318"/>
                    </a:lnTo>
                    <a:lnTo>
                      <a:pt x="309" y="2357"/>
                    </a:lnTo>
                    <a:lnTo>
                      <a:pt x="367" y="2357"/>
                    </a:lnTo>
                    <a:lnTo>
                      <a:pt x="1352" y="2221"/>
                    </a:lnTo>
                    <a:lnTo>
                      <a:pt x="1661" y="2183"/>
                    </a:lnTo>
                    <a:lnTo>
                      <a:pt x="1950" y="2125"/>
                    </a:lnTo>
                    <a:lnTo>
                      <a:pt x="2530" y="1990"/>
                    </a:lnTo>
                    <a:lnTo>
                      <a:pt x="2588" y="1951"/>
                    </a:lnTo>
                    <a:lnTo>
                      <a:pt x="2626" y="1932"/>
                    </a:lnTo>
                    <a:lnTo>
                      <a:pt x="2646" y="1874"/>
                    </a:lnTo>
                    <a:lnTo>
                      <a:pt x="2665" y="1835"/>
                    </a:lnTo>
                    <a:lnTo>
                      <a:pt x="2665" y="1410"/>
                    </a:lnTo>
                    <a:lnTo>
                      <a:pt x="2646" y="1005"/>
                    </a:lnTo>
                    <a:lnTo>
                      <a:pt x="2607" y="580"/>
                    </a:lnTo>
                    <a:lnTo>
                      <a:pt x="2530" y="174"/>
                    </a:lnTo>
                    <a:lnTo>
                      <a:pt x="2511" y="97"/>
                    </a:lnTo>
                    <a:lnTo>
                      <a:pt x="2453" y="39"/>
                    </a:lnTo>
                    <a:lnTo>
                      <a:pt x="23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6143;p54">
                <a:extLst>
                  <a:ext uri="{FF2B5EF4-FFF2-40B4-BE49-F238E27FC236}">
                    <a16:creationId xmlns:a16="http://schemas.microsoft.com/office/drawing/2014/main" id="{B46CF9DB-F5F5-6E3B-1E76-BBDD33E7768C}"/>
                  </a:ext>
                </a:extLst>
              </p:cNvPr>
              <p:cNvSpPr/>
              <p:nvPr/>
            </p:nvSpPr>
            <p:spPr>
              <a:xfrm>
                <a:off x="4700556" y="3759925"/>
                <a:ext cx="2158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5911" extrusionOk="0">
                    <a:moveTo>
                      <a:pt x="8401" y="1"/>
                    </a:moveTo>
                    <a:lnTo>
                      <a:pt x="8324" y="39"/>
                    </a:lnTo>
                    <a:lnTo>
                      <a:pt x="6315" y="1488"/>
                    </a:lnTo>
                    <a:lnTo>
                      <a:pt x="5292" y="2202"/>
                    </a:lnTo>
                    <a:lnTo>
                      <a:pt x="4268" y="2897"/>
                    </a:lnTo>
                    <a:lnTo>
                      <a:pt x="3225" y="3593"/>
                    </a:lnTo>
                    <a:lnTo>
                      <a:pt x="2202" y="4269"/>
                    </a:lnTo>
                    <a:lnTo>
                      <a:pt x="1140" y="4925"/>
                    </a:lnTo>
                    <a:lnTo>
                      <a:pt x="78" y="5582"/>
                    </a:lnTo>
                    <a:lnTo>
                      <a:pt x="20" y="5620"/>
                    </a:lnTo>
                    <a:lnTo>
                      <a:pt x="0" y="5698"/>
                    </a:lnTo>
                    <a:lnTo>
                      <a:pt x="0" y="5756"/>
                    </a:lnTo>
                    <a:lnTo>
                      <a:pt x="39" y="5833"/>
                    </a:lnTo>
                    <a:lnTo>
                      <a:pt x="97" y="5871"/>
                    </a:lnTo>
                    <a:lnTo>
                      <a:pt x="155" y="5910"/>
                    </a:lnTo>
                    <a:lnTo>
                      <a:pt x="232" y="5910"/>
                    </a:lnTo>
                    <a:lnTo>
                      <a:pt x="309" y="5891"/>
                    </a:lnTo>
                    <a:lnTo>
                      <a:pt x="1371" y="5234"/>
                    </a:lnTo>
                    <a:lnTo>
                      <a:pt x="2414" y="4578"/>
                    </a:lnTo>
                    <a:lnTo>
                      <a:pt x="3457" y="3902"/>
                    </a:lnTo>
                    <a:lnTo>
                      <a:pt x="4500" y="3206"/>
                    </a:lnTo>
                    <a:lnTo>
                      <a:pt x="5523" y="2511"/>
                    </a:lnTo>
                    <a:lnTo>
                      <a:pt x="6528" y="1797"/>
                    </a:lnTo>
                    <a:lnTo>
                      <a:pt x="8555" y="368"/>
                    </a:lnTo>
                    <a:lnTo>
                      <a:pt x="8613" y="290"/>
                    </a:lnTo>
                    <a:lnTo>
                      <a:pt x="8633" y="232"/>
                    </a:lnTo>
                    <a:lnTo>
                      <a:pt x="8633" y="155"/>
                    </a:lnTo>
                    <a:lnTo>
                      <a:pt x="8594" y="97"/>
                    </a:lnTo>
                    <a:lnTo>
                      <a:pt x="8536" y="39"/>
                    </a:lnTo>
                    <a:lnTo>
                      <a:pt x="8478" y="20"/>
                    </a:lnTo>
                    <a:lnTo>
                      <a:pt x="84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6144;p54">
                <a:extLst>
                  <a:ext uri="{FF2B5EF4-FFF2-40B4-BE49-F238E27FC236}">
                    <a16:creationId xmlns:a16="http://schemas.microsoft.com/office/drawing/2014/main" id="{44C4DA7C-1741-6F7F-7181-7F05E4EFAE9A}"/>
                  </a:ext>
                </a:extLst>
              </p:cNvPr>
              <p:cNvSpPr/>
              <p:nvPr/>
            </p:nvSpPr>
            <p:spPr>
              <a:xfrm>
                <a:off x="4576956" y="3898500"/>
                <a:ext cx="133275" cy="76775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3071" extrusionOk="0">
                    <a:moveTo>
                      <a:pt x="5099" y="0"/>
                    </a:moveTo>
                    <a:lnTo>
                      <a:pt x="5022" y="39"/>
                    </a:lnTo>
                    <a:lnTo>
                      <a:pt x="3689" y="831"/>
                    </a:lnTo>
                    <a:lnTo>
                      <a:pt x="2565" y="1489"/>
                    </a:lnTo>
                    <a:lnTo>
                      <a:pt x="2299" y="502"/>
                    </a:lnTo>
                    <a:lnTo>
                      <a:pt x="2279" y="444"/>
                    </a:lnTo>
                    <a:lnTo>
                      <a:pt x="2221" y="406"/>
                    </a:lnTo>
                    <a:lnTo>
                      <a:pt x="2164" y="386"/>
                    </a:lnTo>
                    <a:lnTo>
                      <a:pt x="2106" y="367"/>
                    </a:lnTo>
                    <a:lnTo>
                      <a:pt x="1835" y="425"/>
                    </a:lnTo>
                    <a:lnTo>
                      <a:pt x="1565" y="502"/>
                    </a:lnTo>
                    <a:lnTo>
                      <a:pt x="1295" y="599"/>
                    </a:lnTo>
                    <a:lnTo>
                      <a:pt x="1043" y="715"/>
                    </a:lnTo>
                    <a:lnTo>
                      <a:pt x="792" y="850"/>
                    </a:lnTo>
                    <a:lnTo>
                      <a:pt x="561" y="1004"/>
                    </a:lnTo>
                    <a:lnTo>
                      <a:pt x="78" y="1294"/>
                    </a:lnTo>
                    <a:lnTo>
                      <a:pt x="39" y="1313"/>
                    </a:lnTo>
                    <a:lnTo>
                      <a:pt x="20" y="1371"/>
                    </a:lnTo>
                    <a:lnTo>
                      <a:pt x="1" y="1410"/>
                    </a:lnTo>
                    <a:lnTo>
                      <a:pt x="1" y="1468"/>
                    </a:lnTo>
                    <a:lnTo>
                      <a:pt x="59" y="1835"/>
                    </a:lnTo>
                    <a:lnTo>
                      <a:pt x="136" y="2202"/>
                    </a:lnTo>
                    <a:lnTo>
                      <a:pt x="310" y="2936"/>
                    </a:lnTo>
                    <a:lnTo>
                      <a:pt x="348" y="3013"/>
                    </a:lnTo>
                    <a:lnTo>
                      <a:pt x="406" y="3051"/>
                    </a:lnTo>
                    <a:lnTo>
                      <a:pt x="464" y="3071"/>
                    </a:lnTo>
                    <a:lnTo>
                      <a:pt x="541" y="3051"/>
                    </a:lnTo>
                    <a:lnTo>
                      <a:pt x="599" y="3013"/>
                    </a:lnTo>
                    <a:lnTo>
                      <a:pt x="657" y="2955"/>
                    </a:lnTo>
                    <a:lnTo>
                      <a:pt x="677" y="2897"/>
                    </a:lnTo>
                    <a:lnTo>
                      <a:pt x="677" y="2800"/>
                    </a:lnTo>
                    <a:lnTo>
                      <a:pt x="522" y="2124"/>
                    </a:lnTo>
                    <a:lnTo>
                      <a:pt x="445" y="1777"/>
                    </a:lnTo>
                    <a:lnTo>
                      <a:pt x="406" y="1542"/>
                    </a:lnTo>
                    <a:lnTo>
                      <a:pt x="734" y="1333"/>
                    </a:lnTo>
                    <a:lnTo>
                      <a:pt x="1179" y="1082"/>
                    </a:lnTo>
                    <a:lnTo>
                      <a:pt x="1410" y="966"/>
                    </a:lnTo>
                    <a:lnTo>
                      <a:pt x="1661" y="869"/>
                    </a:lnTo>
                    <a:lnTo>
                      <a:pt x="1893" y="811"/>
                    </a:lnTo>
                    <a:lnTo>
                      <a:pt x="1990" y="789"/>
                    </a:lnTo>
                    <a:lnTo>
                      <a:pt x="1990" y="789"/>
                    </a:lnTo>
                    <a:lnTo>
                      <a:pt x="2260" y="1854"/>
                    </a:lnTo>
                    <a:lnTo>
                      <a:pt x="2279" y="1893"/>
                    </a:lnTo>
                    <a:lnTo>
                      <a:pt x="2318" y="1931"/>
                    </a:lnTo>
                    <a:lnTo>
                      <a:pt x="2395" y="1970"/>
                    </a:lnTo>
                    <a:lnTo>
                      <a:pt x="2473" y="1970"/>
                    </a:lnTo>
                    <a:lnTo>
                      <a:pt x="2569" y="1951"/>
                    </a:lnTo>
                    <a:lnTo>
                      <a:pt x="3921" y="1159"/>
                    </a:lnTo>
                    <a:lnTo>
                      <a:pt x="5253" y="348"/>
                    </a:lnTo>
                    <a:lnTo>
                      <a:pt x="5311" y="290"/>
                    </a:lnTo>
                    <a:lnTo>
                      <a:pt x="5331" y="232"/>
                    </a:lnTo>
                    <a:lnTo>
                      <a:pt x="5331" y="155"/>
                    </a:lnTo>
                    <a:lnTo>
                      <a:pt x="5292" y="97"/>
                    </a:lnTo>
                    <a:lnTo>
                      <a:pt x="5253" y="39"/>
                    </a:lnTo>
                    <a:lnTo>
                      <a:pt x="51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6145;p54">
                <a:extLst>
                  <a:ext uri="{FF2B5EF4-FFF2-40B4-BE49-F238E27FC236}">
                    <a16:creationId xmlns:a16="http://schemas.microsoft.com/office/drawing/2014/main" id="{9D2187CB-1529-5E18-A93B-24E54A0519A0}"/>
                  </a:ext>
                </a:extLst>
              </p:cNvPr>
              <p:cNvSpPr/>
              <p:nvPr/>
            </p:nvSpPr>
            <p:spPr>
              <a:xfrm>
                <a:off x="4584681" y="3938575"/>
                <a:ext cx="5845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1468" extrusionOk="0">
                    <a:moveTo>
                      <a:pt x="2106" y="0"/>
                    </a:moveTo>
                    <a:lnTo>
                      <a:pt x="2028" y="19"/>
                    </a:lnTo>
                    <a:lnTo>
                      <a:pt x="1043" y="579"/>
                    </a:lnTo>
                    <a:lnTo>
                      <a:pt x="78" y="1120"/>
                    </a:lnTo>
                    <a:lnTo>
                      <a:pt x="20" y="1159"/>
                    </a:lnTo>
                    <a:lnTo>
                      <a:pt x="1" y="1236"/>
                    </a:lnTo>
                    <a:lnTo>
                      <a:pt x="1" y="1313"/>
                    </a:lnTo>
                    <a:lnTo>
                      <a:pt x="20" y="1390"/>
                    </a:lnTo>
                    <a:lnTo>
                      <a:pt x="78" y="1429"/>
                    </a:lnTo>
                    <a:lnTo>
                      <a:pt x="155" y="1468"/>
                    </a:lnTo>
                    <a:lnTo>
                      <a:pt x="232" y="1448"/>
                    </a:lnTo>
                    <a:lnTo>
                      <a:pt x="290" y="1429"/>
                    </a:lnTo>
                    <a:lnTo>
                      <a:pt x="1275" y="888"/>
                    </a:lnTo>
                    <a:lnTo>
                      <a:pt x="2260" y="348"/>
                    </a:lnTo>
                    <a:lnTo>
                      <a:pt x="2299" y="290"/>
                    </a:lnTo>
                    <a:lnTo>
                      <a:pt x="2337" y="212"/>
                    </a:lnTo>
                    <a:lnTo>
                      <a:pt x="2318" y="135"/>
                    </a:lnTo>
                    <a:lnTo>
                      <a:pt x="2299" y="77"/>
                    </a:lnTo>
                    <a:lnTo>
                      <a:pt x="2241" y="19"/>
                    </a:lnTo>
                    <a:lnTo>
                      <a:pt x="2164" y="0"/>
                    </a:lnTo>
                    <a:close/>
                  </a:path>
                </a:pathLst>
              </a:custGeom>
              <a:solidFill>
                <a:srgbClr val="62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6146;p54">
                <a:extLst>
                  <a:ext uri="{FF2B5EF4-FFF2-40B4-BE49-F238E27FC236}">
                    <a16:creationId xmlns:a16="http://schemas.microsoft.com/office/drawing/2014/main" id="{436D9ADD-9E48-A3C1-BA05-E653214827C5}"/>
                  </a:ext>
                </a:extLst>
              </p:cNvPr>
              <p:cNvSpPr/>
              <p:nvPr/>
            </p:nvSpPr>
            <p:spPr>
              <a:xfrm>
                <a:off x="4031406" y="3965600"/>
                <a:ext cx="562950" cy="293550"/>
              </a:xfrm>
              <a:custGeom>
                <a:avLst/>
                <a:gdLst/>
                <a:ahLst/>
                <a:cxnLst/>
                <a:rect l="l" t="t" r="r" b="b"/>
                <a:pathLst>
                  <a:path w="22518" h="11742" extrusionOk="0">
                    <a:moveTo>
                      <a:pt x="22286" y="0"/>
                    </a:moveTo>
                    <a:lnTo>
                      <a:pt x="22209" y="39"/>
                    </a:lnTo>
                    <a:lnTo>
                      <a:pt x="19602" y="1468"/>
                    </a:lnTo>
                    <a:lnTo>
                      <a:pt x="19100" y="1739"/>
                    </a:lnTo>
                    <a:lnTo>
                      <a:pt x="18829" y="1874"/>
                    </a:lnTo>
                    <a:lnTo>
                      <a:pt x="18578" y="2028"/>
                    </a:lnTo>
                    <a:lnTo>
                      <a:pt x="18347" y="2202"/>
                    </a:lnTo>
                    <a:lnTo>
                      <a:pt x="18250" y="2299"/>
                    </a:lnTo>
                    <a:lnTo>
                      <a:pt x="18153" y="2395"/>
                    </a:lnTo>
                    <a:lnTo>
                      <a:pt x="18057" y="2511"/>
                    </a:lnTo>
                    <a:lnTo>
                      <a:pt x="17980" y="2627"/>
                    </a:lnTo>
                    <a:lnTo>
                      <a:pt x="17922" y="2762"/>
                    </a:lnTo>
                    <a:lnTo>
                      <a:pt x="17883" y="2897"/>
                    </a:lnTo>
                    <a:lnTo>
                      <a:pt x="17844" y="3013"/>
                    </a:lnTo>
                    <a:lnTo>
                      <a:pt x="17844" y="3148"/>
                    </a:lnTo>
                    <a:lnTo>
                      <a:pt x="17844" y="3380"/>
                    </a:lnTo>
                    <a:lnTo>
                      <a:pt x="17883" y="3631"/>
                    </a:lnTo>
                    <a:lnTo>
                      <a:pt x="17902" y="3863"/>
                    </a:lnTo>
                    <a:lnTo>
                      <a:pt x="17883" y="4017"/>
                    </a:lnTo>
                    <a:lnTo>
                      <a:pt x="17864" y="4075"/>
                    </a:lnTo>
                    <a:lnTo>
                      <a:pt x="17844" y="4095"/>
                    </a:lnTo>
                    <a:lnTo>
                      <a:pt x="17767" y="4095"/>
                    </a:lnTo>
                    <a:lnTo>
                      <a:pt x="17709" y="4056"/>
                    </a:lnTo>
                    <a:lnTo>
                      <a:pt x="17574" y="3940"/>
                    </a:lnTo>
                    <a:lnTo>
                      <a:pt x="17381" y="3708"/>
                    </a:lnTo>
                    <a:lnTo>
                      <a:pt x="17304" y="3631"/>
                    </a:lnTo>
                    <a:lnTo>
                      <a:pt x="17207" y="3554"/>
                    </a:lnTo>
                    <a:lnTo>
                      <a:pt x="17111" y="3477"/>
                    </a:lnTo>
                    <a:lnTo>
                      <a:pt x="17014" y="3438"/>
                    </a:lnTo>
                    <a:lnTo>
                      <a:pt x="16898" y="3380"/>
                    </a:lnTo>
                    <a:lnTo>
                      <a:pt x="16782" y="3361"/>
                    </a:lnTo>
                    <a:lnTo>
                      <a:pt x="16666" y="3341"/>
                    </a:lnTo>
                    <a:lnTo>
                      <a:pt x="16551" y="3322"/>
                    </a:lnTo>
                    <a:lnTo>
                      <a:pt x="16415" y="3341"/>
                    </a:lnTo>
                    <a:lnTo>
                      <a:pt x="16261" y="3361"/>
                    </a:lnTo>
                    <a:lnTo>
                      <a:pt x="16126" y="3399"/>
                    </a:lnTo>
                    <a:lnTo>
                      <a:pt x="15991" y="3438"/>
                    </a:lnTo>
                    <a:lnTo>
                      <a:pt x="15740" y="3554"/>
                    </a:lnTo>
                    <a:lnTo>
                      <a:pt x="15469" y="3670"/>
                    </a:lnTo>
                    <a:lnTo>
                      <a:pt x="13152" y="4867"/>
                    </a:lnTo>
                    <a:lnTo>
                      <a:pt x="10834" y="6045"/>
                    </a:lnTo>
                    <a:lnTo>
                      <a:pt x="6180" y="8382"/>
                    </a:lnTo>
                    <a:lnTo>
                      <a:pt x="3148" y="9869"/>
                    </a:lnTo>
                    <a:lnTo>
                      <a:pt x="117" y="11356"/>
                    </a:lnTo>
                    <a:lnTo>
                      <a:pt x="59" y="11394"/>
                    </a:lnTo>
                    <a:lnTo>
                      <a:pt x="20" y="11472"/>
                    </a:lnTo>
                    <a:lnTo>
                      <a:pt x="1" y="11549"/>
                    </a:lnTo>
                    <a:lnTo>
                      <a:pt x="20" y="11607"/>
                    </a:lnTo>
                    <a:lnTo>
                      <a:pt x="59" y="11684"/>
                    </a:lnTo>
                    <a:lnTo>
                      <a:pt x="117" y="11723"/>
                    </a:lnTo>
                    <a:lnTo>
                      <a:pt x="174" y="11742"/>
                    </a:lnTo>
                    <a:lnTo>
                      <a:pt x="252" y="11723"/>
                    </a:lnTo>
                    <a:lnTo>
                      <a:pt x="5485" y="9154"/>
                    </a:lnTo>
                    <a:lnTo>
                      <a:pt x="8073" y="7860"/>
                    </a:lnTo>
                    <a:lnTo>
                      <a:pt x="10680" y="6566"/>
                    </a:lnTo>
                    <a:lnTo>
                      <a:pt x="12920" y="5427"/>
                    </a:lnTo>
                    <a:lnTo>
                      <a:pt x="15160" y="4268"/>
                    </a:lnTo>
                    <a:lnTo>
                      <a:pt x="15701" y="3979"/>
                    </a:lnTo>
                    <a:lnTo>
                      <a:pt x="15991" y="3843"/>
                    </a:lnTo>
                    <a:lnTo>
                      <a:pt x="16145" y="3786"/>
                    </a:lnTo>
                    <a:lnTo>
                      <a:pt x="16280" y="3747"/>
                    </a:lnTo>
                    <a:lnTo>
                      <a:pt x="16415" y="3728"/>
                    </a:lnTo>
                    <a:lnTo>
                      <a:pt x="16531" y="3708"/>
                    </a:lnTo>
                    <a:lnTo>
                      <a:pt x="16666" y="3728"/>
                    </a:lnTo>
                    <a:lnTo>
                      <a:pt x="16782" y="3747"/>
                    </a:lnTo>
                    <a:lnTo>
                      <a:pt x="16918" y="3824"/>
                    </a:lnTo>
                    <a:lnTo>
                      <a:pt x="17033" y="3921"/>
                    </a:lnTo>
                    <a:lnTo>
                      <a:pt x="17226" y="4133"/>
                    </a:lnTo>
                    <a:lnTo>
                      <a:pt x="17381" y="4288"/>
                    </a:lnTo>
                    <a:lnTo>
                      <a:pt x="17478" y="4346"/>
                    </a:lnTo>
                    <a:lnTo>
                      <a:pt x="17574" y="4404"/>
                    </a:lnTo>
                    <a:lnTo>
                      <a:pt x="17671" y="4461"/>
                    </a:lnTo>
                    <a:lnTo>
                      <a:pt x="17787" y="4481"/>
                    </a:lnTo>
                    <a:lnTo>
                      <a:pt x="17883" y="4481"/>
                    </a:lnTo>
                    <a:lnTo>
                      <a:pt x="17999" y="4461"/>
                    </a:lnTo>
                    <a:lnTo>
                      <a:pt x="18076" y="4423"/>
                    </a:lnTo>
                    <a:lnTo>
                      <a:pt x="18134" y="4365"/>
                    </a:lnTo>
                    <a:lnTo>
                      <a:pt x="18192" y="4288"/>
                    </a:lnTo>
                    <a:lnTo>
                      <a:pt x="18231" y="4210"/>
                    </a:lnTo>
                    <a:lnTo>
                      <a:pt x="18269" y="4037"/>
                    </a:lnTo>
                    <a:lnTo>
                      <a:pt x="18289" y="3863"/>
                    </a:lnTo>
                    <a:lnTo>
                      <a:pt x="18269" y="3573"/>
                    </a:lnTo>
                    <a:lnTo>
                      <a:pt x="18231" y="3303"/>
                    </a:lnTo>
                    <a:lnTo>
                      <a:pt x="18231" y="3168"/>
                    </a:lnTo>
                    <a:lnTo>
                      <a:pt x="18250" y="3032"/>
                    </a:lnTo>
                    <a:lnTo>
                      <a:pt x="18289" y="2897"/>
                    </a:lnTo>
                    <a:lnTo>
                      <a:pt x="18366" y="2762"/>
                    </a:lnTo>
                    <a:lnTo>
                      <a:pt x="18462" y="2627"/>
                    </a:lnTo>
                    <a:lnTo>
                      <a:pt x="18578" y="2511"/>
                    </a:lnTo>
                    <a:lnTo>
                      <a:pt x="18713" y="2414"/>
                    </a:lnTo>
                    <a:lnTo>
                      <a:pt x="18849" y="2318"/>
                    </a:lnTo>
                    <a:lnTo>
                      <a:pt x="19158" y="2144"/>
                    </a:lnTo>
                    <a:lnTo>
                      <a:pt x="19447" y="1990"/>
                    </a:lnTo>
                    <a:lnTo>
                      <a:pt x="22421" y="348"/>
                    </a:lnTo>
                    <a:lnTo>
                      <a:pt x="22499" y="290"/>
                    </a:lnTo>
                    <a:lnTo>
                      <a:pt x="22518" y="232"/>
                    </a:lnTo>
                    <a:lnTo>
                      <a:pt x="22518" y="155"/>
                    </a:lnTo>
                    <a:lnTo>
                      <a:pt x="22479" y="97"/>
                    </a:lnTo>
                    <a:lnTo>
                      <a:pt x="22421" y="39"/>
                    </a:lnTo>
                    <a:lnTo>
                      <a:pt x="22363" y="20"/>
                    </a:lnTo>
                    <a:lnTo>
                      <a:pt x="222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37" name="Google Shape;5836;p52">
              <a:extLst>
                <a:ext uri="{FF2B5EF4-FFF2-40B4-BE49-F238E27FC236}">
                  <a16:creationId xmlns:a16="http://schemas.microsoft.com/office/drawing/2014/main" id="{7B121C07-9059-845C-C4F1-196CB1B56262}"/>
                </a:ext>
              </a:extLst>
            </p:cNvPr>
            <p:cNvSpPr/>
            <p:nvPr/>
          </p:nvSpPr>
          <p:spPr>
            <a:xfrm>
              <a:off x="389926" y="3919003"/>
              <a:ext cx="1837073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177;p42">
              <a:extLst>
                <a:ext uri="{FF2B5EF4-FFF2-40B4-BE49-F238E27FC236}">
                  <a16:creationId xmlns:a16="http://schemas.microsoft.com/office/drawing/2014/main" id="{889E49D9-28D6-B8D7-ED05-5AE4506D1B4F}"/>
                </a:ext>
              </a:extLst>
            </p:cNvPr>
            <p:cNvSpPr txBox="1">
              <a:spLocks/>
            </p:cNvSpPr>
            <p:nvPr/>
          </p:nvSpPr>
          <p:spPr>
            <a:xfrm>
              <a:off x="456177" y="4122512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5500"/>
                <a:t>15</a:t>
              </a:r>
            </a:p>
          </p:txBody>
        </p:sp>
      </p:grpSp>
      <p:grpSp>
        <p:nvGrpSpPr>
          <p:cNvPr id="1579" name="Group 1578">
            <a:extLst>
              <a:ext uri="{FF2B5EF4-FFF2-40B4-BE49-F238E27FC236}">
                <a16:creationId xmlns:a16="http://schemas.microsoft.com/office/drawing/2014/main" id="{F97E43AD-C35E-0555-0DC1-F109F5347FB8}"/>
              </a:ext>
            </a:extLst>
          </p:cNvPr>
          <p:cNvGrpSpPr/>
          <p:nvPr/>
        </p:nvGrpSpPr>
        <p:grpSpPr>
          <a:xfrm>
            <a:off x="950354" y="595890"/>
            <a:ext cx="7420153" cy="1794800"/>
            <a:chOff x="950354" y="595890"/>
            <a:chExt cx="7420153" cy="1794800"/>
          </a:xfrm>
        </p:grpSpPr>
        <p:sp>
          <p:nvSpPr>
            <p:cNvPr id="952" name="Rectangle 951">
              <a:extLst>
                <a:ext uri="{FF2B5EF4-FFF2-40B4-BE49-F238E27FC236}">
                  <a16:creationId xmlns:a16="http://schemas.microsoft.com/office/drawing/2014/main" id="{64C565DA-4671-93B5-F6F5-276C6F48FD39}"/>
                </a:ext>
              </a:extLst>
            </p:cNvPr>
            <p:cNvSpPr/>
            <p:nvPr/>
          </p:nvSpPr>
          <p:spPr>
            <a:xfrm>
              <a:off x="950354" y="1061463"/>
              <a:ext cx="1414895" cy="1290148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UTM Avo" panose="02040603050506020204" pitchFamily="18" charset="0"/>
                </a:rPr>
                <a:t>10</a:t>
              </a:r>
            </a:p>
          </p:txBody>
        </p:sp>
        <p:cxnSp>
          <p:nvCxnSpPr>
            <p:cNvPr id="956" name="Straight Arrow Connector 955">
              <a:extLst>
                <a:ext uri="{FF2B5EF4-FFF2-40B4-BE49-F238E27FC236}">
                  <a16:creationId xmlns:a16="http://schemas.microsoft.com/office/drawing/2014/main" id="{0AF5AC12-EED6-6B94-6ACE-5D77A9202632}"/>
                </a:ext>
              </a:extLst>
            </p:cNvPr>
            <p:cNvCxnSpPr>
              <a:cxnSpLocks/>
            </p:cNvCxnSpPr>
            <p:nvPr/>
          </p:nvCxnSpPr>
          <p:spPr>
            <a:xfrm>
              <a:off x="2365249" y="1706537"/>
              <a:ext cx="1572768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8" name="Oval 957">
              <a:extLst>
                <a:ext uri="{FF2B5EF4-FFF2-40B4-BE49-F238E27FC236}">
                  <a16:creationId xmlns:a16="http://schemas.microsoft.com/office/drawing/2014/main" id="{F5581CB1-0A53-8A2C-652C-9DD351CF9CFC}"/>
                </a:ext>
              </a:extLst>
            </p:cNvPr>
            <p:cNvSpPr/>
            <p:nvPr/>
          </p:nvSpPr>
          <p:spPr>
            <a:xfrm>
              <a:off x="3938017" y="929355"/>
              <a:ext cx="1388190" cy="14613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cxnSp>
          <p:nvCxnSpPr>
            <p:cNvPr id="960" name="Straight Arrow Connector 959">
              <a:extLst>
                <a:ext uri="{FF2B5EF4-FFF2-40B4-BE49-F238E27FC236}">
                  <a16:creationId xmlns:a16="http://schemas.microsoft.com/office/drawing/2014/main" id="{C649617D-DE9C-38B3-02A6-20CB9DC54A26}"/>
                </a:ext>
              </a:extLst>
            </p:cNvPr>
            <p:cNvCxnSpPr>
              <a:cxnSpLocks/>
            </p:cNvCxnSpPr>
            <p:nvPr/>
          </p:nvCxnSpPr>
          <p:spPr>
            <a:xfrm>
              <a:off x="5326207" y="1706537"/>
              <a:ext cx="1572768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1" name="Isosceles Triangle 960">
              <a:extLst>
                <a:ext uri="{FF2B5EF4-FFF2-40B4-BE49-F238E27FC236}">
                  <a16:creationId xmlns:a16="http://schemas.microsoft.com/office/drawing/2014/main" id="{457A241B-76DB-D6FC-A3F5-17DABAEE7F45}"/>
                </a:ext>
              </a:extLst>
            </p:cNvPr>
            <p:cNvSpPr/>
            <p:nvPr/>
          </p:nvSpPr>
          <p:spPr>
            <a:xfrm>
              <a:off x="6577331" y="851196"/>
              <a:ext cx="1793176" cy="1461335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0" rIns="91440" bIns="365760" rtlCol="0" anchor="ctr" anchorCtr="1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545" name="Google Shape;1177;p42">
              <a:extLst>
                <a:ext uri="{FF2B5EF4-FFF2-40B4-BE49-F238E27FC236}">
                  <a16:creationId xmlns:a16="http://schemas.microsoft.com/office/drawing/2014/main" id="{5228CBDF-A491-AFEA-8262-C19966758EA3}"/>
                </a:ext>
              </a:extLst>
            </p:cNvPr>
            <p:cNvSpPr txBox="1">
              <a:spLocks/>
            </p:cNvSpPr>
            <p:nvPr/>
          </p:nvSpPr>
          <p:spPr>
            <a:xfrm>
              <a:off x="2490434" y="595890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5500">
                  <a:latin typeface="UTM Avo" panose="02040603050506020204" pitchFamily="18" charset="0"/>
                </a:rPr>
                <a:t>+ 2</a:t>
              </a:r>
            </a:p>
          </p:txBody>
        </p:sp>
        <p:sp>
          <p:nvSpPr>
            <p:cNvPr id="1546" name="Google Shape;1177;p42">
              <a:extLst>
                <a:ext uri="{FF2B5EF4-FFF2-40B4-BE49-F238E27FC236}">
                  <a16:creationId xmlns:a16="http://schemas.microsoft.com/office/drawing/2014/main" id="{A9951300-96E3-1BC4-DDD9-2B2FA308F3CC}"/>
                </a:ext>
              </a:extLst>
            </p:cNvPr>
            <p:cNvSpPr txBox="1">
              <a:spLocks/>
            </p:cNvSpPr>
            <p:nvPr/>
          </p:nvSpPr>
          <p:spPr>
            <a:xfrm>
              <a:off x="5293710" y="604168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5500">
                  <a:latin typeface="UTM Avo" panose="02040603050506020204" pitchFamily="18" charset="0"/>
                </a:rPr>
                <a:t>- 6</a:t>
              </a:r>
            </a:p>
          </p:txBody>
        </p:sp>
      </p:grpSp>
      <p:sp>
        <p:nvSpPr>
          <p:cNvPr id="1577" name="Oval 1576">
            <a:extLst>
              <a:ext uri="{FF2B5EF4-FFF2-40B4-BE49-F238E27FC236}">
                <a16:creationId xmlns:a16="http://schemas.microsoft.com/office/drawing/2014/main" id="{A88EA12F-35A8-BA43-4E7E-479C7A75BD54}"/>
              </a:ext>
            </a:extLst>
          </p:cNvPr>
          <p:cNvSpPr/>
          <p:nvPr/>
        </p:nvSpPr>
        <p:spPr>
          <a:xfrm>
            <a:off x="3905004" y="815831"/>
            <a:ext cx="1524780" cy="15682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1578" name="Isosceles Triangle 1577">
            <a:extLst>
              <a:ext uri="{FF2B5EF4-FFF2-40B4-BE49-F238E27FC236}">
                <a16:creationId xmlns:a16="http://schemas.microsoft.com/office/drawing/2014/main" id="{A9B4B29C-8262-7F3D-D07E-D2C8C3F158E8}"/>
              </a:ext>
            </a:extLst>
          </p:cNvPr>
          <p:cNvSpPr/>
          <p:nvPr/>
        </p:nvSpPr>
        <p:spPr>
          <a:xfrm>
            <a:off x="6527480" y="740418"/>
            <a:ext cx="2134037" cy="1619899"/>
          </a:xfrm>
          <a:prstGeom prst="triangle">
            <a:avLst>
              <a:gd name="adj" fmla="val 4650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365760" rtlCol="0" anchor="ctr" anchorCtr="1"/>
          <a:lstStyle/>
          <a:p>
            <a:pPr algn="ctr"/>
            <a:r>
              <a:rPr lang="en-US" sz="54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3784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0" decel="100000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0" decel="100000" fill="hold"/>
                                        <p:tgtEl>
                                          <p:spTgt spid="1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0" decel="100000" fill="hold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decel="100000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" grpId="0" animBg="1"/>
      <p:bldP spid="157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9"/>
          <p:cNvSpPr/>
          <p:nvPr/>
        </p:nvSpPr>
        <p:spPr>
          <a:xfrm rot="-2658911" flipH="1">
            <a:off x="1168795" y="1392138"/>
            <a:ext cx="2556535" cy="2511622"/>
          </a:xfrm>
          <a:custGeom>
            <a:avLst/>
            <a:gdLst/>
            <a:ahLst/>
            <a:cxnLst/>
            <a:rect l="l" t="t" r="r" b="b"/>
            <a:pathLst>
              <a:path w="49385" h="43570" extrusionOk="0">
                <a:moveTo>
                  <a:pt x="39467" y="1"/>
                </a:moveTo>
                <a:cubicBezTo>
                  <a:pt x="37216" y="1"/>
                  <a:pt x="35049" y="462"/>
                  <a:pt x="32886" y="989"/>
                </a:cubicBezTo>
                <a:cubicBezTo>
                  <a:pt x="30056" y="1680"/>
                  <a:pt x="27233" y="2367"/>
                  <a:pt x="24304" y="2517"/>
                </a:cubicBezTo>
                <a:cubicBezTo>
                  <a:pt x="22006" y="2636"/>
                  <a:pt x="19704" y="2696"/>
                  <a:pt x="17420" y="3038"/>
                </a:cubicBezTo>
                <a:cubicBezTo>
                  <a:pt x="10296" y="4107"/>
                  <a:pt x="5152" y="8009"/>
                  <a:pt x="1509" y="14060"/>
                </a:cubicBezTo>
                <a:cubicBezTo>
                  <a:pt x="526" y="15694"/>
                  <a:pt x="1" y="17481"/>
                  <a:pt x="300" y="19434"/>
                </a:cubicBezTo>
                <a:cubicBezTo>
                  <a:pt x="582" y="21273"/>
                  <a:pt x="559" y="23123"/>
                  <a:pt x="413" y="24966"/>
                </a:cubicBezTo>
                <a:cubicBezTo>
                  <a:pt x="270" y="26727"/>
                  <a:pt x="366" y="28453"/>
                  <a:pt x="725" y="30174"/>
                </a:cubicBezTo>
                <a:cubicBezTo>
                  <a:pt x="1246" y="32681"/>
                  <a:pt x="2558" y="34809"/>
                  <a:pt x="3873" y="36952"/>
                </a:cubicBezTo>
                <a:cubicBezTo>
                  <a:pt x="4976" y="38752"/>
                  <a:pt x="6421" y="40140"/>
                  <a:pt x="8303" y="41096"/>
                </a:cubicBezTo>
                <a:cubicBezTo>
                  <a:pt x="11574" y="42760"/>
                  <a:pt x="15028" y="43569"/>
                  <a:pt x="18163" y="43569"/>
                </a:cubicBezTo>
                <a:cubicBezTo>
                  <a:pt x="18346" y="43569"/>
                  <a:pt x="18528" y="43566"/>
                  <a:pt x="18708" y="43561"/>
                </a:cubicBezTo>
                <a:cubicBezTo>
                  <a:pt x="18874" y="43564"/>
                  <a:pt x="19039" y="43565"/>
                  <a:pt x="19203" y="43565"/>
                </a:cubicBezTo>
                <a:cubicBezTo>
                  <a:pt x="23825" y="43565"/>
                  <a:pt x="27699" y="42455"/>
                  <a:pt x="31560" y="41253"/>
                </a:cubicBezTo>
                <a:cubicBezTo>
                  <a:pt x="35217" y="40107"/>
                  <a:pt x="38243" y="38037"/>
                  <a:pt x="40703" y="35112"/>
                </a:cubicBezTo>
                <a:cubicBezTo>
                  <a:pt x="44147" y="31011"/>
                  <a:pt x="46581" y="26425"/>
                  <a:pt x="47747" y="21151"/>
                </a:cubicBezTo>
                <a:cubicBezTo>
                  <a:pt x="48670" y="16983"/>
                  <a:pt x="49384" y="12825"/>
                  <a:pt x="48986" y="8534"/>
                </a:cubicBezTo>
                <a:cubicBezTo>
                  <a:pt x="48554" y="3931"/>
                  <a:pt x="44333" y="62"/>
                  <a:pt x="39700" y="3"/>
                </a:cubicBezTo>
                <a:cubicBezTo>
                  <a:pt x="39622" y="2"/>
                  <a:pt x="39545" y="1"/>
                  <a:pt x="39467" y="1"/>
                </a:cubicBez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B20A58E-6281-E139-D6C9-852515ABFB4B}"/>
              </a:ext>
            </a:extLst>
          </p:cNvPr>
          <p:cNvSpPr/>
          <p:nvPr/>
        </p:nvSpPr>
        <p:spPr>
          <a:xfrm>
            <a:off x="721871" y="1046359"/>
            <a:ext cx="4490209" cy="2981573"/>
          </a:xfrm>
          <a:prstGeom prst="wedgeRoundRectCallout">
            <a:avLst>
              <a:gd name="adj1" fmla="val 63050"/>
              <a:gd name="adj2" fmla="val 315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5" name="Google Shape;755;p39"/>
          <p:cNvSpPr txBox="1">
            <a:spLocks noGrp="1"/>
          </p:cNvSpPr>
          <p:nvPr>
            <p:ph type="ctrTitle"/>
          </p:nvPr>
        </p:nvSpPr>
        <p:spPr>
          <a:xfrm>
            <a:off x="976160" y="1158392"/>
            <a:ext cx="4070993" cy="1829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#9Slide07 Stormtrooper" panose="020B0500000000000000" pitchFamily="34" charset="0"/>
                <a:ea typeface="#9Slide04 Vollkorn Black" panose="00000A00000000000000" pitchFamily="2" charset="0"/>
              </a:rPr>
              <a:t>DẶN DÒ</a:t>
            </a:r>
            <a:endParaRPr sz="8800">
              <a:ln w="3175">
                <a:solidFill>
                  <a:schemeClr val="bg1"/>
                </a:solidFill>
              </a:ln>
              <a:solidFill>
                <a:srgbClr val="002060"/>
              </a:solidFill>
              <a:latin typeface="#9Slide07 Stormtrooper" panose="020B0500000000000000" pitchFamily="34" charset="0"/>
              <a:ea typeface="#9Slide04 Vollkorn Black" panose="00000A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8A7385-AB92-816E-DEEE-E00BA5137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724" y="768910"/>
            <a:ext cx="5752614" cy="460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02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5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08;p61">
            <a:extLst>
              <a:ext uri="{FF2B5EF4-FFF2-40B4-BE49-F238E27FC236}">
                <a16:creationId xmlns:a16="http://schemas.microsoft.com/office/drawing/2014/main" id="{7D76938D-7E3C-304D-1113-AF2C0EA4DAC9}"/>
              </a:ext>
            </a:extLst>
          </p:cNvPr>
          <p:cNvSpPr txBox="1">
            <a:spLocks/>
          </p:cNvSpPr>
          <p:nvPr/>
        </p:nvSpPr>
        <p:spPr>
          <a:xfrm>
            <a:off x="3682242" y="2347484"/>
            <a:ext cx="5183907" cy="856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acifico"/>
              <a:buNone/>
              <a:defRPr sz="80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200" b="1">
                <a:solidFill>
                  <a:srgbClr val="CA36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CHÚC CÁC EM HỌC TỐT!</a:t>
            </a:r>
            <a:endParaRPr lang="en-US" sz="7200" b="1">
              <a:solidFill>
                <a:srgbClr val="CA3659"/>
              </a:solidFill>
              <a:latin typeface="UTM Guanine" panose="02040603050506020204" pitchFamily="18" charset="0"/>
            </a:endParaRPr>
          </a:p>
        </p:txBody>
      </p:sp>
      <p:sp>
        <p:nvSpPr>
          <p:cNvPr id="5" name="矩形 28">
            <a:extLst>
              <a:ext uri="{FF2B5EF4-FFF2-40B4-BE49-F238E27FC236}">
                <a16:creationId xmlns:a16="http://schemas.microsoft.com/office/drawing/2014/main" id="{C0C52AFC-E34D-E8E1-8860-F69D1281B492}"/>
              </a:ext>
            </a:extLst>
          </p:cNvPr>
          <p:cNvSpPr/>
          <p:nvPr/>
        </p:nvSpPr>
        <p:spPr>
          <a:xfrm rot="5400000">
            <a:off x="-90164" y="3073535"/>
            <a:ext cx="827471" cy="2616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1100" b="1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#9Slide05 SVNSnell Roundhand Sc" panose="020B0500000000000000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Diệu Hiền</a:t>
            </a:r>
            <a:endParaRPr lang="zh-CN" altLang="en-US" sz="1100" b="1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#9Slide05 SVNSnell Roundhand Sc" panose="020B0500000000000000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5CE697-835F-4C54-703B-503AAD126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66" y="-727448"/>
            <a:ext cx="4242816" cy="659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6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314804" y="2257741"/>
            <a:ext cx="10260282" cy="5178374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55"/>
            <a:endParaRPr lang="id-ID">
              <a:solidFill>
                <a:srgbClr val="FFB64C"/>
              </a:solidFill>
              <a:latin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440309" y="1690190"/>
            <a:ext cx="9602239" cy="345330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55"/>
            <a:endParaRPr lang="id-ID">
              <a:solidFill>
                <a:srgbClr val="FFB64C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122922" y="2806178"/>
            <a:ext cx="2353813" cy="24286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651445" y="2542322"/>
            <a:ext cx="972703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5">
              <a:lnSpc>
                <a:spcPct val="100000"/>
              </a:lnSpc>
              <a:buClrTx/>
              <a:defRPr/>
            </a:pPr>
            <a:r>
              <a:rPr lang="en-US" sz="3500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3500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914355">
              <a:lnSpc>
                <a:spcPct val="100000"/>
              </a:lnSpc>
              <a:buClrTx/>
              <a:defRPr/>
            </a:pP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3831265"/>
            <a:ext cx="7760043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457178">
              <a:buClrTx/>
              <a:defRPr/>
            </a:pPr>
            <a:r>
              <a:rPr lang="en-US" sz="2000" b="1" kern="1200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457178">
              <a:buClrTx/>
              <a:defRPr/>
            </a:pPr>
            <a:r>
              <a:rPr lang="en-US" sz="2000" b="1" kern="120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lang="en-US" sz="2000" kern="120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000" kern="1200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457178">
              <a:buClrTx/>
              <a:defRPr/>
            </a:pPr>
            <a:r>
              <a:rPr lang="en-US" sz="2000" b="1" kern="120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ZALO : </a:t>
            </a:r>
            <a:r>
              <a:rPr lang="en-US" sz="2000" b="1" u="sng" kern="120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</a:rPr>
              <a:t>0382348780</a:t>
            </a:r>
            <a:r>
              <a:rPr lang="en-US" sz="2000" b="1" kern="120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</a:rPr>
              <a:t> - </a:t>
            </a:r>
            <a:r>
              <a:rPr lang="en-US" sz="2000" b="1" u="sng" kern="120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</a:rPr>
              <a:t>0984848929</a:t>
            </a:r>
            <a:endParaRPr lang="en-US" sz="2000" b="1" kern="1200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83" y="1219830"/>
            <a:ext cx="8541236" cy="1444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69563" y="445890"/>
            <a:ext cx="12896518" cy="74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>
            <a:extLst>
              <a:ext uri="{FF2B5EF4-FFF2-40B4-BE49-F238E27FC236}">
                <a16:creationId xmlns:a16="http://schemas.microsoft.com/office/drawing/2014/main" id="{F67B9F27-AE69-2943-1808-8DC43B4B7985}"/>
              </a:ext>
            </a:extLst>
          </p:cNvPr>
          <p:cNvGrpSpPr/>
          <p:nvPr/>
        </p:nvGrpSpPr>
        <p:grpSpPr>
          <a:xfrm>
            <a:off x="706284" y="3116578"/>
            <a:ext cx="5357206" cy="1256290"/>
            <a:chOff x="311419" y="3386316"/>
            <a:chExt cx="4009979" cy="1139599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EE82623B-980D-44D7-8079-745CD1C8FDC2}"/>
                </a:ext>
              </a:extLst>
            </p:cNvPr>
            <p:cNvGrpSpPr/>
            <p:nvPr/>
          </p:nvGrpSpPr>
          <p:grpSpPr>
            <a:xfrm>
              <a:off x="405311" y="3551949"/>
              <a:ext cx="3916087" cy="973966"/>
              <a:chOff x="-524047" y="190884"/>
              <a:chExt cx="11932920" cy="1724546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15F2A5C6-6526-B5CA-3A5E-5AD72168BA13}"/>
                  </a:ext>
                </a:extLst>
              </p:cNvPr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03FD5AD0-5DEC-6904-9CDB-1495D18252DA}"/>
                  </a:ext>
                </a:extLst>
              </p:cNvPr>
              <p:cNvSpPr txBox="1"/>
              <p:nvPr/>
            </p:nvSpPr>
            <p:spPr>
              <a:xfrm>
                <a:off x="3169265" y="190884"/>
                <a:ext cx="5722031" cy="1507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500" b="1" i="0" u="none" strike="noStrike" kern="1200" normalizeH="0" baseline="0" noProof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19</a:t>
                </a:r>
                <a:endParaRPr kumimoji="0" lang="en-US" altLang="en-US" sz="5500" b="1" i="0" u="none" strike="noStrike" kern="120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4" name="Google Shape;3606;p43">
              <a:extLst>
                <a:ext uri="{FF2B5EF4-FFF2-40B4-BE49-F238E27FC236}">
                  <a16:creationId xmlns:a16="http://schemas.microsoft.com/office/drawing/2014/main" id="{462BA694-E96C-2B58-F6D3-FB079ABE47B9}"/>
                </a:ext>
              </a:extLst>
            </p:cNvPr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>
                  <a:solidFill>
                    <a:srgbClr val="CA3659"/>
                  </a:solidFill>
                  <a:latin typeface="#9Slide07 Cadena" panose="02000503000000020004" pitchFamily="2" charset="0"/>
                </a:rPr>
                <a:t>B</a:t>
              </a:r>
              <a:endParaRPr sz="5500">
                <a:solidFill>
                  <a:srgbClr val="CA3659"/>
                </a:solidFill>
                <a:latin typeface="#9Slide07 Cadena" panose="02000503000000020004" pitchFamily="2" charset="0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33282F6-BF63-6CE7-FE73-6AD2776DF110}"/>
              </a:ext>
            </a:extLst>
          </p:cNvPr>
          <p:cNvGrpSpPr/>
          <p:nvPr/>
        </p:nvGrpSpPr>
        <p:grpSpPr>
          <a:xfrm>
            <a:off x="2115255" y="1781602"/>
            <a:ext cx="5374605" cy="1197950"/>
            <a:chOff x="264580" y="1643820"/>
            <a:chExt cx="4235200" cy="1087605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CBDC4F6-6A28-38E2-0C66-F486D1C0B922}"/>
                </a:ext>
              </a:extLst>
            </p:cNvPr>
            <p:cNvGrpSpPr/>
            <p:nvPr/>
          </p:nvGrpSpPr>
          <p:grpSpPr>
            <a:xfrm>
              <a:off x="655913" y="1706624"/>
              <a:ext cx="3843867" cy="1024801"/>
              <a:chOff x="129540" y="24240"/>
              <a:chExt cx="11932920" cy="1814557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BDA1369E-B0A5-0C8E-E532-4E6B5106CE0D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8D3BDB24-8F07-BAD7-7E80-C5E2DC22367B}"/>
                  </a:ext>
                </a:extLst>
              </p:cNvPr>
              <p:cNvSpPr txBox="1"/>
              <p:nvPr/>
            </p:nvSpPr>
            <p:spPr>
              <a:xfrm>
                <a:off x="183113" y="24240"/>
                <a:ext cx="11221897" cy="1509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500" b="1" kern="1200" noProof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ea typeface="+mn-ea"/>
                    <a:cs typeface="+mn-cs"/>
                  </a:rPr>
                  <a:t>20</a:t>
                </a:r>
                <a:endParaRPr kumimoji="0" lang="en-US" altLang="en-US" sz="5500" b="1" i="0" u="none" strike="noStrike" kern="120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3" name="Google Shape;3606;p43">
              <a:extLst>
                <a:ext uri="{FF2B5EF4-FFF2-40B4-BE49-F238E27FC236}">
                  <a16:creationId xmlns:a16="http://schemas.microsoft.com/office/drawing/2014/main" id="{55981B3C-454A-3A06-AF1C-359D47B04A65}"/>
                </a:ext>
              </a:extLst>
            </p:cNvPr>
            <p:cNvSpPr/>
            <p:nvPr/>
          </p:nvSpPr>
          <p:spPr>
            <a:xfrm>
              <a:off x="264580" y="1643820"/>
              <a:ext cx="918025" cy="1051871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>
                  <a:solidFill>
                    <a:srgbClr val="CA3659"/>
                  </a:solidFill>
                  <a:latin typeface="#9Slide07 Cadena" panose="02000503000000020004" pitchFamily="2" charset="0"/>
                </a:rPr>
                <a:t>A</a:t>
              </a:r>
              <a:endParaRPr sz="5500">
                <a:solidFill>
                  <a:srgbClr val="CA3659"/>
                </a:solidFill>
                <a:latin typeface="#9Slide07 Cadena" panose="02000503000000020004" pitchFamily="2" charset="0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5937716-3B24-422C-0D61-5E04F1E8409A}"/>
              </a:ext>
            </a:extLst>
          </p:cNvPr>
          <p:cNvGrpSpPr/>
          <p:nvPr/>
        </p:nvGrpSpPr>
        <p:grpSpPr>
          <a:xfrm>
            <a:off x="0" y="291662"/>
            <a:ext cx="8701459" cy="1426924"/>
            <a:chOff x="218518" y="169383"/>
            <a:chExt cx="8701459" cy="1561093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3D812FB5-AAAD-659A-E8C6-FCEA72470C70}"/>
                </a:ext>
              </a:extLst>
            </p:cNvPr>
            <p:cNvSpPr/>
            <p:nvPr/>
          </p:nvSpPr>
          <p:spPr>
            <a:xfrm>
              <a:off x="1233633" y="169383"/>
              <a:ext cx="7686344" cy="1561093"/>
            </a:xfrm>
            <a:prstGeom prst="round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3EE056F-79BC-6CB5-B10E-DC5C9691C24B}"/>
                </a:ext>
              </a:extLst>
            </p:cNvPr>
            <p:cNvSpPr txBox="1"/>
            <p:nvPr/>
          </p:nvSpPr>
          <p:spPr>
            <a:xfrm>
              <a:off x="1641372" y="455719"/>
              <a:ext cx="7059698" cy="972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nl-NL" sz="4500" b="1">
                  <a:solidFill>
                    <a:schemeClr val="accent5"/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9 + </a:t>
              </a:r>
              <a:r>
                <a:rPr lang="nl-NL" sz="4500" b="1">
                  <a:solidFill>
                    <a:schemeClr val="accent5"/>
                  </a:solidFill>
                  <a:latin typeface="UTM Avo" panose="02040603050506020204" pitchFamily="18" charset="0"/>
                  <a:ea typeface="Times New Roman" panose="02020603050405020304" pitchFamily="18" charset="0"/>
                </a:rPr>
                <a:t>11= ?</a:t>
              </a:r>
              <a:endParaRPr lang="en-US" sz="4500" b="1">
                <a:solidFill>
                  <a:schemeClr val="accent5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8342E6C-24E9-D896-E1D3-E75171844659}"/>
                </a:ext>
              </a:extLst>
            </p:cNvPr>
            <p:cNvGrpSpPr/>
            <p:nvPr/>
          </p:nvGrpSpPr>
          <p:grpSpPr>
            <a:xfrm>
              <a:off x="218518" y="204741"/>
              <a:ext cx="1374069" cy="1170903"/>
              <a:chOff x="311152" y="743043"/>
              <a:chExt cx="767840" cy="751670"/>
            </a:xfrm>
          </p:grpSpPr>
          <p:sp>
            <p:nvSpPr>
              <p:cNvPr id="8" name="Google Shape;4265;p49">
                <a:extLst>
                  <a:ext uri="{FF2B5EF4-FFF2-40B4-BE49-F238E27FC236}">
                    <a16:creationId xmlns:a16="http://schemas.microsoft.com/office/drawing/2014/main" id="{E53135A9-5460-EB66-52BB-3CE1C14EAF26}"/>
                  </a:ext>
                </a:extLst>
              </p:cNvPr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4266;p49">
                <a:extLst>
                  <a:ext uri="{FF2B5EF4-FFF2-40B4-BE49-F238E27FC236}">
                    <a16:creationId xmlns:a16="http://schemas.microsoft.com/office/drawing/2014/main" id="{20AAE6A9-2371-60F1-4368-7E9FB90E13B7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4267;p49">
                <a:extLst>
                  <a:ext uri="{FF2B5EF4-FFF2-40B4-BE49-F238E27FC236}">
                    <a16:creationId xmlns:a16="http://schemas.microsoft.com/office/drawing/2014/main" id="{78334FE6-84D8-642D-0E5D-FB2C8F910B0C}"/>
                  </a:ext>
                </a:extLst>
              </p:cNvPr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4268;p49">
                <a:extLst>
                  <a:ext uri="{FF2B5EF4-FFF2-40B4-BE49-F238E27FC236}">
                    <a16:creationId xmlns:a16="http://schemas.microsoft.com/office/drawing/2014/main" id="{5B1BB1C7-7151-E435-79E6-5C416DE2CA0B}"/>
                  </a:ext>
                </a:extLst>
              </p:cNvPr>
              <p:cNvSpPr/>
              <p:nvPr/>
            </p:nvSpPr>
            <p:spPr>
              <a:xfrm>
                <a:off x="342584" y="789948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latin typeface="UTM Guanine" panose="02040603050506020204" pitchFamily="18" charset="0"/>
                  </a:rPr>
                  <a:t>1</a:t>
                </a:r>
                <a:endParaRPr sz="2800" b="1">
                  <a:latin typeface="UTM Guanine" panose="02040603050506020204" pitchFamily="18" charset="0"/>
                </a:endParaRPr>
              </a:p>
            </p:txBody>
          </p:sp>
          <p:sp>
            <p:nvSpPr>
              <p:cNvPr id="12" name="Google Shape;4269;p49">
                <a:extLst>
                  <a:ext uri="{FF2B5EF4-FFF2-40B4-BE49-F238E27FC236}">
                    <a16:creationId xmlns:a16="http://schemas.microsoft.com/office/drawing/2014/main" id="{641FEE79-D3CF-BAF4-640A-5894FB455CE4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270;p49">
                <a:extLst>
                  <a:ext uri="{FF2B5EF4-FFF2-40B4-BE49-F238E27FC236}">
                    <a16:creationId xmlns:a16="http://schemas.microsoft.com/office/drawing/2014/main" id="{C0325F97-7E78-B3BA-08D2-3C1C8B05F20B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271;p49">
                <a:extLst>
                  <a:ext uri="{FF2B5EF4-FFF2-40B4-BE49-F238E27FC236}">
                    <a16:creationId xmlns:a16="http://schemas.microsoft.com/office/drawing/2014/main" id="{9BD7C7D0-7884-FF7B-B40D-3549BBE2D266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272;p49">
                <a:extLst>
                  <a:ext uri="{FF2B5EF4-FFF2-40B4-BE49-F238E27FC236}">
                    <a16:creationId xmlns:a16="http://schemas.microsoft.com/office/drawing/2014/main" id="{6B3EBEA2-522D-D90D-A7FC-39A912E3CDF3}"/>
                  </a:ext>
                </a:extLst>
              </p:cNvPr>
              <p:cNvSpPr/>
              <p:nvPr/>
            </p:nvSpPr>
            <p:spPr>
              <a:xfrm>
                <a:off x="715260" y="792027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4273;p49">
                <a:extLst>
                  <a:ext uri="{FF2B5EF4-FFF2-40B4-BE49-F238E27FC236}">
                    <a16:creationId xmlns:a16="http://schemas.microsoft.com/office/drawing/2014/main" id="{FEE4D712-3FA0-DB1E-4628-107A5F239916}"/>
                  </a:ext>
                </a:extLst>
              </p:cNvPr>
              <p:cNvSpPr/>
              <p:nvPr/>
            </p:nvSpPr>
            <p:spPr>
              <a:xfrm>
                <a:off x="715260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274;p49">
                <a:extLst>
                  <a:ext uri="{FF2B5EF4-FFF2-40B4-BE49-F238E27FC236}">
                    <a16:creationId xmlns:a16="http://schemas.microsoft.com/office/drawing/2014/main" id="{CF54EBA2-9BF6-3362-2F0B-4F428FB46CD2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275;p49">
                <a:extLst>
                  <a:ext uri="{FF2B5EF4-FFF2-40B4-BE49-F238E27FC236}">
                    <a16:creationId xmlns:a16="http://schemas.microsoft.com/office/drawing/2014/main" id="{1DCDD929-1140-3E2C-C47D-8D6EC7EEEFB9}"/>
                  </a:ext>
                </a:extLst>
              </p:cNvPr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276;p49">
                <a:extLst>
                  <a:ext uri="{FF2B5EF4-FFF2-40B4-BE49-F238E27FC236}">
                    <a16:creationId xmlns:a16="http://schemas.microsoft.com/office/drawing/2014/main" id="{E6F75683-0FA4-97E2-3248-3AF9012C083D}"/>
                  </a:ext>
                </a:extLst>
              </p:cNvPr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4277;p49">
                <a:extLst>
                  <a:ext uri="{FF2B5EF4-FFF2-40B4-BE49-F238E27FC236}">
                    <a16:creationId xmlns:a16="http://schemas.microsoft.com/office/drawing/2014/main" id="{07974D97-06F6-4B03-7D79-84099B85572F}"/>
                  </a:ext>
                </a:extLst>
              </p:cNvPr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4278;p49">
                <a:extLst>
                  <a:ext uri="{FF2B5EF4-FFF2-40B4-BE49-F238E27FC236}">
                    <a16:creationId xmlns:a16="http://schemas.microsoft.com/office/drawing/2014/main" id="{D17B6793-984E-BC2A-C829-424DE445A2E4}"/>
                  </a:ext>
                </a:extLst>
              </p:cNvPr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4279;p49">
                <a:extLst>
                  <a:ext uri="{FF2B5EF4-FFF2-40B4-BE49-F238E27FC236}">
                    <a16:creationId xmlns:a16="http://schemas.microsoft.com/office/drawing/2014/main" id="{B5A43FFB-4F16-8D51-7873-9C996C47C3DE}"/>
                  </a:ext>
                </a:extLst>
              </p:cNvPr>
              <p:cNvSpPr/>
              <p:nvPr/>
            </p:nvSpPr>
            <p:spPr>
              <a:xfrm>
                <a:off x="799088" y="879268"/>
                <a:ext cx="20974" cy="105691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280;p49">
                <a:extLst>
                  <a:ext uri="{FF2B5EF4-FFF2-40B4-BE49-F238E27FC236}">
                    <a16:creationId xmlns:a16="http://schemas.microsoft.com/office/drawing/2014/main" id="{EFFA3C16-8505-C550-3B6D-B944F65278B9}"/>
                  </a:ext>
                </a:extLst>
              </p:cNvPr>
              <p:cNvSpPr/>
              <p:nvPr/>
            </p:nvSpPr>
            <p:spPr>
              <a:xfrm>
                <a:off x="794578" y="867040"/>
                <a:ext cx="25484" cy="12249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281;p49">
                <a:extLst>
                  <a:ext uri="{FF2B5EF4-FFF2-40B4-BE49-F238E27FC236}">
                    <a16:creationId xmlns:a16="http://schemas.microsoft.com/office/drawing/2014/main" id="{92193774-0B50-0EBA-06F4-78E441F1BB28}"/>
                  </a:ext>
                </a:extLst>
              </p:cNvPr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4282;p49">
                <a:extLst>
                  <a:ext uri="{FF2B5EF4-FFF2-40B4-BE49-F238E27FC236}">
                    <a16:creationId xmlns:a16="http://schemas.microsoft.com/office/drawing/2014/main" id="{0069496D-3AF7-F086-3930-3D991BFD31D0}"/>
                  </a:ext>
                </a:extLst>
              </p:cNvPr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4283;p49">
                <a:extLst>
                  <a:ext uri="{FF2B5EF4-FFF2-40B4-BE49-F238E27FC236}">
                    <a16:creationId xmlns:a16="http://schemas.microsoft.com/office/drawing/2014/main" id="{2B03165B-1D64-6499-136D-FF93A660670F}"/>
                  </a:ext>
                </a:extLst>
              </p:cNvPr>
              <p:cNvSpPr/>
              <p:nvPr/>
            </p:nvSpPr>
            <p:spPr>
              <a:xfrm>
                <a:off x="917314" y="1006340"/>
                <a:ext cx="113786" cy="75049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4284;p49">
                <a:extLst>
                  <a:ext uri="{FF2B5EF4-FFF2-40B4-BE49-F238E27FC236}">
                    <a16:creationId xmlns:a16="http://schemas.microsoft.com/office/drawing/2014/main" id="{36A6CAED-79C2-640B-4984-985E70E759FA}"/>
                  </a:ext>
                </a:extLst>
              </p:cNvPr>
              <p:cNvSpPr/>
              <p:nvPr/>
            </p:nvSpPr>
            <p:spPr>
              <a:xfrm>
                <a:off x="1010126" y="1043096"/>
                <a:ext cx="20974" cy="38293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285;p49">
                <a:extLst>
                  <a:ext uri="{FF2B5EF4-FFF2-40B4-BE49-F238E27FC236}">
                    <a16:creationId xmlns:a16="http://schemas.microsoft.com/office/drawing/2014/main" id="{1656CF2C-708F-15EC-63B9-FEF5A3AE991A}"/>
                  </a:ext>
                </a:extLst>
              </p:cNvPr>
              <p:cNvSpPr/>
              <p:nvPr/>
            </p:nvSpPr>
            <p:spPr>
              <a:xfrm>
                <a:off x="941260" y="1012454"/>
                <a:ext cx="62888" cy="2606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286;p49">
                <a:extLst>
                  <a:ext uri="{FF2B5EF4-FFF2-40B4-BE49-F238E27FC236}">
                    <a16:creationId xmlns:a16="http://schemas.microsoft.com/office/drawing/2014/main" id="{DDFDB4F2-BAF8-43D9-8735-DC0AEE891BB7}"/>
                  </a:ext>
                </a:extLst>
              </p:cNvPr>
              <p:cNvSpPr/>
              <p:nvPr/>
            </p:nvSpPr>
            <p:spPr>
              <a:xfrm>
                <a:off x="917314" y="1006340"/>
                <a:ext cx="22478" cy="4612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287;p49">
                <a:extLst>
                  <a:ext uri="{FF2B5EF4-FFF2-40B4-BE49-F238E27FC236}">
                    <a16:creationId xmlns:a16="http://schemas.microsoft.com/office/drawing/2014/main" id="{6C97CE6C-95CE-1BB6-F811-44013EB10A1E}"/>
                  </a:ext>
                </a:extLst>
              </p:cNvPr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288;p49">
                <a:extLst>
                  <a:ext uri="{FF2B5EF4-FFF2-40B4-BE49-F238E27FC236}">
                    <a16:creationId xmlns:a16="http://schemas.microsoft.com/office/drawing/2014/main" id="{3738B093-9DE8-ECB4-7535-7EB350B2BBAA}"/>
                  </a:ext>
                </a:extLst>
              </p:cNvPr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289;p49">
                <a:extLst>
                  <a:ext uri="{FF2B5EF4-FFF2-40B4-BE49-F238E27FC236}">
                    <a16:creationId xmlns:a16="http://schemas.microsoft.com/office/drawing/2014/main" id="{9D7546AA-E6E0-AB36-80FF-9070BED7A32B}"/>
                  </a:ext>
                </a:extLst>
              </p:cNvPr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290;p49">
                <a:extLst>
                  <a:ext uri="{FF2B5EF4-FFF2-40B4-BE49-F238E27FC236}">
                    <a16:creationId xmlns:a16="http://schemas.microsoft.com/office/drawing/2014/main" id="{D0FA70BC-239B-2CFD-2EC6-E3C91D2BBBFB}"/>
                  </a:ext>
                </a:extLst>
              </p:cNvPr>
              <p:cNvSpPr/>
              <p:nvPr/>
            </p:nvSpPr>
            <p:spPr>
              <a:xfrm>
                <a:off x="854460" y="1439579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291;p49">
                <a:extLst>
                  <a:ext uri="{FF2B5EF4-FFF2-40B4-BE49-F238E27FC236}">
                    <a16:creationId xmlns:a16="http://schemas.microsoft.com/office/drawing/2014/main" id="{6C0CEACE-77E6-C3E0-977B-3DC7CEBACDB9}"/>
                  </a:ext>
                </a:extLst>
              </p:cNvPr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292;p49">
                <a:extLst>
                  <a:ext uri="{FF2B5EF4-FFF2-40B4-BE49-F238E27FC236}">
                    <a16:creationId xmlns:a16="http://schemas.microsoft.com/office/drawing/2014/main" id="{BB3B9794-91C5-5608-4643-BC505FEE28BA}"/>
                  </a:ext>
                </a:extLst>
              </p:cNvPr>
              <p:cNvSpPr/>
              <p:nvPr/>
            </p:nvSpPr>
            <p:spPr>
              <a:xfrm>
                <a:off x="808072" y="1439579"/>
                <a:ext cx="46423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293;p49">
                <a:extLst>
                  <a:ext uri="{FF2B5EF4-FFF2-40B4-BE49-F238E27FC236}">
                    <a16:creationId xmlns:a16="http://schemas.microsoft.com/office/drawing/2014/main" id="{2DB4681C-796E-7008-5AF3-09BB53838274}"/>
                  </a:ext>
                </a:extLst>
              </p:cNvPr>
              <p:cNvSpPr/>
              <p:nvPr/>
            </p:nvSpPr>
            <p:spPr>
              <a:xfrm>
                <a:off x="829011" y="1445693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294;p49">
                <a:extLst>
                  <a:ext uri="{FF2B5EF4-FFF2-40B4-BE49-F238E27FC236}">
                    <a16:creationId xmlns:a16="http://schemas.microsoft.com/office/drawing/2014/main" id="{C41B4C40-8F55-3FDA-E334-DAF9735FE2CC}"/>
                  </a:ext>
                </a:extLst>
              </p:cNvPr>
              <p:cNvSpPr/>
              <p:nvPr/>
            </p:nvSpPr>
            <p:spPr>
              <a:xfrm>
                <a:off x="808072" y="1442618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295;p49">
                <a:extLst>
                  <a:ext uri="{FF2B5EF4-FFF2-40B4-BE49-F238E27FC236}">
                    <a16:creationId xmlns:a16="http://schemas.microsoft.com/office/drawing/2014/main" id="{DD8D1BF7-34DB-EB13-F209-BA48BE73356C}"/>
                  </a:ext>
                </a:extLst>
              </p:cNvPr>
              <p:cNvSpPr/>
              <p:nvPr/>
            </p:nvSpPr>
            <p:spPr>
              <a:xfrm>
                <a:off x="830515" y="1439579"/>
                <a:ext cx="23981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296;p49">
                <a:extLst>
                  <a:ext uri="{FF2B5EF4-FFF2-40B4-BE49-F238E27FC236}">
                    <a16:creationId xmlns:a16="http://schemas.microsoft.com/office/drawing/2014/main" id="{F5A11EE1-9B5A-C6F0-A0D4-2AA2D6D12E9C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297;p49">
                <a:extLst>
                  <a:ext uri="{FF2B5EF4-FFF2-40B4-BE49-F238E27FC236}">
                    <a16:creationId xmlns:a16="http://schemas.microsoft.com/office/drawing/2014/main" id="{EC14AFF3-1BFF-93B6-7F69-60E0EBED26CA}"/>
                  </a:ext>
                </a:extLst>
              </p:cNvPr>
              <p:cNvSpPr/>
              <p:nvPr/>
            </p:nvSpPr>
            <p:spPr>
              <a:xfrm>
                <a:off x="429378" y="1315582"/>
                <a:ext cx="229041" cy="79626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298;p49">
                <a:extLst>
                  <a:ext uri="{FF2B5EF4-FFF2-40B4-BE49-F238E27FC236}">
                    <a16:creationId xmlns:a16="http://schemas.microsoft.com/office/drawing/2014/main" id="{B79C3404-E2B2-9C38-4268-EE3A7BDCCE05}"/>
                  </a:ext>
                </a:extLst>
              </p:cNvPr>
              <p:cNvSpPr/>
              <p:nvPr/>
            </p:nvSpPr>
            <p:spPr>
              <a:xfrm>
                <a:off x="716763" y="1006340"/>
                <a:ext cx="314337" cy="439389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99;p49">
                <a:extLst>
                  <a:ext uri="{FF2B5EF4-FFF2-40B4-BE49-F238E27FC236}">
                    <a16:creationId xmlns:a16="http://schemas.microsoft.com/office/drawing/2014/main" id="{C8DD74BC-D9B1-907E-8BDB-CC6E18C92DED}"/>
                  </a:ext>
                </a:extLst>
              </p:cNvPr>
              <p:cNvSpPr/>
              <p:nvPr/>
            </p:nvSpPr>
            <p:spPr>
              <a:xfrm>
                <a:off x="359044" y="983386"/>
                <a:ext cx="131755" cy="188320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00;p49">
                <a:extLst>
                  <a:ext uri="{FF2B5EF4-FFF2-40B4-BE49-F238E27FC236}">
                    <a16:creationId xmlns:a16="http://schemas.microsoft.com/office/drawing/2014/main" id="{B9A8B374-98B0-03B2-B7E3-F6F0E9080141}"/>
                  </a:ext>
                </a:extLst>
              </p:cNvPr>
              <p:cNvSpPr/>
              <p:nvPr/>
            </p:nvSpPr>
            <p:spPr>
              <a:xfrm>
                <a:off x="692817" y="792027"/>
                <a:ext cx="127245" cy="199046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301;p49">
                <a:extLst>
                  <a:ext uri="{FF2B5EF4-FFF2-40B4-BE49-F238E27FC236}">
                    <a16:creationId xmlns:a16="http://schemas.microsoft.com/office/drawing/2014/main" id="{2E871FFC-6652-CDAC-B4F5-2B6535EDE6C4}"/>
                  </a:ext>
                </a:extLst>
              </p:cNvPr>
              <p:cNvSpPr/>
              <p:nvPr/>
            </p:nvSpPr>
            <p:spPr>
              <a:xfrm>
                <a:off x="387464" y="819594"/>
                <a:ext cx="312869" cy="454692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302;p49">
                <a:extLst>
                  <a:ext uri="{FF2B5EF4-FFF2-40B4-BE49-F238E27FC236}">
                    <a16:creationId xmlns:a16="http://schemas.microsoft.com/office/drawing/2014/main" id="{1AEB57AA-A06D-A687-FDED-EC3AD55F828B}"/>
                  </a:ext>
                </a:extLst>
              </p:cNvPr>
              <p:cNvSpPr/>
              <p:nvPr/>
            </p:nvSpPr>
            <p:spPr>
              <a:xfrm>
                <a:off x="460805" y="1194624"/>
                <a:ext cx="49430" cy="79661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303;p49">
                <a:extLst>
                  <a:ext uri="{FF2B5EF4-FFF2-40B4-BE49-F238E27FC236}">
                    <a16:creationId xmlns:a16="http://schemas.microsoft.com/office/drawing/2014/main" id="{2DBACBC9-4EE3-637D-E377-18B53E8FF137}"/>
                  </a:ext>
                </a:extLst>
              </p:cNvPr>
              <p:cNvSpPr/>
              <p:nvPr/>
            </p:nvSpPr>
            <p:spPr>
              <a:xfrm>
                <a:off x="387464" y="957356"/>
                <a:ext cx="172165" cy="53596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304;p49">
                <a:extLst>
                  <a:ext uri="{FF2B5EF4-FFF2-40B4-BE49-F238E27FC236}">
                    <a16:creationId xmlns:a16="http://schemas.microsoft.com/office/drawing/2014/main" id="{2312A32C-04A9-62FF-F904-A5E4E263A4A5}"/>
                  </a:ext>
                </a:extLst>
              </p:cNvPr>
              <p:cNvSpPr/>
              <p:nvPr/>
            </p:nvSpPr>
            <p:spPr>
              <a:xfrm>
                <a:off x="620980" y="819594"/>
                <a:ext cx="79353" cy="131684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0F348334-CCB8-6284-BD9E-4321682A6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319" y="2546105"/>
            <a:ext cx="3464109" cy="27739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3E9189F-8878-A94A-47F8-87988ED0CE90}"/>
              </a:ext>
            </a:extLst>
          </p:cNvPr>
          <p:cNvGrpSpPr/>
          <p:nvPr/>
        </p:nvGrpSpPr>
        <p:grpSpPr>
          <a:xfrm>
            <a:off x="4260538" y="2511163"/>
            <a:ext cx="2768207" cy="2591815"/>
            <a:chOff x="5256104" y="2358136"/>
            <a:chExt cx="3516764" cy="2589921"/>
          </a:xfrm>
        </p:grpSpPr>
        <p:pic>
          <p:nvPicPr>
            <p:cNvPr id="3" name="Google Shape;272;p32">
              <a:extLst>
                <a:ext uri="{FF2B5EF4-FFF2-40B4-BE49-F238E27FC236}">
                  <a16:creationId xmlns:a16="http://schemas.microsoft.com/office/drawing/2014/main" id="{4C8894A0-1602-F831-AE6E-1FCCFEB826DB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684797">
              <a:off x="6310152" y="2358136"/>
              <a:ext cx="2462716" cy="2170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272;p32">
              <a:extLst>
                <a:ext uri="{FF2B5EF4-FFF2-40B4-BE49-F238E27FC236}">
                  <a16:creationId xmlns:a16="http://schemas.microsoft.com/office/drawing/2014/main" id="{B6D5E3B3-CDD7-2617-76D4-4EF9592DD749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21386350">
              <a:off x="5256104" y="3219033"/>
              <a:ext cx="1607949" cy="1661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272;p32">
              <a:hlinkClick r:id="" action="ppaction://noaction"/>
              <a:extLst>
                <a:ext uri="{FF2B5EF4-FFF2-40B4-BE49-F238E27FC236}">
                  <a16:creationId xmlns:a16="http://schemas.microsoft.com/office/drawing/2014/main" id="{8F23DE4B-59FB-D829-91D0-3CB24B53427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90940">
              <a:off x="6168845" y="3568913"/>
              <a:ext cx="1690306" cy="137914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9692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9956F9-EEF1-B759-EDF1-F4F67CDC0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98" y="1889535"/>
            <a:ext cx="2755311" cy="2090443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D06FFDE-8606-91B9-891B-6B2CC9C066F5}"/>
              </a:ext>
            </a:extLst>
          </p:cNvPr>
          <p:cNvGrpSpPr/>
          <p:nvPr/>
        </p:nvGrpSpPr>
        <p:grpSpPr>
          <a:xfrm>
            <a:off x="156430" y="124114"/>
            <a:ext cx="8380655" cy="1656242"/>
            <a:chOff x="156430" y="124114"/>
            <a:chExt cx="8380655" cy="1656242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66668B-07DC-D334-FE08-3AE63FAE86D9}"/>
                </a:ext>
              </a:extLst>
            </p:cNvPr>
            <p:cNvSpPr/>
            <p:nvPr/>
          </p:nvSpPr>
          <p:spPr>
            <a:xfrm>
              <a:off x="850740" y="353432"/>
              <a:ext cx="7686344" cy="142692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820EC57-FF3D-0B15-7DD6-E33A92E20AA7}"/>
                </a:ext>
              </a:extLst>
            </p:cNvPr>
            <p:cNvSpPr txBox="1"/>
            <p:nvPr/>
          </p:nvSpPr>
          <p:spPr>
            <a:xfrm>
              <a:off x="1724163" y="645575"/>
              <a:ext cx="6812922" cy="904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nl-NL" sz="5000" b="1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</a:rPr>
                <a:t>20 – 5 + 2 = ?</a:t>
              </a:r>
              <a:endParaRPr lang="en-US" sz="50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48" name="Google Shape;4264;p49">
              <a:extLst>
                <a:ext uri="{FF2B5EF4-FFF2-40B4-BE49-F238E27FC236}">
                  <a16:creationId xmlns:a16="http://schemas.microsoft.com/office/drawing/2014/main" id="{18A62E3A-84BD-EC55-DED6-1733FBFE8FA0}"/>
                </a:ext>
              </a:extLst>
            </p:cNvPr>
            <p:cNvGrpSpPr/>
            <p:nvPr/>
          </p:nvGrpSpPr>
          <p:grpSpPr>
            <a:xfrm>
              <a:off x="156430" y="124114"/>
              <a:ext cx="1656583" cy="1440889"/>
              <a:chOff x="4359100" y="1077450"/>
              <a:chExt cx="549125" cy="525575"/>
            </a:xfrm>
          </p:grpSpPr>
          <p:sp>
            <p:nvSpPr>
              <p:cNvPr id="49" name="Google Shape;4265;p49">
                <a:extLst>
                  <a:ext uri="{FF2B5EF4-FFF2-40B4-BE49-F238E27FC236}">
                    <a16:creationId xmlns:a16="http://schemas.microsoft.com/office/drawing/2014/main" id="{D5A258C8-C1BC-C81D-E565-C38F3EF16CCC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4266;p49">
                <a:extLst>
                  <a:ext uri="{FF2B5EF4-FFF2-40B4-BE49-F238E27FC236}">
                    <a16:creationId xmlns:a16="http://schemas.microsoft.com/office/drawing/2014/main" id="{B713AAF7-8B8F-424D-F98C-05F6AAD4532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4267;p49">
                <a:extLst>
                  <a:ext uri="{FF2B5EF4-FFF2-40B4-BE49-F238E27FC236}">
                    <a16:creationId xmlns:a16="http://schemas.microsoft.com/office/drawing/2014/main" id="{E730592C-ADA5-75D7-2080-0840CA42B547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4268;p49">
                <a:extLst>
                  <a:ext uri="{FF2B5EF4-FFF2-40B4-BE49-F238E27FC236}">
                    <a16:creationId xmlns:a16="http://schemas.microsoft.com/office/drawing/2014/main" id="{1E372627-9928-4208-0227-07E6F36B715A}"/>
                  </a:ext>
                </a:extLst>
              </p:cNvPr>
              <p:cNvSpPr/>
              <p:nvPr/>
            </p:nvSpPr>
            <p:spPr>
              <a:xfrm>
                <a:off x="4393352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latin typeface="UTM Guanine" panose="02040603050506020204" pitchFamily="18" charset="0"/>
                  </a:rPr>
                  <a:t>2</a:t>
                </a:r>
                <a:endParaRPr sz="2800" b="1">
                  <a:latin typeface="UTM Guanine" panose="02040603050506020204" pitchFamily="18" charset="0"/>
                </a:endParaRPr>
              </a:p>
            </p:txBody>
          </p:sp>
          <p:sp>
            <p:nvSpPr>
              <p:cNvPr id="53" name="Google Shape;4269;p49">
                <a:extLst>
                  <a:ext uri="{FF2B5EF4-FFF2-40B4-BE49-F238E27FC236}">
                    <a16:creationId xmlns:a16="http://schemas.microsoft.com/office/drawing/2014/main" id="{26BF4569-2151-EF1F-4439-2D5DDDAD32F1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4270;p49">
                <a:extLst>
                  <a:ext uri="{FF2B5EF4-FFF2-40B4-BE49-F238E27FC236}">
                    <a16:creationId xmlns:a16="http://schemas.microsoft.com/office/drawing/2014/main" id="{C4157CBC-D541-BAEF-C1C2-85F2A7A2EEF0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4271;p49">
                <a:extLst>
                  <a:ext uri="{FF2B5EF4-FFF2-40B4-BE49-F238E27FC236}">
                    <a16:creationId xmlns:a16="http://schemas.microsoft.com/office/drawing/2014/main" id="{BBC77B9B-DA48-8217-C76D-E642BEB3064F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4272;p49">
                <a:extLst>
                  <a:ext uri="{FF2B5EF4-FFF2-40B4-BE49-F238E27FC236}">
                    <a16:creationId xmlns:a16="http://schemas.microsoft.com/office/drawing/2014/main" id="{13F33A9E-E0EB-E498-21B0-74A1BDDC9699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4273;p49">
                <a:extLst>
                  <a:ext uri="{FF2B5EF4-FFF2-40B4-BE49-F238E27FC236}">
                    <a16:creationId xmlns:a16="http://schemas.microsoft.com/office/drawing/2014/main" id="{DD42DFEB-8D7F-7B06-F6A9-CB9D4A476034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4274;p49">
                <a:extLst>
                  <a:ext uri="{FF2B5EF4-FFF2-40B4-BE49-F238E27FC236}">
                    <a16:creationId xmlns:a16="http://schemas.microsoft.com/office/drawing/2014/main" id="{9FB1F71A-55B1-DC04-8DE9-A9B332E99192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4275;p49">
                <a:extLst>
                  <a:ext uri="{FF2B5EF4-FFF2-40B4-BE49-F238E27FC236}">
                    <a16:creationId xmlns:a16="http://schemas.microsoft.com/office/drawing/2014/main" id="{2474CD08-DA1F-48C3-3BAA-D57BFF622765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4276;p49">
                <a:extLst>
                  <a:ext uri="{FF2B5EF4-FFF2-40B4-BE49-F238E27FC236}">
                    <a16:creationId xmlns:a16="http://schemas.microsoft.com/office/drawing/2014/main" id="{0ADFD222-7CCD-A0A6-D7A2-1DDE39F043AB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4277;p49">
                <a:extLst>
                  <a:ext uri="{FF2B5EF4-FFF2-40B4-BE49-F238E27FC236}">
                    <a16:creationId xmlns:a16="http://schemas.microsoft.com/office/drawing/2014/main" id="{0BE140E7-4DBB-182A-A145-29C62B69D9A5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278;p49">
                <a:extLst>
                  <a:ext uri="{FF2B5EF4-FFF2-40B4-BE49-F238E27FC236}">
                    <a16:creationId xmlns:a16="http://schemas.microsoft.com/office/drawing/2014/main" id="{80D6A253-D469-6E3C-9114-33333F6CA4E4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4279;p49">
                <a:extLst>
                  <a:ext uri="{FF2B5EF4-FFF2-40B4-BE49-F238E27FC236}">
                    <a16:creationId xmlns:a16="http://schemas.microsoft.com/office/drawing/2014/main" id="{3588D94D-6E28-E00F-31C4-BA017FCD0A5A}"/>
                  </a:ext>
                </a:extLst>
              </p:cNvPr>
              <p:cNvSpPr/>
              <p:nvPr/>
            </p:nvSpPr>
            <p:spPr>
              <a:xfrm>
                <a:off x="4708050" y="11727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280;p49">
                <a:extLst>
                  <a:ext uri="{FF2B5EF4-FFF2-40B4-BE49-F238E27FC236}">
                    <a16:creationId xmlns:a16="http://schemas.microsoft.com/office/drawing/2014/main" id="{05792657-36E1-801E-BA3D-ECD18BA65F30}"/>
                  </a:ext>
                </a:extLst>
              </p:cNvPr>
              <p:cNvSpPr/>
              <p:nvPr/>
            </p:nvSpPr>
            <p:spPr>
              <a:xfrm>
                <a:off x="4704825" y="11641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4281;p49">
                <a:extLst>
                  <a:ext uri="{FF2B5EF4-FFF2-40B4-BE49-F238E27FC236}">
                    <a16:creationId xmlns:a16="http://schemas.microsoft.com/office/drawing/2014/main" id="{B51EF009-8004-14F8-325B-A7BBFBF00222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282;p49">
                <a:extLst>
                  <a:ext uri="{FF2B5EF4-FFF2-40B4-BE49-F238E27FC236}">
                    <a16:creationId xmlns:a16="http://schemas.microsoft.com/office/drawing/2014/main" id="{EF70D868-25F2-9CCF-9228-CF4B201BA6AF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283;p49">
                <a:extLst>
                  <a:ext uri="{FF2B5EF4-FFF2-40B4-BE49-F238E27FC236}">
                    <a16:creationId xmlns:a16="http://schemas.microsoft.com/office/drawing/2014/main" id="{28B91FE6-71B7-C4C5-13F1-385C1E3EEC18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284;p49">
                <a:extLst>
                  <a:ext uri="{FF2B5EF4-FFF2-40B4-BE49-F238E27FC236}">
                    <a16:creationId xmlns:a16="http://schemas.microsoft.com/office/drawing/2014/main" id="{CA26390A-A743-ACC1-E365-11D7DFAFCA3E}"/>
                  </a:ext>
                </a:extLst>
              </p:cNvPr>
              <p:cNvSpPr/>
              <p:nvPr/>
            </p:nvSpPr>
            <p:spPr>
              <a:xfrm>
                <a:off x="4858975" y="12872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285;p49">
                <a:extLst>
                  <a:ext uri="{FF2B5EF4-FFF2-40B4-BE49-F238E27FC236}">
                    <a16:creationId xmlns:a16="http://schemas.microsoft.com/office/drawing/2014/main" id="{C2A7A07C-2857-B384-FA82-22EC59B88028}"/>
                  </a:ext>
                </a:extLst>
              </p:cNvPr>
              <p:cNvSpPr/>
              <p:nvPr/>
            </p:nvSpPr>
            <p:spPr>
              <a:xfrm>
                <a:off x="4809725" y="12658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286;p49">
                <a:extLst>
                  <a:ext uri="{FF2B5EF4-FFF2-40B4-BE49-F238E27FC236}">
                    <a16:creationId xmlns:a16="http://schemas.microsoft.com/office/drawing/2014/main" id="{52AB852B-3122-7F81-EF5B-405333935E36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287;p49">
                <a:extLst>
                  <a:ext uri="{FF2B5EF4-FFF2-40B4-BE49-F238E27FC236}">
                    <a16:creationId xmlns:a16="http://schemas.microsoft.com/office/drawing/2014/main" id="{3A8DC501-9045-486F-76C9-19629B23B2E5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4288;p49">
                <a:extLst>
                  <a:ext uri="{FF2B5EF4-FFF2-40B4-BE49-F238E27FC236}">
                    <a16:creationId xmlns:a16="http://schemas.microsoft.com/office/drawing/2014/main" id="{629BF22A-3D26-3127-5581-F4ABC3F93C4B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4289;p49">
                <a:extLst>
                  <a:ext uri="{FF2B5EF4-FFF2-40B4-BE49-F238E27FC236}">
                    <a16:creationId xmlns:a16="http://schemas.microsoft.com/office/drawing/2014/main" id="{05F37A2D-507F-DB60-2BF0-18D553E94EFB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4290;p49">
                <a:extLst>
                  <a:ext uri="{FF2B5EF4-FFF2-40B4-BE49-F238E27FC236}">
                    <a16:creationId xmlns:a16="http://schemas.microsoft.com/office/drawing/2014/main" id="{F51862DD-7BF1-A147-4446-711E0D675A40}"/>
                  </a:ext>
                </a:extLst>
              </p:cNvPr>
              <p:cNvSpPr/>
              <p:nvPr/>
            </p:nvSpPr>
            <p:spPr>
              <a:xfrm>
                <a:off x="4747650" y="1564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291;p49">
                <a:extLst>
                  <a:ext uri="{FF2B5EF4-FFF2-40B4-BE49-F238E27FC236}">
                    <a16:creationId xmlns:a16="http://schemas.microsoft.com/office/drawing/2014/main" id="{0AC047A5-83FD-5FCB-B2F8-B384778EA003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292;p49">
                <a:extLst>
                  <a:ext uri="{FF2B5EF4-FFF2-40B4-BE49-F238E27FC236}">
                    <a16:creationId xmlns:a16="http://schemas.microsoft.com/office/drawing/2014/main" id="{59B40555-C926-CD1B-9418-BE6D3BDCC074}"/>
                  </a:ext>
                </a:extLst>
              </p:cNvPr>
              <p:cNvSpPr/>
              <p:nvPr/>
            </p:nvSpPr>
            <p:spPr>
              <a:xfrm>
                <a:off x="4714475" y="15644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293;p49">
                <a:extLst>
                  <a:ext uri="{FF2B5EF4-FFF2-40B4-BE49-F238E27FC236}">
                    <a16:creationId xmlns:a16="http://schemas.microsoft.com/office/drawing/2014/main" id="{E96B4778-AFAB-DCBF-731F-795E2D8CFE27}"/>
                  </a:ext>
                </a:extLst>
              </p:cNvPr>
              <p:cNvSpPr/>
              <p:nvPr/>
            </p:nvSpPr>
            <p:spPr>
              <a:xfrm>
                <a:off x="4729450" y="15687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294;p49">
                <a:extLst>
                  <a:ext uri="{FF2B5EF4-FFF2-40B4-BE49-F238E27FC236}">
                    <a16:creationId xmlns:a16="http://schemas.microsoft.com/office/drawing/2014/main" id="{9739B748-B24C-3FEF-1233-AD0A2D5C2370}"/>
                  </a:ext>
                </a:extLst>
              </p:cNvPr>
              <p:cNvSpPr/>
              <p:nvPr/>
            </p:nvSpPr>
            <p:spPr>
              <a:xfrm>
                <a:off x="4714475" y="1566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4295;p49">
                <a:extLst>
                  <a:ext uri="{FF2B5EF4-FFF2-40B4-BE49-F238E27FC236}">
                    <a16:creationId xmlns:a16="http://schemas.microsoft.com/office/drawing/2014/main" id="{1E0C0CF9-75F8-48DA-82C6-C131A7004F58}"/>
                  </a:ext>
                </a:extLst>
              </p:cNvPr>
              <p:cNvSpPr/>
              <p:nvPr/>
            </p:nvSpPr>
            <p:spPr>
              <a:xfrm>
                <a:off x="4730525" y="15644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4296;p49">
                <a:extLst>
                  <a:ext uri="{FF2B5EF4-FFF2-40B4-BE49-F238E27FC236}">
                    <a16:creationId xmlns:a16="http://schemas.microsoft.com/office/drawing/2014/main" id="{CFF2656E-AE9A-73FF-0FE8-F425CBD8FB1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4297;p49">
                <a:extLst>
                  <a:ext uri="{FF2B5EF4-FFF2-40B4-BE49-F238E27FC236}">
                    <a16:creationId xmlns:a16="http://schemas.microsoft.com/office/drawing/2014/main" id="{A369F0EC-E337-5882-C51F-449BC6696843}"/>
                  </a:ext>
                </a:extLst>
              </p:cNvPr>
              <p:cNvSpPr/>
              <p:nvPr/>
            </p:nvSpPr>
            <p:spPr>
              <a:xfrm>
                <a:off x="4443650" y="14777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4298;p49">
                <a:extLst>
                  <a:ext uri="{FF2B5EF4-FFF2-40B4-BE49-F238E27FC236}">
                    <a16:creationId xmlns:a16="http://schemas.microsoft.com/office/drawing/2014/main" id="{B7D321D5-88B1-53D0-B2EC-ECCE4C509237}"/>
                  </a:ext>
                </a:extLst>
              </p:cNvPr>
              <p:cNvSpPr/>
              <p:nvPr/>
            </p:nvSpPr>
            <p:spPr>
              <a:xfrm>
                <a:off x="4649175" y="12615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4299;p49">
                <a:extLst>
                  <a:ext uri="{FF2B5EF4-FFF2-40B4-BE49-F238E27FC236}">
                    <a16:creationId xmlns:a16="http://schemas.microsoft.com/office/drawing/2014/main" id="{9E6D1691-55D9-51EF-6376-9CF52E627845}"/>
                  </a:ext>
                </a:extLst>
              </p:cNvPr>
              <p:cNvSpPr/>
              <p:nvPr/>
            </p:nvSpPr>
            <p:spPr>
              <a:xfrm>
                <a:off x="4393350" y="12455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4300;p49">
                <a:extLst>
                  <a:ext uri="{FF2B5EF4-FFF2-40B4-BE49-F238E27FC236}">
                    <a16:creationId xmlns:a16="http://schemas.microsoft.com/office/drawing/2014/main" id="{ECACCE2B-0796-32B2-E954-4BB676069C02}"/>
                  </a:ext>
                </a:extLst>
              </p:cNvPr>
              <p:cNvSpPr/>
              <p:nvPr/>
            </p:nvSpPr>
            <p:spPr>
              <a:xfrm>
                <a:off x="4632050" y="11117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4301;p49">
                <a:extLst>
                  <a:ext uri="{FF2B5EF4-FFF2-40B4-BE49-F238E27FC236}">
                    <a16:creationId xmlns:a16="http://schemas.microsoft.com/office/drawing/2014/main" id="{67082851-9C4D-898B-60E7-5F66CD21EE7D}"/>
                  </a:ext>
                </a:extLst>
              </p:cNvPr>
              <p:cNvSpPr/>
              <p:nvPr/>
            </p:nvSpPr>
            <p:spPr>
              <a:xfrm>
                <a:off x="4413675" y="11309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4302;p49">
                <a:extLst>
                  <a:ext uri="{FF2B5EF4-FFF2-40B4-BE49-F238E27FC236}">
                    <a16:creationId xmlns:a16="http://schemas.microsoft.com/office/drawing/2014/main" id="{24882883-0E82-1EFA-6352-B71DCB37865E}"/>
                  </a:ext>
                </a:extLst>
              </p:cNvPr>
              <p:cNvSpPr/>
              <p:nvPr/>
            </p:nvSpPr>
            <p:spPr>
              <a:xfrm>
                <a:off x="4466125" y="13932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4303;p49">
                <a:extLst>
                  <a:ext uri="{FF2B5EF4-FFF2-40B4-BE49-F238E27FC236}">
                    <a16:creationId xmlns:a16="http://schemas.microsoft.com/office/drawing/2014/main" id="{2D048DF0-9857-1325-BE06-5AE56FA54089}"/>
                  </a:ext>
                </a:extLst>
              </p:cNvPr>
              <p:cNvSpPr/>
              <p:nvPr/>
            </p:nvSpPr>
            <p:spPr>
              <a:xfrm>
                <a:off x="4413675" y="12273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4304;p49">
                <a:extLst>
                  <a:ext uri="{FF2B5EF4-FFF2-40B4-BE49-F238E27FC236}">
                    <a16:creationId xmlns:a16="http://schemas.microsoft.com/office/drawing/2014/main" id="{2DA7530A-D127-16AE-78B3-B842B986F5BD}"/>
                  </a:ext>
                </a:extLst>
              </p:cNvPr>
              <p:cNvSpPr/>
              <p:nvPr/>
            </p:nvSpPr>
            <p:spPr>
              <a:xfrm>
                <a:off x="4580675" y="11309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69DFFC6-84A2-48D3-D608-4146CCD6F237}"/>
              </a:ext>
            </a:extLst>
          </p:cNvPr>
          <p:cNvGrpSpPr/>
          <p:nvPr/>
        </p:nvGrpSpPr>
        <p:grpSpPr>
          <a:xfrm>
            <a:off x="1709688" y="2064127"/>
            <a:ext cx="5357206" cy="1256290"/>
            <a:chOff x="311419" y="3386316"/>
            <a:chExt cx="4009979" cy="1139599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45E720A9-F1BE-A798-2FB5-7CE3F7218230}"/>
                </a:ext>
              </a:extLst>
            </p:cNvPr>
            <p:cNvGrpSpPr/>
            <p:nvPr/>
          </p:nvGrpSpPr>
          <p:grpSpPr>
            <a:xfrm>
              <a:off x="405311" y="3551949"/>
              <a:ext cx="3916087" cy="973966"/>
              <a:chOff x="-524047" y="190884"/>
              <a:chExt cx="11932920" cy="1724546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F885FFB3-9343-E7DB-357C-14063679A395}"/>
                  </a:ext>
                </a:extLst>
              </p:cNvPr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2FD20B98-52FF-BA73-DBB5-6633CB802B94}"/>
                  </a:ext>
                </a:extLst>
              </p:cNvPr>
              <p:cNvSpPr txBox="1"/>
              <p:nvPr/>
            </p:nvSpPr>
            <p:spPr>
              <a:xfrm>
                <a:off x="3169265" y="190884"/>
                <a:ext cx="5722031" cy="1507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500" b="1" kern="1200">
                    <a:ln w="0"/>
                    <a:solidFill>
                      <a:schemeClr val="accent5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ea typeface="+mn-ea"/>
                    <a:cs typeface="+mn-cs"/>
                  </a:rPr>
                  <a:t>15</a:t>
                </a:r>
                <a:endParaRPr kumimoji="0" lang="en-US" altLang="en-US" sz="5500" b="1" i="0" u="none" strike="noStrike" kern="1200" normalizeH="0" baseline="0" noProof="0" dirty="0">
                  <a:ln w="0"/>
                  <a:solidFill>
                    <a:schemeClr val="accent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3" name="Google Shape;3606;p43">
              <a:extLst>
                <a:ext uri="{FF2B5EF4-FFF2-40B4-BE49-F238E27FC236}">
                  <a16:creationId xmlns:a16="http://schemas.microsoft.com/office/drawing/2014/main" id="{622A6404-8D5E-D20F-D851-3C5F89FAE0C1}"/>
                </a:ext>
              </a:extLst>
            </p:cNvPr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>
                  <a:solidFill>
                    <a:srgbClr val="CA3659"/>
                  </a:solidFill>
                  <a:latin typeface="#9Slide07 Cadena" panose="02000503000000020004" pitchFamily="2" charset="0"/>
                </a:rPr>
                <a:t>A</a:t>
              </a:r>
              <a:endParaRPr sz="5500">
                <a:solidFill>
                  <a:srgbClr val="CA3659"/>
                </a:solidFill>
                <a:latin typeface="#9Slide07 Cadena" panose="02000503000000020004" pitchFamily="2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980710-187F-BD20-E923-9868087331FF}"/>
              </a:ext>
            </a:extLst>
          </p:cNvPr>
          <p:cNvGrpSpPr/>
          <p:nvPr/>
        </p:nvGrpSpPr>
        <p:grpSpPr>
          <a:xfrm>
            <a:off x="2702095" y="3738388"/>
            <a:ext cx="5374605" cy="1197950"/>
            <a:chOff x="264580" y="1643820"/>
            <a:chExt cx="4235200" cy="1087605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B87BB19-2064-4F03-EE08-B1151B96760C}"/>
                </a:ext>
              </a:extLst>
            </p:cNvPr>
            <p:cNvGrpSpPr/>
            <p:nvPr/>
          </p:nvGrpSpPr>
          <p:grpSpPr>
            <a:xfrm>
              <a:off x="655913" y="1706624"/>
              <a:ext cx="3843867" cy="1024801"/>
              <a:chOff x="129540" y="24240"/>
              <a:chExt cx="11932920" cy="1814557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1887E11C-1631-8EE4-F35A-EB45BD63E33E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28A85DC-2F41-D16E-9DC3-2790EF2DB245}"/>
                  </a:ext>
                </a:extLst>
              </p:cNvPr>
              <p:cNvSpPr txBox="1"/>
              <p:nvPr/>
            </p:nvSpPr>
            <p:spPr>
              <a:xfrm>
                <a:off x="183113" y="24240"/>
                <a:ext cx="11221897" cy="1509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500" b="1" kern="1200">
                    <a:ln w="0"/>
                    <a:solidFill>
                      <a:schemeClr val="accent5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ea typeface="+mn-ea"/>
                    <a:cs typeface="+mn-cs"/>
                  </a:rPr>
                  <a:t>17</a:t>
                </a:r>
                <a:endParaRPr kumimoji="0" lang="en-US" altLang="en-US" sz="5500" b="1" i="0" u="none" strike="noStrike" kern="1200" normalizeH="0" baseline="0" noProof="0" dirty="0">
                  <a:ln w="0"/>
                  <a:solidFill>
                    <a:schemeClr val="accent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8" name="Google Shape;3606;p43">
              <a:extLst>
                <a:ext uri="{FF2B5EF4-FFF2-40B4-BE49-F238E27FC236}">
                  <a16:creationId xmlns:a16="http://schemas.microsoft.com/office/drawing/2014/main" id="{44342317-34B6-BB5B-D871-6153A4594B25}"/>
                </a:ext>
              </a:extLst>
            </p:cNvPr>
            <p:cNvSpPr/>
            <p:nvPr/>
          </p:nvSpPr>
          <p:spPr>
            <a:xfrm>
              <a:off x="264580" y="1643820"/>
              <a:ext cx="918025" cy="1051871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>
                  <a:solidFill>
                    <a:srgbClr val="CA3659"/>
                  </a:solidFill>
                  <a:latin typeface="#9Slide07 Cadena" panose="02000503000000020004" pitchFamily="2" charset="0"/>
                </a:rPr>
                <a:t>B</a:t>
              </a:r>
              <a:endParaRPr sz="5500">
                <a:solidFill>
                  <a:srgbClr val="CA3659"/>
                </a:solidFill>
                <a:latin typeface="#9Slide07 Cadena" panose="02000503000000020004" pitchFamily="2" charset="0"/>
              </a:endParaRPr>
            </a:p>
          </p:txBody>
        </p: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3351CAF7-8DD4-5835-B63D-6CAF949AD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015" y="2465709"/>
            <a:ext cx="3464109" cy="277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7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2D3525-1B6F-DDE3-1FDD-ED8C9C057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670" y="586457"/>
            <a:ext cx="5806428" cy="48244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B042EF-1828-62DE-07D2-13A4AF73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793" y="293957"/>
            <a:ext cx="3770700" cy="292500"/>
          </a:xfr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550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SVN-Billo" panose="00000400000000000000" pitchFamily="2" charset="0"/>
              </a:rPr>
              <a:t>Toán 2</a:t>
            </a:r>
          </a:p>
        </p:txBody>
      </p:sp>
      <p:pic>
        <p:nvPicPr>
          <p:cNvPr id="318" name="Picture 317">
            <a:extLst>
              <a:ext uri="{FF2B5EF4-FFF2-40B4-BE49-F238E27FC236}">
                <a16:creationId xmlns:a16="http://schemas.microsoft.com/office/drawing/2014/main" id="{108E8FBF-6127-9494-C881-7EF4915B0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1" y="2040320"/>
            <a:ext cx="4525729" cy="3308688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76019D1D-A634-7FF5-F4A3-734AA8D638B0}"/>
              </a:ext>
            </a:extLst>
          </p:cNvPr>
          <p:cNvSpPr/>
          <p:nvPr/>
        </p:nvSpPr>
        <p:spPr>
          <a:xfrm flipH="1">
            <a:off x="4103133" y="2187573"/>
            <a:ext cx="1293320" cy="822484"/>
          </a:xfrm>
          <a:custGeom>
            <a:avLst/>
            <a:gdLst>
              <a:gd name="connsiteX0" fmla="*/ -26707 w 1293320"/>
              <a:gd name="connsiteY0" fmla="*/ 704597 h 822484"/>
              <a:gd name="connsiteX1" fmla="*/ 53243 w 1293320"/>
              <a:gd name="connsiteY1" fmla="*/ 574652 h 822484"/>
              <a:gd name="connsiteX2" fmla="*/ 502681 w 1293320"/>
              <a:gd name="connsiteY2" fmla="*/ 10323 h 822484"/>
              <a:gd name="connsiteX3" fmla="*/ 1175476 w 1293320"/>
              <a:gd name="connsiteY3" fmla="*/ 174551 h 822484"/>
              <a:gd name="connsiteX4" fmla="*/ 857492 w 1293320"/>
              <a:gd name="connsiteY4" fmla="*/ 800014 h 822484"/>
              <a:gd name="connsiteX5" fmla="*/ 192711 w 1293320"/>
              <a:gd name="connsiteY5" fmla="*/ 704123 h 822484"/>
              <a:gd name="connsiteX6" fmla="*/ -26707 w 1293320"/>
              <a:gd name="connsiteY6" fmla="*/ 704597 h 82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3320" h="822484" fill="none" extrusionOk="0">
                <a:moveTo>
                  <a:pt x="-26707" y="704597"/>
                </a:moveTo>
                <a:cubicBezTo>
                  <a:pt x="2091" y="649392"/>
                  <a:pt x="26343" y="624390"/>
                  <a:pt x="53243" y="574652"/>
                </a:cubicBezTo>
                <a:cubicBezTo>
                  <a:pt x="-90274" y="328988"/>
                  <a:pt x="103451" y="9773"/>
                  <a:pt x="502681" y="10323"/>
                </a:cubicBezTo>
                <a:cubicBezTo>
                  <a:pt x="758574" y="-47599"/>
                  <a:pt x="993995" y="40697"/>
                  <a:pt x="1175476" y="174551"/>
                </a:cubicBezTo>
                <a:cubicBezTo>
                  <a:pt x="1425342" y="408866"/>
                  <a:pt x="1288757" y="739444"/>
                  <a:pt x="857492" y="800014"/>
                </a:cubicBezTo>
                <a:cubicBezTo>
                  <a:pt x="629420" y="839097"/>
                  <a:pt x="378984" y="830049"/>
                  <a:pt x="192711" y="704123"/>
                </a:cubicBezTo>
                <a:cubicBezTo>
                  <a:pt x="108422" y="696087"/>
                  <a:pt x="62298" y="699892"/>
                  <a:pt x="-26707" y="704597"/>
                </a:cubicBezTo>
                <a:close/>
              </a:path>
              <a:path w="1293320" h="822484" stroke="0" extrusionOk="0">
                <a:moveTo>
                  <a:pt x="-26707" y="704597"/>
                </a:moveTo>
                <a:cubicBezTo>
                  <a:pt x="-10848" y="670387"/>
                  <a:pt x="29960" y="620379"/>
                  <a:pt x="53243" y="574652"/>
                </a:cubicBezTo>
                <a:cubicBezTo>
                  <a:pt x="-84762" y="320316"/>
                  <a:pt x="75394" y="51357"/>
                  <a:pt x="502681" y="10323"/>
                </a:cubicBezTo>
                <a:cubicBezTo>
                  <a:pt x="800300" y="-34404"/>
                  <a:pt x="1068809" y="15943"/>
                  <a:pt x="1175476" y="174551"/>
                </a:cubicBezTo>
                <a:cubicBezTo>
                  <a:pt x="1450531" y="401109"/>
                  <a:pt x="1288102" y="782954"/>
                  <a:pt x="857492" y="800014"/>
                </a:cubicBezTo>
                <a:cubicBezTo>
                  <a:pt x="626427" y="885949"/>
                  <a:pt x="379001" y="858171"/>
                  <a:pt x="192711" y="704123"/>
                </a:cubicBezTo>
                <a:cubicBezTo>
                  <a:pt x="96823" y="705144"/>
                  <a:pt x="29504" y="697402"/>
                  <a:pt x="-26707" y="704597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2065"/>
                      <a:gd name="adj2" fmla="val 35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  <a:latin typeface="#9Slide04 SFU Belle" panose="00000400000000000000" pitchFamily="2" charset="0"/>
                <a:ea typeface="Cambria" panose="02040503050406030204" pitchFamily="18" charset="0"/>
              </a:rPr>
              <a:t>Trang 53</a:t>
            </a:r>
          </a:p>
        </p:txBody>
      </p: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8D092BFD-CC0B-AB06-8552-4D0EB02AA7D0}"/>
              </a:ext>
            </a:extLst>
          </p:cNvPr>
          <p:cNvGrpSpPr/>
          <p:nvPr/>
        </p:nvGrpSpPr>
        <p:grpSpPr>
          <a:xfrm rot="171292">
            <a:off x="-527919" y="591086"/>
            <a:ext cx="8529225" cy="1882304"/>
            <a:chOff x="615679" y="209550"/>
            <a:chExt cx="7643713" cy="1882304"/>
          </a:xfrm>
        </p:grpSpPr>
        <p:sp>
          <p:nvSpPr>
            <p:cNvPr id="183" name="Google Shape;895;p40">
              <a:extLst>
                <a:ext uri="{FF2B5EF4-FFF2-40B4-BE49-F238E27FC236}">
                  <a16:creationId xmlns:a16="http://schemas.microsoft.com/office/drawing/2014/main" id="{4556D3A9-8548-0952-C402-5E9679BE47F5}"/>
                </a:ext>
              </a:extLst>
            </p:cNvPr>
            <p:cNvSpPr txBox="1">
              <a:spLocks/>
            </p:cNvSpPr>
            <p:nvPr/>
          </p:nvSpPr>
          <p:spPr>
            <a:xfrm>
              <a:off x="713296" y="209550"/>
              <a:ext cx="7386603" cy="1311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en-US" sz="9000">
                  <a:ln w="17462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Luyện tập</a:t>
              </a:r>
            </a:p>
          </p:txBody>
        </p:sp>
        <p:sp>
          <p:nvSpPr>
            <p:cNvPr id="182" name="Google Shape;895;p40">
              <a:extLst>
                <a:ext uri="{FF2B5EF4-FFF2-40B4-BE49-F238E27FC236}">
                  <a16:creationId xmlns:a16="http://schemas.microsoft.com/office/drawing/2014/main" id="{9F22D9E3-B58D-BD89-7A43-E7466F2CCEC5}"/>
                </a:ext>
              </a:extLst>
            </p:cNvPr>
            <p:cNvSpPr txBox="1">
              <a:spLocks/>
            </p:cNvSpPr>
            <p:nvPr/>
          </p:nvSpPr>
          <p:spPr>
            <a:xfrm>
              <a:off x="615679" y="1022895"/>
              <a:ext cx="7643713" cy="1068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9000">
                  <a:ln>
                    <a:solidFill>
                      <a:srgbClr val="002060"/>
                    </a:solidFill>
                  </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62000">
                        <a:srgbClr val="FF6ABE"/>
                      </a:gs>
                      <a:gs pos="100000">
                        <a:srgbClr val="00206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Luyện tập </a:t>
              </a:r>
            </a:p>
            <a:p>
              <a:r>
                <a:rPr lang="en-US" sz="9000">
                  <a:ln>
                    <a:solidFill>
                      <a:srgbClr val="002060"/>
                    </a:solidFill>
                  </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62000">
                        <a:srgbClr val="FF6ABE"/>
                      </a:gs>
                      <a:gs pos="100000">
                        <a:srgbClr val="00206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                    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027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43E6D9-2BDB-A314-ADC6-6D2A899F3E87}"/>
              </a:ext>
            </a:extLst>
          </p:cNvPr>
          <p:cNvSpPr txBox="1"/>
          <p:nvPr/>
        </p:nvSpPr>
        <p:spPr>
          <a:xfrm>
            <a:off x="176977" y="1260092"/>
            <a:ext cx="8790045" cy="37856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</a:rPr>
              <a:t>*</a:t>
            </a:r>
            <a:r>
              <a:rPr lang="en-US" sz="2400" b="1">
                <a:solidFill>
                  <a:srgbClr val="002060"/>
                </a:solidFill>
                <a:latin typeface="UTM Avo" panose="02040603050506020204" pitchFamily="18" charset="0"/>
              </a:rPr>
              <a:t>Kiến thức, kĩ năng:</a:t>
            </a:r>
            <a:endParaRPr lang="en-US" sz="240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2400">
                <a:latin typeface="UTM Avo" panose="02040603050506020204" pitchFamily="18" charset="0"/>
              </a:rPr>
              <a:t>- Thực hiện được phép cộng, phép trừ (qua 10) trong phạm vi 20. </a:t>
            </a:r>
          </a:p>
          <a:p>
            <a:r>
              <a:rPr lang="en-US" sz="2400">
                <a:latin typeface="UTM Avo" panose="02040603050506020204" pitchFamily="18" charset="0"/>
              </a:rPr>
              <a:t>- Thực hiện được việc tính trong trường hợp có hai dấu phép cộng, trừ. </a:t>
            </a:r>
          </a:p>
          <a:p>
            <a:r>
              <a:rPr lang="en-US" sz="2400">
                <a:latin typeface="UTM Avo" panose="02040603050506020204" pitchFamily="18" charset="0"/>
              </a:rPr>
              <a:t>- Giải được bài toán có lời văn liên quan đến phép cộng, phép trừ (qua 10) trong phạm vi 20. </a:t>
            </a:r>
          </a:p>
          <a:p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*Phát triển năng lực và phẩm chất:</a:t>
            </a:r>
            <a:endParaRPr lang="en-US" sz="240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400">
                <a:latin typeface="UTM Avo" panose="02040603050506020204" pitchFamily="18" charset="0"/>
              </a:rPr>
              <a:t>- Phát triển năng lực tính toán.</a:t>
            </a:r>
          </a:p>
          <a:p>
            <a:r>
              <a:rPr lang="en-US" sz="2400">
                <a:latin typeface="UTM Avo" panose="02040603050506020204" pitchFamily="18" charset="0"/>
              </a:rPr>
              <a:t>- Phát triển kĩ năng hợp tác qua trò chơi.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03193F2B-7EED-016E-3300-5338AA2F64FF}"/>
              </a:ext>
            </a:extLst>
          </p:cNvPr>
          <p:cNvSpPr txBox="1"/>
          <p:nvPr/>
        </p:nvSpPr>
        <p:spPr>
          <a:xfrm>
            <a:off x="1630895" y="1045884"/>
            <a:ext cx="5882209" cy="428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000" b="1" ker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Agile Script Calligra" panose="03070402050302030203" pitchFamily="66" charset="0"/>
                <a:cs typeface="#9Slide05 Bodega Script" pitchFamily="2" charset="0"/>
                <a:sym typeface="Arial"/>
              </a:rPr>
              <a:t>Mục tiêu cần đạt</a:t>
            </a:r>
            <a:endParaRPr lang="id-ID" sz="8000" b="1" ker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Agile Script Calligra" panose="03070402050302030203" pitchFamily="66" charset="0"/>
              <a:cs typeface="#9Slide05 Bodega Script" pitchFamily="2" charset="0"/>
              <a:sym typeface="Arial"/>
            </a:endParaRP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841" y="0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927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1">
            <a:extLst>
              <a:ext uri="{FF2B5EF4-FFF2-40B4-BE49-F238E27FC236}">
                <a16:creationId xmlns:a16="http://schemas.microsoft.com/office/drawing/2014/main" id="{A7B6594A-36B8-1B67-9605-383107A3C05C}"/>
              </a:ext>
            </a:extLst>
          </p:cNvPr>
          <p:cNvSpPr txBox="1">
            <a:spLocks/>
          </p:cNvSpPr>
          <p:nvPr/>
        </p:nvSpPr>
        <p:spPr>
          <a:xfrm>
            <a:off x="2467862" y="221438"/>
            <a:ext cx="5128149" cy="993650"/>
          </a:xfrm>
          <a:prstGeom prst="rect">
            <a:avLst/>
          </a:prstGeom>
          <a:noFill/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>
                <a:ln w="19050">
                  <a:solidFill>
                    <a:schemeClr val="bg1"/>
                  </a:solidFill>
                </a:ln>
                <a:solidFill>
                  <a:srgbClr val="CA3659"/>
                </a:solidFill>
                <a:latin typeface="SVN-Poky's" panose="020B0606040200020203" pitchFamily="34" charset="0"/>
              </a:rPr>
              <a:t>Bài 1: Tính nhẩm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485554" y="1442467"/>
            <a:ext cx="2546404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 8 + 6 =</a:t>
            </a:r>
          </a:p>
        </p:txBody>
      </p:sp>
      <p:pic>
        <p:nvPicPr>
          <p:cNvPr id="31" name="Picture 30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841" y="0"/>
            <a:ext cx="2237784" cy="86349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85554" y="724886"/>
            <a:ext cx="850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n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a)</a:t>
            </a:r>
          </a:p>
        </p:txBody>
      </p:sp>
      <p:sp>
        <p:nvSpPr>
          <p:cNvPr id="32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485554" y="2211233"/>
            <a:ext cx="2546404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 5 + 7 =</a:t>
            </a:r>
          </a:p>
        </p:txBody>
      </p:sp>
      <p:sp>
        <p:nvSpPr>
          <p:cNvPr id="35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3320999" y="1454319"/>
            <a:ext cx="2546404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 9 + 4 =</a:t>
            </a:r>
          </a:p>
        </p:txBody>
      </p:sp>
      <p:sp>
        <p:nvSpPr>
          <p:cNvPr id="36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3320999" y="2235116"/>
            <a:ext cx="2546404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 4 + 8 =</a:t>
            </a:r>
          </a:p>
        </p:txBody>
      </p:sp>
      <p:sp>
        <p:nvSpPr>
          <p:cNvPr id="37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160449" y="1451763"/>
            <a:ext cx="2546404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 7 + 8 =</a:t>
            </a:r>
          </a:p>
        </p:txBody>
      </p:sp>
      <p:sp>
        <p:nvSpPr>
          <p:cNvPr id="38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160449" y="2234935"/>
            <a:ext cx="2546404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 8 + 7 =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65891" y="2898476"/>
            <a:ext cx="850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n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b)</a:t>
            </a:r>
          </a:p>
        </p:txBody>
      </p:sp>
      <p:sp>
        <p:nvSpPr>
          <p:cNvPr id="41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474175" y="3544807"/>
            <a:ext cx="2546404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11 - 8 =</a:t>
            </a:r>
          </a:p>
        </p:txBody>
      </p:sp>
      <p:sp>
        <p:nvSpPr>
          <p:cNvPr id="42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474175" y="4313573"/>
            <a:ext cx="2546404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14 - 6 =</a:t>
            </a:r>
          </a:p>
        </p:txBody>
      </p:sp>
      <p:sp>
        <p:nvSpPr>
          <p:cNvPr id="43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3309620" y="3556659"/>
            <a:ext cx="2546404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13 - 7 =</a:t>
            </a:r>
          </a:p>
        </p:txBody>
      </p:sp>
      <p:sp>
        <p:nvSpPr>
          <p:cNvPr id="4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3309620" y="4337456"/>
            <a:ext cx="2546404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12 - 5 =</a:t>
            </a:r>
          </a:p>
        </p:txBody>
      </p:sp>
      <p:sp>
        <p:nvSpPr>
          <p:cNvPr id="45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149070" y="3554103"/>
            <a:ext cx="2546404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17 - 9 =</a:t>
            </a:r>
          </a:p>
        </p:txBody>
      </p:sp>
      <p:sp>
        <p:nvSpPr>
          <p:cNvPr id="46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149070" y="4337275"/>
            <a:ext cx="2546404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16 - 8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35910" y="1502948"/>
            <a:ext cx="85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97831" y="2254055"/>
            <a:ext cx="85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60789" y="1489436"/>
            <a:ext cx="85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26575" y="2266087"/>
            <a:ext cx="85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952111" y="1509911"/>
            <a:ext cx="85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950805" y="2284331"/>
            <a:ext cx="85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321723" y="3595992"/>
            <a:ext cx="85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342434" y="4337275"/>
            <a:ext cx="85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181500" y="3595991"/>
            <a:ext cx="85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190464" y="4388460"/>
            <a:ext cx="85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031676" y="3605288"/>
            <a:ext cx="85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031676" y="4379708"/>
            <a:ext cx="85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4030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4" grpId="0"/>
      <p:bldP spid="32" grpId="0" animBg="1"/>
      <p:bldP spid="35" grpId="0" animBg="1"/>
      <p:bldP spid="36" grpId="0" animBg="1"/>
      <p:bldP spid="37" grpId="0" animBg="1"/>
      <p:bldP spid="38" grpId="0" animBg="1"/>
      <p:bldP spid="39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5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9"/>
          <p:cNvSpPr/>
          <p:nvPr/>
        </p:nvSpPr>
        <p:spPr>
          <a:xfrm rot="-2658911" flipH="1">
            <a:off x="1168795" y="1392138"/>
            <a:ext cx="2556535" cy="2511622"/>
          </a:xfrm>
          <a:custGeom>
            <a:avLst/>
            <a:gdLst/>
            <a:ahLst/>
            <a:cxnLst/>
            <a:rect l="l" t="t" r="r" b="b"/>
            <a:pathLst>
              <a:path w="49385" h="43570" extrusionOk="0">
                <a:moveTo>
                  <a:pt x="39467" y="1"/>
                </a:moveTo>
                <a:cubicBezTo>
                  <a:pt x="37216" y="1"/>
                  <a:pt x="35049" y="462"/>
                  <a:pt x="32886" y="989"/>
                </a:cubicBezTo>
                <a:cubicBezTo>
                  <a:pt x="30056" y="1680"/>
                  <a:pt x="27233" y="2367"/>
                  <a:pt x="24304" y="2517"/>
                </a:cubicBezTo>
                <a:cubicBezTo>
                  <a:pt x="22006" y="2636"/>
                  <a:pt x="19704" y="2696"/>
                  <a:pt x="17420" y="3038"/>
                </a:cubicBezTo>
                <a:cubicBezTo>
                  <a:pt x="10296" y="4107"/>
                  <a:pt x="5152" y="8009"/>
                  <a:pt x="1509" y="14060"/>
                </a:cubicBezTo>
                <a:cubicBezTo>
                  <a:pt x="526" y="15694"/>
                  <a:pt x="1" y="17481"/>
                  <a:pt x="300" y="19434"/>
                </a:cubicBezTo>
                <a:cubicBezTo>
                  <a:pt x="582" y="21273"/>
                  <a:pt x="559" y="23123"/>
                  <a:pt x="413" y="24966"/>
                </a:cubicBezTo>
                <a:cubicBezTo>
                  <a:pt x="270" y="26727"/>
                  <a:pt x="366" y="28453"/>
                  <a:pt x="725" y="30174"/>
                </a:cubicBezTo>
                <a:cubicBezTo>
                  <a:pt x="1246" y="32681"/>
                  <a:pt x="2558" y="34809"/>
                  <a:pt x="3873" y="36952"/>
                </a:cubicBezTo>
                <a:cubicBezTo>
                  <a:pt x="4976" y="38752"/>
                  <a:pt x="6421" y="40140"/>
                  <a:pt x="8303" y="41096"/>
                </a:cubicBezTo>
                <a:cubicBezTo>
                  <a:pt x="11574" y="42760"/>
                  <a:pt x="15028" y="43569"/>
                  <a:pt x="18163" y="43569"/>
                </a:cubicBezTo>
                <a:cubicBezTo>
                  <a:pt x="18346" y="43569"/>
                  <a:pt x="18528" y="43566"/>
                  <a:pt x="18708" y="43561"/>
                </a:cubicBezTo>
                <a:cubicBezTo>
                  <a:pt x="18874" y="43564"/>
                  <a:pt x="19039" y="43565"/>
                  <a:pt x="19203" y="43565"/>
                </a:cubicBezTo>
                <a:cubicBezTo>
                  <a:pt x="23825" y="43565"/>
                  <a:pt x="27699" y="42455"/>
                  <a:pt x="31560" y="41253"/>
                </a:cubicBezTo>
                <a:cubicBezTo>
                  <a:pt x="35217" y="40107"/>
                  <a:pt x="38243" y="38037"/>
                  <a:pt x="40703" y="35112"/>
                </a:cubicBezTo>
                <a:cubicBezTo>
                  <a:pt x="44147" y="31011"/>
                  <a:pt x="46581" y="26425"/>
                  <a:pt x="47747" y="21151"/>
                </a:cubicBezTo>
                <a:cubicBezTo>
                  <a:pt x="48670" y="16983"/>
                  <a:pt x="49384" y="12825"/>
                  <a:pt x="48986" y="8534"/>
                </a:cubicBezTo>
                <a:cubicBezTo>
                  <a:pt x="48554" y="3931"/>
                  <a:pt x="44333" y="62"/>
                  <a:pt x="39700" y="3"/>
                </a:cubicBezTo>
                <a:cubicBezTo>
                  <a:pt x="39622" y="2"/>
                  <a:pt x="39545" y="1"/>
                  <a:pt x="39467" y="1"/>
                </a:cubicBez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DB683-8B04-2AD3-0EC4-9A1B80FF9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969" y="273268"/>
            <a:ext cx="6423281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29ECBC-AD06-1A23-C2E1-5C02C1BD7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482" y="178436"/>
            <a:ext cx="5005250" cy="209720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B20A58E-6281-E139-D6C9-852515ABFB4B}"/>
              </a:ext>
            </a:extLst>
          </p:cNvPr>
          <p:cNvSpPr/>
          <p:nvPr/>
        </p:nvSpPr>
        <p:spPr>
          <a:xfrm>
            <a:off x="768096" y="1983491"/>
            <a:ext cx="4240519" cy="2981573"/>
          </a:xfrm>
          <a:prstGeom prst="wedgeRoundRectCallout">
            <a:avLst>
              <a:gd name="adj1" fmla="val 64068"/>
              <a:gd name="adj2" fmla="val 127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5" name="Google Shape;755;p39"/>
          <p:cNvSpPr txBox="1">
            <a:spLocks noGrp="1"/>
          </p:cNvSpPr>
          <p:nvPr>
            <p:ph type="ctrTitle"/>
          </p:nvPr>
        </p:nvSpPr>
        <p:spPr>
          <a:xfrm>
            <a:off x="937622" y="2156165"/>
            <a:ext cx="4070993" cy="1829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Cùng hoàn chỉnh bài tập này để nhận món mà bạn thích nhé!</a:t>
            </a:r>
            <a:endParaRPr sz="3600">
              <a:ln w="3175">
                <a:solidFill>
                  <a:schemeClr val="bg1"/>
                </a:solidFill>
              </a:ln>
              <a:solidFill>
                <a:srgbClr val="002060"/>
              </a:solidFill>
              <a:latin typeface="UTM Avo" panose="02040603050506020204" pitchFamily="18" charset="0"/>
              <a:ea typeface="#9Slide04 Vollkorn Black" panose="00000A00000000000000" pitchFamily="2" charset="0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E4B9570-147C-910C-DB63-C11298402E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13" b="92560" l="4375" r="45899">
                        <a14:foregroundMark x1="16332" y1="79863" x2="37550" y2="75981"/>
                        <a14:foregroundMark x1="37550" y1="75981" x2="37550" y2="75981"/>
                        <a14:foregroundMark x1="16114" y1="82936" x2="39628" y2="79094"/>
                        <a14:foregroundMark x1="16114" y1="78811" x2="17062" y2="83987"/>
                        <a14:foregroundMark x1="6343" y1="73918" x2="6343" y2="73918"/>
                        <a14:foregroundMark x1="6817" y1="73393" x2="6307" y2="84149"/>
                        <a14:foregroundMark x1="6307" y1="84149" x2="7729" y2="84998"/>
                        <a14:foregroundMark x1="12869" y1="76506" x2="17973" y2="82936"/>
                        <a14:foregroundMark x1="38935" y1="86575" x2="41743" y2="88354"/>
                        <a14:foregroundMark x1="38243" y1="71573" x2="38243" y2="71573"/>
                        <a14:foregroundMark x1="8895" y1="90942" x2="8895" y2="90942"/>
                        <a14:foregroundMark x1="4375" y1="81237" x2="4375" y2="812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" t="66921" r="49126" b="4556"/>
          <a:stretch/>
        </p:blipFill>
        <p:spPr>
          <a:xfrm>
            <a:off x="6055027" y="4229136"/>
            <a:ext cx="1751411" cy="914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96253" y="1065703"/>
            <a:ext cx="8939463" cy="3906398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itle 61">
            <a:extLst>
              <a:ext uri="{FF2B5EF4-FFF2-40B4-BE49-F238E27FC236}">
                <a16:creationId xmlns:a16="http://schemas.microsoft.com/office/drawing/2014/main" id="{C0051ED7-4A46-AC72-D8D3-AF97CE539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809" y="60177"/>
            <a:ext cx="7686026" cy="993650"/>
          </a:xfrm>
          <a:noFill/>
        </p:spPr>
        <p:txBody>
          <a:bodyPr/>
          <a:lstStyle/>
          <a:p>
            <a:r>
              <a:rPr lang="en-US" sz="3600">
                <a:ln w="28575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Tìm chuồng cho mỗi con chim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D57B02-3701-053E-4CF0-1D7A21BBA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228" y="-77845"/>
            <a:ext cx="1550202" cy="1397445"/>
          </a:xfrm>
          <a:prstGeom prst="rect">
            <a:avLst/>
          </a:prstGeom>
        </p:spPr>
      </p:pic>
      <p:sp>
        <p:nvSpPr>
          <p:cNvPr id="10" name="Google Shape;5836;p52">
            <a:extLst>
              <a:ext uri="{FF2B5EF4-FFF2-40B4-BE49-F238E27FC236}">
                <a16:creationId xmlns:a16="http://schemas.microsoft.com/office/drawing/2014/main" id="{542DBE3F-D9BE-2006-44F3-F87C26D46386}"/>
              </a:ext>
            </a:extLst>
          </p:cNvPr>
          <p:cNvSpPr/>
          <p:nvPr/>
        </p:nvSpPr>
        <p:spPr>
          <a:xfrm>
            <a:off x="1189033" y="72053"/>
            <a:ext cx="7640388" cy="920287"/>
          </a:xfrm>
          <a:custGeom>
            <a:avLst/>
            <a:gdLst/>
            <a:ahLst/>
            <a:cxnLst/>
            <a:rect l="l" t="t" r="r" b="b"/>
            <a:pathLst>
              <a:path w="42268" h="8686" extrusionOk="0">
                <a:moveTo>
                  <a:pt x="20982" y="518"/>
                </a:moveTo>
                <a:lnTo>
                  <a:pt x="26076" y="608"/>
                </a:lnTo>
                <a:lnTo>
                  <a:pt x="31169" y="715"/>
                </a:lnTo>
                <a:lnTo>
                  <a:pt x="36245" y="858"/>
                </a:lnTo>
                <a:lnTo>
                  <a:pt x="41339" y="1037"/>
                </a:lnTo>
                <a:lnTo>
                  <a:pt x="40999" y="1537"/>
                </a:lnTo>
                <a:lnTo>
                  <a:pt x="40660" y="2002"/>
                </a:lnTo>
                <a:lnTo>
                  <a:pt x="40284" y="2449"/>
                </a:lnTo>
                <a:lnTo>
                  <a:pt x="39891" y="2895"/>
                </a:lnTo>
                <a:lnTo>
                  <a:pt x="39480" y="3306"/>
                </a:lnTo>
                <a:lnTo>
                  <a:pt x="39051" y="3700"/>
                </a:lnTo>
                <a:lnTo>
                  <a:pt x="38604" y="4093"/>
                </a:lnTo>
                <a:lnTo>
                  <a:pt x="38140" y="4486"/>
                </a:lnTo>
                <a:lnTo>
                  <a:pt x="38104" y="4540"/>
                </a:lnTo>
                <a:lnTo>
                  <a:pt x="38086" y="4593"/>
                </a:lnTo>
                <a:lnTo>
                  <a:pt x="38050" y="4665"/>
                </a:lnTo>
                <a:lnTo>
                  <a:pt x="38032" y="4736"/>
                </a:lnTo>
                <a:lnTo>
                  <a:pt x="38050" y="4808"/>
                </a:lnTo>
                <a:lnTo>
                  <a:pt x="38104" y="4879"/>
                </a:lnTo>
                <a:lnTo>
                  <a:pt x="38980" y="5737"/>
                </a:lnTo>
                <a:lnTo>
                  <a:pt x="39873" y="6595"/>
                </a:lnTo>
                <a:lnTo>
                  <a:pt x="40785" y="7417"/>
                </a:lnTo>
                <a:lnTo>
                  <a:pt x="41249" y="7828"/>
                </a:lnTo>
                <a:lnTo>
                  <a:pt x="41732" y="8221"/>
                </a:lnTo>
                <a:lnTo>
                  <a:pt x="36567" y="8257"/>
                </a:lnTo>
                <a:lnTo>
                  <a:pt x="26255" y="8257"/>
                </a:lnTo>
                <a:lnTo>
                  <a:pt x="21090" y="8239"/>
                </a:lnTo>
                <a:lnTo>
                  <a:pt x="18534" y="8203"/>
                </a:lnTo>
                <a:lnTo>
                  <a:pt x="15978" y="8150"/>
                </a:lnTo>
                <a:lnTo>
                  <a:pt x="10831" y="8043"/>
                </a:lnTo>
                <a:lnTo>
                  <a:pt x="8275" y="7989"/>
                </a:lnTo>
                <a:lnTo>
                  <a:pt x="5702" y="7971"/>
                </a:lnTo>
                <a:lnTo>
                  <a:pt x="3146" y="7971"/>
                </a:lnTo>
                <a:lnTo>
                  <a:pt x="1859" y="8007"/>
                </a:lnTo>
                <a:lnTo>
                  <a:pt x="590" y="8043"/>
                </a:lnTo>
                <a:lnTo>
                  <a:pt x="1002" y="7649"/>
                </a:lnTo>
                <a:lnTo>
                  <a:pt x="1413" y="7256"/>
                </a:lnTo>
                <a:lnTo>
                  <a:pt x="1788" y="6845"/>
                </a:lnTo>
                <a:lnTo>
                  <a:pt x="2163" y="6398"/>
                </a:lnTo>
                <a:lnTo>
                  <a:pt x="2503" y="5952"/>
                </a:lnTo>
                <a:lnTo>
                  <a:pt x="2842" y="5505"/>
                </a:lnTo>
                <a:lnTo>
                  <a:pt x="3182" y="5040"/>
                </a:lnTo>
                <a:lnTo>
                  <a:pt x="3486" y="4575"/>
                </a:lnTo>
                <a:lnTo>
                  <a:pt x="3504" y="4522"/>
                </a:lnTo>
                <a:lnTo>
                  <a:pt x="3521" y="4468"/>
                </a:lnTo>
                <a:lnTo>
                  <a:pt x="3557" y="4450"/>
                </a:lnTo>
                <a:lnTo>
                  <a:pt x="3575" y="4415"/>
                </a:lnTo>
                <a:lnTo>
                  <a:pt x="3575" y="4361"/>
                </a:lnTo>
                <a:lnTo>
                  <a:pt x="3575" y="4325"/>
                </a:lnTo>
                <a:lnTo>
                  <a:pt x="3271" y="3825"/>
                </a:lnTo>
                <a:lnTo>
                  <a:pt x="2950" y="3324"/>
                </a:lnTo>
                <a:lnTo>
                  <a:pt x="2610" y="2842"/>
                </a:lnTo>
                <a:lnTo>
                  <a:pt x="2253" y="2377"/>
                </a:lnTo>
                <a:lnTo>
                  <a:pt x="1877" y="1912"/>
                </a:lnTo>
                <a:lnTo>
                  <a:pt x="1502" y="1448"/>
                </a:lnTo>
                <a:lnTo>
                  <a:pt x="751" y="554"/>
                </a:lnTo>
                <a:lnTo>
                  <a:pt x="2002" y="590"/>
                </a:lnTo>
                <a:lnTo>
                  <a:pt x="3271" y="608"/>
                </a:lnTo>
                <a:lnTo>
                  <a:pt x="5791" y="626"/>
                </a:lnTo>
                <a:lnTo>
                  <a:pt x="8329" y="608"/>
                </a:lnTo>
                <a:lnTo>
                  <a:pt x="10867" y="590"/>
                </a:lnTo>
                <a:lnTo>
                  <a:pt x="15925" y="518"/>
                </a:lnTo>
                <a:close/>
                <a:moveTo>
                  <a:pt x="8186" y="0"/>
                </a:moveTo>
                <a:lnTo>
                  <a:pt x="6899" y="18"/>
                </a:lnTo>
                <a:lnTo>
                  <a:pt x="5630" y="54"/>
                </a:lnTo>
                <a:lnTo>
                  <a:pt x="4344" y="89"/>
                </a:lnTo>
                <a:lnTo>
                  <a:pt x="3075" y="143"/>
                </a:lnTo>
                <a:lnTo>
                  <a:pt x="1806" y="197"/>
                </a:lnTo>
                <a:lnTo>
                  <a:pt x="537" y="286"/>
                </a:lnTo>
                <a:lnTo>
                  <a:pt x="483" y="286"/>
                </a:lnTo>
                <a:lnTo>
                  <a:pt x="465" y="304"/>
                </a:lnTo>
                <a:lnTo>
                  <a:pt x="412" y="375"/>
                </a:lnTo>
                <a:lnTo>
                  <a:pt x="358" y="393"/>
                </a:lnTo>
                <a:lnTo>
                  <a:pt x="322" y="429"/>
                </a:lnTo>
                <a:lnTo>
                  <a:pt x="269" y="465"/>
                </a:lnTo>
                <a:lnTo>
                  <a:pt x="233" y="501"/>
                </a:lnTo>
                <a:lnTo>
                  <a:pt x="215" y="554"/>
                </a:lnTo>
                <a:lnTo>
                  <a:pt x="215" y="608"/>
                </a:lnTo>
                <a:lnTo>
                  <a:pt x="233" y="679"/>
                </a:lnTo>
                <a:lnTo>
                  <a:pt x="251" y="733"/>
                </a:lnTo>
                <a:lnTo>
                  <a:pt x="948" y="1644"/>
                </a:lnTo>
                <a:lnTo>
                  <a:pt x="1663" y="2574"/>
                </a:lnTo>
                <a:lnTo>
                  <a:pt x="2038" y="3020"/>
                </a:lnTo>
                <a:lnTo>
                  <a:pt x="2413" y="3467"/>
                </a:lnTo>
                <a:lnTo>
                  <a:pt x="2807" y="3896"/>
                </a:lnTo>
                <a:lnTo>
                  <a:pt x="3218" y="4289"/>
                </a:lnTo>
                <a:lnTo>
                  <a:pt x="3182" y="4325"/>
                </a:lnTo>
                <a:lnTo>
                  <a:pt x="3128" y="4361"/>
                </a:lnTo>
                <a:lnTo>
                  <a:pt x="2789" y="4879"/>
                </a:lnTo>
                <a:lnTo>
                  <a:pt x="2413" y="5362"/>
                </a:lnTo>
                <a:lnTo>
                  <a:pt x="2038" y="5844"/>
                </a:lnTo>
                <a:lnTo>
                  <a:pt x="1645" y="6309"/>
                </a:lnTo>
                <a:lnTo>
                  <a:pt x="841" y="7238"/>
                </a:lnTo>
                <a:lnTo>
                  <a:pt x="19" y="8168"/>
                </a:lnTo>
                <a:lnTo>
                  <a:pt x="1" y="8203"/>
                </a:lnTo>
                <a:lnTo>
                  <a:pt x="1" y="8257"/>
                </a:lnTo>
                <a:lnTo>
                  <a:pt x="1" y="8293"/>
                </a:lnTo>
                <a:lnTo>
                  <a:pt x="19" y="8329"/>
                </a:lnTo>
                <a:lnTo>
                  <a:pt x="54" y="8364"/>
                </a:lnTo>
                <a:lnTo>
                  <a:pt x="90" y="8382"/>
                </a:lnTo>
                <a:lnTo>
                  <a:pt x="144" y="8382"/>
                </a:lnTo>
                <a:lnTo>
                  <a:pt x="179" y="8364"/>
                </a:lnTo>
                <a:lnTo>
                  <a:pt x="251" y="8311"/>
                </a:lnTo>
                <a:lnTo>
                  <a:pt x="305" y="8329"/>
                </a:lnTo>
                <a:lnTo>
                  <a:pt x="1591" y="8418"/>
                </a:lnTo>
                <a:lnTo>
                  <a:pt x="2896" y="8489"/>
                </a:lnTo>
                <a:lnTo>
                  <a:pt x="4183" y="8543"/>
                </a:lnTo>
                <a:lnTo>
                  <a:pt x="5487" y="8597"/>
                </a:lnTo>
                <a:lnTo>
                  <a:pt x="8097" y="8650"/>
                </a:lnTo>
                <a:lnTo>
                  <a:pt x="10688" y="8668"/>
                </a:lnTo>
                <a:lnTo>
                  <a:pt x="13297" y="8686"/>
                </a:lnTo>
                <a:lnTo>
                  <a:pt x="15907" y="8668"/>
                </a:lnTo>
                <a:lnTo>
                  <a:pt x="21090" y="8668"/>
                </a:lnTo>
                <a:lnTo>
                  <a:pt x="26290" y="8686"/>
                </a:lnTo>
                <a:lnTo>
                  <a:pt x="31491" y="8668"/>
                </a:lnTo>
                <a:lnTo>
                  <a:pt x="41875" y="8614"/>
                </a:lnTo>
                <a:lnTo>
                  <a:pt x="41946" y="8614"/>
                </a:lnTo>
                <a:lnTo>
                  <a:pt x="42000" y="8579"/>
                </a:lnTo>
                <a:lnTo>
                  <a:pt x="42036" y="8525"/>
                </a:lnTo>
                <a:lnTo>
                  <a:pt x="42071" y="8471"/>
                </a:lnTo>
                <a:lnTo>
                  <a:pt x="42107" y="8489"/>
                </a:lnTo>
                <a:lnTo>
                  <a:pt x="42161" y="8471"/>
                </a:lnTo>
                <a:lnTo>
                  <a:pt x="42197" y="8436"/>
                </a:lnTo>
                <a:lnTo>
                  <a:pt x="42232" y="8400"/>
                </a:lnTo>
                <a:lnTo>
                  <a:pt x="42250" y="8346"/>
                </a:lnTo>
                <a:lnTo>
                  <a:pt x="42268" y="8311"/>
                </a:lnTo>
                <a:lnTo>
                  <a:pt x="42250" y="8257"/>
                </a:lnTo>
                <a:lnTo>
                  <a:pt x="42232" y="8203"/>
                </a:lnTo>
                <a:lnTo>
                  <a:pt x="41803" y="7739"/>
                </a:lnTo>
                <a:lnTo>
                  <a:pt x="41357" y="7274"/>
                </a:lnTo>
                <a:lnTo>
                  <a:pt x="40910" y="6809"/>
                </a:lnTo>
                <a:lnTo>
                  <a:pt x="40445" y="6363"/>
                </a:lnTo>
                <a:lnTo>
                  <a:pt x="39498" y="5505"/>
                </a:lnTo>
                <a:lnTo>
                  <a:pt x="38551" y="4647"/>
                </a:lnTo>
                <a:lnTo>
                  <a:pt x="38801" y="4486"/>
                </a:lnTo>
                <a:lnTo>
                  <a:pt x="39051" y="4307"/>
                </a:lnTo>
                <a:lnTo>
                  <a:pt x="39516" y="3932"/>
                </a:lnTo>
                <a:lnTo>
                  <a:pt x="39963" y="3539"/>
                </a:lnTo>
                <a:lnTo>
                  <a:pt x="40391" y="3110"/>
                </a:lnTo>
                <a:lnTo>
                  <a:pt x="40785" y="2645"/>
                </a:lnTo>
                <a:lnTo>
                  <a:pt x="41160" y="2181"/>
                </a:lnTo>
                <a:lnTo>
                  <a:pt x="41517" y="1680"/>
                </a:lnTo>
                <a:lnTo>
                  <a:pt x="41821" y="1180"/>
                </a:lnTo>
                <a:lnTo>
                  <a:pt x="41857" y="1108"/>
                </a:lnTo>
                <a:lnTo>
                  <a:pt x="41857" y="1037"/>
                </a:lnTo>
                <a:lnTo>
                  <a:pt x="41857" y="983"/>
                </a:lnTo>
                <a:lnTo>
                  <a:pt x="41821" y="929"/>
                </a:lnTo>
                <a:lnTo>
                  <a:pt x="41785" y="894"/>
                </a:lnTo>
                <a:lnTo>
                  <a:pt x="41750" y="858"/>
                </a:lnTo>
                <a:lnTo>
                  <a:pt x="41696" y="840"/>
                </a:lnTo>
                <a:lnTo>
                  <a:pt x="41625" y="822"/>
                </a:lnTo>
                <a:lnTo>
                  <a:pt x="41607" y="733"/>
                </a:lnTo>
                <a:lnTo>
                  <a:pt x="41571" y="679"/>
                </a:lnTo>
                <a:lnTo>
                  <a:pt x="41517" y="626"/>
                </a:lnTo>
                <a:lnTo>
                  <a:pt x="41428" y="608"/>
                </a:lnTo>
                <a:lnTo>
                  <a:pt x="36317" y="411"/>
                </a:lnTo>
                <a:lnTo>
                  <a:pt x="31205" y="268"/>
                </a:lnTo>
                <a:lnTo>
                  <a:pt x="28650" y="215"/>
                </a:lnTo>
                <a:lnTo>
                  <a:pt x="26094" y="179"/>
                </a:lnTo>
                <a:lnTo>
                  <a:pt x="23538" y="143"/>
                </a:lnTo>
                <a:lnTo>
                  <a:pt x="20982" y="125"/>
                </a:lnTo>
                <a:lnTo>
                  <a:pt x="18427" y="89"/>
                </a:lnTo>
                <a:lnTo>
                  <a:pt x="15871" y="54"/>
                </a:lnTo>
                <a:lnTo>
                  <a:pt x="13315" y="18"/>
                </a:lnTo>
                <a:lnTo>
                  <a:pt x="1074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953348-6528-4407-22B4-DEE1710FB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424" y="-118171"/>
            <a:ext cx="1624380" cy="13007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CB42CF-F7CA-4DF4-BF53-1E562BB54F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8" b="96809" l="1173" r="29619">
                        <a14:foregroundMark x1="12610" y1="23404" x2="14076" y2="60638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-1" r="68768" b="1258"/>
          <a:stretch/>
        </p:blipFill>
        <p:spPr>
          <a:xfrm>
            <a:off x="2408735" y="2519110"/>
            <a:ext cx="1056504" cy="9207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C776AC-4C00-4112-B8E5-31926BB27B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745" l="35777" r="65396">
                        <a14:foregroundMark x1="48094" y1="20213" x2="48094" y2="64894"/>
                        <a14:foregroundMark x1="42229" y1="40426" x2="51613" y2="52128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6815" t="3" r="31953" b="6700"/>
          <a:stretch/>
        </p:blipFill>
        <p:spPr>
          <a:xfrm>
            <a:off x="3911718" y="2466547"/>
            <a:ext cx="1056505" cy="8699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16AA2F-DD2F-48BF-BDBA-A2968A1A87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809" l="71261" r="98827">
                        <a14:foregroundMark x1="84751" y1="28723" x2="84751" y2="5957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0762" t="2" r="-1994" b="1255"/>
          <a:stretch/>
        </p:blipFill>
        <p:spPr>
          <a:xfrm>
            <a:off x="5482159" y="2519110"/>
            <a:ext cx="1056504" cy="92077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D46F7DF-889D-40E2-A4E4-0C0C53550FA4}"/>
              </a:ext>
            </a:extLst>
          </p:cNvPr>
          <p:cNvGrpSpPr/>
          <p:nvPr/>
        </p:nvGrpSpPr>
        <p:grpSpPr>
          <a:xfrm>
            <a:off x="265197" y="3439301"/>
            <a:ext cx="2205370" cy="1410403"/>
            <a:chOff x="3496612" y="1472094"/>
            <a:chExt cx="2205370" cy="1410403"/>
          </a:xfrm>
        </p:grpSpPr>
        <p:pic>
          <p:nvPicPr>
            <p:cNvPr id="20" name="Picture 6" descr="Cartoon blue bird collection set Royalty Free Vector Image">
              <a:extLst>
                <a:ext uri="{FF2B5EF4-FFF2-40B4-BE49-F238E27FC236}">
                  <a16:creationId xmlns:a16="http://schemas.microsoft.com/office/drawing/2014/main" id="{59F9B635-E090-4E6E-8CC6-4A1D175B2E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0" t="55840" r="53779" b="9479"/>
            <a:stretch/>
          </p:blipFill>
          <p:spPr bwMode="auto">
            <a:xfrm>
              <a:off x="3496612" y="1472094"/>
              <a:ext cx="2205370" cy="1410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: Rounded Corners 33">
              <a:extLst>
                <a:ext uri="{FF2B5EF4-FFF2-40B4-BE49-F238E27FC236}">
                  <a16:creationId xmlns:a16="http://schemas.microsoft.com/office/drawing/2014/main" id="{B0AF1E0D-E7A3-4103-BF37-ABE1724F26DC}"/>
                </a:ext>
              </a:extLst>
            </p:cNvPr>
            <p:cNvSpPr/>
            <p:nvPr/>
          </p:nvSpPr>
          <p:spPr>
            <a:xfrm>
              <a:off x="4110815" y="2177013"/>
              <a:ext cx="953385" cy="445677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7 + 8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009286" y="2901545"/>
            <a:ext cx="1456214" cy="1609028"/>
            <a:chOff x="7009286" y="2901545"/>
            <a:chExt cx="1456214" cy="1609028"/>
          </a:xfrm>
        </p:grpSpPr>
        <p:pic>
          <p:nvPicPr>
            <p:cNvPr id="28" name="Picture 6" descr="Cartoon blue bird collection set Royalty Free Vector Image">
              <a:extLst>
                <a:ext uri="{FF2B5EF4-FFF2-40B4-BE49-F238E27FC236}">
                  <a16:creationId xmlns:a16="http://schemas.microsoft.com/office/drawing/2014/main" id="{9F333377-8308-4BF1-84A3-5EF7A7684D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37" t="21115" r="31820" b="42957"/>
            <a:stretch/>
          </p:blipFill>
          <p:spPr bwMode="auto">
            <a:xfrm>
              <a:off x="7009286" y="2901545"/>
              <a:ext cx="1456214" cy="1609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: Rounded Corners 27">
              <a:extLst>
                <a:ext uri="{FF2B5EF4-FFF2-40B4-BE49-F238E27FC236}">
                  <a16:creationId xmlns:a16="http://schemas.microsoft.com/office/drawing/2014/main" id="{03793238-47B2-4CA2-A3EC-19589A89AE41}"/>
                </a:ext>
              </a:extLst>
            </p:cNvPr>
            <p:cNvSpPr/>
            <p:nvPr/>
          </p:nvSpPr>
          <p:spPr>
            <a:xfrm>
              <a:off x="7147286" y="3921381"/>
              <a:ext cx="953385" cy="445677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6 + 7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465239" y="3811458"/>
            <a:ext cx="1679186" cy="1344859"/>
            <a:chOff x="3465239" y="3811458"/>
            <a:chExt cx="1679186" cy="1344859"/>
          </a:xfrm>
        </p:grpSpPr>
        <p:pic>
          <p:nvPicPr>
            <p:cNvPr id="17" name="Picture 2" descr="Cute Cartoon Blue Bird Flying Stock Vector (Royalty Free) 233563450">
              <a:extLst>
                <a:ext uri="{FF2B5EF4-FFF2-40B4-BE49-F238E27FC236}">
                  <a16:creationId xmlns:a16="http://schemas.microsoft.com/office/drawing/2014/main" id="{07C230E0-C157-4939-BD35-9A19404CFF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41"/>
            <a:stretch/>
          </p:blipFill>
          <p:spPr bwMode="auto">
            <a:xfrm>
              <a:off x="3465239" y="3811458"/>
              <a:ext cx="1679186" cy="1344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: Rounded Corners 30">
              <a:extLst>
                <a:ext uri="{FF2B5EF4-FFF2-40B4-BE49-F238E27FC236}">
                  <a16:creationId xmlns:a16="http://schemas.microsoft.com/office/drawing/2014/main" id="{2E166034-EE5D-4317-BAAF-2327BA6C59CA}"/>
                </a:ext>
              </a:extLst>
            </p:cNvPr>
            <p:cNvSpPr/>
            <p:nvPr/>
          </p:nvSpPr>
          <p:spPr>
            <a:xfrm>
              <a:off x="3737865" y="4526424"/>
              <a:ext cx="1133933" cy="445677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14 – 5 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97911" y="1276996"/>
            <a:ext cx="1302300" cy="1527628"/>
            <a:chOff x="597911" y="1276996"/>
            <a:chExt cx="1302300" cy="1527628"/>
          </a:xfrm>
        </p:grpSpPr>
        <p:pic>
          <p:nvPicPr>
            <p:cNvPr id="23" name="Picture 6" descr="Cartoon blue bird collection set Royalty Free Vector Image">
              <a:extLst>
                <a:ext uri="{FF2B5EF4-FFF2-40B4-BE49-F238E27FC236}">
                  <a16:creationId xmlns:a16="http://schemas.microsoft.com/office/drawing/2014/main" id="{B5059358-51B5-4AB5-9486-FD920F0058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1" r="66221" b="67824"/>
            <a:stretch/>
          </p:blipFill>
          <p:spPr bwMode="auto">
            <a:xfrm flipH="1">
              <a:off x="597911" y="1276996"/>
              <a:ext cx="1302300" cy="1471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: Rounded Corners 13">
              <a:extLst>
                <a:ext uri="{FF2B5EF4-FFF2-40B4-BE49-F238E27FC236}">
                  <a16:creationId xmlns:a16="http://schemas.microsoft.com/office/drawing/2014/main" id="{5AA6C01F-B774-41A0-B555-56D1F5936439}"/>
                </a:ext>
              </a:extLst>
            </p:cNvPr>
            <p:cNvSpPr/>
            <p:nvPr/>
          </p:nvSpPr>
          <p:spPr>
            <a:xfrm>
              <a:off x="840762" y="2358947"/>
              <a:ext cx="953385" cy="445677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8 + 5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362830" y="926138"/>
            <a:ext cx="1599629" cy="1384486"/>
            <a:chOff x="4362830" y="926138"/>
            <a:chExt cx="1599629" cy="1384486"/>
          </a:xfrm>
        </p:grpSpPr>
        <p:pic>
          <p:nvPicPr>
            <p:cNvPr id="34" name="Picture 6" descr="Cartoon blue bird collection set Royalty Free Vector Image">
              <a:extLst>
                <a:ext uri="{FF2B5EF4-FFF2-40B4-BE49-F238E27FC236}">
                  <a16:creationId xmlns:a16="http://schemas.microsoft.com/office/drawing/2014/main" id="{77D0D96E-7B52-4A77-AFA7-B82B2B4FD2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t="-1" r="-995" b="66827"/>
            <a:stretch/>
          </p:blipFill>
          <p:spPr bwMode="auto">
            <a:xfrm>
              <a:off x="4362830" y="926138"/>
              <a:ext cx="1599629" cy="1384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: Rounded Corners 18">
              <a:extLst>
                <a:ext uri="{FF2B5EF4-FFF2-40B4-BE49-F238E27FC236}">
                  <a16:creationId xmlns:a16="http://schemas.microsoft.com/office/drawing/2014/main" id="{979B00CB-E637-4025-A97C-39E7CCF33976}"/>
                </a:ext>
              </a:extLst>
            </p:cNvPr>
            <p:cNvSpPr/>
            <p:nvPr/>
          </p:nvSpPr>
          <p:spPr>
            <a:xfrm>
              <a:off x="4667732" y="1262313"/>
              <a:ext cx="953385" cy="445677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6 + 9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131488" y="1423638"/>
            <a:ext cx="1245034" cy="1349168"/>
            <a:chOff x="7131488" y="1423638"/>
            <a:chExt cx="1245034" cy="1349168"/>
          </a:xfrm>
        </p:grpSpPr>
        <p:pic>
          <p:nvPicPr>
            <p:cNvPr id="31" name="Picture 6" descr="Cartoon blue bird collection set Royalty Free Vector Image">
              <a:extLst>
                <a:ext uri="{FF2B5EF4-FFF2-40B4-BE49-F238E27FC236}">
                  <a16:creationId xmlns:a16="http://schemas.microsoft.com/office/drawing/2014/main" id="{7953E1D0-0473-4322-BB08-6F26DAC827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71" t="59899" r="10951" b="9798"/>
            <a:stretch/>
          </p:blipFill>
          <p:spPr bwMode="auto">
            <a:xfrm>
              <a:off x="7131488" y="1423638"/>
              <a:ext cx="1245034" cy="1325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: Rounded Corners 22">
              <a:extLst>
                <a:ext uri="{FF2B5EF4-FFF2-40B4-BE49-F238E27FC236}">
                  <a16:creationId xmlns:a16="http://schemas.microsoft.com/office/drawing/2014/main" id="{0464818E-BC6F-4A98-9591-1C54790D21DA}"/>
                </a:ext>
              </a:extLst>
            </p:cNvPr>
            <p:cNvSpPr/>
            <p:nvPr/>
          </p:nvSpPr>
          <p:spPr>
            <a:xfrm>
              <a:off x="7216334" y="2327129"/>
              <a:ext cx="1075342" cy="445677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17 – 8 </a:t>
              </a:r>
            </a:p>
          </p:txBody>
        </p:sp>
      </p:grpSp>
      <p:sp>
        <p:nvSpPr>
          <p:cNvPr id="44" name="Freeform 43"/>
          <p:cNvSpPr/>
          <p:nvPr/>
        </p:nvSpPr>
        <p:spPr>
          <a:xfrm>
            <a:off x="1708484" y="1937084"/>
            <a:ext cx="2527640" cy="589548"/>
          </a:xfrm>
          <a:custGeom>
            <a:avLst/>
            <a:gdLst>
              <a:gd name="connsiteX0" fmla="*/ 0 w 2527640"/>
              <a:gd name="connsiteY0" fmla="*/ 0 h 589548"/>
              <a:gd name="connsiteX1" fmla="*/ 48127 w 2527640"/>
              <a:gd name="connsiteY1" fmla="*/ 60158 h 589548"/>
              <a:gd name="connsiteX2" fmla="*/ 132348 w 2527640"/>
              <a:gd name="connsiteY2" fmla="*/ 108284 h 589548"/>
              <a:gd name="connsiteX3" fmla="*/ 276727 w 2527640"/>
              <a:gd name="connsiteY3" fmla="*/ 168442 h 589548"/>
              <a:gd name="connsiteX4" fmla="*/ 433137 w 2527640"/>
              <a:gd name="connsiteY4" fmla="*/ 204537 h 589548"/>
              <a:gd name="connsiteX5" fmla="*/ 1900990 w 2527640"/>
              <a:gd name="connsiteY5" fmla="*/ 216569 h 589548"/>
              <a:gd name="connsiteX6" fmla="*/ 1997242 w 2527640"/>
              <a:gd name="connsiteY6" fmla="*/ 240632 h 589548"/>
              <a:gd name="connsiteX7" fmla="*/ 2081463 w 2527640"/>
              <a:gd name="connsiteY7" fmla="*/ 264695 h 589548"/>
              <a:gd name="connsiteX8" fmla="*/ 2177716 w 2527640"/>
              <a:gd name="connsiteY8" fmla="*/ 288758 h 589548"/>
              <a:gd name="connsiteX9" fmla="*/ 2286000 w 2527640"/>
              <a:gd name="connsiteY9" fmla="*/ 324853 h 589548"/>
              <a:gd name="connsiteX10" fmla="*/ 2358190 w 2527640"/>
              <a:gd name="connsiteY10" fmla="*/ 372979 h 589548"/>
              <a:gd name="connsiteX11" fmla="*/ 2394284 w 2527640"/>
              <a:gd name="connsiteY11" fmla="*/ 385011 h 589548"/>
              <a:gd name="connsiteX12" fmla="*/ 2478505 w 2527640"/>
              <a:gd name="connsiteY12" fmla="*/ 433137 h 589548"/>
              <a:gd name="connsiteX13" fmla="*/ 2490537 w 2527640"/>
              <a:gd name="connsiteY13" fmla="*/ 469232 h 589548"/>
              <a:gd name="connsiteX14" fmla="*/ 2526632 w 2527640"/>
              <a:gd name="connsiteY14" fmla="*/ 541421 h 589548"/>
              <a:gd name="connsiteX15" fmla="*/ 2526632 w 2527640"/>
              <a:gd name="connsiteY15" fmla="*/ 589548 h 58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27640" h="589548">
                <a:moveTo>
                  <a:pt x="0" y="0"/>
                </a:moveTo>
                <a:cubicBezTo>
                  <a:pt x="16042" y="20053"/>
                  <a:pt x="29968" y="41999"/>
                  <a:pt x="48127" y="60158"/>
                </a:cubicBezTo>
                <a:cubicBezTo>
                  <a:pt x="67037" y="79068"/>
                  <a:pt x="111113" y="96487"/>
                  <a:pt x="132348" y="108284"/>
                </a:cubicBezTo>
                <a:cubicBezTo>
                  <a:pt x="252899" y="175257"/>
                  <a:pt x="125874" y="118158"/>
                  <a:pt x="276727" y="168442"/>
                </a:cubicBezTo>
                <a:cubicBezTo>
                  <a:pt x="358715" y="195771"/>
                  <a:pt x="327716" y="202915"/>
                  <a:pt x="433137" y="204537"/>
                </a:cubicBezTo>
                <a:lnTo>
                  <a:pt x="1900990" y="216569"/>
                </a:lnTo>
                <a:cubicBezTo>
                  <a:pt x="1965485" y="238067"/>
                  <a:pt x="1910135" y="221275"/>
                  <a:pt x="1997242" y="240632"/>
                </a:cubicBezTo>
                <a:cubicBezTo>
                  <a:pt x="2105486" y="264686"/>
                  <a:pt x="1993012" y="240572"/>
                  <a:pt x="2081463" y="264695"/>
                </a:cubicBezTo>
                <a:cubicBezTo>
                  <a:pt x="2113369" y="273397"/>
                  <a:pt x="2145988" y="279426"/>
                  <a:pt x="2177716" y="288758"/>
                </a:cubicBezTo>
                <a:cubicBezTo>
                  <a:pt x="2214217" y="299494"/>
                  <a:pt x="2254343" y="303748"/>
                  <a:pt x="2286000" y="324853"/>
                </a:cubicBezTo>
                <a:cubicBezTo>
                  <a:pt x="2310063" y="340895"/>
                  <a:pt x="2330754" y="363833"/>
                  <a:pt x="2358190" y="372979"/>
                </a:cubicBezTo>
                <a:cubicBezTo>
                  <a:pt x="2370221" y="376990"/>
                  <a:pt x="2382627" y="380015"/>
                  <a:pt x="2394284" y="385011"/>
                </a:cubicBezTo>
                <a:cubicBezTo>
                  <a:pt x="2437030" y="403331"/>
                  <a:pt x="2442253" y="408968"/>
                  <a:pt x="2478505" y="433137"/>
                </a:cubicBezTo>
                <a:cubicBezTo>
                  <a:pt x="2482516" y="445169"/>
                  <a:pt x="2484865" y="457888"/>
                  <a:pt x="2490537" y="469232"/>
                </a:cubicBezTo>
                <a:cubicBezTo>
                  <a:pt x="2509598" y="507354"/>
                  <a:pt x="2520584" y="499086"/>
                  <a:pt x="2526632" y="541421"/>
                </a:cubicBezTo>
                <a:cubicBezTo>
                  <a:pt x="2528901" y="557302"/>
                  <a:pt x="2526632" y="573506"/>
                  <a:pt x="2526632" y="589548"/>
                </a:cubicBezTo>
              </a:path>
            </a:pathLst>
          </a:cu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4570663" y="2201779"/>
            <a:ext cx="1336842" cy="348916"/>
          </a:xfrm>
          <a:custGeom>
            <a:avLst/>
            <a:gdLst>
              <a:gd name="connsiteX0" fmla="*/ 13369 w 1336842"/>
              <a:gd name="connsiteY0" fmla="*/ 0 h 348916"/>
              <a:gd name="connsiteX1" fmla="*/ 1337 w 1336842"/>
              <a:gd name="connsiteY1" fmla="*/ 60158 h 348916"/>
              <a:gd name="connsiteX2" fmla="*/ 37432 w 1336842"/>
              <a:gd name="connsiteY2" fmla="*/ 84221 h 348916"/>
              <a:gd name="connsiteX3" fmla="*/ 109621 w 1336842"/>
              <a:gd name="connsiteY3" fmla="*/ 132347 h 348916"/>
              <a:gd name="connsiteX4" fmla="*/ 145716 w 1336842"/>
              <a:gd name="connsiteY4" fmla="*/ 156410 h 348916"/>
              <a:gd name="connsiteX5" fmla="*/ 193842 w 1336842"/>
              <a:gd name="connsiteY5" fmla="*/ 168442 h 348916"/>
              <a:gd name="connsiteX6" fmla="*/ 314158 w 1336842"/>
              <a:gd name="connsiteY6" fmla="*/ 192505 h 348916"/>
              <a:gd name="connsiteX7" fmla="*/ 410411 w 1336842"/>
              <a:gd name="connsiteY7" fmla="*/ 216568 h 348916"/>
              <a:gd name="connsiteX8" fmla="*/ 494632 w 1336842"/>
              <a:gd name="connsiteY8" fmla="*/ 240632 h 348916"/>
              <a:gd name="connsiteX9" fmla="*/ 578853 w 1336842"/>
              <a:gd name="connsiteY9" fmla="*/ 252663 h 348916"/>
              <a:gd name="connsiteX10" fmla="*/ 1072148 w 1336842"/>
              <a:gd name="connsiteY10" fmla="*/ 276726 h 348916"/>
              <a:gd name="connsiteX11" fmla="*/ 1180432 w 1336842"/>
              <a:gd name="connsiteY11" fmla="*/ 300789 h 348916"/>
              <a:gd name="connsiteX12" fmla="*/ 1288716 w 1336842"/>
              <a:gd name="connsiteY12" fmla="*/ 324853 h 348916"/>
              <a:gd name="connsiteX13" fmla="*/ 1336842 w 1336842"/>
              <a:gd name="connsiteY13" fmla="*/ 348916 h 34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36842" h="348916">
                <a:moveTo>
                  <a:pt x="13369" y="0"/>
                </a:moveTo>
                <a:cubicBezTo>
                  <a:pt x="9358" y="20053"/>
                  <a:pt x="-4281" y="40495"/>
                  <a:pt x="1337" y="60158"/>
                </a:cubicBezTo>
                <a:cubicBezTo>
                  <a:pt x="5310" y="74062"/>
                  <a:pt x="26323" y="74964"/>
                  <a:pt x="37432" y="84221"/>
                </a:cubicBezTo>
                <a:cubicBezTo>
                  <a:pt x="97515" y="134291"/>
                  <a:pt x="46187" y="111204"/>
                  <a:pt x="109621" y="132347"/>
                </a:cubicBezTo>
                <a:cubicBezTo>
                  <a:pt x="121653" y="140368"/>
                  <a:pt x="132425" y="150714"/>
                  <a:pt x="145716" y="156410"/>
                </a:cubicBezTo>
                <a:cubicBezTo>
                  <a:pt x="160915" y="162924"/>
                  <a:pt x="177673" y="164977"/>
                  <a:pt x="193842" y="168442"/>
                </a:cubicBezTo>
                <a:cubicBezTo>
                  <a:pt x="233834" y="177012"/>
                  <a:pt x="274232" y="183633"/>
                  <a:pt x="314158" y="192505"/>
                </a:cubicBezTo>
                <a:cubicBezTo>
                  <a:pt x="346442" y="199679"/>
                  <a:pt x="379037" y="206109"/>
                  <a:pt x="410411" y="216568"/>
                </a:cubicBezTo>
                <a:cubicBezTo>
                  <a:pt x="441337" y="226877"/>
                  <a:pt x="461394" y="234589"/>
                  <a:pt x="494632" y="240632"/>
                </a:cubicBezTo>
                <a:cubicBezTo>
                  <a:pt x="522533" y="245705"/>
                  <a:pt x="550779" y="248653"/>
                  <a:pt x="578853" y="252663"/>
                </a:cubicBezTo>
                <a:cubicBezTo>
                  <a:pt x="762176" y="313772"/>
                  <a:pt x="571031" y="253948"/>
                  <a:pt x="1072148" y="276726"/>
                </a:cubicBezTo>
                <a:cubicBezTo>
                  <a:pt x="1136689" y="279660"/>
                  <a:pt x="1131673" y="286858"/>
                  <a:pt x="1180432" y="300789"/>
                </a:cubicBezTo>
                <a:cubicBezTo>
                  <a:pt x="1266896" y="325493"/>
                  <a:pt x="1189466" y="300041"/>
                  <a:pt x="1288716" y="324853"/>
                </a:cubicBezTo>
                <a:cubicBezTo>
                  <a:pt x="1325585" y="334070"/>
                  <a:pt x="1317904" y="329976"/>
                  <a:pt x="1336842" y="348916"/>
                </a:cubicBezTo>
              </a:path>
            </a:pathLst>
          </a:cu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3031958" y="2093495"/>
            <a:ext cx="4235116" cy="433137"/>
          </a:xfrm>
          <a:custGeom>
            <a:avLst/>
            <a:gdLst>
              <a:gd name="connsiteX0" fmla="*/ 4235116 w 4235116"/>
              <a:gd name="connsiteY0" fmla="*/ 0 h 433137"/>
              <a:gd name="connsiteX1" fmla="*/ 4114800 w 4235116"/>
              <a:gd name="connsiteY1" fmla="*/ 24063 h 433137"/>
              <a:gd name="connsiteX2" fmla="*/ 4078705 w 4235116"/>
              <a:gd name="connsiteY2" fmla="*/ 36094 h 433137"/>
              <a:gd name="connsiteX3" fmla="*/ 3910263 w 4235116"/>
              <a:gd name="connsiteY3" fmla="*/ 60158 h 433137"/>
              <a:gd name="connsiteX4" fmla="*/ 3838074 w 4235116"/>
              <a:gd name="connsiteY4" fmla="*/ 84221 h 433137"/>
              <a:gd name="connsiteX5" fmla="*/ 3801979 w 4235116"/>
              <a:gd name="connsiteY5" fmla="*/ 96252 h 433137"/>
              <a:gd name="connsiteX6" fmla="*/ 3765884 w 4235116"/>
              <a:gd name="connsiteY6" fmla="*/ 108284 h 433137"/>
              <a:gd name="connsiteX7" fmla="*/ 3609474 w 4235116"/>
              <a:gd name="connsiteY7" fmla="*/ 120316 h 433137"/>
              <a:gd name="connsiteX8" fmla="*/ 3356810 w 4235116"/>
              <a:gd name="connsiteY8" fmla="*/ 156410 h 433137"/>
              <a:gd name="connsiteX9" fmla="*/ 3176337 w 4235116"/>
              <a:gd name="connsiteY9" fmla="*/ 204537 h 433137"/>
              <a:gd name="connsiteX10" fmla="*/ 2899610 w 4235116"/>
              <a:gd name="connsiteY10" fmla="*/ 228600 h 433137"/>
              <a:gd name="connsiteX11" fmla="*/ 2442410 w 4235116"/>
              <a:gd name="connsiteY11" fmla="*/ 264694 h 433137"/>
              <a:gd name="connsiteX12" fmla="*/ 2117558 w 4235116"/>
              <a:gd name="connsiteY12" fmla="*/ 252663 h 433137"/>
              <a:gd name="connsiteX13" fmla="*/ 1528010 w 4235116"/>
              <a:gd name="connsiteY13" fmla="*/ 228600 h 433137"/>
              <a:gd name="connsiteX14" fmla="*/ 1419726 w 4235116"/>
              <a:gd name="connsiteY14" fmla="*/ 204537 h 433137"/>
              <a:gd name="connsiteX15" fmla="*/ 1335505 w 4235116"/>
              <a:gd name="connsiteY15" fmla="*/ 192505 h 433137"/>
              <a:gd name="connsiteX16" fmla="*/ 1239253 w 4235116"/>
              <a:gd name="connsiteY16" fmla="*/ 168442 h 433137"/>
              <a:gd name="connsiteX17" fmla="*/ 1022684 w 4235116"/>
              <a:gd name="connsiteY17" fmla="*/ 156410 h 433137"/>
              <a:gd name="connsiteX18" fmla="*/ 721895 w 4235116"/>
              <a:gd name="connsiteY18" fmla="*/ 168442 h 433137"/>
              <a:gd name="connsiteX19" fmla="*/ 637674 w 4235116"/>
              <a:gd name="connsiteY19" fmla="*/ 180473 h 433137"/>
              <a:gd name="connsiteX20" fmla="*/ 589547 w 4235116"/>
              <a:gd name="connsiteY20" fmla="*/ 204537 h 433137"/>
              <a:gd name="connsiteX21" fmla="*/ 481263 w 4235116"/>
              <a:gd name="connsiteY21" fmla="*/ 228600 h 433137"/>
              <a:gd name="connsiteX22" fmla="*/ 409074 w 4235116"/>
              <a:gd name="connsiteY22" fmla="*/ 252663 h 433137"/>
              <a:gd name="connsiteX23" fmla="*/ 372979 w 4235116"/>
              <a:gd name="connsiteY23" fmla="*/ 264694 h 433137"/>
              <a:gd name="connsiteX24" fmla="*/ 300789 w 4235116"/>
              <a:gd name="connsiteY24" fmla="*/ 288758 h 433137"/>
              <a:gd name="connsiteX25" fmla="*/ 264695 w 4235116"/>
              <a:gd name="connsiteY25" fmla="*/ 300789 h 433137"/>
              <a:gd name="connsiteX26" fmla="*/ 144379 w 4235116"/>
              <a:gd name="connsiteY26" fmla="*/ 336884 h 433137"/>
              <a:gd name="connsiteX27" fmla="*/ 72189 w 4235116"/>
              <a:gd name="connsiteY27" fmla="*/ 360947 h 433137"/>
              <a:gd name="connsiteX28" fmla="*/ 36095 w 4235116"/>
              <a:gd name="connsiteY28" fmla="*/ 372979 h 433137"/>
              <a:gd name="connsiteX29" fmla="*/ 12031 w 4235116"/>
              <a:gd name="connsiteY29" fmla="*/ 397042 h 433137"/>
              <a:gd name="connsiteX30" fmla="*/ 0 w 4235116"/>
              <a:gd name="connsiteY30" fmla="*/ 433137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35116" h="433137">
                <a:moveTo>
                  <a:pt x="4235116" y="0"/>
                </a:moveTo>
                <a:cubicBezTo>
                  <a:pt x="4195011" y="8021"/>
                  <a:pt x="4153601" y="11130"/>
                  <a:pt x="4114800" y="24063"/>
                </a:cubicBezTo>
                <a:cubicBezTo>
                  <a:pt x="4102768" y="28073"/>
                  <a:pt x="4091215" y="34009"/>
                  <a:pt x="4078705" y="36094"/>
                </a:cubicBezTo>
                <a:cubicBezTo>
                  <a:pt x="3999352" y="49319"/>
                  <a:pt x="3978297" y="41603"/>
                  <a:pt x="3910263" y="60158"/>
                </a:cubicBezTo>
                <a:cubicBezTo>
                  <a:pt x="3885792" y="66832"/>
                  <a:pt x="3862137" y="76200"/>
                  <a:pt x="3838074" y="84221"/>
                </a:cubicBezTo>
                <a:lnTo>
                  <a:pt x="3801979" y="96252"/>
                </a:lnTo>
                <a:cubicBezTo>
                  <a:pt x="3789947" y="100263"/>
                  <a:pt x="3778529" y="107311"/>
                  <a:pt x="3765884" y="108284"/>
                </a:cubicBezTo>
                <a:cubicBezTo>
                  <a:pt x="3713747" y="112295"/>
                  <a:pt x="3661407" y="114206"/>
                  <a:pt x="3609474" y="120316"/>
                </a:cubicBezTo>
                <a:cubicBezTo>
                  <a:pt x="3524980" y="130256"/>
                  <a:pt x="3356810" y="156410"/>
                  <a:pt x="3356810" y="156410"/>
                </a:cubicBezTo>
                <a:cubicBezTo>
                  <a:pt x="3297687" y="176119"/>
                  <a:pt x="3239015" y="196703"/>
                  <a:pt x="3176337" y="204537"/>
                </a:cubicBezTo>
                <a:cubicBezTo>
                  <a:pt x="3020258" y="224046"/>
                  <a:pt x="3112346" y="214417"/>
                  <a:pt x="2899610" y="228600"/>
                </a:cubicBezTo>
                <a:cubicBezTo>
                  <a:pt x="2706441" y="283791"/>
                  <a:pt x="2799168" y="264694"/>
                  <a:pt x="2442410" y="264694"/>
                </a:cubicBezTo>
                <a:cubicBezTo>
                  <a:pt x="2334052" y="264694"/>
                  <a:pt x="2225842" y="256673"/>
                  <a:pt x="2117558" y="252663"/>
                </a:cubicBezTo>
                <a:cubicBezTo>
                  <a:pt x="1904093" y="181506"/>
                  <a:pt x="2127783" y="252120"/>
                  <a:pt x="1528010" y="228600"/>
                </a:cubicBezTo>
                <a:cubicBezTo>
                  <a:pt x="1497574" y="227406"/>
                  <a:pt x="1450547" y="210141"/>
                  <a:pt x="1419726" y="204537"/>
                </a:cubicBezTo>
                <a:cubicBezTo>
                  <a:pt x="1391825" y="199464"/>
                  <a:pt x="1363313" y="198067"/>
                  <a:pt x="1335505" y="192505"/>
                </a:cubicBezTo>
                <a:cubicBezTo>
                  <a:pt x="1303076" y="186019"/>
                  <a:pt x="1272274" y="170277"/>
                  <a:pt x="1239253" y="168442"/>
                </a:cubicBezTo>
                <a:lnTo>
                  <a:pt x="1022684" y="156410"/>
                </a:lnTo>
                <a:cubicBezTo>
                  <a:pt x="922421" y="160421"/>
                  <a:pt x="822043" y="162183"/>
                  <a:pt x="721895" y="168442"/>
                </a:cubicBezTo>
                <a:cubicBezTo>
                  <a:pt x="693592" y="170211"/>
                  <a:pt x="665033" y="173011"/>
                  <a:pt x="637674" y="180473"/>
                </a:cubicBezTo>
                <a:cubicBezTo>
                  <a:pt x="620370" y="185192"/>
                  <a:pt x="606341" y="198239"/>
                  <a:pt x="589547" y="204537"/>
                </a:cubicBezTo>
                <a:cubicBezTo>
                  <a:pt x="560747" y="215337"/>
                  <a:pt x="509200" y="220981"/>
                  <a:pt x="481263" y="228600"/>
                </a:cubicBezTo>
                <a:cubicBezTo>
                  <a:pt x="456792" y="235274"/>
                  <a:pt x="433137" y="244642"/>
                  <a:pt x="409074" y="252663"/>
                </a:cubicBezTo>
                <a:lnTo>
                  <a:pt x="372979" y="264694"/>
                </a:lnTo>
                <a:lnTo>
                  <a:pt x="300789" y="288758"/>
                </a:lnTo>
                <a:cubicBezTo>
                  <a:pt x="288758" y="292768"/>
                  <a:pt x="276998" y="297713"/>
                  <a:pt x="264695" y="300789"/>
                </a:cubicBezTo>
                <a:cubicBezTo>
                  <a:pt x="191963" y="318972"/>
                  <a:pt x="232252" y="307593"/>
                  <a:pt x="144379" y="336884"/>
                </a:cubicBezTo>
                <a:lnTo>
                  <a:pt x="72189" y="360947"/>
                </a:lnTo>
                <a:lnTo>
                  <a:pt x="36095" y="372979"/>
                </a:lnTo>
                <a:cubicBezTo>
                  <a:pt x="28074" y="381000"/>
                  <a:pt x="17867" y="387315"/>
                  <a:pt x="12031" y="397042"/>
                </a:cubicBezTo>
                <a:cubicBezTo>
                  <a:pt x="5506" y="407917"/>
                  <a:pt x="0" y="433137"/>
                  <a:pt x="0" y="433137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4668239" y="3104147"/>
            <a:ext cx="2683056" cy="505327"/>
          </a:xfrm>
          <a:custGeom>
            <a:avLst/>
            <a:gdLst>
              <a:gd name="connsiteX0" fmla="*/ 2683056 w 2683056"/>
              <a:gd name="connsiteY0" fmla="*/ 397042 h 505327"/>
              <a:gd name="connsiteX1" fmla="*/ 2430393 w 2683056"/>
              <a:gd name="connsiteY1" fmla="*/ 385011 h 505327"/>
              <a:gd name="connsiteX2" fmla="*/ 2358203 w 2683056"/>
              <a:gd name="connsiteY2" fmla="*/ 360948 h 505327"/>
              <a:gd name="connsiteX3" fmla="*/ 2273982 w 2683056"/>
              <a:gd name="connsiteY3" fmla="*/ 348916 h 505327"/>
              <a:gd name="connsiteX4" fmla="*/ 2117572 w 2683056"/>
              <a:gd name="connsiteY4" fmla="*/ 324853 h 505327"/>
              <a:gd name="connsiteX5" fmla="*/ 1901003 w 2683056"/>
              <a:gd name="connsiteY5" fmla="*/ 336885 h 505327"/>
              <a:gd name="connsiteX6" fmla="*/ 1780687 w 2683056"/>
              <a:gd name="connsiteY6" fmla="*/ 360948 h 505327"/>
              <a:gd name="connsiteX7" fmla="*/ 1696466 w 2683056"/>
              <a:gd name="connsiteY7" fmla="*/ 372979 h 505327"/>
              <a:gd name="connsiteX8" fmla="*/ 1648340 w 2683056"/>
              <a:gd name="connsiteY8" fmla="*/ 385011 h 505327"/>
              <a:gd name="connsiteX9" fmla="*/ 1564119 w 2683056"/>
              <a:gd name="connsiteY9" fmla="*/ 397042 h 505327"/>
              <a:gd name="connsiteX10" fmla="*/ 1528024 w 2683056"/>
              <a:gd name="connsiteY10" fmla="*/ 409074 h 505327"/>
              <a:gd name="connsiteX11" fmla="*/ 1455835 w 2683056"/>
              <a:gd name="connsiteY11" fmla="*/ 421106 h 505327"/>
              <a:gd name="connsiteX12" fmla="*/ 1287393 w 2683056"/>
              <a:gd name="connsiteY12" fmla="*/ 469232 h 505327"/>
              <a:gd name="connsiteX13" fmla="*/ 1130982 w 2683056"/>
              <a:gd name="connsiteY13" fmla="*/ 493295 h 505327"/>
              <a:gd name="connsiteX14" fmla="*/ 1070824 w 2683056"/>
              <a:gd name="connsiteY14" fmla="*/ 505327 h 505327"/>
              <a:gd name="connsiteX15" fmla="*/ 529403 w 2683056"/>
              <a:gd name="connsiteY15" fmla="*/ 481264 h 505327"/>
              <a:gd name="connsiteX16" fmla="*/ 421119 w 2683056"/>
              <a:gd name="connsiteY16" fmla="*/ 421106 h 505327"/>
              <a:gd name="connsiteX17" fmla="*/ 385024 w 2683056"/>
              <a:gd name="connsiteY17" fmla="*/ 409074 h 505327"/>
              <a:gd name="connsiteX18" fmla="*/ 276740 w 2683056"/>
              <a:gd name="connsiteY18" fmla="*/ 336885 h 505327"/>
              <a:gd name="connsiteX19" fmla="*/ 204550 w 2683056"/>
              <a:gd name="connsiteY19" fmla="*/ 252664 h 505327"/>
              <a:gd name="connsiteX20" fmla="*/ 156424 w 2683056"/>
              <a:gd name="connsiteY20" fmla="*/ 216569 h 505327"/>
              <a:gd name="connsiteX21" fmla="*/ 84235 w 2683056"/>
              <a:gd name="connsiteY21" fmla="*/ 156411 h 505327"/>
              <a:gd name="connsiteX22" fmla="*/ 60172 w 2683056"/>
              <a:gd name="connsiteY22" fmla="*/ 120316 h 505327"/>
              <a:gd name="connsiteX23" fmla="*/ 48140 w 2683056"/>
              <a:gd name="connsiteY23" fmla="*/ 84221 h 505327"/>
              <a:gd name="connsiteX24" fmla="*/ 14 w 2683056"/>
              <a:gd name="connsiteY24" fmla="*/ 0 h 50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83056" h="505327">
                <a:moveTo>
                  <a:pt x="2683056" y="397042"/>
                </a:moveTo>
                <a:cubicBezTo>
                  <a:pt x="2598835" y="393032"/>
                  <a:pt x="2514194" y="394322"/>
                  <a:pt x="2430393" y="385011"/>
                </a:cubicBezTo>
                <a:cubicBezTo>
                  <a:pt x="2405183" y="382210"/>
                  <a:pt x="2382918" y="366652"/>
                  <a:pt x="2358203" y="360948"/>
                </a:cubicBezTo>
                <a:cubicBezTo>
                  <a:pt x="2330571" y="354571"/>
                  <a:pt x="2302011" y="353228"/>
                  <a:pt x="2273982" y="348916"/>
                </a:cubicBezTo>
                <a:cubicBezTo>
                  <a:pt x="2056964" y="315529"/>
                  <a:pt x="2361786" y="359742"/>
                  <a:pt x="2117572" y="324853"/>
                </a:cubicBezTo>
                <a:cubicBezTo>
                  <a:pt x="2045382" y="328864"/>
                  <a:pt x="1973074" y="331119"/>
                  <a:pt x="1901003" y="336885"/>
                </a:cubicBezTo>
                <a:cubicBezTo>
                  <a:pt x="1698382" y="353095"/>
                  <a:pt x="1891021" y="338881"/>
                  <a:pt x="1780687" y="360948"/>
                </a:cubicBezTo>
                <a:cubicBezTo>
                  <a:pt x="1752879" y="366510"/>
                  <a:pt x="1724367" y="367906"/>
                  <a:pt x="1696466" y="372979"/>
                </a:cubicBezTo>
                <a:cubicBezTo>
                  <a:pt x="1680197" y="375937"/>
                  <a:pt x="1664609" y="382053"/>
                  <a:pt x="1648340" y="385011"/>
                </a:cubicBezTo>
                <a:cubicBezTo>
                  <a:pt x="1620439" y="390084"/>
                  <a:pt x="1592193" y="393032"/>
                  <a:pt x="1564119" y="397042"/>
                </a:cubicBezTo>
                <a:cubicBezTo>
                  <a:pt x="1552087" y="401053"/>
                  <a:pt x="1540404" y="406323"/>
                  <a:pt x="1528024" y="409074"/>
                </a:cubicBezTo>
                <a:cubicBezTo>
                  <a:pt x="1504210" y="414366"/>
                  <a:pt x="1478978" y="413392"/>
                  <a:pt x="1455835" y="421106"/>
                </a:cubicBezTo>
                <a:cubicBezTo>
                  <a:pt x="1273839" y="481771"/>
                  <a:pt x="1507552" y="441711"/>
                  <a:pt x="1287393" y="469232"/>
                </a:cubicBezTo>
                <a:cubicBezTo>
                  <a:pt x="1206089" y="496334"/>
                  <a:pt x="1286075" y="472616"/>
                  <a:pt x="1130982" y="493295"/>
                </a:cubicBezTo>
                <a:cubicBezTo>
                  <a:pt x="1110712" y="495998"/>
                  <a:pt x="1090877" y="501316"/>
                  <a:pt x="1070824" y="505327"/>
                </a:cubicBezTo>
                <a:lnTo>
                  <a:pt x="529403" y="481264"/>
                </a:lnTo>
                <a:cubicBezTo>
                  <a:pt x="492594" y="478963"/>
                  <a:pt x="442927" y="433222"/>
                  <a:pt x="421119" y="421106"/>
                </a:cubicBezTo>
                <a:cubicBezTo>
                  <a:pt x="410032" y="414947"/>
                  <a:pt x="395979" y="415464"/>
                  <a:pt x="385024" y="409074"/>
                </a:cubicBezTo>
                <a:cubicBezTo>
                  <a:pt x="347553" y="387216"/>
                  <a:pt x="276740" y="336885"/>
                  <a:pt x="276740" y="336885"/>
                </a:cubicBezTo>
                <a:cubicBezTo>
                  <a:pt x="247530" y="293069"/>
                  <a:pt x="251234" y="293512"/>
                  <a:pt x="204550" y="252664"/>
                </a:cubicBezTo>
                <a:cubicBezTo>
                  <a:pt x="189459" y="239459"/>
                  <a:pt x="171649" y="229619"/>
                  <a:pt x="156424" y="216569"/>
                </a:cubicBezTo>
                <a:cubicBezTo>
                  <a:pt x="75366" y="147090"/>
                  <a:pt x="164008" y="209594"/>
                  <a:pt x="84235" y="156411"/>
                </a:cubicBezTo>
                <a:cubicBezTo>
                  <a:pt x="76214" y="144379"/>
                  <a:pt x="66639" y="133250"/>
                  <a:pt x="60172" y="120316"/>
                </a:cubicBezTo>
                <a:cubicBezTo>
                  <a:pt x="54500" y="108972"/>
                  <a:pt x="54299" y="95308"/>
                  <a:pt x="48140" y="84221"/>
                </a:cubicBezTo>
                <a:cubicBezTo>
                  <a:pt x="-2211" y="-6410"/>
                  <a:pt x="14" y="43047"/>
                  <a:pt x="14" y="0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3212432" y="3140242"/>
            <a:ext cx="1022684" cy="770021"/>
          </a:xfrm>
          <a:custGeom>
            <a:avLst/>
            <a:gdLst>
              <a:gd name="connsiteX0" fmla="*/ 1022684 w 1022684"/>
              <a:gd name="connsiteY0" fmla="*/ 770021 h 770021"/>
              <a:gd name="connsiteX1" fmla="*/ 998621 w 1022684"/>
              <a:gd name="connsiteY1" fmla="*/ 709863 h 770021"/>
              <a:gd name="connsiteX2" fmla="*/ 974557 w 1022684"/>
              <a:gd name="connsiteY2" fmla="*/ 685800 h 770021"/>
              <a:gd name="connsiteX3" fmla="*/ 890336 w 1022684"/>
              <a:gd name="connsiteY3" fmla="*/ 625642 h 770021"/>
              <a:gd name="connsiteX4" fmla="*/ 806115 w 1022684"/>
              <a:gd name="connsiteY4" fmla="*/ 529390 h 770021"/>
              <a:gd name="connsiteX5" fmla="*/ 782052 w 1022684"/>
              <a:gd name="connsiteY5" fmla="*/ 505326 h 770021"/>
              <a:gd name="connsiteX6" fmla="*/ 745957 w 1022684"/>
              <a:gd name="connsiteY6" fmla="*/ 481263 h 770021"/>
              <a:gd name="connsiteX7" fmla="*/ 673768 w 1022684"/>
              <a:gd name="connsiteY7" fmla="*/ 421105 h 770021"/>
              <a:gd name="connsiteX8" fmla="*/ 625642 w 1022684"/>
              <a:gd name="connsiteY8" fmla="*/ 385011 h 770021"/>
              <a:gd name="connsiteX9" fmla="*/ 601579 w 1022684"/>
              <a:gd name="connsiteY9" fmla="*/ 360947 h 770021"/>
              <a:gd name="connsiteX10" fmla="*/ 565484 w 1022684"/>
              <a:gd name="connsiteY10" fmla="*/ 348916 h 770021"/>
              <a:gd name="connsiteX11" fmla="*/ 469231 w 1022684"/>
              <a:gd name="connsiteY11" fmla="*/ 276726 h 770021"/>
              <a:gd name="connsiteX12" fmla="*/ 433136 w 1022684"/>
              <a:gd name="connsiteY12" fmla="*/ 252663 h 770021"/>
              <a:gd name="connsiteX13" fmla="*/ 385010 w 1022684"/>
              <a:gd name="connsiteY13" fmla="*/ 216569 h 770021"/>
              <a:gd name="connsiteX14" fmla="*/ 360947 w 1022684"/>
              <a:gd name="connsiteY14" fmla="*/ 180474 h 770021"/>
              <a:gd name="connsiteX15" fmla="*/ 252663 w 1022684"/>
              <a:gd name="connsiteY15" fmla="*/ 96253 h 770021"/>
              <a:gd name="connsiteX16" fmla="*/ 144379 w 1022684"/>
              <a:gd name="connsiteY16" fmla="*/ 48126 h 770021"/>
              <a:gd name="connsiteX17" fmla="*/ 12031 w 1022684"/>
              <a:gd name="connsiteY17" fmla="*/ 12032 h 770021"/>
              <a:gd name="connsiteX18" fmla="*/ 0 w 1022684"/>
              <a:gd name="connsiteY18" fmla="*/ 0 h 77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22684" h="770021">
                <a:moveTo>
                  <a:pt x="1022684" y="770021"/>
                </a:moveTo>
                <a:cubicBezTo>
                  <a:pt x="1014663" y="749968"/>
                  <a:pt x="1009336" y="728615"/>
                  <a:pt x="998621" y="709863"/>
                </a:cubicBezTo>
                <a:cubicBezTo>
                  <a:pt x="992993" y="700014"/>
                  <a:pt x="983271" y="693062"/>
                  <a:pt x="974557" y="685800"/>
                </a:cubicBezTo>
                <a:cubicBezTo>
                  <a:pt x="944704" y="660922"/>
                  <a:pt x="921597" y="646483"/>
                  <a:pt x="890336" y="625642"/>
                </a:cubicBezTo>
                <a:cubicBezTo>
                  <a:pt x="850541" y="565949"/>
                  <a:pt x="876500" y="599775"/>
                  <a:pt x="806115" y="529390"/>
                </a:cubicBezTo>
                <a:cubicBezTo>
                  <a:pt x="798094" y="521369"/>
                  <a:pt x="791491" y="511618"/>
                  <a:pt x="782052" y="505326"/>
                </a:cubicBezTo>
                <a:cubicBezTo>
                  <a:pt x="770020" y="497305"/>
                  <a:pt x="757066" y="490520"/>
                  <a:pt x="745957" y="481263"/>
                </a:cubicBezTo>
                <a:cubicBezTo>
                  <a:pt x="611139" y="368915"/>
                  <a:pt x="799233" y="510723"/>
                  <a:pt x="673768" y="421105"/>
                </a:cubicBezTo>
                <a:cubicBezTo>
                  <a:pt x="657451" y="409450"/>
                  <a:pt x="641047" y="397848"/>
                  <a:pt x="625642" y="385011"/>
                </a:cubicBezTo>
                <a:cubicBezTo>
                  <a:pt x="616928" y="377749"/>
                  <a:pt x="611306" y="366783"/>
                  <a:pt x="601579" y="360947"/>
                </a:cubicBezTo>
                <a:cubicBezTo>
                  <a:pt x="590704" y="354422"/>
                  <a:pt x="577516" y="352926"/>
                  <a:pt x="565484" y="348916"/>
                </a:cubicBezTo>
                <a:cubicBezTo>
                  <a:pt x="483882" y="294516"/>
                  <a:pt x="583550" y="362466"/>
                  <a:pt x="469231" y="276726"/>
                </a:cubicBezTo>
                <a:cubicBezTo>
                  <a:pt x="457663" y="268050"/>
                  <a:pt x="444903" y="261068"/>
                  <a:pt x="433136" y="252663"/>
                </a:cubicBezTo>
                <a:cubicBezTo>
                  <a:pt x="416819" y="241008"/>
                  <a:pt x="401052" y="228600"/>
                  <a:pt x="385010" y="216569"/>
                </a:cubicBezTo>
                <a:cubicBezTo>
                  <a:pt x="376989" y="204537"/>
                  <a:pt x="370204" y="191583"/>
                  <a:pt x="360947" y="180474"/>
                </a:cubicBezTo>
                <a:cubicBezTo>
                  <a:pt x="325607" y="138066"/>
                  <a:pt x="302969" y="129790"/>
                  <a:pt x="252663" y="96253"/>
                </a:cubicBezTo>
                <a:cubicBezTo>
                  <a:pt x="209459" y="67450"/>
                  <a:pt x="205736" y="60397"/>
                  <a:pt x="144379" y="48126"/>
                </a:cubicBezTo>
                <a:cubicBezTo>
                  <a:pt x="120885" y="43427"/>
                  <a:pt x="27295" y="27297"/>
                  <a:pt x="12031" y="12032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1660358" y="3128211"/>
            <a:ext cx="4066674" cy="517357"/>
          </a:xfrm>
          <a:custGeom>
            <a:avLst/>
            <a:gdLst>
              <a:gd name="connsiteX0" fmla="*/ 0 w 4066674"/>
              <a:gd name="connsiteY0" fmla="*/ 517357 h 517357"/>
              <a:gd name="connsiteX1" fmla="*/ 192505 w 4066674"/>
              <a:gd name="connsiteY1" fmla="*/ 481263 h 517357"/>
              <a:gd name="connsiteX2" fmla="*/ 240631 w 4066674"/>
              <a:gd name="connsiteY2" fmla="*/ 469231 h 517357"/>
              <a:gd name="connsiteX3" fmla="*/ 276726 w 4066674"/>
              <a:gd name="connsiteY3" fmla="*/ 457200 h 517357"/>
              <a:gd name="connsiteX4" fmla="*/ 336884 w 4066674"/>
              <a:gd name="connsiteY4" fmla="*/ 445168 h 517357"/>
              <a:gd name="connsiteX5" fmla="*/ 385010 w 4066674"/>
              <a:gd name="connsiteY5" fmla="*/ 433136 h 517357"/>
              <a:gd name="connsiteX6" fmla="*/ 1106905 w 4066674"/>
              <a:gd name="connsiteY6" fmla="*/ 445168 h 517357"/>
              <a:gd name="connsiteX7" fmla="*/ 1479884 w 4066674"/>
              <a:gd name="connsiteY7" fmla="*/ 457200 h 517357"/>
              <a:gd name="connsiteX8" fmla="*/ 2105526 w 4066674"/>
              <a:gd name="connsiteY8" fmla="*/ 469231 h 517357"/>
              <a:gd name="connsiteX9" fmla="*/ 2803358 w 4066674"/>
              <a:gd name="connsiteY9" fmla="*/ 457200 h 517357"/>
              <a:gd name="connsiteX10" fmla="*/ 2875547 w 4066674"/>
              <a:gd name="connsiteY10" fmla="*/ 445168 h 517357"/>
              <a:gd name="connsiteX11" fmla="*/ 2971800 w 4066674"/>
              <a:gd name="connsiteY11" fmla="*/ 421105 h 517357"/>
              <a:gd name="connsiteX12" fmla="*/ 3019926 w 4066674"/>
              <a:gd name="connsiteY12" fmla="*/ 397042 h 517357"/>
              <a:gd name="connsiteX13" fmla="*/ 3176337 w 4066674"/>
              <a:gd name="connsiteY13" fmla="*/ 336884 h 517357"/>
              <a:gd name="connsiteX14" fmla="*/ 3212431 w 4066674"/>
              <a:gd name="connsiteY14" fmla="*/ 312821 h 517357"/>
              <a:gd name="connsiteX15" fmla="*/ 3284621 w 4066674"/>
              <a:gd name="connsiteY15" fmla="*/ 300789 h 517357"/>
              <a:gd name="connsiteX16" fmla="*/ 3344779 w 4066674"/>
              <a:gd name="connsiteY16" fmla="*/ 288757 h 517357"/>
              <a:gd name="connsiteX17" fmla="*/ 3525253 w 4066674"/>
              <a:gd name="connsiteY17" fmla="*/ 240631 h 517357"/>
              <a:gd name="connsiteX18" fmla="*/ 3753853 w 4066674"/>
              <a:gd name="connsiteY18" fmla="*/ 204536 h 517357"/>
              <a:gd name="connsiteX19" fmla="*/ 3801979 w 4066674"/>
              <a:gd name="connsiteY19" fmla="*/ 192505 h 517357"/>
              <a:gd name="connsiteX20" fmla="*/ 3898231 w 4066674"/>
              <a:gd name="connsiteY20" fmla="*/ 156410 h 517357"/>
              <a:gd name="connsiteX21" fmla="*/ 3922295 w 4066674"/>
              <a:gd name="connsiteY21" fmla="*/ 132347 h 517357"/>
              <a:gd name="connsiteX22" fmla="*/ 3982453 w 4066674"/>
              <a:gd name="connsiteY22" fmla="*/ 96252 h 517357"/>
              <a:gd name="connsiteX23" fmla="*/ 4018547 w 4066674"/>
              <a:gd name="connsiteY23" fmla="*/ 72189 h 517357"/>
              <a:gd name="connsiteX24" fmla="*/ 4030579 w 4066674"/>
              <a:gd name="connsiteY24" fmla="*/ 36094 h 517357"/>
              <a:gd name="connsiteX25" fmla="*/ 4066674 w 4066674"/>
              <a:gd name="connsiteY25" fmla="*/ 0 h 51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066674" h="517357">
                <a:moveTo>
                  <a:pt x="0" y="517357"/>
                </a:moveTo>
                <a:cubicBezTo>
                  <a:pt x="60912" y="507206"/>
                  <a:pt x="134813" y="495687"/>
                  <a:pt x="192505" y="481263"/>
                </a:cubicBezTo>
                <a:cubicBezTo>
                  <a:pt x="208547" y="477252"/>
                  <a:pt x="224731" y="473774"/>
                  <a:pt x="240631" y="469231"/>
                </a:cubicBezTo>
                <a:cubicBezTo>
                  <a:pt x="252825" y="465747"/>
                  <a:pt x="264422" y="460276"/>
                  <a:pt x="276726" y="457200"/>
                </a:cubicBezTo>
                <a:cubicBezTo>
                  <a:pt x="296565" y="452240"/>
                  <a:pt x="316921" y="449604"/>
                  <a:pt x="336884" y="445168"/>
                </a:cubicBezTo>
                <a:cubicBezTo>
                  <a:pt x="353026" y="441581"/>
                  <a:pt x="368968" y="437147"/>
                  <a:pt x="385010" y="433136"/>
                </a:cubicBezTo>
                <a:lnTo>
                  <a:pt x="1106905" y="445168"/>
                </a:lnTo>
                <a:cubicBezTo>
                  <a:pt x="1231266" y="447901"/>
                  <a:pt x="1355529" y="454204"/>
                  <a:pt x="1479884" y="457200"/>
                </a:cubicBezTo>
                <a:lnTo>
                  <a:pt x="2105526" y="469231"/>
                </a:lnTo>
                <a:lnTo>
                  <a:pt x="2803358" y="457200"/>
                </a:lnTo>
                <a:cubicBezTo>
                  <a:pt x="2827741" y="456438"/>
                  <a:pt x="2851546" y="449532"/>
                  <a:pt x="2875547" y="445168"/>
                </a:cubicBezTo>
                <a:cubicBezTo>
                  <a:pt x="2908248" y="439222"/>
                  <a:pt x="2941045" y="434286"/>
                  <a:pt x="2971800" y="421105"/>
                </a:cubicBezTo>
                <a:cubicBezTo>
                  <a:pt x="2988285" y="414040"/>
                  <a:pt x="3003341" y="403871"/>
                  <a:pt x="3019926" y="397042"/>
                </a:cubicBezTo>
                <a:cubicBezTo>
                  <a:pt x="3071579" y="375773"/>
                  <a:pt x="3129859" y="367870"/>
                  <a:pt x="3176337" y="336884"/>
                </a:cubicBezTo>
                <a:cubicBezTo>
                  <a:pt x="3188368" y="328863"/>
                  <a:pt x="3198713" y="317394"/>
                  <a:pt x="3212431" y="312821"/>
                </a:cubicBezTo>
                <a:cubicBezTo>
                  <a:pt x="3235574" y="305106"/>
                  <a:pt x="3260619" y="305153"/>
                  <a:pt x="3284621" y="300789"/>
                </a:cubicBezTo>
                <a:cubicBezTo>
                  <a:pt x="3304741" y="297131"/>
                  <a:pt x="3324726" y="292768"/>
                  <a:pt x="3344779" y="288757"/>
                </a:cubicBezTo>
                <a:cubicBezTo>
                  <a:pt x="3430874" y="231361"/>
                  <a:pt x="3334881" y="288224"/>
                  <a:pt x="3525253" y="240631"/>
                </a:cubicBezTo>
                <a:cubicBezTo>
                  <a:pt x="3664480" y="205824"/>
                  <a:pt x="3588569" y="219562"/>
                  <a:pt x="3753853" y="204536"/>
                </a:cubicBezTo>
                <a:cubicBezTo>
                  <a:pt x="3769895" y="200526"/>
                  <a:pt x="3786496" y="198311"/>
                  <a:pt x="3801979" y="192505"/>
                </a:cubicBezTo>
                <a:cubicBezTo>
                  <a:pt x="3927822" y="145315"/>
                  <a:pt x="3774690" y="187297"/>
                  <a:pt x="3898231" y="156410"/>
                </a:cubicBezTo>
                <a:cubicBezTo>
                  <a:pt x="3906252" y="148389"/>
                  <a:pt x="3913064" y="138940"/>
                  <a:pt x="3922295" y="132347"/>
                </a:cubicBezTo>
                <a:cubicBezTo>
                  <a:pt x="3941324" y="118755"/>
                  <a:pt x="3962622" y="108646"/>
                  <a:pt x="3982453" y="96252"/>
                </a:cubicBezTo>
                <a:cubicBezTo>
                  <a:pt x="3994715" y="88588"/>
                  <a:pt x="4006516" y="80210"/>
                  <a:pt x="4018547" y="72189"/>
                </a:cubicBezTo>
                <a:cubicBezTo>
                  <a:pt x="4022558" y="60157"/>
                  <a:pt x="4023544" y="46646"/>
                  <a:pt x="4030579" y="36094"/>
                </a:cubicBezTo>
                <a:cubicBezTo>
                  <a:pt x="4040017" y="21937"/>
                  <a:pt x="4066674" y="0"/>
                  <a:pt x="4066674" y="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6972" y="1669510"/>
            <a:ext cx="3505504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30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theme/theme1.xml><?xml version="1.0" encoding="utf-8"?>
<a:theme xmlns:a="http://schemas.openxmlformats.org/drawingml/2006/main" name="Fast Food Digital Menu Board by Slidesgo">
  <a:themeElements>
    <a:clrScheme name="Simple Light">
      <a:dk1>
        <a:srgbClr val="363636"/>
      </a:dk1>
      <a:lt1>
        <a:srgbClr val="FFFFFF"/>
      </a:lt1>
      <a:dk2>
        <a:srgbClr val="FFF3E0"/>
      </a:dk2>
      <a:lt2>
        <a:srgbClr val="E1F2FC"/>
      </a:lt2>
      <a:accent1>
        <a:srgbClr val="FAD4CF"/>
      </a:accent1>
      <a:accent2>
        <a:srgbClr val="FF3333"/>
      </a:accent2>
      <a:accent3>
        <a:srgbClr val="A9DB7F"/>
      </a:accent3>
      <a:accent4>
        <a:srgbClr val="FFCA2C"/>
      </a:accent4>
      <a:accent5>
        <a:srgbClr val="8F2A2A"/>
      </a:accent5>
      <a:accent6>
        <a:srgbClr val="E27E70"/>
      </a:accent6>
      <a:hlink>
        <a:srgbClr val="3636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606</Words>
  <Application>Microsoft Office PowerPoint</Application>
  <PresentationFormat>On-screen Show (16:9)</PresentationFormat>
  <Paragraphs>145</Paragraphs>
  <Slides>23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56" baseType="lpstr">
      <vt:lpstr>#9Slide05 Agile Script Calligra</vt:lpstr>
      <vt:lpstr>Arial</vt:lpstr>
      <vt:lpstr>SVN-Dancing Script</vt:lpstr>
      <vt:lpstr>Times New Roman</vt:lpstr>
      <vt:lpstr>#9Slide05 SVNSnell Roundhand Sc</vt:lpstr>
      <vt:lpstr>Bowlby One SC</vt:lpstr>
      <vt:lpstr>Patrick Hand</vt:lpstr>
      <vt:lpstr>#9Slide07 Altus</vt:lpstr>
      <vt:lpstr>Fredoka One</vt:lpstr>
      <vt:lpstr>Pacifico</vt:lpstr>
      <vt:lpstr>SVN-Newton</vt:lpstr>
      <vt:lpstr>UTM Avo</vt:lpstr>
      <vt:lpstr>M PLUS Rounded 1c</vt:lpstr>
      <vt:lpstr>Lora</vt:lpstr>
      <vt:lpstr>Quicksand Medium</vt:lpstr>
      <vt:lpstr>Manjari</vt:lpstr>
      <vt:lpstr>Calibri</vt:lpstr>
      <vt:lpstr>#9Slide05 Aphrodite Pro</vt:lpstr>
      <vt:lpstr>Dosis</vt:lpstr>
      <vt:lpstr>Open Sans</vt:lpstr>
      <vt:lpstr>#9Slide04 SFU Belle</vt:lpstr>
      <vt:lpstr>SVN-Hole Hearted</vt:lpstr>
      <vt:lpstr>Alef</vt:lpstr>
      <vt:lpstr>Comfortaa Medium</vt:lpstr>
      <vt:lpstr>#9Slide07 Stormtrooper</vt:lpstr>
      <vt:lpstr>SVN-Billo</vt:lpstr>
      <vt:lpstr>#9Slide07 HoneyCream</vt:lpstr>
      <vt:lpstr>#9Slide07 Cadena</vt:lpstr>
      <vt:lpstr>SVN-Poky's</vt:lpstr>
      <vt:lpstr>#9Slide07 SVNZiclets</vt:lpstr>
      <vt:lpstr>UTM Guanine</vt:lpstr>
      <vt:lpstr>Fast Food Digital Menu Board by Slidesgo</vt:lpstr>
      <vt:lpstr>1_Awesome Teachers Meeting by Slidesgo</vt:lpstr>
      <vt:lpstr>Toán 2</vt:lpstr>
      <vt:lpstr>PowerPoint Presentation</vt:lpstr>
      <vt:lpstr>PowerPoint Presentation</vt:lpstr>
      <vt:lpstr>PowerPoint Presentation</vt:lpstr>
      <vt:lpstr>Toán 2</vt:lpstr>
      <vt:lpstr>PowerPoint Presentation</vt:lpstr>
      <vt:lpstr>PowerPoint Presentation</vt:lpstr>
      <vt:lpstr>Cùng hoàn chỉnh bài tập này để nhận món mà bạn thích nhé!</vt:lpstr>
      <vt:lpstr>Tìm chuồng cho mỗi con chim</vt:lpstr>
      <vt:lpstr>Các bạn  thật giỏi!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bích</dc:creator>
  <cp:keywords>MĂNGNON</cp:keywords>
  <cp:lastModifiedBy>Windows User</cp:lastModifiedBy>
  <cp:revision>60</cp:revision>
  <dcterms:modified xsi:type="dcterms:W3CDTF">2022-10-02T06:24:50Z</dcterms:modified>
</cp:coreProperties>
</file>