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320" r:id="rId1"/>
  </p:sldMasterIdLst>
  <p:notesMasterIdLst>
    <p:notesMasterId r:id="rId20"/>
  </p:notesMasterIdLst>
  <p:sldIdLst>
    <p:sldId id="679" r:id="rId2"/>
    <p:sldId id="646" r:id="rId3"/>
    <p:sldId id="694" r:id="rId4"/>
    <p:sldId id="654" r:id="rId5"/>
    <p:sldId id="674" r:id="rId6"/>
    <p:sldId id="669" r:id="rId7"/>
    <p:sldId id="681" r:id="rId8"/>
    <p:sldId id="699" r:id="rId9"/>
    <p:sldId id="682" r:id="rId10"/>
    <p:sldId id="697" r:id="rId11"/>
    <p:sldId id="685" r:id="rId12"/>
    <p:sldId id="700" r:id="rId13"/>
    <p:sldId id="689" r:id="rId14"/>
    <p:sldId id="688" r:id="rId15"/>
    <p:sldId id="690" r:id="rId16"/>
    <p:sldId id="691" r:id="rId17"/>
    <p:sldId id="692" r:id="rId18"/>
    <p:sldId id="661" r:id="rId1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F60A"/>
    <a:srgbClr val="CC9634"/>
    <a:srgbClr val="FFFFCC"/>
    <a:srgbClr val="EFF1DB"/>
    <a:srgbClr val="94691C"/>
    <a:srgbClr val="A94507"/>
    <a:srgbClr val="CCCC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12" autoAdjust="0"/>
    <p:restoredTop sz="91344" autoAdjust="0"/>
  </p:normalViewPr>
  <p:slideViewPr>
    <p:cSldViewPr snapToGrid="0" snapToObjects="1">
      <p:cViewPr varScale="1">
        <p:scale>
          <a:sx n="105" d="100"/>
          <a:sy n="105" d="100"/>
        </p:scale>
        <p:origin x="1212" y="114"/>
      </p:cViewPr>
      <p:guideLst>
        <p:guide orient="horz" pos="2160"/>
        <p:guide pos="3840"/>
      </p:guideLst>
    </p:cSldViewPr>
  </p:slideViewPr>
  <p:notesTextViewPr>
    <p:cViewPr>
      <p:scale>
        <a:sx n="100" d="100"/>
        <a:sy n="100" d="100"/>
      </p:scale>
      <p:origin x="0" y="0"/>
    </p:cViewPr>
  </p:notesTextViewPr>
  <p:sorterViewPr>
    <p:cViewPr>
      <p:scale>
        <a:sx n="60" d="100"/>
        <a:sy n="60" d="100"/>
      </p:scale>
      <p:origin x="0" y="-400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None/>
              <a:defRPr sz="1200" b="0" i="0" u="none" strike="noStrike" cap="none">
                <a:solidFill>
                  <a:srgbClr val="000000"/>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800" b="0" i="0" u="none" strike="noStrike" cap="none"/>
            </a:lvl1pPr>
            <a:lvl2pPr marL="457200" marR="0" lvl="1" indent="0" algn="l" rtl="0">
              <a:spcBef>
                <a:spcPts val="0"/>
              </a:spcBef>
              <a:buNone/>
              <a:defRPr sz="1800" b="0" i="0" u="none" strike="noStrike" cap="none"/>
            </a:lvl2pPr>
            <a:lvl3pPr marL="914400" marR="0" lvl="2" indent="0" algn="l" rtl="0">
              <a:spcBef>
                <a:spcPts val="0"/>
              </a:spcBef>
              <a:buNone/>
              <a:defRPr sz="1800" b="0" i="0" u="none" strike="noStrike" cap="none"/>
            </a:lvl3pPr>
            <a:lvl4pPr marL="1371600" marR="0" lvl="3" indent="0" algn="l" rtl="0">
              <a:spcBef>
                <a:spcPts val="0"/>
              </a:spcBef>
              <a:buNone/>
              <a:defRPr sz="1800" b="0" i="0" u="none" strike="noStrike" cap="none"/>
            </a:lvl4pPr>
            <a:lvl5pPr marL="1828800" marR="0" lvl="4" indent="0" algn="l" rtl="0">
              <a:spcBef>
                <a:spcPts val="0"/>
              </a:spcBef>
              <a:buNone/>
              <a:defRPr sz="1800" b="0" i="0" u="none" strike="noStrike" cap="none"/>
            </a:lvl5pPr>
            <a:lvl6pPr marL="2286000" marR="0" lvl="5" indent="0" algn="l" rtl="0">
              <a:spcBef>
                <a:spcPts val="0"/>
              </a:spcBef>
              <a:buNone/>
              <a:defRPr sz="1800" b="0" i="0" u="none" strike="noStrike" cap="none"/>
            </a:lvl6pPr>
            <a:lvl7pPr marL="2743200" marR="0" lvl="6" indent="0" algn="l" rtl="0">
              <a:spcBef>
                <a:spcPts val="0"/>
              </a:spcBef>
              <a:buNone/>
              <a:defRPr sz="1800" b="0" i="0" u="none" strike="noStrike" cap="none"/>
            </a:lvl7pPr>
            <a:lvl8pPr marL="3200400" marR="0" lvl="7" indent="0" algn="l" rtl="0">
              <a:spcBef>
                <a:spcPts val="0"/>
              </a:spcBef>
              <a:buNone/>
              <a:defRPr sz="1800" b="0" i="0" u="none" strike="noStrike" cap="none"/>
            </a:lvl8pPr>
            <a:lvl9pPr marL="3657600" marR="0" lvl="8" indent="0" algn="l" rtl="0">
              <a:spcBef>
                <a:spcPts val="0"/>
              </a:spcBef>
              <a:buNone/>
              <a:defRPr sz="1800" b="0" i="0" u="none" strike="noStrike" cap="none"/>
            </a:lvl9pPr>
          </a:lstStyle>
          <a:p>
            <a:endParaRPr/>
          </a:p>
        </p:txBody>
      </p:sp>
      <p:sp>
        <p:nvSpPr>
          <p:cNvPr id="7" name="Shape 7"/>
          <p:cNvSpPr txBox="1">
            <a:spLocks noGrp="1"/>
          </p:cNvSpPr>
          <p:nvPr>
            <p:ph type="ftr" idx="11"/>
          </p:nvPr>
        </p:nvSpPr>
        <p:spPr>
          <a:xfrm>
            <a:off x="0" y="8685211"/>
            <a:ext cx="2971799" cy="4572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2pPr>
            <a:lvl3pPr marL="914400" marR="0" lvl="2"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3pPr>
            <a:lvl4pPr marL="1371600" marR="0" lvl="3"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4pPr>
            <a:lvl5pPr marL="1828800" marR="0" lvl="4"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5pPr>
            <a:lvl6pPr marL="2286000" marR="0" lvl="5"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6pPr>
            <a:lvl7pPr marL="3200400" marR="0" lvl="6"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7pPr>
            <a:lvl8pPr marL="4572000" marR="0" lvl="7"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8pPr>
            <a:lvl9pPr marL="6400800" marR="0" lvl="8" indent="0" algn="l" rtl="0">
              <a:lnSpc>
                <a:spcPct val="100000"/>
              </a:lnSpc>
              <a:spcBef>
                <a:spcPts val="0"/>
              </a:spcBef>
              <a:spcAft>
                <a:spcPts val="0"/>
              </a:spcAft>
              <a:buNone/>
              <a:defRPr sz="1800" b="0" i="0" u="none" strike="noStrike" cap="none">
                <a:solidFill>
                  <a:srgbClr val="000000"/>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18747701"/>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23159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11</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04763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12</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85701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13</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91626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14</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855937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15</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3369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16</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74696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17</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26838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18</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61646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3</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09034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4</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58043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5</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39906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6</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67171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7</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684929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8</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618562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9</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92204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t>10</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75146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1073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4024015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122230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4129961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282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644984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2892490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647174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vi-VN"/>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vi-VN"/>
          </a:p>
        </p:txBody>
      </p:sp>
      <p:sp>
        <p:nvSpPr>
          <p:cNvPr id="9" name="Slide Number Placeholder 8"/>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142398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endParaRPr lang="vi-VN"/>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vi-VN"/>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36338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pPr>
              <a:buClr>
                <a:srgbClr val="898989"/>
              </a:buClr>
              <a:buSzPct val="25000"/>
            </a:pPr>
            <a:fld id="{00000000-1234-1234-1234-123412341234}" type="slidenum">
              <a:rPr lang="en-US" sz="1200" smtClean="0">
                <a:solidFill>
                  <a:srgbClr val="898989"/>
                </a:solidFill>
                <a:latin typeface="Calibri"/>
                <a:ea typeface="Calibri"/>
                <a:cs typeface="Calibri"/>
                <a:sym typeface="Calibri"/>
              </a:rPr>
              <a:pPr>
                <a:buClr>
                  <a:srgbClr val="898989"/>
                </a:buClr>
                <a:buSzPct val="25000"/>
              </a:pPr>
              <a:t>‹#›</a:t>
            </a:fld>
            <a:endParaRPr lang="en-US" sz="12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368764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CE82867-F2F1-4A20-897E-2B5F67DBA24F}" type="datetime1">
              <a:rPr lang="en-US" kern="1200" smtClean="0">
                <a:solidFill>
                  <a:prstClr val="black">
                    <a:tint val="75000"/>
                  </a:prstClr>
                </a:solidFill>
                <a:latin typeface="Calibri"/>
                <a:ea typeface="+mn-ea"/>
                <a:cs typeface="+mn-cs"/>
              </a:rPr>
              <a:pPr/>
              <a:t>6/20/2024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kern="1200">
                <a:solidFill>
                  <a:prstClr val="black">
                    <a:tint val="75000"/>
                  </a:prstClr>
                </a:solidFill>
                <a:latin typeface="Calibri"/>
                <a:ea typeface="+mn-ea"/>
                <a:cs typeface="+mn-cs"/>
              </a:rPr>
              <a:t>NHÀ XUẤT BẢN GIÁO DỤC VIỆT NAM - CÔNG TY CỔ PHẦN PHÁT HÀNH SÁCH</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1A1864A-8170-40DB-A142-895BB5251493}"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5078753"/>
      </p:ext>
    </p:extLst>
  </p:cSld>
  <p:clrMap bg1="lt1" tx1="dk1" bg2="lt2" tx2="dk2" accent1="accent1" accent2="accent2" accent3="accent3" accent4="accent4" accent5="accent5" accent6="accent6" hlink="hlink" folHlink="folHlink"/>
  <p:sldLayoutIdLst>
    <p:sldLayoutId id="2147484321" r:id="rId1"/>
    <p:sldLayoutId id="2147484322" r:id="rId2"/>
    <p:sldLayoutId id="2147484323" r:id="rId3"/>
    <p:sldLayoutId id="2147484324" r:id="rId4"/>
    <p:sldLayoutId id="2147484325" r:id="rId5"/>
    <p:sldLayoutId id="2147484326" r:id="rId6"/>
    <p:sldLayoutId id="2147484327" r:id="rId7"/>
    <p:sldLayoutId id="2147484328" r:id="rId8"/>
    <p:sldLayoutId id="2147484329" r:id="rId9"/>
    <p:sldLayoutId id="2147484330" r:id="rId10"/>
    <p:sldLayoutId id="2147484331"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24.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png"/><Relationship Id="rId7"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png"/><Relationship Id="rId7"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E144326-2CED-DAD7-89BC-B0EDAA1D7B6A}"/>
              </a:ext>
            </a:extLst>
          </p:cNvPr>
          <p:cNvSpPr>
            <a:spLocks noChangeArrowheads="1"/>
          </p:cNvSpPr>
          <p:nvPr/>
        </p:nvSpPr>
        <p:spPr bwMode="auto">
          <a:xfrm>
            <a:off x="7316844" y="5519971"/>
            <a:ext cx="26399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a:latin typeface="Times New Roman" panose="02020603050405020304" pitchFamily="18" charset="0"/>
                <a:cs typeface="Times New Roman" panose="02020603050405020304" pitchFamily="18" charset="0"/>
              </a:rPr>
              <a:t>Phạm Văn Thuận</a:t>
            </a:r>
            <a:endParaRPr lang="vi-VN" altLang="en-US" sz="20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5465580" y="732799"/>
            <a:ext cx="4990028" cy="901593"/>
          </a:xfrm>
          <a:prstGeom prst="rect">
            <a:avLst/>
          </a:prstGeom>
          <a:noFill/>
        </p:spPr>
        <p:txBody>
          <a:bodyPr wrap="square" rtlCol="0">
            <a:spAutoFit/>
          </a:bodyPr>
          <a:lstStyle/>
          <a:p>
            <a:pPr algn="ctr">
              <a:lnSpc>
                <a:spcPct val="150000"/>
              </a:lnSpc>
            </a:pPr>
            <a:r>
              <a:rPr lang="en-US" sz="40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MĨ THUẬT 5 </a:t>
            </a:r>
          </a:p>
        </p:txBody>
      </p:sp>
      <p:pic>
        <p:nvPicPr>
          <p:cNvPr id="5" name="Picture 4">
            <a:extLst>
              <a:ext uri="{FF2B5EF4-FFF2-40B4-BE49-F238E27FC236}">
                <a16:creationId xmlns:a16="http://schemas.microsoft.com/office/drawing/2014/main" id="{EA7BEBFB-E986-64CF-5293-43191199AD32}"/>
              </a:ext>
            </a:extLst>
          </p:cNvPr>
          <p:cNvPicPr>
            <a:picLocks noChangeAspect="1"/>
          </p:cNvPicPr>
          <p:nvPr/>
        </p:nvPicPr>
        <p:blipFill rotWithShape="1">
          <a:blip r:embed="rId3"/>
          <a:srcRect l="11173" t="13551" r="9235" b="6048"/>
          <a:stretch/>
        </p:blipFill>
        <p:spPr>
          <a:xfrm>
            <a:off x="1175356" y="629125"/>
            <a:ext cx="1256145" cy="1271625"/>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ACA482DB-96B6-5D6A-7CB7-E5B92D5DA874}"/>
              </a:ext>
            </a:extLst>
          </p:cNvPr>
          <p:cNvSpPr txBox="1"/>
          <p:nvPr/>
        </p:nvSpPr>
        <p:spPr>
          <a:xfrm>
            <a:off x="3275540" y="1833395"/>
            <a:ext cx="8916460" cy="739754"/>
          </a:xfrm>
          <a:prstGeom prst="rect">
            <a:avLst/>
          </a:prstGeom>
          <a:noFill/>
        </p:spPr>
        <p:txBody>
          <a:bodyPr wrap="square" rtlCol="0">
            <a:spAutoFit/>
          </a:bodyPr>
          <a:lstStyle/>
          <a:p>
            <a:pPr algn="ctr">
              <a:lnSpc>
                <a:spcPct val="150000"/>
              </a:lnSpc>
            </a:pP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Chủ</a:t>
            </a:r>
            <a:r>
              <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a:t>
            </a:r>
            <a:r>
              <a:rPr lang="en-US" sz="3200" b="1" dirty="0" err="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đề</a:t>
            </a:r>
            <a:r>
              <a:rPr lang="en-US" sz="3200" b="1">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rPr>
              <a:t>: CUỘC SỐNG QUANH EM</a:t>
            </a:r>
            <a:endParaRPr lang="en-US" sz="3200" b="1" dirty="0">
              <a:solidFill>
                <a:srgbClr val="4472C4"/>
              </a:solidFill>
              <a:effectLst>
                <a:outerShdw blurRad="50800" dist="38100" dir="10800000" algn="r" rotWithShape="0">
                  <a:prstClr val="black">
                    <a:alpha val="40000"/>
                  </a:prstClr>
                </a:outerShdw>
              </a:effectLst>
              <a:latin typeface="Arial" panose="020B0604020202020204" pitchFamily="34" charset="0"/>
              <a:cs typeface="Arial" panose="020B0604020202020204" pitchFamily="34" charset="0"/>
            </a:endParaRPr>
          </a:p>
        </p:txBody>
      </p:sp>
      <p:pic>
        <p:nvPicPr>
          <p:cNvPr id="1028" name="Picture 4">
            <a:extLst>
              <a:ext uri="{FF2B5EF4-FFF2-40B4-BE49-F238E27FC236}">
                <a16:creationId xmlns:a16="http://schemas.microsoft.com/office/drawing/2014/main" id="{171365A3-7D67-22CB-476A-8B98812818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6923"/>
          <a:stretch/>
        </p:blipFill>
        <p:spPr bwMode="auto">
          <a:xfrm flipH="1">
            <a:off x="-29736" y="4125912"/>
            <a:ext cx="12192000" cy="27320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EF50EFF-3EB4-3F3A-8126-7CF295C36571}"/>
              </a:ext>
            </a:extLst>
          </p:cNvPr>
          <p:cNvPicPr>
            <a:picLocks noChangeAspect="1"/>
          </p:cNvPicPr>
          <p:nvPr/>
        </p:nvPicPr>
        <p:blipFill>
          <a:blip r:embed="rId5"/>
          <a:stretch>
            <a:fillRect/>
          </a:stretch>
        </p:blipFill>
        <p:spPr>
          <a:xfrm rot="20954682">
            <a:off x="1238948" y="2086387"/>
            <a:ext cx="2158121" cy="294590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7334416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1863D8-4A71-52E8-15F4-9235A752C9B5}"/>
              </a:ext>
            </a:extLst>
          </p:cNvPr>
          <p:cNvPicPr>
            <a:picLocks noChangeAspect="1"/>
          </p:cNvPicPr>
          <p:nvPr/>
        </p:nvPicPr>
        <p:blipFill>
          <a:blip r:embed="rId3"/>
          <a:stretch>
            <a:fillRect/>
          </a:stretch>
        </p:blipFill>
        <p:spPr>
          <a:xfrm>
            <a:off x="0" y="0"/>
            <a:ext cx="12246057" cy="6858000"/>
          </a:xfrm>
          <a:prstGeom prst="rect">
            <a:avLst/>
          </a:prstGeom>
        </p:spPr>
      </p:pic>
      <p:pic>
        <p:nvPicPr>
          <p:cNvPr id="2" name="Picture 1">
            <a:extLst>
              <a:ext uri="{FF2B5EF4-FFF2-40B4-BE49-F238E27FC236}">
                <a16:creationId xmlns:a16="http://schemas.microsoft.com/office/drawing/2014/main" id="{660871AC-EF70-B1F7-60B4-860DC7CC0A90}"/>
              </a:ext>
            </a:extLst>
          </p:cNvPr>
          <p:cNvPicPr>
            <a:picLocks noChangeAspect="1"/>
          </p:cNvPicPr>
          <p:nvPr/>
        </p:nvPicPr>
        <p:blipFill>
          <a:blip r:embed="rId4"/>
          <a:stretch>
            <a:fillRect/>
          </a:stretch>
        </p:blipFill>
        <p:spPr>
          <a:xfrm rot="21009577">
            <a:off x="4168816" y="938634"/>
            <a:ext cx="7253352" cy="2815798"/>
          </a:xfrm>
          <a:prstGeom prst="rect">
            <a:avLst/>
          </a:prstGeom>
        </p:spPr>
      </p:pic>
      <p:sp>
        <p:nvSpPr>
          <p:cNvPr id="4" name="Rectangle 3">
            <a:extLst>
              <a:ext uri="{FF2B5EF4-FFF2-40B4-BE49-F238E27FC236}">
                <a16:creationId xmlns:a16="http://schemas.microsoft.com/office/drawing/2014/main" id="{62632FC2-91CD-01EF-3FA2-1A5A8F38EBB0}"/>
              </a:ext>
            </a:extLst>
          </p:cNvPr>
          <p:cNvSpPr>
            <a:spLocks noChangeArrowheads="1"/>
          </p:cNvSpPr>
          <p:nvPr/>
        </p:nvSpPr>
        <p:spPr bwMode="auto">
          <a:xfrm>
            <a:off x="4812146" y="990203"/>
            <a:ext cx="6132946" cy="2769989"/>
          </a:xfrm>
          <a:prstGeom prst="rect">
            <a:avLst/>
          </a:prstGeom>
          <a:solidFill>
            <a:schemeClr val="bg1"/>
          </a:solidFill>
          <a:ln>
            <a:noFill/>
          </a:ln>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endParaRPr lang="en-US" altLang="vi-VN" sz="5400" b="1">
              <a:latin typeface="Times New Roman" panose="02020603050405020304" pitchFamily="18" charset="0"/>
            </a:endParaRPr>
          </a:p>
          <a:p>
            <a:r>
              <a:rPr lang="en-US" altLang="vi-VN" sz="6000" b="1">
                <a:solidFill>
                  <a:srgbClr val="FF0000"/>
                </a:solidFill>
                <a:latin typeface="Times New Roman" panose="02020603050405020304" pitchFamily="18" charset="0"/>
              </a:rPr>
              <a:t>   </a:t>
            </a:r>
            <a:r>
              <a:rPr lang="en-US" altLang="vi-VN" sz="4800" b="1">
                <a:solidFill>
                  <a:srgbClr val="FF0000"/>
                </a:solidFill>
                <a:latin typeface="Times New Roman" panose="02020603050405020304" pitchFamily="18" charset="0"/>
              </a:rPr>
              <a:t>THỰC HÀNH</a:t>
            </a:r>
          </a:p>
          <a:p>
            <a:endParaRPr lang="en-US" altLang="vi-VN" sz="6000" b="1" dirty="0">
              <a:solidFill>
                <a:srgbClr val="FF0000"/>
              </a:solidFill>
              <a:latin typeface="Times New Roman" panose="02020603050405020304" pitchFamily="18" charset="0"/>
            </a:endParaRPr>
          </a:p>
        </p:txBody>
      </p:sp>
      <p:pic>
        <p:nvPicPr>
          <p:cNvPr id="6" name="Picture 2">
            <a:extLst>
              <a:ext uri="{FF2B5EF4-FFF2-40B4-BE49-F238E27FC236}">
                <a16:creationId xmlns:a16="http://schemas.microsoft.com/office/drawing/2014/main" id="{2E762812-8E02-6567-075B-E678A4F709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67345"/>
            <a:ext cx="5216760" cy="4668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295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ạc vào thế giới giả tưởng với tranh minh họa của nghệ sĩ người Slovenia |  ELLE">
            <a:extLst>
              <a:ext uri="{FF2B5EF4-FFF2-40B4-BE49-F238E27FC236}">
                <a16:creationId xmlns:a16="http://schemas.microsoft.com/office/drawing/2014/main" id="{74ED0085-3B5A-3E63-EF5F-FC7BBAAA24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 y="-7473"/>
            <a:ext cx="12192005" cy="68580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8BC38CB-C592-80C7-9700-43FA4D796390}"/>
              </a:ext>
            </a:extLst>
          </p:cNvPr>
          <p:cNvPicPr>
            <a:picLocks noChangeAspect="1"/>
          </p:cNvPicPr>
          <p:nvPr/>
        </p:nvPicPr>
        <p:blipFill rotWithShape="1">
          <a:blip r:embed="rId4"/>
          <a:srcRect l="50061" t="47231" r="23004" b="25254"/>
          <a:stretch/>
        </p:blipFill>
        <p:spPr>
          <a:xfrm rot="21417423">
            <a:off x="2902828" y="417400"/>
            <a:ext cx="5988435" cy="3556002"/>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8BF97054-EF55-D331-A83F-54C099F89096}"/>
              </a:ext>
            </a:extLst>
          </p:cNvPr>
          <p:cNvSpPr>
            <a:spLocks noChangeArrowheads="1"/>
          </p:cNvSpPr>
          <p:nvPr/>
        </p:nvSpPr>
        <p:spPr bwMode="auto">
          <a:xfrm>
            <a:off x="3296272" y="705408"/>
            <a:ext cx="5201545" cy="2739211"/>
          </a:xfrm>
          <a:prstGeom prst="rect">
            <a:avLst/>
          </a:prstGeom>
          <a:solidFill>
            <a:schemeClr val="bg1"/>
          </a:solidFill>
          <a:ln>
            <a:noFill/>
          </a:ln>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2400" b="1" dirty="0">
                <a:latin typeface="Times New Roman" panose="02020603050405020304" pitchFamily="18" charset="0"/>
              </a:rPr>
              <a:t>  </a:t>
            </a:r>
          </a:p>
          <a:p>
            <a:endParaRPr lang="en-US" altLang="vi-VN" sz="2400" b="1" dirty="0">
              <a:solidFill>
                <a:srgbClr val="FF0000"/>
              </a:solidFill>
              <a:latin typeface="Times New Roman" panose="02020603050405020304" pitchFamily="18" charset="0"/>
            </a:endParaRPr>
          </a:p>
          <a:p>
            <a:r>
              <a:rPr lang="en-US" altLang="vi-VN" sz="2400" b="1" dirty="0">
                <a:solidFill>
                  <a:srgbClr val="FF0000"/>
                </a:solidFill>
                <a:latin typeface="Times New Roman" panose="02020603050405020304" pitchFamily="18" charset="0"/>
              </a:rPr>
              <a:t>        </a:t>
            </a:r>
          </a:p>
          <a:p>
            <a:r>
              <a:rPr lang="en-US" altLang="vi-VN" sz="2800" b="1" dirty="0">
                <a:solidFill>
                  <a:srgbClr val="FF0000"/>
                </a:solidFill>
                <a:latin typeface="Times New Roman" panose="02020603050405020304" pitchFamily="18" charset="0"/>
              </a:rPr>
              <a:t>        NHẬN XÉT TIẾT HỌC</a:t>
            </a:r>
          </a:p>
          <a:p>
            <a:r>
              <a:rPr lang="en-US" sz="2400" b="1" dirty="0">
                <a:latin typeface="+mj-lt"/>
              </a:rPr>
              <a:t> </a:t>
            </a:r>
          </a:p>
          <a:p>
            <a:endParaRPr lang="en-US" sz="2400" b="1" dirty="0">
              <a:latin typeface="+mj-lt"/>
            </a:endParaRPr>
          </a:p>
          <a:p>
            <a:endParaRPr lang="en-US" sz="2400" b="1" dirty="0">
              <a:latin typeface="+mj-lt"/>
            </a:endParaRPr>
          </a:p>
        </p:txBody>
      </p:sp>
    </p:spTree>
    <p:extLst>
      <p:ext uri="{BB962C8B-B14F-4D97-AF65-F5344CB8AC3E}">
        <p14:creationId xmlns:p14="http://schemas.microsoft.com/office/powerpoint/2010/main" val="17705273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4">
            <a:extLst>
              <a:ext uri="{FF2B5EF4-FFF2-40B4-BE49-F238E27FC236}">
                <a16:creationId xmlns:a16="http://schemas.microsoft.com/office/drawing/2014/main" id="{9D96DF0B-39B0-E694-9170-0FF5E983B76E}"/>
              </a:ext>
            </a:extLst>
          </p:cNvPr>
          <p:cNvSpPr>
            <a:spLocks noChangeArrowheads="1"/>
          </p:cNvSpPr>
          <p:nvPr/>
        </p:nvSpPr>
        <p:spPr bwMode="auto">
          <a:xfrm>
            <a:off x="2486226" y="5791353"/>
            <a:ext cx="26399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a:latin typeface="Times New Roman" panose="02020603050405020304" pitchFamily="18" charset="0"/>
                <a:cs typeface="Times New Roman" panose="02020603050405020304" pitchFamily="18" charset="0"/>
              </a:rPr>
              <a:t>Phạm Văn Thuận</a:t>
            </a:r>
            <a:endParaRPr lang="vi-VN" altLang="en-US" sz="20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1026" name="Picture 2" descr="Harvest Powerpoint Background Images, HD Pictures and Wallpaper For Free  Download | Pngtree">
            <a:extLst>
              <a:ext uri="{FF2B5EF4-FFF2-40B4-BE49-F238E27FC236}">
                <a16:creationId xmlns:a16="http://schemas.microsoft.com/office/drawing/2014/main" id="{10BA3C94-D6AB-A259-377B-1C0D5F0DD0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66"/>
            <a:ext cx="12225058" cy="60144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97F3767-D7F5-C1E3-6731-2BE3C24E3BF7}"/>
              </a:ext>
            </a:extLst>
          </p:cNvPr>
          <p:cNvSpPr>
            <a:spLocks noChangeArrowheads="1"/>
          </p:cNvSpPr>
          <p:nvPr/>
        </p:nvSpPr>
        <p:spPr bwMode="auto">
          <a:xfrm>
            <a:off x="5317414" y="1000452"/>
            <a:ext cx="50776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Thứ</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ngày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tháng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năm</a:t>
            </a:r>
            <a:endParaRPr lang="en-US" altLang="en-US" sz="1600" b="1" i="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6" name="Rectangle 4">
            <a:extLst>
              <a:ext uri="{FF2B5EF4-FFF2-40B4-BE49-F238E27FC236}">
                <a16:creationId xmlns:a16="http://schemas.microsoft.com/office/drawing/2014/main" id="{0F5CF979-ABAE-8123-E90A-0960E16536C4}"/>
              </a:ext>
            </a:extLst>
          </p:cNvPr>
          <p:cNvSpPr>
            <a:spLocks noChangeArrowheads="1"/>
          </p:cNvSpPr>
          <p:nvPr/>
        </p:nvSpPr>
        <p:spPr bwMode="auto">
          <a:xfrm>
            <a:off x="4360904" y="1853361"/>
            <a:ext cx="647845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2000" b="1" dirty="0">
                <a:latin typeface="Times New Roman" panose="02020603050405020304" pitchFamily="18" charset="0"/>
                <a:cs typeface="Times New Roman" panose="02020603050405020304" pitchFamily="18" charset="0"/>
              </a:rPr>
              <a:t>TUẦN </a:t>
            </a:r>
          </a:p>
          <a:p>
            <a:pPr algn="ctr">
              <a:defRPr/>
            </a:pPr>
            <a:r>
              <a:rPr lang="en-US" altLang="en-US" sz="2000" b="1">
                <a:latin typeface="Times New Roman" panose="02020603050405020304" pitchFamily="18" charset="0"/>
                <a:cs typeface="Times New Roman" panose="02020603050405020304" pitchFamily="18" charset="0"/>
              </a:rPr>
              <a:t>BÀI 1: </a:t>
            </a:r>
            <a:r>
              <a:rPr lang="en-US" altLang="en-US" sz="2000" b="1">
                <a:solidFill>
                  <a:srgbClr val="FF0000"/>
                </a:solidFill>
                <a:latin typeface="Times New Roman" panose="02020603050405020304" pitchFamily="18" charset="0"/>
                <a:cs typeface="Times New Roman" panose="02020603050405020304" pitchFamily="18" charset="0"/>
              </a:rPr>
              <a:t>SÁNG TÁC TRUYỆN TRANH</a:t>
            </a:r>
            <a:endParaRPr lang="en-US" altLang="en-US" sz="2000" b="1" dirty="0">
              <a:solidFill>
                <a:srgbClr val="FF0000"/>
              </a:solidFill>
              <a:latin typeface="Times New Roman" panose="02020603050405020304" pitchFamily="18" charset="0"/>
              <a:cs typeface="Times New Roman" panose="02020603050405020304" pitchFamily="18" charset="0"/>
            </a:endParaRPr>
          </a:p>
          <a:p>
            <a:pPr algn="ctr">
              <a:defRPr/>
            </a:pPr>
            <a:r>
              <a:rPr lang="en-US" altLang="en-US" sz="2400" b="1" i="1" dirty="0">
                <a:solidFill>
                  <a:schemeClr val="accent2">
                    <a:lumMod val="75000"/>
                  </a:schemeClr>
                </a:solidFill>
                <a:latin typeface="Times New Roman" panose="02020603050405020304" pitchFamily="18" charset="0"/>
                <a:cs typeface="Times New Roman" panose="02020603050405020304" pitchFamily="18" charset="0"/>
              </a:rPr>
              <a:t>(</a:t>
            </a:r>
            <a:r>
              <a:rPr lang="en-US" altLang="en-US" sz="2400" b="1" i="1" dirty="0" err="1">
                <a:solidFill>
                  <a:schemeClr val="accent2">
                    <a:lumMod val="75000"/>
                  </a:schemeClr>
                </a:solidFill>
                <a:latin typeface="Times New Roman" panose="02020603050405020304" pitchFamily="18" charset="0"/>
                <a:cs typeface="Times New Roman" panose="02020603050405020304" pitchFamily="18" charset="0"/>
              </a:rPr>
              <a:t>Thời</a:t>
            </a:r>
            <a:r>
              <a:rPr lang="en-US" altLang="en-US" sz="2400" b="1" i="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i="1" dirty="0" err="1">
                <a:solidFill>
                  <a:schemeClr val="accent2">
                    <a:lumMod val="75000"/>
                  </a:schemeClr>
                </a:solidFill>
                <a:latin typeface="Times New Roman" panose="02020603050405020304" pitchFamily="18" charset="0"/>
                <a:cs typeface="Times New Roman" panose="02020603050405020304" pitchFamily="18" charset="0"/>
              </a:rPr>
              <a:t>lượng</a:t>
            </a:r>
            <a:r>
              <a:rPr lang="en-US" altLang="en-US" sz="2400" b="1" i="1" dirty="0">
                <a:solidFill>
                  <a:schemeClr val="accent2">
                    <a:lumMod val="75000"/>
                  </a:schemeClr>
                </a:solidFill>
                <a:latin typeface="Times New Roman" panose="02020603050405020304" pitchFamily="18" charset="0"/>
                <a:cs typeface="Times New Roman" panose="02020603050405020304" pitchFamily="18" charset="0"/>
              </a:rPr>
              <a:t> 2 </a:t>
            </a:r>
            <a:r>
              <a:rPr lang="en-US" altLang="en-US" sz="2400" b="1" i="1" dirty="0" err="1">
                <a:solidFill>
                  <a:schemeClr val="accent2">
                    <a:lumMod val="75000"/>
                  </a:schemeClr>
                </a:solidFill>
                <a:latin typeface="Times New Roman" panose="02020603050405020304" pitchFamily="18" charset="0"/>
                <a:cs typeface="Times New Roman" panose="02020603050405020304" pitchFamily="18" charset="0"/>
              </a:rPr>
              <a:t>tiết</a:t>
            </a:r>
            <a:r>
              <a:rPr lang="en-US" altLang="en-US" sz="2400" b="1" i="1" dirty="0">
                <a:solidFill>
                  <a:schemeClr val="accent2">
                    <a:lumMod val="75000"/>
                  </a:schemeClr>
                </a:solidFill>
                <a:latin typeface="Times New Roman" panose="02020603050405020304" pitchFamily="18" charset="0"/>
                <a:cs typeface="Times New Roman" panose="02020603050405020304" pitchFamily="18" charset="0"/>
              </a:rPr>
              <a:t> - </a:t>
            </a:r>
            <a:r>
              <a:rPr lang="en-US" altLang="en-US" sz="2400" b="1" i="1" err="1">
                <a:solidFill>
                  <a:schemeClr val="accent2">
                    <a:lumMod val="75000"/>
                  </a:schemeClr>
                </a:solidFill>
                <a:latin typeface="Times New Roman" panose="02020603050405020304" pitchFamily="18" charset="0"/>
                <a:cs typeface="Times New Roman" panose="02020603050405020304" pitchFamily="18" charset="0"/>
              </a:rPr>
              <a:t>Tiết</a:t>
            </a:r>
            <a:r>
              <a:rPr lang="en-US" altLang="en-US" sz="2400" b="1" i="1">
                <a:solidFill>
                  <a:schemeClr val="accent2">
                    <a:lumMod val="75000"/>
                  </a:schemeClr>
                </a:solidFill>
                <a:latin typeface="Times New Roman" panose="02020603050405020304" pitchFamily="18" charset="0"/>
                <a:cs typeface="Times New Roman" panose="02020603050405020304" pitchFamily="18" charset="0"/>
              </a:rPr>
              <a:t> 2)</a:t>
            </a:r>
            <a:endParaRPr lang="en-US" altLang="en-US" sz="2400" b="1" i="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8" name="Freeform 6">
            <a:extLst>
              <a:ext uri="{FF2B5EF4-FFF2-40B4-BE49-F238E27FC236}">
                <a16:creationId xmlns:a16="http://schemas.microsoft.com/office/drawing/2014/main" id="{55D9E4A3-14D9-7ED3-3074-146C369566C7}"/>
              </a:ext>
            </a:extLst>
          </p:cNvPr>
          <p:cNvSpPr/>
          <p:nvPr/>
        </p:nvSpPr>
        <p:spPr>
          <a:xfrm>
            <a:off x="-350983" y="3719700"/>
            <a:ext cx="3642057" cy="3109298"/>
          </a:xfrm>
          <a:custGeom>
            <a:avLst/>
            <a:gdLst>
              <a:gd name="connsiteX0" fmla="*/ 0 w 16230600"/>
              <a:gd name="connsiteY0" fmla="*/ 0 h 5660422"/>
              <a:gd name="connsiteX1" fmla="*/ 16230600 w 16230600"/>
              <a:gd name="connsiteY1" fmla="*/ 0 h 5660422"/>
              <a:gd name="connsiteX2" fmla="*/ 16230600 w 16230600"/>
              <a:gd name="connsiteY2" fmla="*/ 5660422 h 5660422"/>
              <a:gd name="connsiteX3" fmla="*/ 3131825 w 16230600"/>
              <a:gd name="connsiteY3" fmla="*/ 5660422 h 5660422"/>
              <a:gd name="connsiteX4" fmla="*/ 0 w 16230600"/>
              <a:gd name="connsiteY4" fmla="*/ 0 h 5660422"/>
              <a:gd name="connsiteX0" fmla="*/ 626363 w 13098775"/>
              <a:gd name="connsiteY0" fmla="*/ 0 h 5780989"/>
              <a:gd name="connsiteX1" fmla="*/ 13098775 w 13098775"/>
              <a:gd name="connsiteY1" fmla="*/ 120567 h 5780989"/>
              <a:gd name="connsiteX2" fmla="*/ 13098775 w 13098775"/>
              <a:gd name="connsiteY2" fmla="*/ 5780989 h 5780989"/>
              <a:gd name="connsiteX3" fmla="*/ 0 w 13098775"/>
              <a:gd name="connsiteY3" fmla="*/ 5780989 h 5780989"/>
              <a:gd name="connsiteX4" fmla="*/ 626363 w 13098775"/>
              <a:gd name="connsiteY4" fmla="*/ 0 h 5780989"/>
              <a:gd name="connsiteX0" fmla="*/ 0 w 13516354"/>
              <a:gd name="connsiteY0" fmla="*/ 0 h 5849886"/>
              <a:gd name="connsiteX1" fmla="*/ 13516354 w 13516354"/>
              <a:gd name="connsiteY1" fmla="*/ 189464 h 5849886"/>
              <a:gd name="connsiteX2" fmla="*/ 13516354 w 13516354"/>
              <a:gd name="connsiteY2" fmla="*/ 5849886 h 5849886"/>
              <a:gd name="connsiteX3" fmla="*/ 417579 w 13516354"/>
              <a:gd name="connsiteY3" fmla="*/ 5849886 h 5849886"/>
              <a:gd name="connsiteX4" fmla="*/ 0 w 13516354"/>
              <a:gd name="connsiteY4" fmla="*/ 0 h 5849886"/>
              <a:gd name="connsiteX0" fmla="*/ 0 w 14873477"/>
              <a:gd name="connsiteY0" fmla="*/ 0 h 5798212"/>
              <a:gd name="connsiteX1" fmla="*/ 14873477 w 14873477"/>
              <a:gd name="connsiteY1" fmla="*/ 137790 h 5798212"/>
              <a:gd name="connsiteX2" fmla="*/ 14873477 w 14873477"/>
              <a:gd name="connsiteY2" fmla="*/ 5798212 h 5798212"/>
              <a:gd name="connsiteX3" fmla="*/ 1774702 w 14873477"/>
              <a:gd name="connsiteY3" fmla="*/ 5798212 h 5798212"/>
              <a:gd name="connsiteX4" fmla="*/ 0 w 14873477"/>
              <a:gd name="connsiteY4" fmla="*/ 0 h 5798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73477" h="5798212">
                <a:moveTo>
                  <a:pt x="0" y="0"/>
                </a:moveTo>
                <a:lnTo>
                  <a:pt x="14873477" y="137790"/>
                </a:lnTo>
                <a:lnTo>
                  <a:pt x="14873477" y="5798212"/>
                </a:lnTo>
                <a:lnTo>
                  <a:pt x="1774702" y="5798212"/>
                </a:lnTo>
                <a:lnTo>
                  <a:pt x="0" y="0"/>
                </a:lnTo>
                <a:close/>
              </a:path>
            </a:pathLst>
          </a:custGeom>
          <a:blipFill>
            <a:blip r:embed="rId4"/>
            <a:stretch>
              <a:fillRect/>
            </a:stretch>
          </a:blipFill>
        </p:spPr>
        <p:txBody>
          <a:bodyPr/>
          <a:lstStyle/>
          <a:p>
            <a:endParaRPr lang="en-US"/>
          </a:p>
        </p:txBody>
      </p:sp>
      <p:sp>
        <p:nvSpPr>
          <p:cNvPr id="9" name="Freeform 6">
            <a:extLst>
              <a:ext uri="{FF2B5EF4-FFF2-40B4-BE49-F238E27FC236}">
                <a16:creationId xmlns:a16="http://schemas.microsoft.com/office/drawing/2014/main" id="{AD6247C2-0080-97F3-19C0-29EAFE79DDA4}"/>
              </a:ext>
            </a:extLst>
          </p:cNvPr>
          <p:cNvSpPr/>
          <p:nvPr/>
        </p:nvSpPr>
        <p:spPr>
          <a:xfrm>
            <a:off x="3879273" y="4474958"/>
            <a:ext cx="3338214" cy="1237673"/>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4"/>
            <a:stretch>
              <a:fillRect/>
            </a:stretch>
          </a:blipFill>
        </p:spPr>
        <p:txBody>
          <a:bodyPr/>
          <a:lstStyle/>
          <a:p>
            <a:endParaRPr lang="en-US"/>
          </a:p>
        </p:txBody>
      </p:sp>
      <p:sp>
        <p:nvSpPr>
          <p:cNvPr id="11" name="Freeform 6">
            <a:extLst>
              <a:ext uri="{FF2B5EF4-FFF2-40B4-BE49-F238E27FC236}">
                <a16:creationId xmlns:a16="http://schemas.microsoft.com/office/drawing/2014/main" id="{DC73FD9B-D733-76DB-67C1-45AED0CAF51A}"/>
              </a:ext>
            </a:extLst>
          </p:cNvPr>
          <p:cNvSpPr/>
          <p:nvPr/>
        </p:nvSpPr>
        <p:spPr>
          <a:xfrm>
            <a:off x="1100105" y="3835094"/>
            <a:ext cx="4308050" cy="3035408"/>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4"/>
            <a:stretch>
              <a:fillRect/>
            </a:stretch>
          </a:blipFill>
        </p:spPr>
        <p:txBody>
          <a:bodyPr/>
          <a:lstStyle/>
          <a:p>
            <a:endParaRPr lang="en-US"/>
          </a:p>
        </p:txBody>
      </p:sp>
      <p:sp>
        <p:nvSpPr>
          <p:cNvPr id="12" name="Freeform 6">
            <a:extLst>
              <a:ext uri="{FF2B5EF4-FFF2-40B4-BE49-F238E27FC236}">
                <a16:creationId xmlns:a16="http://schemas.microsoft.com/office/drawing/2014/main" id="{C2DEC8F5-0E9A-9348-5024-3F1C88CB94F8}"/>
              </a:ext>
            </a:extLst>
          </p:cNvPr>
          <p:cNvSpPr/>
          <p:nvPr/>
        </p:nvSpPr>
        <p:spPr>
          <a:xfrm>
            <a:off x="7360143" y="3888509"/>
            <a:ext cx="4308050" cy="1981200"/>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4"/>
            <a:stretch>
              <a:fillRect/>
            </a:stretch>
          </a:blipFill>
        </p:spPr>
        <p:txBody>
          <a:bodyPr/>
          <a:lstStyle/>
          <a:p>
            <a:endParaRPr lang="en-US"/>
          </a:p>
        </p:txBody>
      </p:sp>
      <p:sp>
        <p:nvSpPr>
          <p:cNvPr id="13" name="Freeform 6">
            <a:extLst>
              <a:ext uri="{FF2B5EF4-FFF2-40B4-BE49-F238E27FC236}">
                <a16:creationId xmlns:a16="http://schemas.microsoft.com/office/drawing/2014/main" id="{B366F0FF-58AB-586D-BF81-86ECF3171D0A}"/>
              </a:ext>
            </a:extLst>
          </p:cNvPr>
          <p:cNvSpPr/>
          <p:nvPr/>
        </p:nvSpPr>
        <p:spPr>
          <a:xfrm>
            <a:off x="7856241" y="3835094"/>
            <a:ext cx="4308050" cy="3035408"/>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4"/>
            <a:stretch>
              <a:fillRect/>
            </a:stretch>
          </a:blipFill>
        </p:spPr>
        <p:txBody>
          <a:bodyPr/>
          <a:lstStyle/>
          <a:p>
            <a:endParaRPr lang="en-US"/>
          </a:p>
        </p:txBody>
      </p:sp>
      <p:sp>
        <p:nvSpPr>
          <p:cNvPr id="15" name="Freeform 6">
            <a:extLst>
              <a:ext uri="{FF2B5EF4-FFF2-40B4-BE49-F238E27FC236}">
                <a16:creationId xmlns:a16="http://schemas.microsoft.com/office/drawing/2014/main" id="{C634AECE-9DF0-9F7E-5878-DC0D573B0970}"/>
              </a:ext>
            </a:extLst>
          </p:cNvPr>
          <p:cNvSpPr/>
          <p:nvPr/>
        </p:nvSpPr>
        <p:spPr>
          <a:xfrm>
            <a:off x="4496645" y="3838478"/>
            <a:ext cx="4308050" cy="3035408"/>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4"/>
            <a:stretch>
              <a:fillRect/>
            </a:stretch>
          </a:blipFill>
        </p:spPr>
        <p:txBody>
          <a:bodyPr/>
          <a:lstStyle/>
          <a:p>
            <a:endParaRPr lang="en-US"/>
          </a:p>
        </p:txBody>
      </p:sp>
      <p:sp>
        <p:nvSpPr>
          <p:cNvPr id="16" name="Freeform 5">
            <a:extLst>
              <a:ext uri="{FF2B5EF4-FFF2-40B4-BE49-F238E27FC236}">
                <a16:creationId xmlns:a16="http://schemas.microsoft.com/office/drawing/2014/main" id="{9C836D08-36AD-D9A5-9C93-5D5D535D6B40}"/>
              </a:ext>
            </a:extLst>
          </p:cNvPr>
          <p:cNvSpPr/>
          <p:nvPr/>
        </p:nvSpPr>
        <p:spPr>
          <a:xfrm>
            <a:off x="-33058" y="6166320"/>
            <a:ext cx="4221017" cy="683430"/>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5"/>
            <a:stretch>
              <a:fillRect/>
            </a:stretch>
          </a:blipFill>
        </p:spPr>
        <p:txBody>
          <a:bodyPr/>
          <a:lstStyle/>
          <a:p>
            <a:endParaRPr lang="en-US"/>
          </a:p>
        </p:txBody>
      </p:sp>
      <p:sp>
        <p:nvSpPr>
          <p:cNvPr id="17" name="Freeform 6">
            <a:extLst>
              <a:ext uri="{FF2B5EF4-FFF2-40B4-BE49-F238E27FC236}">
                <a16:creationId xmlns:a16="http://schemas.microsoft.com/office/drawing/2014/main" id="{2C83D05C-94DB-F12E-AA68-8447AA3010A1}"/>
              </a:ext>
            </a:extLst>
          </p:cNvPr>
          <p:cNvSpPr/>
          <p:nvPr/>
        </p:nvSpPr>
        <p:spPr>
          <a:xfrm>
            <a:off x="9018333" y="3747409"/>
            <a:ext cx="3642056" cy="3109300"/>
          </a:xfrm>
          <a:custGeom>
            <a:avLst/>
            <a:gdLst>
              <a:gd name="connsiteX0" fmla="*/ 0 w 16230600"/>
              <a:gd name="connsiteY0" fmla="*/ 0 h 5815439"/>
              <a:gd name="connsiteX1" fmla="*/ 16230600 w 16230600"/>
              <a:gd name="connsiteY1" fmla="*/ 0 h 5815439"/>
              <a:gd name="connsiteX2" fmla="*/ 13020021 w 16230600"/>
              <a:gd name="connsiteY2" fmla="*/ 5815439 h 5815439"/>
              <a:gd name="connsiteX3" fmla="*/ 0 w 16230600"/>
              <a:gd name="connsiteY3" fmla="*/ 5660422 h 5815439"/>
              <a:gd name="connsiteX4" fmla="*/ 0 w 16230600"/>
              <a:gd name="connsiteY4" fmla="*/ 0 h 5815439"/>
              <a:gd name="connsiteX0" fmla="*/ 0 w 16230600"/>
              <a:gd name="connsiteY0" fmla="*/ 0 h 5798216"/>
              <a:gd name="connsiteX1" fmla="*/ 16230600 w 16230600"/>
              <a:gd name="connsiteY1" fmla="*/ 0 h 5798216"/>
              <a:gd name="connsiteX2" fmla="*/ 14007893 w 16230600"/>
              <a:gd name="connsiteY2" fmla="*/ 5798216 h 5798216"/>
              <a:gd name="connsiteX3" fmla="*/ 0 w 16230600"/>
              <a:gd name="connsiteY3" fmla="*/ 5660422 h 5798216"/>
              <a:gd name="connsiteX4" fmla="*/ 0 w 16230600"/>
              <a:gd name="connsiteY4" fmla="*/ 0 h 5798216"/>
              <a:gd name="connsiteX0" fmla="*/ 0 w 16230600"/>
              <a:gd name="connsiteY0" fmla="*/ 0 h 5798216"/>
              <a:gd name="connsiteX1" fmla="*/ 16230600 w 16230600"/>
              <a:gd name="connsiteY1" fmla="*/ 0 h 5798216"/>
              <a:gd name="connsiteX2" fmla="*/ 14007893 w 16230600"/>
              <a:gd name="connsiteY2" fmla="*/ 5798216 h 5798216"/>
              <a:gd name="connsiteX3" fmla="*/ 0 w 16230600"/>
              <a:gd name="connsiteY3" fmla="*/ 5660422 h 5798216"/>
              <a:gd name="connsiteX4" fmla="*/ 0 w 16230600"/>
              <a:gd name="connsiteY4" fmla="*/ 0 h 5798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30600" h="5798216">
                <a:moveTo>
                  <a:pt x="0" y="0"/>
                </a:moveTo>
                <a:lnTo>
                  <a:pt x="16230600" y="0"/>
                </a:lnTo>
                <a:cubicBezTo>
                  <a:pt x="15489698" y="1932739"/>
                  <a:pt x="14007893" y="3848253"/>
                  <a:pt x="14007893" y="5798216"/>
                </a:cubicBezTo>
                <a:lnTo>
                  <a:pt x="0" y="5660422"/>
                </a:lnTo>
                <a:lnTo>
                  <a:pt x="0" y="0"/>
                </a:lnTo>
                <a:close/>
              </a:path>
            </a:pathLst>
          </a:custGeom>
          <a:blipFill>
            <a:blip r:embed="rId4"/>
            <a:stretch>
              <a:fillRect/>
            </a:stretch>
          </a:blipFill>
        </p:spPr>
        <p:txBody>
          <a:bodyPr/>
          <a:lstStyle/>
          <a:p>
            <a:endParaRPr lang="en-US"/>
          </a:p>
        </p:txBody>
      </p:sp>
      <p:pic>
        <p:nvPicPr>
          <p:cNvPr id="2" name="Picture 2">
            <a:extLst>
              <a:ext uri="{FF2B5EF4-FFF2-40B4-BE49-F238E27FC236}">
                <a16:creationId xmlns:a16="http://schemas.microsoft.com/office/drawing/2014/main" id="{8CAD3E72-DD32-00BE-3A69-1A71B18D81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140" y="1368091"/>
            <a:ext cx="5886450" cy="5267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218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6D816E-BCCD-B211-3401-55542A57D94E}"/>
              </a:ext>
            </a:extLst>
          </p:cNvPr>
          <p:cNvPicPr>
            <a:picLocks noChangeAspect="1"/>
          </p:cNvPicPr>
          <p:nvPr/>
        </p:nvPicPr>
        <p:blipFill>
          <a:blip r:embed="rId3"/>
          <a:stretch>
            <a:fillRect/>
          </a:stretch>
        </p:blipFill>
        <p:spPr>
          <a:xfrm>
            <a:off x="0" y="-31276"/>
            <a:ext cx="12192000" cy="6858000"/>
          </a:xfrm>
          <a:prstGeom prst="rect">
            <a:avLst/>
          </a:prstGeom>
        </p:spPr>
      </p:pic>
      <p:sp>
        <p:nvSpPr>
          <p:cNvPr id="11" name="Rectangle 4">
            <a:extLst>
              <a:ext uri="{FF2B5EF4-FFF2-40B4-BE49-F238E27FC236}">
                <a16:creationId xmlns:a16="http://schemas.microsoft.com/office/drawing/2014/main" id="{DBE84D16-AD63-D4E1-2AAB-A00812A718A1}"/>
              </a:ext>
            </a:extLst>
          </p:cNvPr>
          <p:cNvSpPr>
            <a:spLocks noChangeArrowheads="1"/>
          </p:cNvSpPr>
          <p:nvPr/>
        </p:nvSpPr>
        <p:spPr bwMode="auto">
          <a:xfrm>
            <a:off x="1594834" y="992026"/>
            <a:ext cx="739215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vi-VN"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Nhắc</a:t>
            </a: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lại</a:t>
            </a: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kiến</a:t>
            </a: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thức</a:t>
            </a: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đã</a:t>
            </a: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học</a:t>
            </a: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ở </a:t>
            </a:r>
            <a:r>
              <a:rPr lang="en-US" sz="20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tiết</a:t>
            </a: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1</a:t>
            </a:r>
            <a:r>
              <a:rPr lang="vi-VN"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endParaRPr lang="vi-VN" sz="2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r>
              <a:rPr lang="vi-VN"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Chia </a:t>
            </a:r>
            <a:r>
              <a:rPr lang="en-US" sz="2000" b="1" err="1">
                <a:solidFill>
                  <a:schemeClr val="bg1"/>
                </a:solidFill>
                <a:latin typeface="Calibri" panose="020F0502020204030204" pitchFamily="34" charset="0"/>
                <a:ea typeface="Calibri" panose="020F0502020204030204" pitchFamily="34" charset="0"/>
                <a:cs typeface="Times New Roman" panose="02020603050405020304" pitchFamily="18" charset="0"/>
              </a:rPr>
              <a:t>sẻ</a:t>
            </a:r>
            <a:r>
              <a:rPr lang="en-US" sz="2000" b="1">
                <a:solidFill>
                  <a:schemeClr val="bg1"/>
                </a:solidFill>
                <a:latin typeface="Calibri" panose="020F0502020204030204" pitchFamily="34" charset="0"/>
                <a:ea typeface="Calibri" panose="020F0502020204030204" pitchFamily="34" charset="0"/>
                <a:cs typeface="Times New Roman" panose="02020603050405020304" pitchFamily="18" charset="0"/>
              </a:rPr>
              <a:t> các bài vẽ của </a:t>
            </a:r>
            <a:r>
              <a:rPr lang="en-US" sz="20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mình</a:t>
            </a: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của</a:t>
            </a: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bạn</a:t>
            </a:r>
            <a:r>
              <a:rPr lang="vi-VN"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endParaRPr lang="vi-VN" sz="2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2000" b="1"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Truyện tranh của bạn vẽ về hoạt động gì?</a:t>
            </a:r>
            <a:endParaRPr lang="en-US" sz="2000" b="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b="1"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b="1"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Bức tranh của bạn có ưu điểm gì, nhược điểm gì?</a:t>
            </a:r>
            <a:endParaRPr lang="en-US" sz="2000" b="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b="1"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 thể vẽ thêm nhưng gì để </a:t>
            </a:r>
            <a:r>
              <a:rPr lang="en-US" sz="2000" b="1"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 truyện của bạn hay </a:t>
            </a:r>
            <a:r>
              <a:rPr lang="vi-VN" sz="2000" b="1"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hơn?  </a:t>
            </a:r>
            <a:endParaRPr lang="en-US" sz="2000" b="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000" b="1"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b="1" i="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Cách vẽ nét, hình, màu trong truyện tranh của em so bới truyện tranh của bạn có gì giống và khác nhau?</a:t>
            </a:r>
            <a:endParaRPr lang="en-US" sz="2000" b="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2800" b="1" dirty="0">
              <a:solidFill>
                <a:srgbClr val="0070C0"/>
              </a:solidFill>
              <a:latin typeface="Calibri" panose="020F0502020204030204" pitchFamily="34" charset="0"/>
              <a:ea typeface="Calibri" panose="020F0502020204030204" pitchFamily="34" charset="0"/>
            </a:endParaRPr>
          </a:p>
        </p:txBody>
      </p:sp>
      <p:pic>
        <p:nvPicPr>
          <p:cNvPr id="3" name="Picture 2">
            <a:extLst>
              <a:ext uri="{FF2B5EF4-FFF2-40B4-BE49-F238E27FC236}">
                <a16:creationId xmlns:a16="http://schemas.microsoft.com/office/drawing/2014/main" id="{F1370978-D30A-DA01-1F10-DA07CD27B4FB}"/>
              </a:ext>
            </a:extLst>
          </p:cNvPr>
          <p:cNvPicPr>
            <a:picLocks noChangeAspect="1"/>
          </p:cNvPicPr>
          <p:nvPr/>
        </p:nvPicPr>
        <p:blipFill>
          <a:blip r:embed="rId4"/>
          <a:stretch>
            <a:fillRect/>
          </a:stretch>
        </p:blipFill>
        <p:spPr>
          <a:xfrm>
            <a:off x="746650" y="198212"/>
            <a:ext cx="598800" cy="644361"/>
          </a:xfrm>
          <a:prstGeom prst="rect">
            <a:avLst/>
          </a:prstGeom>
        </p:spPr>
      </p:pic>
      <p:sp>
        <p:nvSpPr>
          <p:cNvPr id="6" name="TextBox 5">
            <a:extLst>
              <a:ext uri="{FF2B5EF4-FFF2-40B4-BE49-F238E27FC236}">
                <a16:creationId xmlns:a16="http://schemas.microsoft.com/office/drawing/2014/main" id="{301635E6-F29D-89AD-0A0D-E7852B8BA9CA}"/>
              </a:ext>
            </a:extLst>
          </p:cNvPr>
          <p:cNvSpPr txBox="1"/>
          <p:nvPr/>
        </p:nvSpPr>
        <p:spPr>
          <a:xfrm>
            <a:off x="7730483" y="827352"/>
            <a:ext cx="1655618" cy="461665"/>
          </a:xfrm>
          <a:prstGeom prst="rect">
            <a:avLst/>
          </a:prstGeom>
          <a:noFill/>
        </p:spPr>
        <p:txBody>
          <a:bodyPr wrap="square">
            <a:spAutoFit/>
          </a:bodyPr>
          <a:lstStyle/>
          <a:p>
            <a:r>
              <a:rPr lang="en-US" sz="24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(Tiếp theo)</a:t>
            </a:r>
            <a:endParaRPr lang="en-US" sz="2400">
              <a:solidFill>
                <a:schemeClr val="tx1"/>
              </a:solidFill>
            </a:endParaRPr>
          </a:p>
        </p:txBody>
      </p:sp>
      <p:sp>
        <p:nvSpPr>
          <p:cNvPr id="4" name="Rectangle 4">
            <a:extLst>
              <a:ext uri="{FF2B5EF4-FFF2-40B4-BE49-F238E27FC236}">
                <a16:creationId xmlns:a16="http://schemas.microsoft.com/office/drawing/2014/main" id="{ED9138CD-F8F1-1873-2A67-2E9C18B71AAA}"/>
              </a:ext>
            </a:extLst>
          </p:cNvPr>
          <p:cNvSpPr>
            <a:spLocks noChangeArrowheads="1"/>
          </p:cNvSpPr>
          <p:nvPr/>
        </p:nvSpPr>
        <p:spPr bwMode="auto">
          <a:xfrm>
            <a:off x="1859694" y="376217"/>
            <a:ext cx="8013979" cy="461665"/>
          </a:xfrm>
          <a:prstGeom prst="rect">
            <a:avLst/>
          </a:prstGeom>
          <a:solidFill>
            <a:schemeClr val="bg1"/>
          </a:solidFill>
          <a:ln>
            <a:noFill/>
          </a:ln>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3</a:t>
            </a:r>
            <a:r>
              <a:rPr lang="en-US" altLang="en-US" sz="2400" b="1">
                <a:latin typeface="Times New Roman" panose="02020603050405020304" pitchFamily="18" charset="0"/>
                <a:cs typeface="Times New Roman" panose="02020603050405020304" pitchFamily="18" charset="0"/>
              </a:rPr>
              <a:t>. </a:t>
            </a:r>
            <a:r>
              <a:rPr lang="en-US" altLang="en-US" sz="2400" b="1">
                <a:solidFill>
                  <a:srgbClr val="000000"/>
                </a:solidFill>
                <a:latin typeface="Times New Roman" panose="02020603050405020304" pitchFamily="18" charset="0"/>
                <a:cs typeface="Times New Roman" panose="02020603050405020304" pitchFamily="18" charset="0"/>
              </a:rPr>
              <a:t>Vẽ truyện tranh về cuộc sống quanh em.</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09100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8A182E-93D7-0FE6-5A20-00EE6676EE09}"/>
              </a:ext>
            </a:extLst>
          </p:cNvPr>
          <p:cNvPicPr>
            <a:picLocks noChangeAspect="1"/>
          </p:cNvPicPr>
          <p:nvPr/>
        </p:nvPicPr>
        <p:blipFill>
          <a:blip r:embed="rId3"/>
          <a:stretch>
            <a:fillRect/>
          </a:stretch>
        </p:blipFill>
        <p:spPr>
          <a:xfrm>
            <a:off x="0" y="0"/>
            <a:ext cx="12192000" cy="6857999"/>
          </a:xfrm>
          <a:prstGeom prst="rect">
            <a:avLst/>
          </a:prstGeom>
        </p:spPr>
      </p:pic>
      <p:pic>
        <p:nvPicPr>
          <p:cNvPr id="7" name="Picture 6">
            <a:extLst>
              <a:ext uri="{FF2B5EF4-FFF2-40B4-BE49-F238E27FC236}">
                <a16:creationId xmlns:a16="http://schemas.microsoft.com/office/drawing/2014/main" id="{85B0EE9B-419E-E9EB-BB51-439A40C57FAE}"/>
              </a:ext>
            </a:extLst>
          </p:cNvPr>
          <p:cNvPicPr>
            <a:picLocks noChangeAspect="1"/>
          </p:cNvPicPr>
          <p:nvPr/>
        </p:nvPicPr>
        <p:blipFill>
          <a:blip r:embed="rId4"/>
          <a:stretch>
            <a:fillRect/>
          </a:stretch>
        </p:blipFill>
        <p:spPr>
          <a:xfrm rot="21009577">
            <a:off x="2282783" y="1680650"/>
            <a:ext cx="7253352" cy="2815798"/>
          </a:xfrm>
          <a:prstGeom prst="rect">
            <a:avLst/>
          </a:prstGeom>
        </p:spPr>
      </p:pic>
      <p:sp>
        <p:nvSpPr>
          <p:cNvPr id="8" name="Rectangle 7">
            <a:extLst>
              <a:ext uri="{FF2B5EF4-FFF2-40B4-BE49-F238E27FC236}">
                <a16:creationId xmlns:a16="http://schemas.microsoft.com/office/drawing/2014/main" id="{1BBC4854-AD93-AB99-A351-A40733E8C474}"/>
              </a:ext>
            </a:extLst>
          </p:cNvPr>
          <p:cNvSpPr>
            <a:spLocks noChangeArrowheads="1"/>
          </p:cNvSpPr>
          <p:nvPr/>
        </p:nvSpPr>
        <p:spPr bwMode="auto">
          <a:xfrm>
            <a:off x="2360882" y="2455368"/>
            <a:ext cx="7097153" cy="1569660"/>
          </a:xfrm>
          <a:prstGeom prst="rect">
            <a:avLst/>
          </a:prstGeom>
          <a:solidFill>
            <a:schemeClr val="bg1"/>
          </a:solidFill>
          <a:ln>
            <a:noFill/>
          </a:ln>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endParaRPr lang="en-US" altLang="vi-VN" sz="3200" b="1">
              <a:solidFill>
                <a:srgbClr val="FF0000"/>
              </a:solidFill>
              <a:latin typeface="Times New Roman" panose="02020603050405020304" pitchFamily="18" charset="0"/>
            </a:endParaRPr>
          </a:p>
          <a:p>
            <a:r>
              <a:rPr lang="en-US" altLang="vi-VN" sz="3200" b="1">
                <a:solidFill>
                  <a:srgbClr val="FF0000"/>
                </a:solidFill>
                <a:latin typeface="Times New Roman" panose="02020603050405020304" pitchFamily="18" charset="0"/>
              </a:rPr>
              <a:t>                 THỰC HÀNH TIẾP</a:t>
            </a:r>
          </a:p>
          <a:p>
            <a:endParaRPr lang="en-US" sz="3200" b="1">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331964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ECD5DB-60FE-B60C-81E3-436EBCE2EDCE}"/>
              </a:ext>
            </a:extLst>
          </p:cNvPr>
          <p:cNvPicPr>
            <a:picLocks noChangeAspect="1"/>
          </p:cNvPicPr>
          <p:nvPr/>
        </p:nvPicPr>
        <p:blipFill>
          <a:blip r:embed="rId3"/>
          <a:stretch>
            <a:fillRect/>
          </a:stretch>
        </p:blipFill>
        <p:spPr>
          <a:xfrm flipH="1">
            <a:off x="0" y="64654"/>
            <a:ext cx="11554690" cy="6793345"/>
          </a:xfrm>
          <a:prstGeom prst="rect">
            <a:avLst/>
          </a:prstGeom>
        </p:spPr>
      </p:pic>
      <p:pic>
        <p:nvPicPr>
          <p:cNvPr id="4" name="Picture 3">
            <a:extLst>
              <a:ext uri="{FF2B5EF4-FFF2-40B4-BE49-F238E27FC236}">
                <a16:creationId xmlns:a16="http://schemas.microsoft.com/office/drawing/2014/main" id="{183FA813-5A51-DC31-56F8-857F6F74D10B}"/>
              </a:ext>
            </a:extLst>
          </p:cNvPr>
          <p:cNvPicPr>
            <a:picLocks noChangeAspect="1"/>
          </p:cNvPicPr>
          <p:nvPr/>
        </p:nvPicPr>
        <p:blipFill rotWithShape="1">
          <a:blip r:embed="rId4"/>
          <a:srcRect l="3161"/>
          <a:stretch/>
        </p:blipFill>
        <p:spPr>
          <a:xfrm>
            <a:off x="0" y="0"/>
            <a:ext cx="8603712" cy="6857999"/>
          </a:xfrm>
          <a:prstGeom prst="rect">
            <a:avLst/>
          </a:prstGeom>
        </p:spPr>
      </p:pic>
      <p:pic>
        <p:nvPicPr>
          <p:cNvPr id="6" name="Picture 5">
            <a:extLst>
              <a:ext uri="{FF2B5EF4-FFF2-40B4-BE49-F238E27FC236}">
                <a16:creationId xmlns:a16="http://schemas.microsoft.com/office/drawing/2014/main" id="{B8216CB4-3D9B-657A-5ECA-61C4C16231CB}"/>
              </a:ext>
            </a:extLst>
          </p:cNvPr>
          <p:cNvPicPr>
            <a:picLocks noChangeAspect="1"/>
          </p:cNvPicPr>
          <p:nvPr/>
        </p:nvPicPr>
        <p:blipFill rotWithShape="1">
          <a:blip r:embed="rId5"/>
          <a:srcRect l="25235"/>
          <a:stretch/>
        </p:blipFill>
        <p:spPr>
          <a:xfrm>
            <a:off x="4348644" y="0"/>
            <a:ext cx="7843356" cy="6858000"/>
          </a:xfrm>
          <a:prstGeom prst="rect">
            <a:avLst/>
          </a:prstGeom>
        </p:spPr>
      </p:pic>
      <p:sp>
        <p:nvSpPr>
          <p:cNvPr id="11" name="Rectangle 4">
            <a:extLst>
              <a:ext uri="{FF2B5EF4-FFF2-40B4-BE49-F238E27FC236}">
                <a16:creationId xmlns:a16="http://schemas.microsoft.com/office/drawing/2014/main" id="{DBE84D16-AD63-D4E1-2AAB-A00812A718A1}"/>
              </a:ext>
            </a:extLst>
          </p:cNvPr>
          <p:cNvSpPr>
            <a:spLocks noChangeArrowheads="1"/>
          </p:cNvSpPr>
          <p:nvPr/>
        </p:nvSpPr>
        <p:spPr bwMode="auto">
          <a:xfrm>
            <a:off x="5033818" y="1016745"/>
            <a:ext cx="6520872" cy="4524315"/>
          </a:xfrm>
          <a:prstGeom prst="rect">
            <a:avLst/>
          </a:prstGeom>
          <a:solidFill>
            <a:schemeClr val="bg1"/>
          </a:solidFill>
          <a:ln>
            <a:noFill/>
          </a:ln>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400" b="1">
                <a:latin typeface="Times New Roman" panose="02020603050405020304" pitchFamily="18" charset="0"/>
              </a:rPr>
              <a:t>- </a:t>
            </a:r>
            <a:r>
              <a:rPr lang="en-US" altLang="vi-VN" sz="2400" b="1" dirty="0" err="1">
                <a:latin typeface="Times New Roman" panose="02020603050405020304" pitchFamily="18" charset="0"/>
              </a:rPr>
              <a:t>Giới</a:t>
            </a:r>
            <a:r>
              <a:rPr lang="en-US" altLang="vi-VN" sz="2400" b="1" dirty="0">
                <a:latin typeface="Times New Roman" panose="02020603050405020304" pitchFamily="18" charset="0"/>
              </a:rPr>
              <a:t> </a:t>
            </a:r>
            <a:r>
              <a:rPr lang="en-US" altLang="vi-VN" sz="2400" b="1" dirty="0" err="1">
                <a:latin typeface="Times New Roman" panose="02020603050405020304" pitchFamily="18" charset="0"/>
              </a:rPr>
              <a:t>thiệu</a:t>
            </a:r>
            <a:r>
              <a:rPr lang="en-US" altLang="vi-VN" sz="2400" b="1">
                <a:latin typeface="Times New Roman" panose="02020603050405020304" pitchFamily="18" charset="0"/>
              </a:rPr>
              <a:t>, chia sẻ câu truyện mình đã vẽ với các bạn:</a:t>
            </a:r>
            <a:endParaRPr lang="en-US" altLang="vi-VN" sz="2400" b="1" dirty="0">
              <a:latin typeface="Times New Roman" panose="02020603050405020304" pitchFamily="18" charset="0"/>
            </a:endParaRPr>
          </a:p>
          <a:p>
            <a:pPr marL="0" marR="0" algn="just">
              <a:spcBef>
                <a:spcPts val="0"/>
              </a:spcBef>
              <a:spcAft>
                <a:spcPts val="0"/>
              </a:spcAft>
            </a:pPr>
            <a:r>
              <a:rPr lang="vi-VN" sz="2000" b="1" i="1">
                <a:effectLst/>
                <a:latin typeface="Times New Roman" panose="02020603050405020304" pitchFamily="18" charset="0"/>
                <a:ea typeface="Times New Roman" panose="02020603050405020304" pitchFamily="18" charset="0"/>
                <a:cs typeface="Times New Roman" panose="02020603050405020304" pitchFamily="18" charset="0"/>
              </a:rPr>
              <a:t>- Em thích sản phẩm truyện tranh nào?</a:t>
            </a:r>
            <a:endParaRPr lang="en-US" sz="2000" b="1">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vi-VN" sz="2000" b="1" i="1">
                <a:effectLst/>
                <a:latin typeface="Times New Roman" panose="02020603050405020304" pitchFamily="18" charset="0"/>
                <a:ea typeface="Times New Roman" panose="02020603050405020304" pitchFamily="18" charset="0"/>
                <a:cs typeface="Times New Roman" panose="02020603050405020304" pitchFamily="18" charset="0"/>
              </a:rPr>
              <a:t>- Truyện tranh đó có nội dung như thế nào?</a:t>
            </a:r>
            <a:endParaRPr lang="en-US" sz="2000" b="1">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vi-VN" sz="2000" b="1" i="1">
                <a:effectLst/>
                <a:latin typeface="Times New Roman" panose="02020603050405020304" pitchFamily="18" charset="0"/>
                <a:ea typeface="Times New Roman" panose="02020603050405020304" pitchFamily="18" charset="0"/>
                <a:cs typeface="Times New Roman" panose="02020603050405020304" pitchFamily="18" charset="0"/>
              </a:rPr>
              <a:t>- Nhân vật chính của truyện tranh là ai?</a:t>
            </a:r>
            <a:endParaRPr lang="en-US" sz="2000" b="1">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vi-VN" sz="2000" b="1" i="1">
                <a:effectLst/>
                <a:latin typeface="Times New Roman" panose="02020603050405020304" pitchFamily="18" charset="0"/>
                <a:ea typeface="Times New Roman" panose="02020603050405020304" pitchFamily="18" charset="0"/>
                <a:cs typeface="Times New Roman" panose="02020603050405020304" pitchFamily="18" charset="0"/>
              </a:rPr>
              <a:t>- Nhân vật đó có đặc điểm gì đáng chú ý? </a:t>
            </a:r>
            <a:endParaRPr lang="en-US" sz="2000" b="1">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vi-VN" sz="2000" b="1" i="1">
                <a:effectLst/>
                <a:latin typeface="Times New Roman" panose="02020603050405020304" pitchFamily="18" charset="0"/>
                <a:ea typeface="Times New Roman" panose="02020603050405020304" pitchFamily="18" charset="0"/>
                <a:cs typeface="Times New Roman" panose="02020603050405020304" pitchFamily="18" charset="0"/>
              </a:rPr>
              <a:t>- Cách thể hiện hình, không gian, đậm nhạt trong mỗi phân cảnh như thế nào?</a:t>
            </a:r>
            <a:endParaRPr lang="en-US" sz="2000" b="1">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vi-VN" sz="2000" b="1" i="1">
                <a:effectLst/>
                <a:latin typeface="Times New Roman" panose="02020603050405020304" pitchFamily="18" charset="0"/>
                <a:ea typeface="Times New Roman" panose="02020603050405020304" pitchFamily="18" charset="0"/>
                <a:cs typeface="Times New Roman" panose="02020603050405020304" pitchFamily="18" charset="0"/>
              </a:rPr>
              <a:t>- Cách bố cục hình ảnh và lời thoại của truyện tranh đó như thế nào?</a:t>
            </a:r>
            <a:endParaRPr lang="en-US" sz="2000" b="1">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vi-VN" sz="2000" b="1" i="1">
                <a:effectLst/>
                <a:latin typeface="Times New Roman" panose="02020603050405020304" pitchFamily="18" charset="0"/>
                <a:ea typeface="Times New Roman" panose="02020603050405020304" pitchFamily="18" charset="0"/>
                <a:cs typeface="Times New Roman" panose="02020603050405020304" pitchFamily="18" charset="0"/>
              </a:rPr>
              <a:t>- Hình ảnh và lời thoại ở các khung hình của truyện tranh có logic không?</a:t>
            </a:r>
            <a:endParaRPr lang="en-US" sz="2000" b="1">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vi-VN" sz="2000" b="1" i="1">
                <a:effectLst/>
                <a:latin typeface="Times New Roman" panose="02020603050405020304" pitchFamily="18" charset="0"/>
                <a:ea typeface="Times New Roman" panose="02020603050405020304" pitchFamily="18" charset="0"/>
                <a:cs typeface="Times New Roman" panose="02020603050405020304" pitchFamily="18" charset="0"/>
              </a:rPr>
              <a:t>- Em có ý tưởng điều chỉnh như thế nào để hình ảnh trong mỗi khung hình thể hiện rõ hơn nội dung câu chuyện?</a:t>
            </a:r>
            <a:endParaRPr lang="en-US" sz="2000" b="1">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 name="Rectangle 4">
            <a:extLst>
              <a:ext uri="{FF2B5EF4-FFF2-40B4-BE49-F238E27FC236}">
                <a16:creationId xmlns:a16="http://schemas.microsoft.com/office/drawing/2014/main" id="{82F342C2-AD4C-5F73-5DAE-EF234CD2CA5E}"/>
              </a:ext>
            </a:extLst>
          </p:cNvPr>
          <p:cNvSpPr>
            <a:spLocks noChangeArrowheads="1"/>
          </p:cNvSpPr>
          <p:nvPr/>
        </p:nvSpPr>
        <p:spPr bwMode="auto">
          <a:xfrm>
            <a:off x="3549932" y="291811"/>
            <a:ext cx="63772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4.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Trưng</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sẻ</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A733911A-8F3D-7E0A-E3B2-B5B1A1BD92EF}"/>
              </a:ext>
            </a:extLst>
          </p:cNvPr>
          <p:cNvPicPr>
            <a:picLocks noChangeAspect="1"/>
          </p:cNvPicPr>
          <p:nvPr/>
        </p:nvPicPr>
        <p:blipFill rotWithShape="1">
          <a:blip r:embed="rId6"/>
          <a:srcRect b="15473"/>
          <a:stretch/>
        </p:blipFill>
        <p:spPr>
          <a:xfrm>
            <a:off x="2999852" y="224244"/>
            <a:ext cx="660916" cy="593088"/>
          </a:xfrm>
          <a:prstGeom prst="rect">
            <a:avLst/>
          </a:prstGeom>
        </p:spPr>
      </p:pic>
    </p:spTree>
    <p:extLst>
      <p:ext uri="{BB962C8B-B14F-4D97-AF65-F5344CB8AC3E}">
        <p14:creationId xmlns:p14="http://schemas.microsoft.com/office/powerpoint/2010/main" val="2826458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A95231-E156-444C-421B-302F22EC9AEA}"/>
              </a:ext>
            </a:extLst>
          </p:cNvPr>
          <p:cNvPicPr>
            <a:picLocks noChangeAspect="1"/>
          </p:cNvPicPr>
          <p:nvPr/>
        </p:nvPicPr>
        <p:blipFill>
          <a:blip r:embed="rId3"/>
          <a:stretch>
            <a:fillRect/>
          </a:stretch>
        </p:blipFill>
        <p:spPr>
          <a:xfrm>
            <a:off x="0" y="8551"/>
            <a:ext cx="12192000" cy="6840898"/>
          </a:xfrm>
          <a:prstGeom prst="rect">
            <a:avLst/>
          </a:prstGeom>
        </p:spPr>
      </p:pic>
      <p:sp>
        <p:nvSpPr>
          <p:cNvPr id="11" name="Rectangle 4">
            <a:extLst>
              <a:ext uri="{FF2B5EF4-FFF2-40B4-BE49-F238E27FC236}">
                <a16:creationId xmlns:a16="http://schemas.microsoft.com/office/drawing/2014/main" id="{DBE84D16-AD63-D4E1-2AAB-A00812A718A1}"/>
              </a:ext>
            </a:extLst>
          </p:cNvPr>
          <p:cNvSpPr>
            <a:spLocks noChangeArrowheads="1"/>
          </p:cNvSpPr>
          <p:nvPr/>
        </p:nvSpPr>
        <p:spPr bwMode="auto">
          <a:xfrm>
            <a:off x="1379086" y="958621"/>
            <a:ext cx="960417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400" b="1">
                <a:latin typeface="Times New Roman" panose="02020603050405020304" pitchFamily="18" charset="0"/>
              </a:rPr>
              <a:t>Quan </a:t>
            </a:r>
            <a:r>
              <a:rPr lang="en-US" altLang="vi-VN" sz="2400" b="1" err="1">
                <a:latin typeface="Times New Roman" panose="02020603050405020304" pitchFamily="18" charset="0"/>
              </a:rPr>
              <a:t>sát</a:t>
            </a:r>
            <a:r>
              <a:rPr lang="en-US" altLang="vi-VN" sz="2400" b="1">
                <a:latin typeface="Times New Roman" panose="02020603050405020304" pitchFamily="18" charset="0"/>
              </a:rPr>
              <a:t> hình để nhận biết thêm sự giống nhau, khác nhau giữa tranh truyện và truyện tranh. </a:t>
            </a:r>
            <a:endParaRPr lang="en-US" altLang="vi-VN" sz="2400" b="1" dirty="0">
              <a:latin typeface="Times New Roman" panose="02020603050405020304" pitchFamily="18" charset="0"/>
            </a:endParaRPr>
          </a:p>
        </p:txBody>
      </p:sp>
      <p:sp>
        <p:nvSpPr>
          <p:cNvPr id="2" name="Rectangle 4">
            <a:extLst>
              <a:ext uri="{FF2B5EF4-FFF2-40B4-BE49-F238E27FC236}">
                <a16:creationId xmlns:a16="http://schemas.microsoft.com/office/drawing/2014/main" id="{82F342C2-AD4C-5F73-5DAE-EF234CD2CA5E}"/>
              </a:ext>
            </a:extLst>
          </p:cNvPr>
          <p:cNvSpPr>
            <a:spLocks noChangeArrowheads="1"/>
          </p:cNvSpPr>
          <p:nvPr/>
        </p:nvSpPr>
        <p:spPr bwMode="auto">
          <a:xfrm>
            <a:off x="1208737" y="496956"/>
            <a:ext cx="109832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5</a:t>
            </a:r>
            <a:r>
              <a:rPr lang="en-US" altLang="en-US" sz="2400" b="1">
                <a:latin typeface="Times New Roman" panose="02020603050405020304" pitchFamily="18" charset="0"/>
                <a:cs typeface="Times New Roman" panose="02020603050405020304" pitchFamily="18" charset="0"/>
              </a:rPr>
              <a:t>. </a:t>
            </a: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 hiểu them về truyện tranh</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F70B32A-1B20-5AA7-B2EF-D83CB5718143}"/>
              </a:ext>
            </a:extLst>
          </p:cNvPr>
          <p:cNvPicPr>
            <a:picLocks noChangeAspect="1"/>
          </p:cNvPicPr>
          <p:nvPr/>
        </p:nvPicPr>
        <p:blipFill>
          <a:blip r:embed="rId4"/>
          <a:stretch>
            <a:fillRect/>
          </a:stretch>
        </p:blipFill>
        <p:spPr>
          <a:xfrm>
            <a:off x="542003" y="379074"/>
            <a:ext cx="666734" cy="654433"/>
          </a:xfrm>
          <a:prstGeom prst="rect">
            <a:avLst/>
          </a:prstGeom>
        </p:spPr>
      </p:pic>
      <p:sp>
        <p:nvSpPr>
          <p:cNvPr id="9" name="Rectangle 4">
            <a:extLst>
              <a:ext uri="{FF2B5EF4-FFF2-40B4-BE49-F238E27FC236}">
                <a16:creationId xmlns:a16="http://schemas.microsoft.com/office/drawing/2014/main" id="{335386F3-17F0-26EC-8649-29EE05E96C40}"/>
              </a:ext>
            </a:extLst>
          </p:cNvPr>
          <p:cNvSpPr>
            <a:spLocks noChangeArrowheads="1"/>
          </p:cNvSpPr>
          <p:nvPr/>
        </p:nvSpPr>
        <p:spPr bwMode="auto">
          <a:xfrm>
            <a:off x="457165" y="2048002"/>
            <a:ext cx="4796857" cy="4154984"/>
          </a:xfrm>
          <a:prstGeom prst="rect">
            <a:avLst/>
          </a:prstGeom>
          <a:solidFill>
            <a:schemeClr val="bg1"/>
          </a:solidFill>
          <a:ln>
            <a:noFill/>
          </a:ln>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marL="0" marR="0" algn="just">
              <a:spcBef>
                <a:spcPts val="0"/>
              </a:spcBef>
              <a:spcAft>
                <a:spcPts val="0"/>
              </a:spcAft>
            </a:pPr>
            <a:r>
              <a:rPr lang="vi-VN" sz="2400" b="1" i="1">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b="1" i="1">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a:effectLst/>
                <a:latin typeface="Times New Roman" panose="02020603050405020304" pitchFamily="18" charset="0"/>
                <a:ea typeface="Times New Roman" panose="02020603050405020304" pitchFamily="18" charset="0"/>
                <a:cs typeface="Times New Roman" panose="02020603050405020304" pitchFamily="18" charset="0"/>
              </a:rPr>
              <a:t>Các bức tranh trong tranh truyện thường có đặc điểm gì?</a:t>
            </a:r>
            <a:endParaRPr lang="en-US" sz="2400" b="1">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vi-VN" sz="2400" b="1" i="1">
                <a:effectLst/>
                <a:latin typeface="Times New Roman" panose="02020603050405020304" pitchFamily="18" charset="0"/>
                <a:ea typeface="Times New Roman" panose="02020603050405020304" pitchFamily="18" charset="0"/>
                <a:cs typeface="Times New Roman" panose="02020603050405020304" pitchFamily="18" charset="0"/>
              </a:rPr>
              <a:t>- Các bức tranh đó có vai trò như thế nào đối với tranh truyện?</a:t>
            </a:r>
            <a:endParaRPr lang="en-US" sz="2400" b="1">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vi-VN" sz="2400" b="1" i="1">
                <a:effectLst/>
                <a:latin typeface="Times New Roman" panose="02020603050405020304" pitchFamily="18" charset="0"/>
                <a:ea typeface="Times New Roman" panose="02020603050405020304" pitchFamily="18" charset="0"/>
                <a:cs typeface="Times New Roman" panose="02020603050405020304" pitchFamily="18" charset="0"/>
              </a:rPr>
              <a:t>- Cách bố trí nội dung chữ trong tranh truyện như thế nào?</a:t>
            </a:r>
            <a:endParaRPr lang="en-US" sz="2400" b="1">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vi-VN" sz="2400" b="1" i="1">
                <a:effectLst/>
                <a:latin typeface="Times New Roman" panose="02020603050405020304" pitchFamily="18" charset="0"/>
                <a:ea typeface="Times New Roman" panose="02020603050405020304" pitchFamily="18" charset="0"/>
                <a:cs typeface="Times New Roman" panose="02020603050405020304" pitchFamily="18" charset="0"/>
              </a:rPr>
              <a:t>- Nội dung chữ trong tranh truyện chủ yếu là lời thoại hay lời dẫn?</a:t>
            </a:r>
            <a:endParaRPr lang="en-US" sz="2400" b="1">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vi-VN" sz="2400" b="1" i="1">
                <a:effectLst/>
                <a:latin typeface="Times New Roman" panose="02020603050405020304" pitchFamily="18" charset="0"/>
                <a:ea typeface="Times New Roman" panose="02020603050405020304" pitchFamily="18" charset="0"/>
                <a:cs typeface="Times New Roman" panose="02020603050405020304" pitchFamily="18" charset="0"/>
              </a:rPr>
              <a:t>- Theo em, truyện tranh và tranh truyện có những điểm gì giống nhau, khác nhau?</a:t>
            </a:r>
            <a:endParaRPr lang="en-US" sz="2400" b="1">
              <a:effectLst/>
              <a:latin typeface=".VnTime" panose="020B7200000000000000" pitchFamily="34" charset="0"/>
              <a:ea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D8A61ED0-AD5B-E1FA-D499-E410A6DB8B9A}"/>
              </a:ext>
            </a:extLst>
          </p:cNvPr>
          <p:cNvGrpSpPr/>
          <p:nvPr/>
        </p:nvGrpSpPr>
        <p:grpSpPr>
          <a:xfrm>
            <a:off x="5711187" y="2364508"/>
            <a:ext cx="6176013" cy="3996535"/>
            <a:chOff x="5073878" y="1707508"/>
            <a:chExt cx="6879687" cy="4653536"/>
          </a:xfrm>
        </p:grpSpPr>
        <p:pic>
          <p:nvPicPr>
            <p:cNvPr id="6" name="Picture 5">
              <a:extLst>
                <a:ext uri="{FF2B5EF4-FFF2-40B4-BE49-F238E27FC236}">
                  <a16:creationId xmlns:a16="http://schemas.microsoft.com/office/drawing/2014/main" id="{1DBE6CC7-28A3-73E9-2B93-0FAA2D08F926}"/>
                </a:ext>
              </a:extLst>
            </p:cNvPr>
            <p:cNvPicPr>
              <a:picLocks noChangeAspect="1"/>
            </p:cNvPicPr>
            <p:nvPr/>
          </p:nvPicPr>
          <p:blipFill>
            <a:blip r:embed="rId5"/>
            <a:stretch>
              <a:fillRect/>
            </a:stretch>
          </p:blipFill>
          <p:spPr>
            <a:xfrm>
              <a:off x="5073878" y="1707508"/>
              <a:ext cx="3439843" cy="4653535"/>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43F3E04D-CEDC-AFBA-4B63-1420B172CBFD}"/>
                </a:ext>
              </a:extLst>
            </p:cNvPr>
            <p:cNvPicPr>
              <a:picLocks noChangeAspect="1"/>
            </p:cNvPicPr>
            <p:nvPr/>
          </p:nvPicPr>
          <p:blipFill>
            <a:blip r:embed="rId6"/>
            <a:stretch>
              <a:fillRect/>
            </a:stretch>
          </p:blipFill>
          <p:spPr>
            <a:xfrm>
              <a:off x="8513721" y="1707508"/>
              <a:ext cx="3439844" cy="4653536"/>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9772865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a:extLst>
              <a:ext uri="{FF2B5EF4-FFF2-40B4-BE49-F238E27FC236}">
                <a16:creationId xmlns:a16="http://schemas.microsoft.com/office/drawing/2014/main" id="{1362FA3F-7F50-2007-69DE-09A54D5E4E08}"/>
              </a:ext>
            </a:extLst>
          </p:cNvPr>
          <p:cNvSpPr>
            <a:spLocks noChangeArrowheads="1"/>
          </p:cNvSpPr>
          <p:nvPr/>
        </p:nvSpPr>
        <p:spPr bwMode="auto">
          <a:xfrm>
            <a:off x="8813135" y="5800742"/>
            <a:ext cx="26399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a:latin typeface="Times New Roman" panose="02020603050405020304" pitchFamily="18" charset="0"/>
                <a:cs typeface="Times New Roman" panose="02020603050405020304" pitchFamily="18" charset="0"/>
              </a:rPr>
              <a:t>Phạm Văn Thuận</a:t>
            </a:r>
            <a:endParaRPr lang="vi-VN" altLang="en-US" sz="2000" b="1" dirty="0">
              <a:solidFill>
                <a:schemeClr val="accent2">
                  <a:lumMod val="75000"/>
                </a:schemeClr>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17AACBCE-7281-A4A8-D3F3-B66D8DD61FF3}"/>
              </a:ext>
            </a:extLst>
          </p:cNvPr>
          <p:cNvGrpSpPr/>
          <p:nvPr/>
        </p:nvGrpSpPr>
        <p:grpSpPr>
          <a:xfrm>
            <a:off x="-1" y="0"/>
            <a:ext cx="12192000" cy="6858000"/>
            <a:chOff x="-1" y="0"/>
            <a:chExt cx="12192000" cy="6858000"/>
          </a:xfrm>
        </p:grpSpPr>
        <p:pic>
          <p:nvPicPr>
            <p:cNvPr id="7" name="Picture 2" descr="Harvesting Background Images, HD Pictures and Wallpaper For Free Download |  Pngtree">
              <a:extLst>
                <a:ext uri="{FF2B5EF4-FFF2-40B4-BE49-F238E27FC236}">
                  <a16:creationId xmlns:a16="http://schemas.microsoft.com/office/drawing/2014/main" id="{CA622270-AF0F-07F9-3B2A-5CCE5CFAD7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85078"/>
              <a:ext cx="8552873" cy="38729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arvesting Background Images, HD Pictures and Wallpaper For Free Download |  Pngtree">
              <a:extLst>
                <a:ext uri="{FF2B5EF4-FFF2-40B4-BE49-F238E27FC236}">
                  <a16:creationId xmlns:a16="http://schemas.microsoft.com/office/drawing/2014/main" id="{456286F9-7A4B-59CA-CDCF-D2F4D47969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477"/>
            <a:stretch/>
          </p:blipFill>
          <p:spPr bwMode="auto">
            <a:xfrm flipH="1">
              <a:off x="8552872" y="2985078"/>
              <a:ext cx="3639127" cy="38729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D91A642-33C1-BFB5-7C0D-9D56EF9DAB5D}"/>
                </a:ext>
              </a:extLst>
            </p:cNvPr>
            <p:cNvPicPr>
              <a:picLocks noChangeAspect="1"/>
            </p:cNvPicPr>
            <p:nvPr/>
          </p:nvPicPr>
          <p:blipFill rotWithShape="1">
            <a:blip r:embed="rId4"/>
            <a:srcRect l="19441" t="-42" b="50000"/>
            <a:stretch/>
          </p:blipFill>
          <p:spPr>
            <a:xfrm rot="10800000">
              <a:off x="-1" y="0"/>
              <a:ext cx="12192000" cy="3088549"/>
            </a:xfrm>
            <a:prstGeom prst="rect">
              <a:avLst/>
            </a:prstGeom>
          </p:spPr>
        </p:pic>
      </p:grpSp>
      <p:pic>
        <p:nvPicPr>
          <p:cNvPr id="2" name="Picture 1">
            <a:extLst>
              <a:ext uri="{FF2B5EF4-FFF2-40B4-BE49-F238E27FC236}">
                <a16:creationId xmlns:a16="http://schemas.microsoft.com/office/drawing/2014/main" id="{38BC38CB-C592-80C7-9700-43FA4D796390}"/>
              </a:ext>
            </a:extLst>
          </p:cNvPr>
          <p:cNvPicPr>
            <a:picLocks noChangeAspect="1"/>
          </p:cNvPicPr>
          <p:nvPr/>
        </p:nvPicPr>
        <p:blipFill rotWithShape="1">
          <a:blip r:embed="rId5"/>
          <a:srcRect l="50061" t="47231" r="23004" b="25254"/>
          <a:stretch/>
        </p:blipFill>
        <p:spPr>
          <a:xfrm rot="21417423">
            <a:off x="2432577" y="858305"/>
            <a:ext cx="8318742" cy="4939765"/>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8BF97054-EF55-D331-A83F-54C099F89096}"/>
              </a:ext>
            </a:extLst>
          </p:cNvPr>
          <p:cNvSpPr>
            <a:spLocks noChangeArrowheads="1"/>
          </p:cNvSpPr>
          <p:nvPr/>
        </p:nvSpPr>
        <p:spPr bwMode="auto">
          <a:xfrm>
            <a:off x="2613892" y="1397658"/>
            <a:ext cx="7961744" cy="4154984"/>
          </a:xfrm>
          <a:prstGeom prst="rect">
            <a:avLst/>
          </a:prstGeom>
          <a:solidFill>
            <a:schemeClr val="bg1"/>
          </a:solidFill>
          <a:ln>
            <a:noFill/>
          </a:ln>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2400" b="1" dirty="0">
                <a:latin typeface="Times New Roman" panose="02020603050405020304" pitchFamily="18" charset="0"/>
              </a:rPr>
              <a:t>  </a:t>
            </a:r>
            <a:r>
              <a:rPr lang="en-US" altLang="vi-VN" sz="2400" b="1" dirty="0" err="1">
                <a:solidFill>
                  <a:srgbClr val="FF0000"/>
                </a:solidFill>
                <a:latin typeface="Times New Roman" panose="02020603050405020304" pitchFamily="18" charset="0"/>
              </a:rPr>
              <a:t>Các</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em</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ghi</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nhớ</a:t>
            </a:r>
            <a:r>
              <a:rPr lang="en-US" altLang="vi-VN" sz="2400" b="1" dirty="0">
                <a:solidFill>
                  <a:srgbClr val="FF0000"/>
                </a:solidFill>
                <a:latin typeface="Times New Roman" panose="02020603050405020304" pitchFamily="18" charset="0"/>
              </a:rPr>
              <a:t>!</a:t>
            </a:r>
            <a:endParaRPr lang="en-US" altLang="vi-VN" sz="2800" b="1" dirty="0">
              <a:solidFill>
                <a:srgbClr val="FF0000"/>
              </a:solidFill>
              <a:latin typeface="Times New Roman" panose="02020603050405020304" pitchFamily="18" charset="0"/>
            </a:endParaRPr>
          </a:p>
          <a:p>
            <a:r>
              <a:rPr lang="en-US" sz="2400" b="1" dirty="0">
                <a:latin typeface="+mj-lt"/>
              </a:rPr>
              <a:t> </a:t>
            </a:r>
          </a:p>
          <a:p>
            <a:endParaRPr lang="en-US" sz="2400" b="1" dirty="0">
              <a:latin typeface="+mj-lt"/>
            </a:endParaRPr>
          </a:p>
          <a:p>
            <a:endParaRPr lang="en-US" sz="2400" b="1" dirty="0">
              <a:latin typeface="+mj-lt"/>
            </a:endParaRPr>
          </a:p>
          <a:p>
            <a:endParaRPr lang="en-US" sz="2400" b="1" dirty="0">
              <a:latin typeface="+mj-lt"/>
            </a:endParaRPr>
          </a:p>
          <a:p>
            <a:endParaRPr lang="en-US" sz="2400" b="1" dirty="0">
              <a:latin typeface="+mj-lt"/>
            </a:endParaRPr>
          </a:p>
          <a:p>
            <a:endParaRPr lang="en-US" sz="2400" b="1" dirty="0">
              <a:latin typeface="+mj-lt"/>
            </a:endParaRPr>
          </a:p>
          <a:p>
            <a:endParaRPr lang="en-US" sz="2400" b="1">
              <a:latin typeface="+mj-lt"/>
            </a:endParaRPr>
          </a:p>
          <a:p>
            <a:endParaRPr lang="en-US" sz="2400" b="1">
              <a:latin typeface="+mj-lt"/>
            </a:endParaRPr>
          </a:p>
          <a:p>
            <a:endParaRPr lang="en-US" sz="2400" b="1">
              <a:latin typeface="+mj-lt"/>
            </a:endParaRPr>
          </a:p>
          <a:p>
            <a:endParaRPr lang="en-US" sz="2400" b="1" dirty="0">
              <a:latin typeface="+mj-lt"/>
            </a:endParaRPr>
          </a:p>
        </p:txBody>
      </p:sp>
      <p:sp>
        <p:nvSpPr>
          <p:cNvPr id="8" name="TextBox 7">
            <a:extLst>
              <a:ext uri="{FF2B5EF4-FFF2-40B4-BE49-F238E27FC236}">
                <a16:creationId xmlns:a16="http://schemas.microsoft.com/office/drawing/2014/main" id="{992B470A-6D5B-54D8-E3FA-250CAD81047C}"/>
              </a:ext>
            </a:extLst>
          </p:cNvPr>
          <p:cNvSpPr txBox="1"/>
          <p:nvPr/>
        </p:nvSpPr>
        <p:spPr>
          <a:xfrm>
            <a:off x="2863770" y="1988528"/>
            <a:ext cx="7490194" cy="2677656"/>
          </a:xfrm>
          <a:prstGeom prst="rect">
            <a:avLst/>
          </a:prstGeom>
          <a:noFill/>
        </p:spPr>
        <p:txBody>
          <a:bodyPr wrap="square">
            <a:spAutoFit/>
          </a:bodyPr>
          <a:lstStyle/>
          <a:p>
            <a:pPr marL="0" marR="0" algn="just">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a:effectLst/>
                <a:latin typeface="Times New Roman" panose="02020603050405020304" pitchFamily="18" charset="0"/>
                <a:ea typeface="Times New Roman" panose="02020603050405020304" pitchFamily="18" charset="0"/>
                <a:cs typeface="Times New Roman" panose="02020603050405020304" pitchFamily="18" charset="0"/>
              </a:rPr>
              <a:t>Truyện tranh là hình thức thể hiện các khung hình vẽ liên tiếp kết hợp với sử dụng lời thoại để dẫn dắt nội dung câu chuyện. </a:t>
            </a:r>
            <a:endParaRPr lang="en-US" sz="2400">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400" b="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Tranh truyện (hay sách tranh) là hình thức thể hiện một nội dung lời dẫn truyện bằng bức tranh có bố cục về hình ảnh, không gian để minh hoạ cho nội dung câu chuyện.</a:t>
            </a:r>
            <a:endParaRPr lang="en-US" sz="2400">
              <a:effectLst/>
              <a:highlight>
                <a:srgbClr val="FFFFFF"/>
              </a:highligh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3571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192E4FB-E6C9-D298-A867-80840DC5FD90}"/>
              </a:ext>
            </a:extLst>
          </p:cNvPr>
          <p:cNvGrpSpPr/>
          <p:nvPr/>
        </p:nvGrpSpPr>
        <p:grpSpPr>
          <a:xfrm>
            <a:off x="-1" y="0"/>
            <a:ext cx="12192000" cy="6858000"/>
            <a:chOff x="-1" y="0"/>
            <a:chExt cx="12192000" cy="6858000"/>
          </a:xfrm>
        </p:grpSpPr>
        <p:pic>
          <p:nvPicPr>
            <p:cNvPr id="11" name="Picture 2" descr="Harvesting Background Images, HD Pictures and Wallpaper For Free Download |  Pngtree">
              <a:extLst>
                <a:ext uri="{FF2B5EF4-FFF2-40B4-BE49-F238E27FC236}">
                  <a16:creationId xmlns:a16="http://schemas.microsoft.com/office/drawing/2014/main" id="{751A2DA2-3A3C-DAB3-2FB1-6E4D6B9816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85078"/>
              <a:ext cx="8552873" cy="38729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arvesting Background Images, HD Pictures and Wallpaper For Free Download |  Pngtree">
              <a:extLst>
                <a:ext uri="{FF2B5EF4-FFF2-40B4-BE49-F238E27FC236}">
                  <a16:creationId xmlns:a16="http://schemas.microsoft.com/office/drawing/2014/main" id="{56BC764F-7583-CFC7-D3D6-8023A8B2FF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477"/>
            <a:stretch/>
          </p:blipFill>
          <p:spPr bwMode="auto">
            <a:xfrm flipH="1">
              <a:off x="8552872" y="2985078"/>
              <a:ext cx="3639127" cy="387292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52302769-266D-4C63-7790-B4729578DAB8}"/>
                </a:ext>
              </a:extLst>
            </p:cNvPr>
            <p:cNvPicPr>
              <a:picLocks noChangeAspect="1"/>
            </p:cNvPicPr>
            <p:nvPr/>
          </p:nvPicPr>
          <p:blipFill rotWithShape="1">
            <a:blip r:embed="rId4"/>
            <a:srcRect l="19441" t="-42" b="50000"/>
            <a:stretch/>
          </p:blipFill>
          <p:spPr>
            <a:xfrm rot="10800000">
              <a:off x="-1" y="0"/>
              <a:ext cx="12192000" cy="3088549"/>
            </a:xfrm>
            <a:prstGeom prst="rect">
              <a:avLst/>
            </a:prstGeom>
          </p:spPr>
        </p:pic>
      </p:grpSp>
      <p:sp>
        <p:nvSpPr>
          <p:cNvPr id="4" name="Explosion 2 2">
            <a:extLst>
              <a:ext uri="{FF2B5EF4-FFF2-40B4-BE49-F238E27FC236}">
                <a16:creationId xmlns:a16="http://schemas.microsoft.com/office/drawing/2014/main" id="{D7C0D10C-BF80-C0D8-C10C-C26C3402E417}"/>
              </a:ext>
            </a:extLst>
          </p:cNvPr>
          <p:cNvSpPr/>
          <p:nvPr/>
        </p:nvSpPr>
        <p:spPr>
          <a:xfrm>
            <a:off x="2304557" y="847944"/>
            <a:ext cx="7236823" cy="4214949"/>
          </a:xfrm>
          <a:prstGeom prst="irregularSeal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510D0CA1-AE0C-02DF-81D3-457045CE24DC}"/>
              </a:ext>
            </a:extLst>
          </p:cNvPr>
          <p:cNvSpPr>
            <a:spLocks noChangeArrowheads="1"/>
          </p:cNvSpPr>
          <p:nvPr/>
        </p:nvSpPr>
        <p:spPr bwMode="auto">
          <a:xfrm>
            <a:off x="3811664" y="2308657"/>
            <a:ext cx="394265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r>
              <a:rPr lang="en-US" altLang="vi-VN" sz="4000" b="1" dirty="0">
                <a:solidFill>
                  <a:srgbClr val="FF0000"/>
                </a:solidFill>
                <a:latin typeface="Times New Roman" panose="02020603050405020304" pitchFamily="18" charset="0"/>
              </a:rPr>
              <a:t>XIN CHÀO VÀ HẸN GẶP LẠI!</a:t>
            </a:r>
          </a:p>
        </p:txBody>
      </p:sp>
    </p:spTree>
    <p:extLst>
      <p:ext uri="{BB962C8B-B14F-4D97-AF65-F5344CB8AC3E}">
        <p14:creationId xmlns:p14="http://schemas.microsoft.com/office/powerpoint/2010/main" val="3722751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019E91-03F4-E6D6-467F-7552806F9E95}"/>
              </a:ext>
            </a:extLst>
          </p:cNvPr>
          <p:cNvPicPr>
            <a:picLocks noChangeAspect="1"/>
          </p:cNvPicPr>
          <p:nvPr/>
        </p:nvPicPr>
        <p:blipFill>
          <a:blip r:embed="rId2"/>
          <a:stretch>
            <a:fillRect/>
          </a:stretch>
        </p:blipFill>
        <p:spPr>
          <a:xfrm flipH="1">
            <a:off x="839742" y="2530764"/>
            <a:ext cx="3164390" cy="3081300"/>
          </a:xfrm>
          <a:prstGeom prst="rect">
            <a:avLst/>
          </a:prstGeom>
        </p:spPr>
      </p:pic>
      <p:pic>
        <p:nvPicPr>
          <p:cNvPr id="5" name="Picture 4">
            <a:extLst>
              <a:ext uri="{FF2B5EF4-FFF2-40B4-BE49-F238E27FC236}">
                <a16:creationId xmlns:a16="http://schemas.microsoft.com/office/drawing/2014/main" id="{C261AB13-0A1A-EDDE-D276-A625772FED91}"/>
              </a:ext>
            </a:extLst>
          </p:cNvPr>
          <p:cNvPicPr>
            <a:picLocks noChangeAspect="1"/>
          </p:cNvPicPr>
          <p:nvPr/>
        </p:nvPicPr>
        <p:blipFill rotWithShape="1">
          <a:blip r:embed="rId3"/>
          <a:srcRect l="5252"/>
          <a:stretch/>
        </p:blipFill>
        <p:spPr>
          <a:xfrm>
            <a:off x="-1" y="105764"/>
            <a:ext cx="12192001" cy="6752236"/>
          </a:xfrm>
          <a:prstGeom prst="rect">
            <a:avLst/>
          </a:prstGeom>
        </p:spPr>
      </p:pic>
      <p:sp>
        <p:nvSpPr>
          <p:cNvPr id="8" name="Explosion 2 7"/>
          <p:cNvSpPr/>
          <p:nvPr/>
        </p:nvSpPr>
        <p:spPr>
          <a:xfrm rot="1621076">
            <a:off x="3651972" y="1265897"/>
            <a:ext cx="4586864" cy="3772771"/>
          </a:xfrm>
          <a:prstGeom prst="irregularSeal2">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5"/>
          <p:cNvSpPr>
            <a:spLocks noChangeArrowheads="1"/>
          </p:cNvSpPr>
          <p:nvPr/>
        </p:nvSpPr>
        <p:spPr bwMode="auto">
          <a:xfrm>
            <a:off x="4348912" y="2852601"/>
            <a:ext cx="29806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3200" b="1" dirty="0">
                <a:solidFill>
                  <a:srgbClr val="FF0000"/>
                </a:solidFill>
                <a:latin typeface="Times New Roman" panose="02020603050405020304" pitchFamily="18" charset="0"/>
                <a:cs typeface="Times New Roman" panose="02020603050405020304" pitchFamily="18" charset="0"/>
              </a:rPr>
              <a:t>Khởi động</a:t>
            </a:r>
          </a:p>
        </p:txBody>
      </p:sp>
      <p:sp>
        <p:nvSpPr>
          <p:cNvPr id="3" name="Explosion 2 7">
            <a:extLst>
              <a:ext uri="{FF2B5EF4-FFF2-40B4-BE49-F238E27FC236}">
                <a16:creationId xmlns:a16="http://schemas.microsoft.com/office/drawing/2014/main" id="{E6F357A5-53CC-6E2D-A0B0-C746D0644EB4}"/>
              </a:ext>
            </a:extLst>
          </p:cNvPr>
          <p:cNvSpPr/>
          <p:nvPr/>
        </p:nvSpPr>
        <p:spPr>
          <a:xfrm rot="1621076">
            <a:off x="3698153" y="1265898"/>
            <a:ext cx="4586864" cy="3772771"/>
          </a:xfrm>
          <a:prstGeom prst="irregularSeal2">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ectangle 5">
            <a:extLst>
              <a:ext uri="{FF2B5EF4-FFF2-40B4-BE49-F238E27FC236}">
                <a16:creationId xmlns:a16="http://schemas.microsoft.com/office/drawing/2014/main" id="{43042114-9FB1-250D-B0D2-79015DA356DC}"/>
              </a:ext>
            </a:extLst>
          </p:cNvPr>
          <p:cNvSpPr>
            <a:spLocks noChangeArrowheads="1"/>
          </p:cNvSpPr>
          <p:nvPr/>
        </p:nvSpPr>
        <p:spPr bwMode="auto">
          <a:xfrm>
            <a:off x="4395093" y="2852602"/>
            <a:ext cx="29806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3200" b="1" dirty="0">
                <a:solidFill>
                  <a:srgbClr val="FF0000"/>
                </a:solidFill>
                <a:latin typeface="Times New Roman" panose="02020603050405020304" pitchFamily="18" charset="0"/>
                <a:cs typeface="Times New Roman" panose="02020603050405020304" pitchFamily="18" charset="0"/>
              </a:rPr>
              <a:t>Khởi động</a:t>
            </a:r>
          </a:p>
        </p:txBody>
      </p:sp>
      <p:pic>
        <p:nvPicPr>
          <p:cNvPr id="2050" name="Picture 2">
            <a:extLst>
              <a:ext uri="{FF2B5EF4-FFF2-40B4-BE49-F238E27FC236}">
                <a16:creationId xmlns:a16="http://schemas.microsoft.com/office/drawing/2014/main" id="{18C4C68A-0AAE-1F7D-0162-69D0122ECD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066" t="9077" r="2251" b="50893"/>
          <a:stretch/>
        </p:blipFill>
        <p:spPr bwMode="auto">
          <a:xfrm>
            <a:off x="8187870" y="630755"/>
            <a:ext cx="3318645" cy="25215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11DA1068-ECD9-9BD9-BE08-370C3DA44C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67" t="49402" r="4017" b="12923"/>
          <a:stretch/>
        </p:blipFill>
        <p:spPr bwMode="auto">
          <a:xfrm>
            <a:off x="8891650" y="3797630"/>
            <a:ext cx="2211340" cy="18144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FDAC4416-E177-46D7-3E8D-8D93A59448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51" t="56808" r="49639" b="17632"/>
          <a:stretch/>
        </p:blipFill>
        <p:spPr bwMode="auto">
          <a:xfrm>
            <a:off x="5536121" y="3987144"/>
            <a:ext cx="2418511" cy="13377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1598FE68-A565-B69A-D350-0D3842C46D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51" t="16437" r="52287" b="54940"/>
          <a:stretch/>
        </p:blipFill>
        <p:spPr bwMode="auto">
          <a:xfrm flipH="1">
            <a:off x="1575362" y="651313"/>
            <a:ext cx="3013759" cy="1910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0153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4">
            <a:extLst>
              <a:ext uri="{FF2B5EF4-FFF2-40B4-BE49-F238E27FC236}">
                <a16:creationId xmlns:a16="http://schemas.microsoft.com/office/drawing/2014/main" id="{9D96DF0B-39B0-E694-9170-0FF5E983B76E}"/>
              </a:ext>
            </a:extLst>
          </p:cNvPr>
          <p:cNvSpPr>
            <a:spLocks noChangeArrowheads="1"/>
          </p:cNvSpPr>
          <p:nvPr/>
        </p:nvSpPr>
        <p:spPr bwMode="auto">
          <a:xfrm>
            <a:off x="2486226" y="5791353"/>
            <a:ext cx="26399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a:latin typeface="Times New Roman" panose="02020603050405020304" pitchFamily="18" charset="0"/>
                <a:cs typeface="Times New Roman" panose="02020603050405020304" pitchFamily="18" charset="0"/>
              </a:rPr>
              <a:t>Phạm Văn Thuận</a:t>
            </a:r>
            <a:endParaRPr lang="vi-VN" altLang="en-US" sz="20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1026" name="Picture 2" descr="Harvest Powerpoint Background Images, HD Pictures and Wallpaper For Free  Download | Pngtree">
            <a:extLst>
              <a:ext uri="{FF2B5EF4-FFF2-40B4-BE49-F238E27FC236}">
                <a16:creationId xmlns:a16="http://schemas.microsoft.com/office/drawing/2014/main" id="{10BA3C94-D6AB-A259-377B-1C0D5F0DD0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66"/>
            <a:ext cx="12225058" cy="60144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97F3767-D7F5-C1E3-6731-2BE3C24E3BF7}"/>
              </a:ext>
            </a:extLst>
          </p:cNvPr>
          <p:cNvSpPr>
            <a:spLocks noChangeArrowheads="1"/>
          </p:cNvSpPr>
          <p:nvPr/>
        </p:nvSpPr>
        <p:spPr bwMode="auto">
          <a:xfrm>
            <a:off x="5317414" y="1000452"/>
            <a:ext cx="50776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Thứ</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ngày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tháng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năm</a:t>
            </a:r>
            <a:endParaRPr lang="en-US" altLang="en-US" sz="1600" b="1" i="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6" name="Rectangle 4">
            <a:extLst>
              <a:ext uri="{FF2B5EF4-FFF2-40B4-BE49-F238E27FC236}">
                <a16:creationId xmlns:a16="http://schemas.microsoft.com/office/drawing/2014/main" id="{0F5CF979-ABAE-8123-E90A-0960E16536C4}"/>
              </a:ext>
            </a:extLst>
          </p:cNvPr>
          <p:cNvSpPr>
            <a:spLocks noChangeArrowheads="1"/>
          </p:cNvSpPr>
          <p:nvPr/>
        </p:nvSpPr>
        <p:spPr bwMode="auto">
          <a:xfrm>
            <a:off x="4360904" y="1853361"/>
            <a:ext cx="647845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2000" b="1" dirty="0">
                <a:latin typeface="Times New Roman" panose="02020603050405020304" pitchFamily="18" charset="0"/>
                <a:cs typeface="Times New Roman" panose="02020603050405020304" pitchFamily="18" charset="0"/>
              </a:rPr>
              <a:t>TUẦN </a:t>
            </a:r>
          </a:p>
          <a:p>
            <a:pPr algn="ctr">
              <a:defRPr/>
            </a:pPr>
            <a:r>
              <a:rPr lang="en-US" altLang="en-US" sz="2000" b="1">
                <a:latin typeface="Times New Roman" panose="02020603050405020304" pitchFamily="18" charset="0"/>
                <a:cs typeface="Times New Roman" panose="02020603050405020304" pitchFamily="18" charset="0"/>
              </a:rPr>
              <a:t>BÀI 1: </a:t>
            </a:r>
            <a:r>
              <a:rPr lang="en-US" altLang="en-US" sz="2000" b="1">
                <a:solidFill>
                  <a:srgbClr val="FF0000"/>
                </a:solidFill>
                <a:latin typeface="Times New Roman" panose="02020603050405020304" pitchFamily="18" charset="0"/>
                <a:cs typeface="Times New Roman" panose="02020603050405020304" pitchFamily="18" charset="0"/>
              </a:rPr>
              <a:t>SÁNG TÁC TRUYỆN TRANH</a:t>
            </a:r>
            <a:endParaRPr lang="en-US" altLang="en-US" sz="2000" b="1" dirty="0">
              <a:solidFill>
                <a:srgbClr val="FF0000"/>
              </a:solidFill>
              <a:latin typeface="Times New Roman" panose="02020603050405020304" pitchFamily="18" charset="0"/>
              <a:cs typeface="Times New Roman" panose="02020603050405020304" pitchFamily="18" charset="0"/>
            </a:endParaRPr>
          </a:p>
          <a:p>
            <a:pPr algn="ctr">
              <a:defRPr/>
            </a:pPr>
            <a:r>
              <a:rPr lang="en-US" altLang="en-US" sz="2400" b="1" i="1" dirty="0">
                <a:solidFill>
                  <a:schemeClr val="accent2">
                    <a:lumMod val="75000"/>
                  </a:schemeClr>
                </a:solidFill>
                <a:latin typeface="Times New Roman" panose="02020603050405020304" pitchFamily="18" charset="0"/>
                <a:cs typeface="Times New Roman" panose="02020603050405020304" pitchFamily="18" charset="0"/>
              </a:rPr>
              <a:t>(</a:t>
            </a:r>
            <a:r>
              <a:rPr lang="en-US" altLang="en-US" sz="2400" b="1" i="1" dirty="0" err="1">
                <a:solidFill>
                  <a:schemeClr val="accent2">
                    <a:lumMod val="75000"/>
                  </a:schemeClr>
                </a:solidFill>
                <a:latin typeface="Times New Roman" panose="02020603050405020304" pitchFamily="18" charset="0"/>
                <a:cs typeface="Times New Roman" panose="02020603050405020304" pitchFamily="18" charset="0"/>
              </a:rPr>
              <a:t>Thời</a:t>
            </a:r>
            <a:r>
              <a:rPr lang="en-US" altLang="en-US" sz="2400" b="1" i="1" dirty="0">
                <a:solidFill>
                  <a:schemeClr val="accent2">
                    <a:lumMod val="75000"/>
                  </a:schemeClr>
                </a:solidFill>
                <a:latin typeface="Times New Roman" panose="02020603050405020304" pitchFamily="18" charset="0"/>
                <a:cs typeface="Times New Roman" panose="02020603050405020304" pitchFamily="18" charset="0"/>
              </a:rPr>
              <a:t> </a:t>
            </a:r>
            <a:r>
              <a:rPr lang="en-US" altLang="en-US" sz="2400" b="1" i="1" dirty="0" err="1">
                <a:solidFill>
                  <a:schemeClr val="accent2">
                    <a:lumMod val="75000"/>
                  </a:schemeClr>
                </a:solidFill>
                <a:latin typeface="Times New Roman" panose="02020603050405020304" pitchFamily="18" charset="0"/>
                <a:cs typeface="Times New Roman" panose="02020603050405020304" pitchFamily="18" charset="0"/>
              </a:rPr>
              <a:t>lượng</a:t>
            </a:r>
            <a:r>
              <a:rPr lang="en-US" altLang="en-US" sz="2400" b="1" i="1" dirty="0">
                <a:solidFill>
                  <a:schemeClr val="accent2">
                    <a:lumMod val="75000"/>
                  </a:schemeClr>
                </a:solidFill>
                <a:latin typeface="Times New Roman" panose="02020603050405020304" pitchFamily="18" charset="0"/>
                <a:cs typeface="Times New Roman" panose="02020603050405020304" pitchFamily="18" charset="0"/>
              </a:rPr>
              <a:t> 2 </a:t>
            </a:r>
            <a:r>
              <a:rPr lang="en-US" altLang="en-US" sz="2400" b="1" i="1" dirty="0" err="1">
                <a:solidFill>
                  <a:schemeClr val="accent2">
                    <a:lumMod val="75000"/>
                  </a:schemeClr>
                </a:solidFill>
                <a:latin typeface="Times New Roman" panose="02020603050405020304" pitchFamily="18" charset="0"/>
                <a:cs typeface="Times New Roman" panose="02020603050405020304" pitchFamily="18" charset="0"/>
              </a:rPr>
              <a:t>tiết</a:t>
            </a:r>
            <a:r>
              <a:rPr lang="en-US" altLang="en-US" sz="2400" b="1" i="1" dirty="0">
                <a:solidFill>
                  <a:schemeClr val="accent2">
                    <a:lumMod val="75000"/>
                  </a:schemeClr>
                </a:solidFill>
                <a:latin typeface="Times New Roman" panose="02020603050405020304" pitchFamily="18" charset="0"/>
                <a:cs typeface="Times New Roman" panose="02020603050405020304" pitchFamily="18" charset="0"/>
              </a:rPr>
              <a:t> - </a:t>
            </a:r>
            <a:r>
              <a:rPr lang="en-US" altLang="en-US" sz="2400" b="1" i="1" dirty="0" err="1">
                <a:solidFill>
                  <a:schemeClr val="accent2">
                    <a:lumMod val="75000"/>
                  </a:schemeClr>
                </a:solidFill>
                <a:latin typeface="Times New Roman" panose="02020603050405020304" pitchFamily="18" charset="0"/>
                <a:cs typeface="Times New Roman" panose="02020603050405020304" pitchFamily="18" charset="0"/>
              </a:rPr>
              <a:t>Tiết</a:t>
            </a:r>
            <a:r>
              <a:rPr lang="en-US" altLang="en-US" sz="2400" b="1" i="1" dirty="0">
                <a:solidFill>
                  <a:schemeClr val="accent2">
                    <a:lumMod val="75000"/>
                  </a:schemeClr>
                </a:solidFill>
                <a:latin typeface="Times New Roman" panose="02020603050405020304" pitchFamily="18" charset="0"/>
                <a:cs typeface="Times New Roman" panose="02020603050405020304" pitchFamily="18" charset="0"/>
              </a:rPr>
              <a:t> 1)</a:t>
            </a:r>
          </a:p>
        </p:txBody>
      </p:sp>
      <p:sp>
        <p:nvSpPr>
          <p:cNvPr id="8" name="Freeform 6">
            <a:extLst>
              <a:ext uri="{FF2B5EF4-FFF2-40B4-BE49-F238E27FC236}">
                <a16:creationId xmlns:a16="http://schemas.microsoft.com/office/drawing/2014/main" id="{55D9E4A3-14D9-7ED3-3074-146C369566C7}"/>
              </a:ext>
            </a:extLst>
          </p:cNvPr>
          <p:cNvSpPr/>
          <p:nvPr/>
        </p:nvSpPr>
        <p:spPr>
          <a:xfrm>
            <a:off x="-350983" y="3719700"/>
            <a:ext cx="3642057" cy="3109298"/>
          </a:xfrm>
          <a:custGeom>
            <a:avLst/>
            <a:gdLst>
              <a:gd name="connsiteX0" fmla="*/ 0 w 16230600"/>
              <a:gd name="connsiteY0" fmla="*/ 0 h 5660422"/>
              <a:gd name="connsiteX1" fmla="*/ 16230600 w 16230600"/>
              <a:gd name="connsiteY1" fmla="*/ 0 h 5660422"/>
              <a:gd name="connsiteX2" fmla="*/ 16230600 w 16230600"/>
              <a:gd name="connsiteY2" fmla="*/ 5660422 h 5660422"/>
              <a:gd name="connsiteX3" fmla="*/ 3131825 w 16230600"/>
              <a:gd name="connsiteY3" fmla="*/ 5660422 h 5660422"/>
              <a:gd name="connsiteX4" fmla="*/ 0 w 16230600"/>
              <a:gd name="connsiteY4" fmla="*/ 0 h 5660422"/>
              <a:gd name="connsiteX0" fmla="*/ 626363 w 13098775"/>
              <a:gd name="connsiteY0" fmla="*/ 0 h 5780989"/>
              <a:gd name="connsiteX1" fmla="*/ 13098775 w 13098775"/>
              <a:gd name="connsiteY1" fmla="*/ 120567 h 5780989"/>
              <a:gd name="connsiteX2" fmla="*/ 13098775 w 13098775"/>
              <a:gd name="connsiteY2" fmla="*/ 5780989 h 5780989"/>
              <a:gd name="connsiteX3" fmla="*/ 0 w 13098775"/>
              <a:gd name="connsiteY3" fmla="*/ 5780989 h 5780989"/>
              <a:gd name="connsiteX4" fmla="*/ 626363 w 13098775"/>
              <a:gd name="connsiteY4" fmla="*/ 0 h 5780989"/>
              <a:gd name="connsiteX0" fmla="*/ 0 w 13516354"/>
              <a:gd name="connsiteY0" fmla="*/ 0 h 5849886"/>
              <a:gd name="connsiteX1" fmla="*/ 13516354 w 13516354"/>
              <a:gd name="connsiteY1" fmla="*/ 189464 h 5849886"/>
              <a:gd name="connsiteX2" fmla="*/ 13516354 w 13516354"/>
              <a:gd name="connsiteY2" fmla="*/ 5849886 h 5849886"/>
              <a:gd name="connsiteX3" fmla="*/ 417579 w 13516354"/>
              <a:gd name="connsiteY3" fmla="*/ 5849886 h 5849886"/>
              <a:gd name="connsiteX4" fmla="*/ 0 w 13516354"/>
              <a:gd name="connsiteY4" fmla="*/ 0 h 5849886"/>
              <a:gd name="connsiteX0" fmla="*/ 0 w 14873477"/>
              <a:gd name="connsiteY0" fmla="*/ 0 h 5798212"/>
              <a:gd name="connsiteX1" fmla="*/ 14873477 w 14873477"/>
              <a:gd name="connsiteY1" fmla="*/ 137790 h 5798212"/>
              <a:gd name="connsiteX2" fmla="*/ 14873477 w 14873477"/>
              <a:gd name="connsiteY2" fmla="*/ 5798212 h 5798212"/>
              <a:gd name="connsiteX3" fmla="*/ 1774702 w 14873477"/>
              <a:gd name="connsiteY3" fmla="*/ 5798212 h 5798212"/>
              <a:gd name="connsiteX4" fmla="*/ 0 w 14873477"/>
              <a:gd name="connsiteY4" fmla="*/ 0 h 5798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73477" h="5798212">
                <a:moveTo>
                  <a:pt x="0" y="0"/>
                </a:moveTo>
                <a:lnTo>
                  <a:pt x="14873477" y="137790"/>
                </a:lnTo>
                <a:lnTo>
                  <a:pt x="14873477" y="5798212"/>
                </a:lnTo>
                <a:lnTo>
                  <a:pt x="1774702" y="5798212"/>
                </a:lnTo>
                <a:lnTo>
                  <a:pt x="0" y="0"/>
                </a:lnTo>
                <a:close/>
              </a:path>
            </a:pathLst>
          </a:custGeom>
          <a:blipFill>
            <a:blip r:embed="rId4"/>
            <a:stretch>
              <a:fillRect/>
            </a:stretch>
          </a:blipFill>
        </p:spPr>
        <p:txBody>
          <a:bodyPr/>
          <a:lstStyle/>
          <a:p>
            <a:endParaRPr lang="en-US"/>
          </a:p>
        </p:txBody>
      </p:sp>
      <p:sp>
        <p:nvSpPr>
          <p:cNvPr id="9" name="Freeform 6">
            <a:extLst>
              <a:ext uri="{FF2B5EF4-FFF2-40B4-BE49-F238E27FC236}">
                <a16:creationId xmlns:a16="http://schemas.microsoft.com/office/drawing/2014/main" id="{AD6247C2-0080-97F3-19C0-29EAFE79DDA4}"/>
              </a:ext>
            </a:extLst>
          </p:cNvPr>
          <p:cNvSpPr/>
          <p:nvPr/>
        </p:nvSpPr>
        <p:spPr>
          <a:xfrm>
            <a:off x="3879273" y="4474958"/>
            <a:ext cx="3338214" cy="1237673"/>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4"/>
            <a:stretch>
              <a:fillRect/>
            </a:stretch>
          </a:blipFill>
        </p:spPr>
        <p:txBody>
          <a:bodyPr/>
          <a:lstStyle/>
          <a:p>
            <a:endParaRPr lang="en-US"/>
          </a:p>
        </p:txBody>
      </p:sp>
      <p:sp>
        <p:nvSpPr>
          <p:cNvPr id="11" name="Freeform 6">
            <a:extLst>
              <a:ext uri="{FF2B5EF4-FFF2-40B4-BE49-F238E27FC236}">
                <a16:creationId xmlns:a16="http://schemas.microsoft.com/office/drawing/2014/main" id="{DC73FD9B-D733-76DB-67C1-45AED0CAF51A}"/>
              </a:ext>
            </a:extLst>
          </p:cNvPr>
          <p:cNvSpPr/>
          <p:nvPr/>
        </p:nvSpPr>
        <p:spPr>
          <a:xfrm>
            <a:off x="1100105" y="3835094"/>
            <a:ext cx="4308050" cy="3035408"/>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4"/>
            <a:stretch>
              <a:fillRect/>
            </a:stretch>
          </a:blipFill>
        </p:spPr>
        <p:txBody>
          <a:bodyPr/>
          <a:lstStyle/>
          <a:p>
            <a:endParaRPr lang="en-US"/>
          </a:p>
        </p:txBody>
      </p:sp>
      <p:sp>
        <p:nvSpPr>
          <p:cNvPr id="12" name="Freeform 6">
            <a:extLst>
              <a:ext uri="{FF2B5EF4-FFF2-40B4-BE49-F238E27FC236}">
                <a16:creationId xmlns:a16="http://schemas.microsoft.com/office/drawing/2014/main" id="{C2DEC8F5-0E9A-9348-5024-3F1C88CB94F8}"/>
              </a:ext>
            </a:extLst>
          </p:cNvPr>
          <p:cNvSpPr/>
          <p:nvPr/>
        </p:nvSpPr>
        <p:spPr>
          <a:xfrm>
            <a:off x="7360143" y="3888509"/>
            <a:ext cx="4308050" cy="1981200"/>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4"/>
            <a:stretch>
              <a:fillRect/>
            </a:stretch>
          </a:blipFill>
        </p:spPr>
        <p:txBody>
          <a:bodyPr/>
          <a:lstStyle/>
          <a:p>
            <a:endParaRPr lang="en-US"/>
          </a:p>
        </p:txBody>
      </p:sp>
      <p:sp>
        <p:nvSpPr>
          <p:cNvPr id="13" name="Freeform 6">
            <a:extLst>
              <a:ext uri="{FF2B5EF4-FFF2-40B4-BE49-F238E27FC236}">
                <a16:creationId xmlns:a16="http://schemas.microsoft.com/office/drawing/2014/main" id="{B366F0FF-58AB-586D-BF81-86ECF3171D0A}"/>
              </a:ext>
            </a:extLst>
          </p:cNvPr>
          <p:cNvSpPr/>
          <p:nvPr/>
        </p:nvSpPr>
        <p:spPr>
          <a:xfrm>
            <a:off x="7856241" y="3835094"/>
            <a:ext cx="4308050" cy="3035408"/>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4"/>
            <a:stretch>
              <a:fillRect/>
            </a:stretch>
          </a:blipFill>
        </p:spPr>
        <p:txBody>
          <a:bodyPr/>
          <a:lstStyle/>
          <a:p>
            <a:endParaRPr lang="en-US"/>
          </a:p>
        </p:txBody>
      </p:sp>
      <p:sp>
        <p:nvSpPr>
          <p:cNvPr id="15" name="Freeform 6">
            <a:extLst>
              <a:ext uri="{FF2B5EF4-FFF2-40B4-BE49-F238E27FC236}">
                <a16:creationId xmlns:a16="http://schemas.microsoft.com/office/drawing/2014/main" id="{C634AECE-9DF0-9F7E-5878-DC0D573B0970}"/>
              </a:ext>
            </a:extLst>
          </p:cNvPr>
          <p:cNvSpPr/>
          <p:nvPr/>
        </p:nvSpPr>
        <p:spPr>
          <a:xfrm>
            <a:off x="4496645" y="3838478"/>
            <a:ext cx="4308050" cy="3035408"/>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4"/>
            <a:stretch>
              <a:fillRect/>
            </a:stretch>
          </a:blipFill>
        </p:spPr>
        <p:txBody>
          <a:bodyPr/>
          <a:lstStyle/>
          <a:p>
            <a:endParaRPr lang="en-US"/>
          </a:p>
        </p:txBody>
      </p:sp>
      <p:sp>
        <p:nvSpPr>
          <p:cNvPr id="16" name="Freeform 5">
            <a:extLst>
              <a:ext uri="{FF2B5EF4-FFF2-40B4-BE49-F238E27FC236}">
                <a16:creationId xmlns:a16="http://schemas.microsoft.com/office/drawing/2014/main" id="{9C836D08-36AD-D9A5-9C93-5D5D535D6B40}"/>
              </a:ext>
            </a:extLst>
          </p:cNvPr>
          <p:cNvSpPr/>
          <p:nvPr/>
        </p:nvSpPr>
        <p:spPr>
          <a:xfrm>
            <a:off x="-33058" y="6166320"/>
            <a:ext cx="4221017" cy="683430"/>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5"/>
            <a:stretch>
              <a:fillRect/>
            </a:stretch>
          </a:blipFill>
        </p:spPr>
        <p:txBody>
          <a:bodyPr/>
          <a:lstStyle/>
          <a:p>
            <a:endParaRPr lang="en-US"/>
          </a:p>
        </p:txBody>
      </p:sp>
      <p:sp>
        <p:nvSpPr>
          <p:cNvPr id="17" name="Freeform 6">
            <a:extLst>
              <a:ext uri="{FF2B5EF4-FFF2-40B4-BE49-F238E27FC236}">
                <a16:creationId xmlns:a16="http://schemas.microsoft.com/office/drawing/2014/main" id="{2C83D05C-94DB-F12E-AA68-8447AA3010A1}"/>
              </a:ext>
            </a:extLst>
          </p:cNvPr>
          <p:cNvSpPr/>
          <p:nvPr/>
        </p:nvSpPr>
        <p:spPr>
          <a:xfrm>
            <a:off x="9018333" y="3747409"/>
            <a:ext cx="3642056" cy="3109300"/>
          </a:xfrm>
          <a:custGeom>
            <a:avLst/>
            <a:gdLst>
              <a:gd name="connsiteX0" fmla="*/ 0 w 16230600"/>
              <a:gd name="connsiteY0" fmla="*/ 0 h 5815439"/>
              <a:gd name="connsiteX1" fmla="*/ 16230600 w 16230600"/>
              <a:gd name="connsiteY1" fmla="*/ 0 h 5815439"/>
              <a:gd name="connsiteX2" fmla="*/ 13020021 w 16230600"/>
              <a:gd name="connsiteY2" fmla="*/ 5815439 h 5815439"/>
              <a:gd name="connsiteX3" fmla="*/ 0 w 16230600"/>
              <a:gd name="connsiteY3" fmla="*/ 5660422 h 5815439"/>
              <a:gd name="connsiteX4" fmla="*/ 0 w 16230600"/>
              <a:gd name="connsiteY4" fmla="*/ 0 h 5815439"/>
              <a:gd name="connsiteX0" fmla="*/ 0 w 16230600"/>
              <a:gd name="connsiteY0" fmla="*/ 0 h 5798216"/>
              <a:gd name="connsiteX1" fmla="*/ 16230600 w 16230600"/>
              <a:gd name="connsiteY1" fmla="*/ 0 h 5798216"/>
              <a:gd name="connsiteX2" fmla="*/ 14007893 w 16230600"/>
              <a:gd name="connsiteY2" fmla="*/ 5798216 h 5798216"/>
              <a:gd name="connsiteX3" fmla="*/ 0 w 16230600"/>
              <a:gd name="connsiteY3" fmla="*/ 5660422 h 5798216"/>
              <a:gd name="connsiteX4" fmla="*/ 0 w 16230600"/>
              <a:gd name="connsiteY4" fmla="*/ 0 h 5798216"/>
              <a:gd name="connsiteX0" fmla="*/ 0 w 16230600"/>
              <a:gd name="connsiteY0" fmla="*/ 0 h 5798216"/>
              <a:gd name="connsiteX1" fmla="*/ 16230600 w 16230600"/>
              <a:gd name="connsiteY1" fmla="*/ 0 h 5798216"/>
              <a:gd name="connsiteX2" fmla="*/ 14007893 w 16230600"/>
              <a:gd name="connsiteY2" fmla="*/ 5798216 h 5798216"/>
              <a:gd name="connsiteX3" fmla="*/ 0 w 16230600"/>
              <a:gd name="connsiteY3" fmla="*/ 5660422 h 5798216"/>
              <a:gd name="connsiteX4" fmla="*/ 0 w 16230600"/>
              <a:gd name="connsiteY4" fmla="*/ 0 h 5798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30600" h="5798216">
                <a:moveTo>
                  <a:pt x="0" y="0"/>
                </a:moveTo>
                <a:lnTo>
                  <a:pt x="16230600" y="0"/>
                </a:lnTo>
                <a:cubicBezTo>
                  <a:pt x="15489698" y="1932739"/>
                  <a:pt x="14007893" y="3848253"/>
                  <a:pt x="14007893" y="5798216"/>
                </a:cubicBezTo>
                <a:lnTo>
                  <a:pt x="0" y="5660422"/>
                </a:lnTo>
                <a:lnTo>
                  <a:pt x="0" y="0"/>
                </a:lnTo>
                <a:close/>
              </a:path>
            </a:pathLst>
          </a:custGeom>
          <a:blipFill>
            <a:blip r:embed="rId4"/>
            <a:stretch>
              <a:fillRect/>
            </a:stretch>
          </a:blipFill>
        </p:spPr>
        <p:txBody>
          <a:bodyPr/>
          <a:lstStyle/>
          <a:p>
            <a:endParaRPr lang="en-US"/>
          </a:p>
        </p:txBody>
      </p:sp>
      <p:pic>
        <p:nvPicPr>
          <p:cNvPr id="2" name="Picture 2">
            <a:extLst>
              <a:ext uri="{FF2B5EF4-FFF2-40B4-BE49-F238E27FC236}">
                <a16:creationId xmlns:a16="http://schemas.microsoft.com/office/drawing/2014/main" id="{8CAD3E72-DD32-00BE-3A69-1A71B18D81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140" y="1368091"/>
            <a:ext cx="5886450" cy="5267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6011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7445AEE-125E-155F-3D5C-5A2CAC9FF5B5}"/>
              </a:ext>
            </a:extLst>
          </p:cNvPr>
          <p:cNvGrpSpPr/>
          <p:nvPr/>
        </p:nvGrpSpPr>
        <p:grpSpPr>
          <a:xfrm>
            <a:off x="-1" y="0"/>
            <a:ext cx="12192000" cy="6858000"/>
            <a:chOff x="-1" y="0"/>
            <a:chExt cx="12192000" cy="6858000"/>
          </a:xfrm>
        </p:grpSpPr>
        <p:pic>
          <p:nvPicPr>
            <p:cNvPr id="5122" name="Picture 2" descr="Harvesting Background Images, HD Pictures and Wallpaper For Free Download |  Pngtree">
              <a:extLst>
                <a:ext uri="{FF2B5EF4-FFF2-40B4-BE49-F238E27FC236}">
                  <a16:creationId xmlns:a16="http://schemas.microsoft.com/office/drawing/2014/main" id="{F69245E0-4484-D03F-C2A8-F9066B71C6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85078"/>
              <a:ext cx="8552873" cy="387292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arvesting Background Images, HD Pictures and Wallpaper For Free Download |  Pngtree">
              <a:extLst>
                <a:ext uri="{FF2B5EF4-FFF2-40B4-BE49-F238E27FC236}">
                  <a16:creationId xmlns:a16="http://schemas.microsoft.com/office/drawing/2014/main" id="{6897E652-0140-8B29-7F41-01385CA27B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477"/>
            <a:stretch/>
          </p:blipFill>
          <p:spPr bwMode="auto">
            <a:xfrm flipH="1">
              <a:off x="8552872" y="2985078"/>
              <a:ext cx="3639127" cy="38729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58F7849-E6BD-6370-733B-FF03C1CB5FDD}"/>
                </a:ext>
              </a:extLst>
            </p:cNvPr>
            <p:cNvPicPr>
              <a:picLocks noChangeAspect="1"/>
            </p:cNvPicPr>
            <p:nvPr/>
          </p:nvPicPr>
          <p:blipFill rotWithShape="1">
            <a:blip r:embed="rId4"/>
            <a:srcRect l="19441" t="-42" b="50000"/>
            <a:stretch/>
          </p:blipFill>
          <p:spPr>
            <a:xfrm rot="10800000">
              <a:off x="-1" y="0"/>
              <a:ext cx="12192000" cy="3088549"/>
            </a:xfrm>
            <a:prstGeom prst="rect">
              <a:avLst/>
            </a:prstGeom>
          </p:spPr>
        </p:pic>
      </p:grpSp>
      <p:pic>
        <p:nvPicPr>
          <p:cNvPr id="8" name="Picture 7">
            <a:extLst>
              <a:ext uri="{FF2B5EF4-FFF2-40B4-BE49-F238E27FC236}">
                <a16:creationId xmlns:a16="http://schemas.microsoft.com/office/drawing/2014/main" id="{C719D09C-681F-0AE5-8264-78E863DEA93E}"/>
              </a:ext>
            </a:extLst>
          </p:cNvPr>
          <p:cNvPicPr>
            <a:picLocks noChangeAspect="1"/>
          </p:cNvPicPr>
          <p:nvPr/>
        </p:nvPicPr>
        <p:blipFill rotWithShape="1">
          <a:blip r:embed="rId5"/>
          <a:srcRect l="9326" t="14169" r="17801" b="5787"/>
          <a:stretch/>
        </p:blipFill>
        <p:spPr>
          <a:xfrm>
            <a:off x="2041396" y="406399"/>
            <a:ext cx="7919334" cy="4442691"/>
          </a:xfrm>
          <a:prstGeom prst="rect">
            <a:avLst/>
          </a:prstGeom>
        </p:spPr>
      </p:pic>
      <p:sp>
        <p:nvSpPr>
          <p:cNvPr id="10" name="Rectangle 4">
            <a:extLst>
              <a:ext uri="{FF2B5EF4-FFF2-40B4-BE49-F238E27FC236}">
                <a16:creationId xmlns:a16="http://schemas.microsoft.com/office/drawing/2014/main" id="{84DB76D0-6627-7829-060B-1E38DB9E6ECE}"/>
              </a:ext>
            </a:extLst>
          </p:cNvPr>
          <p:cNvSpPr>
            <a:spLocks noChangeArrowheads="1"/>
          </p:cNvSpPr>
          <p:nvPr/>
        </p:nvSpPr>
        <p:spPr bwMode="auto">
          <a:xfrm>
            <a:off x="2962603" y="2119912"/>
            <a:ext cx="62667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3200" b="1" dirty="0">
                <a:solidFill>
                  <a:srgbClr val="FF0000"/>
                </a:solidFill>
                <a:latin typeface="Times New Roman" panose="02020603050405020304" pitchFamily="18" charset="0"/>
                <a:cs typeface="Times New Roman" panose="02020603050405020304" pitchFamily="18" charset="0"/>
              </a:rPr>
              <a:t>Chuẩn </a:t>
            </a:r>
            <a:r>
              <a:rPr lang="en-US" altLang="en-US" sz="3200" b="1">
                <a:solidFill>
                  <a:srgbClr val="FF0000"/>
                </a:solidFill>
                <a:latin typeface="Times New Roman" panose="02020603050405020304" pitchFamily="18" charset="0"/>
                <a:cs typeface="Times New Roman" panose="02020603050405020304" pitchFamily="18" charset="0"/>
              </a:rPr>
              <a:t>bị</a:t>
            </a:r>
            <a:r>
              <a:rPr lang="en-US" altLang="en-US" sz="2800" b="1">
                <a:solidFill>
                  <a:srgbClr val="FF0000"/>
                </a:solidFill>
                <a:latin typeface="Times New Roman" panose="02020603050405020304" pitchFamily="18" charset="0"/>
                <a:cs typeface="Times New Roman" panose="02020603050405020304" pitchFamily="18" charset="0"/>
              </a:rPr>
              <a:t>: </a:t>
            </a:r>
            <a:r>
              <a:rPr lang="vi-VN" sz="2800" b="1">
                <a:effectLst/>
                <a:latin typeface="Times New Roman" panose="02020603050405020304" pitchFamily="18" charset="0"/>
                <a:ea typeface="Times New Roman" panose="02020603050405020304" pitchFamily="18" charset="0"/>
              </a:rPr>
              <a:t>Giấy, bút vẽ, tẩy, màu vẽ,... </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97962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Harvest Powerpoint Background Images, HD Pictures and Wallpaper For Free  Download | Pngtree">
            <a:extLst>
              <a:ext uri="{FF2B5EF4-FFF2-40B4-BE49-F238E27FC236}">
                <a16:creationId xmlns:a16="http://schemas.microsoft.com/office/drawing/2014/main" id="{E7B7053C-45F2-0A88-7A95-3ACE6726C0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25058"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4"/>
          <p:cNvSpPr>
            <a:spLocks noChangeArrowheads="1"/>
          </p:cNvSpPr>
          <p:nvPr/>
        </p:nvSpPr>
        <p:spPr bwMode="auto">
          <a:xfrm>
            <a:off x="220826" y="1610868"/>
            <a:ext cx="3897568"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000" b="1" dirty="0">
                <a:latin typeface="Times New Roman" panose="02020603050405020304" pitchFamily="18" charset="0"/>
              </a:rPr>
              <a:t>Em </a:t>
            </a:r>
            <a:r>
              <a:rPr lang="en-US" altLang="vi-VN" sz="2000" b="1" dirty="0" err="1">
                <a:latin typeface="Times New Roman" panose="02020603050405020304" pitchFamily="18" charset="0"/>
              </a:rPr>
              <a:t>hãy</a:t>
            </a:r>
            <a:r>
              <a:rPr lang="en-US" altLang="vi-VN" sz="2000" b="1" dirty="0">
                <a:latin typeface="Times New Roman" panose="02020603050405020304" pitchFamily="18" charset="0"/>
              </a:rPr>
              <a:t> </a:t>
            </a:r>
            <a:r>
              <a:rPr lang="en-US" altLang="vi-VN" sz="2000" b="1" dirty="0" err="1">
                <a:latin typeface="Times New Roman" panose="02020603050405020304" pitchFamily="18" charset="0"/>
              </a:rPr>
              <a:t>quan</a:t>
            </a:r>
            <a:r>
              <a:rPr lang="en-US" altLang="vi-VN" sz="2000" b="1" dirty="0">
                <a:latin typeface="Times New Roman" panose="02020603050405020304" pitchFamily="18" charset="0"/>
              </a:rPr>
              <a:t> </a:t>
            </a:r>
            <a:r>
              <a:rPr lang="en-US" altLang="vi-VN" sz="2000" b="1" err="1">
                <a:latin typeface="Times New Roman" panose="02020603050405020304" pitchFamily="18" charset="0"/>
              </a:rPr>
              <a:t>sát</a:t>
            </a:r>
            <a:r>
              <a:rPr lang="en-US" altLang="vi-VN" sz="2000" b="1">
                <a:latin typeface="Times New Roman" panose="02020603050405020304" pitchFamily="18" charset="0"/>
              </a:rPr>
              <a:t> hình và </a:t>
            </a:r>
            <a:r>
              <a:rPr lang="en-US" altLang="vi-VN" sz="2000" b="1" dirty="0">
                <a:latin typeface="Times New Roman" panose="02020603050405020304" pitchFamily="18" charset="0"/>
              </a:rPr>
              <a:t>chia </a:t>
            </a:r>
            <a:r>
              <a:rPr lang="en-US" altLang="vi-VN" sz="2000" b="1" dirty="0" err="1">
                <a:latin typeface="Times New Roman" panose="02020603050405020304" pitchFamily="18" charset="0"/>
              </a:rPr>
              <a:t>sẻ</a:t>
            </a:r>
            <a:r>
              <a:rPr lang="en-US" altLang="vi-VN" sz="2000" b="1" dirty="0">
                <a:latin typeface="Times New Roman" panose="02020603050405020304" pitchFamily="18" charset="0"/>
              </a:rPr>
              <a:t> </a:t>
            </a:r>
            <a:r>
              <a:rPr lang="en-US" altLang="vi-VN" sz="2000" b="1" err="1">
                <a:latin typeface="Times New Roman" panose="02020603050405020304" pitchFamily="18" charset="0"/>
              </a:rPr>
              <a:t>về</a:t>
            </a:r>
            <a:r>
              <a:rPr lang="en-US" altLang="vi-VN" sz="2000" b="1">
                <a:latin typeface="Times New Roman" panose="02020603050405020304" pitchFamily="18" charset="0"/>
              </a:rPr>
              <a:t>:</a:t>
            </a:r>
            <a:endPar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r>
              <a:rPr lang="vi-VN" sz="1800" b="1">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1800" b="1">
                <a:solidFill>
                  <a:srgbClr val="0070C0"/>
                </a:solidFill>
                <a:latin typeface="Calibri" panose="020F0502020204030204" pitchFamily="34" charset="0"/>
                <a:ea typeface="Calibri" panose="020F0502020204030204" pitchFamily="34" charset="0"/>
                <a:cs typeface="Times New Roman" panose="02020603050405020304" pitchFamily="18" charset="0"/>
              </a:rPr>
              <a:t>Hình ảnh có trong mỗi phân cảnh</a:t>
            </a:r>
            <a:r>
              <a:rPr lang="vi-VN" sz="1800" b="1">
                <a:solidFill>
                  <a:srgbClr val="0070C0"/>
                </a:solidFill>
                <a:latin typeface="Calibri" panose="020F0502020204030204" pitchFamily="34" charset="0"/>
                <a:ea typeface="Calibri" panose="020F0502020204030204" pitchFamily="34" charset="0"/>
                <a:cs typeface="Times New Roman" panose="02020603050405020304" pitchFamily="18" charset="0"/>
              </a:rPr>
              <a:t>.</a:t>
            </a:r>
            <a:endParaRPr lang="vi-VN" sz="1800" dirty="0">
              <a:latin typeface="Times New Roman" panose="02020603050405020304" pitchFamily="18" charset="0"/>
              <a:ea typeface="Calibri" panose="020F0502020204030204" pitchFamily="34" charset="0"/>
              <a:cs typeface="Times New Roman" panose="02020603050405020304" pitchFamily="18" charset="0"/>
            </a:endParaRPr>
          </a:p>
          <a:p>
            <a:r>
              <a:rPr lang="en-US" sz="1800" b="1">
                <a:solidFill>
                  <a:srgbClr val="0070C0"/>
                </a:solidFill>
                <a:latin typeface="Calibri" panose="020F0502020204030204" pitchFamily="34" charset="0"/>
                <a:ea typeface="Calibri" panose="020F0502020204030204" pitchFamily="34" charset="0"/>
                <a:cs typeface="Times New Roman" panose="02020603050405020304" pitchFamily="18" charset="0"/>
              </a:rPr>
              <a:t>- Nội dung câu chuyện của các nhân vật.</a:t>
            </a:r>
          </a:p>
          <a:p>
            <a:r>
              <a:rPr lang="en-US" sz="1800" b="1">
                <a:solidFill>
                  <a:srgbClr val="0070C0"/>
                </a:solidFill>
                <a:latin typeface="Calibri" panose="020F0502020204030204" pitchFamily="34" charset="0"/>
                <a:ea typeface="Calibri" panose="020F0502020204030204" pitchFamily="34" charset="0"/>
                <a:cs typeface="Times New Roman" panose="02020603050405020304" pitchFamily="18" charset="0"/>
              </a:rPr>
              <a:t>- Hình thức thể hiện truyện tranh.</a:t>
            </a:r>
          </a:p>
          <a:p>
            <a:pPr marL="342900" indent="-342900">
              <a:buFontTx/>
              <a:buChar char="-"/>
            </a:pPr>
            <a:endParaRPr lang="en-US" sz="1800" b="1">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4">
            <a:extLst>
              <a:ext uri="{FF2B5EF4-FFF2-40B4-BE49-F238E27FC236}">
                <a16:creationId xmlns:a16="http://schemas.microsoft.com/office/drawing/2014/main" id="{A7EBA1C9-80A8-8898-38CD-7241837FA2A1}"/>
              </a:ext>
            </a:extLst>
          </p:cNvPr>
          <p:cNvSpPr>
            <a:spLocks noChangeArrowheads="1"/>
          </p:cNvSpPr>
          <p:nvPr/>
        </p:nvSpPr>
        <p:spPr bwMode="auto">
          <a:xfrm>
            <a:off x="1020905" y="362220"/>
            <a:ext cx="93347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1</a:t>
            </a:r>
            <a:r>
              <a:rPr lang="en-US" altLang="en-US" sz="2400" b="1">
                <a:latin typeface="Times New Roman" panose="02020603050405020304" pitchFamily="18" charset="0"/>
                <a:cs typeface="Times New Roman" panose="02020603050405020304" pitchFamily="18" charset="0"/>
              </a:rPr>
              <a:t>. </a:t>
            </a: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Khám phá hình thức truyện tranh</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2376676-8878-4358-405B-98BB1CD0AC1B}"/>
              </a:ext>
            </a:extLst>
          </p:cNvPr>
          <p:cNvPicPr>
            <a:picLocks noChangeAspect="1"/>
          </p:cNvPicPr>
          <p:nvPr/>
        </p:nvPicPr>
        <p:blipFill>
          <a:blip r:embed="rId4"/>
          <a:stretch>
            <a:fillRect/>
          </a:stretch>
        </p:blipFill>
        <p:spPr>
          <a:xfrm>
            <a:off x="524050" y="359233"/>
            <a:ext cx="570746" cy="560216"/>
          </a:xfrm>
          <a:prstGeom prst="rect">
            <a:avLst/>
          </a:prstGeom>
        </p:spPr>
      </p:pic>
      <p:sp>
        <p:nvSpPr>
          <p:cNvPr id="12" name="Rectangle 5">
            <a:extLst>
              <a:ext uri="{FF2B5EF4-FFF2-40B4-BE49-F238E27FC236}">
                <a16:creationId xmlns:a16="http://schemas.microsoft.com/office/drawing/2014/main" id="{73E1C8DB-04C4-586F-156F-831E0478AAFF}"/>
              </a:ext>
            </a:extLst>
          </p:cNvPr>
          <p:cNvSpPr>
            <a:spLocks noChangeArrowheads="1"/>
          </p:cNvSpPr>
          <p:nvPr/>
        </p:nvSpPr>
        <p:spPr bwMode="auto">
          <a:xfrm>
            <a:off x="5948891" y="5969494"/>
            <a:ext cx="548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3200" b="1" dirty="0">
                <a:latin typeface="Times New Roman" panose="02020603050405020304" pitchFamily="18" charset="0"/>
                <a:cs typeface="Times New Roman" panose="02020603050405020304" pitchFamily="18" charset="0"/>
              </a:rPr>
              <a:t>1</a:t>
            </a:r>
          </a:p>
        </p:txBody>
      </p:sp>
      <p:sp>
        <p:nvSpPr>
          <p:cNvPr id="13" name="Rectangle 5">
            <a:extLst>
              <a:ext uri="{FF2B5EF4-FFF2-40B4-BE49-F238E27FC236}">
                <a16:creationId xmlns:a16="http://schemas.microsoft.com/office/drawing/2014/main" id="{C353A7BF-AA1B-61D1-C213-348D5D8EEE33}"/>
              </a:ext>
            </a:extLst>
          </p:cNvPr>
          <p:cNvSpPr>
            <a:spLocks noChangeArrowheads="1"/>
          </p:cNvSpPr>
          <p:nvPr/>
        </p:nvSpPr>
        <p:spPr bwMode="auto">
          <a:xfrm>
            <a:off x="9807583" y="5977104"/>
            <a:ext cx="548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lgn="ctr">
              <a:defRPr/>
            </a:pPr>
            <a:r>
              <a:rPr lang="en-US" altLang="en-US" sz="3200" b="1">
                <a:latin typeface="Times New Roman" panose="02020603050405020304" pitchFamily="18" charset="0"/>
                <a:cs typeface="Times New Roman" panose="02020603050405020304" pitchFamily="18" charset="0"/>
              </a:rPr>
              <a:t>2</a:t>
            </a:r>
            <a:endParaRPr lang="en-US" altLang="en-US" sz="3200" b="1"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79EAA1AC-95A4-5331-85E8-1A9CBA50113B}"/>
              </a:ext>
            </a:extLst>
          </p:cNvPr>
          <p:cNvPicPr>
            <a:picLocks noChangeAspect="1"/>
          </p:cNvPicPr>
          <p:nvPr/>
        </p:nvPicPr>
        <p:blipFill>
          <a:blip r:embed="rId5"/>
          <a:stretch>
            <a:fillRect/>
          </a:stretch>
        </p:blipFill>
        <p:spPr>
          <a:xfrm>
            <a:off x="4602192" y="937952"/>
            <a:ext cx="3471416" cy="5039152"/>
          </a:xfrm>
          <a:prstGeom prst="rect">
            <a:avLst/>
          </a:prstGeom>
        </p:spPr>
      </p:pic>
      <p:pic>
        <p:nvPicPr>
          <p:cNvPr id="10" name="Picture 9">
            <a:extLst>
              <a:ext uri="{FF2B5EF4-FFF2-40B4-BE49-F238E27FC236}">
                <a16:creationId xmlns:a16="http://schemas.microsoft.com/office/drawing/2014/main" id="{90092DFC-105A-2BD0-1ECD-39882CE3294C}"/>
              </a:ext>
            </a:extLst>
          </p:cNvPr>
          <p:cNvPicPr>
            <a:picLocks noChangeAspect="1"/>
          </p:cNvPicPr>
          <p:nvPr/>
        </p:nvPicPr>
        <p:blipFill>
          <a:blip r:embed="rId6"/>
          <a:stretch>
            <a:fillRect/>
          </a:stretch>
        </p:blipFill>
        <p:spPr>
          <a:xfrm>
            <a:off x="8220365" y="937952"/>
            <a:ext cx="3498154" cy="4997362"/>
          </a:xfrm>
          <a:prstGeom prst="rect">
            <a:avLst/>
          </a:prstGeom>
        </p:spPr>
      </p:pic>
    </p:spTree>
    <p:extLst>
      <p:ext uri="{BB962C8B-B14F-4D97-AF65-F5344CB8AC3E}">
        <p14:creationId xmlns:p14="http://schemas.microsoft.com/office/powerpoint/2010/main" val="14253937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4">
            <a:extLst>
              <a:ext uri="{FF2B5EF4-FFF2-40B4-BE49-F238E27FC236}">
                <a16:creationId xmlns:a16="http://schemas.microsoft.com/office/drawing/2014/main" id="{3F38F665-2BB3-065B-4A37-35DA1A51FA0B}"/>
              </a:ext>
            </a:extLst>
          </p:cNvPr>
          <p:cNvSpPr>
            <a:spLocks noChangeArrowheads="1"/>
          </p:cNvSpPr>
          <p:nvPr/>
        </p:nvSpPr>
        <p:spPr bwMode="auto">
          <a:xfrm>
            <a:off x="5109174" y="6274140"/>
            <a:ext cx="26399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a:latin typeface="Times New Roman" panose="02020603050405020304" pitchFamily="18" charset="0"/>
                <a:cs typeface="Times New Roman" panose="02020603050405020304" pitchFamily="18" charset="0"/>
              </a:rPr>
              <a:t>Phạm Văn Thuận</a:t>
            </a:r>
            <a:endParaRPr lang="vi-VN" altLang="en-US" sz="20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27" name="Picture 26">
            <a:extLst>
              <a:ext uri="{FF2B5EF4-FFF2-40B4-BE49-F238E27FC236}">
                <a16:creationId xmlns:a16="http://schemas.microsoft.com/office/drawing/2014/main" id="{1AC4D636-DFEA-3942-FFC8-B45EC9F07303}"/>
              </a:ext>
            </a:extLst>
          </p:cNvPr>
          <p:cNvPicPr>
            <a:picLocks noChangeAspect="1"/>
          </p:cNvPicPr>
          <p:nvPr/>
        </p:nvPicPr>
        <p:blipFill rotWithShape="1">
          <a:blip r:embed="rId3"/>
          <a:srcRect b="39189"/>
          <a:stretch/>
        </p:blipFill>
        <p:spPr>
          <a:xfrm rot="10800000">
            <a:off x="-165428" y="49569"/>
            <a:ext cx="12357428" cy="6857996"/>
          </a:xfrm>
          <a:prstGeom prst="rect">
            <a:avLst/>
          </a:prstGeom>
        </p:spPr>
      </p:pic>
      <p:sp>
        <p:nvSpPr>
          <p:cNvPr id="22" name="Rectangle 21"/>
          <p:cNvSpPr>
            <a:spLocks noChangeArrowheads="1"/>
          </p:cNvSpPr>
          <p:nvPr/>
        </p:nvSpPr>
        <p:spPr bwMode="auto">
          <a:xfrm>
            <a:off x="229286" y="1692370"/>
            <a:ext cx="20118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1800" b="1" dirty="0">
                <a:latin typeface="Times New Roman" panose="02020603050405020304" pitchFamily="18" charset="0"/>
              </a:rPr>
              <a:t>1</a:t>
            </a:r>
            <a:r>
              <a:rPr lang="en-US" altLang="vi-VN" sz="1800" b="1">
                <a:latin typeface="Times New Roman" panose="02020603050405020304" pitchFamily="18" charset="0"/>
              </a:rPr>
              <a:t>. Phác thảo ý tưởng truyện.</a:t>
            </a:r>
            <a:endParaRPr lang="vi-VN" altLang="vi-VN" sz="1800" dirty="0"/>
          </a:p>
        </p:txBody>
      </p:sp>
      <p:sp>
        <p:nvSpPr>
          <p:cNvPr id="23" name="Rectangle 22"/>
          <p:cNvSpPr>
            <a:spLocks noChangeArrowheads="1"/>
          </p:cNvSpPr>
          <p:nvPr/>
        </p:nvSpPr>
        <p:spPr bwMode="auto">
          <a:xfrm>
            <a:off x="9712632" y="1924765"/>
            <a:ext cx="19043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1800" b="1" dirty="0">
                <a:latin typeface="Times New Roman" panose="02020603050405020304" pitchFamily="18" charset="0"/>
              </a:rPr>
              <a:t>2</a:t>
            </a:r>
            <a:r>
              <a:rPr lang="en-US" altLang="vi-VN" sz="1800" b="1">
                <a:latin typeface="Times New Roman" panose="02020603050405020304" pitchFamily="18" charset="0"/>
              </a:rPr>
              <a:t>. Vẽ phác hình cho các phân cảnh.</a:t>
            </a:r>
            <a:endParaRPr lang="vi-VN" altLang="vi-VN" sz="1800" dirty="0"/>
          </a:p>
        </p:txBody>
      </p:sp>
      <p:pic>
        <p:nvPicPr>
          <p:cNvPr id="9" name="Picture 8">
            <a:extLst>
              <a:ext uri="{FF2B5EF4-FFF2-40B4-BE49-F238E27FC236}">
                <a16:creationId xmlns:a16="http://schemas.microsoft.com/office/drawing/2014/main" id="{45F45D00-BC8E-CA0D-6316-6B08E9835345}"/>
              </a:ext>
            </a:extLst>
          </p:cNvPr>
          <p:cNvPicPr>
            <a:picLocks noChangeAspect="1"/>
          </p:cNvPicPr>
          <p:nvPr/>
        </p:nvPicPr>
        <p:blipFill>
          <a:blip r:embed="rId4"/>
          <a:stretch>
            <a:fillRect/>
          </a:stretch>
        </p:blipFill>
        <p:spPr>
          <a:xfrm>
            <a:off x="526283" y="196506"/>
            <a:ext cx="708921" cy="672379"/>
          </a:xfrm>
          <a:prstGeom prst="rect">
            <a:avLst/>
          </a:prstGeom>
        </p:spPr>
      </p:pic>
      <p:sp>
        <p:nvSpPr>
          <p:cNvPr id="10" name="Rectangle 4">
            <a:extLst>
              <a:ext uri="{FF2B5EF4-FFF2-40B4-BE49-F238E27FC236}">
                <a16:creationId xmlns:a16="http://schemas.microsoft.com/office/drawing/2014/main" id="{E25464E1-43B9-F3B3-B09B-A51498FED0B5}"/>
              </a:ext>
            </a:extLst>
          </p:cNvPr>
          <p:cNvSpPr>
            <a:spLocks noChangeArrowheads="1"/>
          </p:cNvSpPr>
          <p:nvPr/>
        </p:nvSpPr>
        <p:spPr bwMode="auto">
          <a:xfrm>
            <a:off x="1535935" y="244889"/>
            <a:ext cx="102922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2.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vẽ tranh về đề tài mùa thu hoạch</a:t>
            </a:r>
            <a:endParaRPr lang="vi-VN" altLang="en-US" sz="20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29" name="Rectangle 4">
            <a:extLst>
              <a:ext uri="{FF2B5EF4-FFF2-40B4-BE49-F238E27FC236}">
                <a16:creationId xmlns:a16="http://schemas.microsoft.com/office/drawing/2014/main" id="{30EEFB78-FB6A-ADC0-6240-A48DBC8020D4}"/>
              </a:ext>
            </a:extLst>
          </p:cNvPr>
          <p:cNvSpPr>
            <a:spLocks noChangeArrowheads="1"/>
          </p:cNvSpPr>
          <p:nvPr/>
        </p:nvSpPr>
        <p:spPr bwMode="auto">
          <a:xfrm>
            <a:off x="1325235" y="743760"/>
            <a:ext cx="10502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vi-VN" sz="2000" b="1">
                <a:latin typeface="Times New Roman" panose="02020603050405020304" pitchFamily="18" charset="0"/>
              </a:rPr>
              <a:t>Quan sát hình và chỉ ra các bước vẽ tranh về công việc mùa thu hoạch theo gợi ý dưới đây:</a:t>
            </a:r>
            <a:endParaRPr lang="en-US"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2" name="Rectangle 31">
            <a:extLst>
              <a:ext uri="{FF2B5EF4-FFF2-40B4-BE49-F238E27FC236}">
                <a16:creationId xmlns:a16="http://schemas.microsoft.com/office/drawing/2014/main" id="{1D2A1AE4-B236-019F-6742-25D47EAD9277}"/>
              </a:ext>
            </a:extLst>
          </p:cNvPr>
          <p:cNvSpPr>
            <a:spLocks noChangeArrowheads="1"/>
          </p:cNvSpPr>
          <p:nvPr/>
        </p:nvSpPr>
        <p:spPr bwMode="auto">
          <a:xfrm>
            <a:off x="68726" y="4873426"/>
            <a:ext cx="201183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1800" b="1" dirty="0">
                <a:latin typeface="Times New Roman" panose="02020603050405020304" pitchFamily="18" charset="0"/>
              </a:rPr>
              <a:t>3</a:t>
            </a:r>
            <a:r>
              <a:rPr lang="en-US" altLang="vi-VN" sz="1800" b="1">
                <a:latin typeface="Times New Roman" panose="02020603050405020304" pitchFamily="18" charset="0"/>
              </a:rPr>
              <a:t>. Vẽ hình chi tiết và viết lời thoại cho các phân cảnh.</a:t>
            </a:r>
            <a:endParaRPr lang="vi-VN" altLang="vi-VN" sz="1800" dirty="0"/>
          </a:p>
        </p:txBody>
      </p:sp>
      <p:sp>
        <p:nvSpPr>
          <p:cNvPr id="20" name="Rectangle 19">
            <a:extLst>
              <a:ext uri="{FF2B5EF4-FFF2-40B4-BE49-F238E27FC236}">
                <a16:creationId xmlns:a16="http://schemas.microsoft.com/office/drawing/2014/main" id="{C3AC5AE8-57C6-67DA-C103-6B0237B3EFB8}"/>
              </a:ext>
            </a:extLst>
          </p:cNvPr>
          <p:cNvSpPr>
            <a:spLocks noChangeArrowheads="1"/>
          </p:cNvSpPr>
          <p:nvPr/>
        </p:nvSpPr>
        <p:spPr bwMode="auto">
          <a:xfrm>
            <a:off x="9923825" y="4406058"/>
            <a:ext cx="190439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1800" b="1" dirty="0">
                <a:latin typeface="Times New Roman" panose="02020603050405020304" pitchFamily="18" charset="0"/>
              </a:rPr>
              <a:t>4</a:t>
            </a:r>
            <a:r>
              <a:rPr lang="en-US" altLang="vi-VN" sz="1800" b="1">
                <a:latin typeface="Times New Roman" panose="02020603050405020304" pitchFamily="18" charset="0"/>
              </a:rPr>
              <a:t>. Vẽ đậm nhạt hoặc màu, hoàn thiện truyện tranh.</a:t>
            </a:r>
            <a:endParaRPr lang="vi-VN" altLang="vi-VN" sz="1800" dirty="0"/>
          </a:p>
        </p:txBody>
      </p:sp>
      <p:pic>
        <p:nvPicPr>
          <p:cNvPr id="3" name="Picture 2">
            <a:extLst>
              <a:ext uri="{FF2B5EF4-FFF2-40B4-BE49-F238E27FC236}">
                <a16:creationId xmlns:a16="http://schemas.microsoft.com/office/drawing/2014/main" id="{7CAD4610-2961-0EBA-7C44-1E460DBD1449}"/>
              </a:ext>
            </a:extLst>
          </p:cNvPr>
          <p:cNvPicPr>
            <a:picLocks noChangeAspect="1"/>
          </p:cNvPicPr>
          <p:nvPr/>
        </p:nvPicPr>
        <p:blipFill>
          <a:blip r:embed="rId5"/>
          <a:stretch>
            <a:fillRect/>
          </a:stretch>
        </p:blipFill>
        <p:spPr>
          <a:xfrm>
            <a:off x="12516395" y="103698"/>
            <a:ext cx="2236189" cy="4380798"/>
          </a:xfrm>
          <a:prstGeom prst="rect">
            <a:avLst/>
          </a:prstGeom>
        </p:spPr>
      </p:pic>
      <p:pic>
        <p:nvPicPr>
          <p:cNvPr id="6" name="Picture 5">
            <a:extLst>
              <a:ext uri="{FF2B5EF4-FFF2-40B4-BE49-F238E27FC236}">
                <a16:creationId xmlns:a16="http://schemas.microsoft.com/office/drawing/2014/main" id="{A99CCC80-0234-7BE8-38BC-E3641D2B709E}"/>
              </a:ext>
            </a:extLst>
          </p:cNvPr>
          <p:cNvPicPr>
            <a:picLocks noChangeAspect="1"/>
          </p:cNvPicPr>
          <p:nvPr/>
        </p:nvPicPr>
        <p:blipFill>
          <a:blip r:embed="rId6"/>
          <a:stretch>
            <a:fillRect/>
          </a:stretch>
        </p:blipFill>
        <p:spPr>
          <a:xfrm>
            <a:off x="2131489" y="1255054"/>
            <a:ext cx="3355596" cy="251669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6D8E839E-44F4-FAD1-5DA8-DEA6D472A759}"/>
              </a:ext>
            </a:extLst>
          </p:cNvPr>
          <p:cNvPicPr>
            <a:picLocks noChangeAspect="1"/>
          </p:cNvPicPr>
          <p:nvPr/>
        </p:nvPicPr>
        <p:blipFill>
          <a:blip r:embed="rId7"/>
          <a:stretch>
            <a:fillRect/>
          </a:stretch>
        </p:blipFill>
        <p:spPr>
          <a:xfrm>
            <a:off x="6035649" y="1255053"/>
            <a:ext cx="3470315" cy="2516697"/>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D8715D5B-B33B-05BC-3BAF-2B78C7793C13}"/>
              </a:ext>
            </a:extLst>
          </p:cNvPr>
          <p:cNvPicPr>
            <a:picLocks noChangeAspect="1"/>
          </p:cNvPicPr>
          <p:nvPr/>
        </p:nvPicPr>
        <p:blipFill>
          <a:blip r:embed="rId8"/>
          <a:stretch>
            <a:fillRect/>
          </a:stretch>
        </p:blipFill>
        <p:spPr>
          <a:xfrm>
            <a:off x="2131489" y="4054181"/>
            <a:ext cx="3349691" cy="2512269"/>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50A78E2A-52EA-61AF-9928-4C43887DA120}"/>
              </a:ext>
            </a:extLst>
          </p:cNvPr>
          <p:cNvPicPr>
            <a:picLocks noChangeAspect="1"/>
          </p:cNvPicPr>
          <p:nvPr/>
        </p:nvPicPr>
        <p:blipFill>
          <a:blip r:embed="rId9"/>
          <a:stretch>
            <a:fillRect/>
          </a:stretch>
        </p:blipFill>
        <p:spPr>
          <a:xfrm>
            <a:off x="6035650" y="3943512"/>
            <a:ext cx="3495687" cy="26217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669866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FE3601B-62B5-5BA2-D526-564A79746883}"/>
              </a:ext>
            </a:extLst>
          </p:cNvPr>
          <p:cNvGrpSpPr/>
          <p:nvPr/>
        </p:nvGrpSpPr>
        <p:grpSpPr>
          <a:xfrm>
            <a:off x="-1" y="0"/>
            <a:ext cx="12192000" cy="6858000"/>
            <a:chOff x="-1" y="0"/>
            <a:chExt cx="12192000" cy="6858000"/>
          </a:xfrm>
        </p:grpSpPr>
        <p:pic>
          <p:nvPicPr>
            <p:cNvPr id="9" name="Picture 2" descr="Harvesting Background Images, HD Pictures and Wallpaper For Free Download |  Pngtree">
              <a:extLst>
                <a:ext uri="{FF2B5EF4-FFF2-40B4-BE49-F238E27FC236}">
                  <a16:creationId xmlns:a16="http://schemas.microsoft.com/office/drawing/2014/main" id="{07AD753B-9C4D-4037-F8EC-6D58D0AA3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85078"/>
              <a:ext cx="8552873" cy="38729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arvesting Background Images, HD Pictures and Wallpaper For Free Download |  Pngtree">
              <a:extLst>
                <a:ext uri="{FF2B5EF4-FFF2-40B4-BE49-F238E27FC236}">
                  <a16:creationId xmlns:a16="http://schemas.microsoft.com/office/drawing/2014/main" id="{62BC29E5-73B0-0E9D-70FB-661C0C5813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477"/>
            <a:stretch/>
          </p:blipFill>
          <p:spPr bwMode="auto">
            <a:xfrm flipH="1">
              <a:off x="8552872" y="2985078"/>
              <a:ext cx="3639127" cy="387292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9895DBA-E92A-545B-A7CC-8136A78F7706}"/>
                </a:ext>
              </a:extLst>
            </p:cNvPr>
            <p:cNvPicPr>
              <a:picLocks noChangeAspect="1"/>
            </p:cNvPicPr>
            <p:nvPr/>
          </p:nvPicPr>
          <p:blipFill rotWithShape="1">
            <a:blip r:embed="rId4"/>
            <a:srcRect l="19441" t="-42" b="50000"/>
            <a:stretch/>
          </p:blipFill>
          <p:spPr>
            <a:xfrm rot="10800000">
              <a:off x="-1" y="0"/>
              <a:ext cx="12192000" cy="3088549"/>
            </a:xfrm>
            <a:prstGeom prst="rect">
              <a:avLst/>
            </a:prstGeom>
          </p:spPr>
        </p:pic>
      </p:grpSp>
      <p:pic>
        <p:nvPicPr>
          <p:cNvPr id="3" name="Picture 2">
            <a:extLst>
              <a:ext uri="{FF2B5EF4-FFF2-40B4-BE49-F238E27FC236}">
                <a16:creationId xmlns:a16="http://schemas.microsoft.com/office/drawing/2014/main" id="{E12799EA-F392-C050-5BF3-E51E0ECBC60C}"/>
              </a:ext>
            </a:extLst>
          </p:cNvPr>
          <p:cNvPicPr>
            <a:picLocks noChangeAspect="1"/>
          </p:cNvPicPr>
          <p:nvPr/>
        </p:nvPicPr>
        <p:blipFill>
          <a:blip r:embed="rId5"/>
          <a:stretch>
            <a:fillRect/>
          </a:stretch>
        </p:blipFill>
        <p:spPr>
          <a:xfrm rot="21009577">
            <a:off x="1915651" y="1401857"/>
            <a:ext cx="7795597" cy="3026301"/>
          </a:xfrm>
          <a:prstGeom prst="rect">
            <a:avLst/>
          </a:prstGeom>
        </p:spPr>
      </p:pic>
      <p:sp>
        <p:nvSpPr>
          <p:cNvPr id="7" name="Rectangle 6">
            <a:extLst>
              <a:ext uri="{FF2B5EF4-FFF2-40B4-BE49-F238E27FC236}">
                <a16:creationId xmlns:a16="http://schemas.microsoft.com/office/drawing/2014/main" id="{94EA9A84-B3C9-CF99-3BA3-2F2179CA686E}"/>
              </a:ext>
            </a:extLst>
          </p:cNvPr>
          <p:cNvSpPr>
            <a:spLocks noChangeArrowheads="1"/>
          </p:cNvSpPr>
          <p:nvPr/>
        </p:nvSpPr>
        <p:spPr bwMode="auto">
          <a:xfrm>
            <a:off x="1847273" y="1910423"/>
            <a:ext cx="7876121" cy="1569660"/>
          </a:xfrm>
          <a:prstGeom prst="rect">
            <a:avLst/>
          </a:prstGeom>
          <a:solidFill>
            <a:schemeClr val="bg1"/>
          </a:solidFill>
          <a:ln>
            <a:noFill/>
          </a:ln>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altLang="vi-VN" sz="2400" b="1" dirty="0">
                <a:latin typeface="Times New Roman" panose="02020603050405020304" pitchFamily="18" charset="0"/>
              </a:rPr>
              <a:t>  </a:t>
            </a:r>
            <a:r>
              <a:rPr lang="en-US" altLang="vi-VN" sz="2800" b="1" dirty="0" err="1">
                <a:solidFill>
                  <a:srgbClr val="FF0000"/>
                </a:solidFill>
                <a:latin typeface="Times New Roman" panose="02020603050405020304" pitchFamily="18" charset="0"/>
              </a:rPr>
              <a:t>Các</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em</a:t>
            </a:r>
            <a:r>
              <a:rPr lang="en-US" altLang="vi-VN" sz="2800" b="1" dirty="0">
                <a:solidFill>
                  <a:srgbClr val="FF0000"/>
                </a:solidFill>
                <a:latin typeface="Times New Roman" panose="02020603050405020304" pitchFamily="18" charset="0"/>
              </a:rPr>
              <a:t> nhớ nhé!</a:t>
            </a:r>
          </a:p>
          <a:p>
            <a:r>
              <a:rPr lang="en-US" sz="3600" b="1">
                <a:latin typeface="+mj-lt"/>
              </a:rPr>
              <a:t> </a:t>
            </a:r>
            <a:r>
              <a:rPr lang="vi-VN" sz="3200" b="1">
                <a:effectLst/>
                <a:latin typeface="Times New Roman" panose="02020603050405020304" pitchFamily="18" charset="0"/>
                <a:ea typeface="Calibri" panose="020F0502020204030204" pitchFamily="34" charset="0"/>
              </a:rPr>
              <a:t>Vẽ hình và viết lời thoại cho các khung hình có thể tạo được truyện tranh đơn giản</a:t>
            </a:r>
            <a:r>
              <a:rPr lang="en-US" sz="3200" b="1">
                <a:latin typeface="Times New Roman" panose="02020603050405020304" pitchFamily="18" charset="0"/>
                <a:ea typeface="Calibri" panose="020F0502020204030204" pitchFamily="34" charset="0"/>
              </a:rPr>
              <a:t>.</a:t>
            </a:r>
            <a:endParaRPr lang="en-US" sz="3200" b="1" dirty="0">
              <a:latin typeface="+mj-lt"/>
            </a:endParaRPr>
          </a:p>
        </p:txBody>
      </p:sp>
    </p:spTree>
    <p:extLst>
      <p:ext uri="{BB962C8B-B14F-4D97-AF65-F5344CB8AC3E}">
        <p14:creationId xmlns:p14="http://schemas.microsoft.com/office/powerpoint/2010/main" val="15457968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a:extLst>
              <a:ext uri="{FF2B5EF4-FFF2-40B4-BE49-F238E27FC236}">
                <a16:creationId xmlns:a16="http://schemas.microsoft.com/office/drawing/2014/main" id="{2AE53D3A-D380-C374-F409-898A146BA84E}"/>
              </a:ext>
            </a:extLst>
          </p:cNvPr>
          <p:cNvSpPr>
            <a:spLocks noChangeArrowheads="1"/>
          </p:cNvSpPr>
          <p:nvPr/>
        </p:nvSpPr>
        <p:spPr bwMode="auto">
          <a:xfrm>
            <a:off x="8813135" y="5800742"/>
            <a:ext cx="26399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a:latin typeface="Times New Roman" panose="02020603050405020304" pitchFamily="18" charset="0"/>
                <a:cs typeface="Times New Roman" panose="02020603050405020304" pitchFamily="18" charset="0"/>
              </a:rPr>
              <a:t>Phạm Văn Thuận</a:t>
            </a:r>
            <a:endParaRPr lang="vi-VN" altLang="en-US" sz="20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0A9DD84-144B-3098-2AA5-CB6F96DAA8B2}"/>
              </a:ext>
            </a:extLst>
          </p:cNvPr>
          <p:cNvPicPr>
            <a:picLocks noChangeAspect="1"/>
          </p:cNvPicPr>
          <p:nvPr/>
        </p:nvPicPr>
        <p:blipFill>
          <a:blip r:embed="rId3"/>
          <a:stretch>
            <a:fillRect/>
          </a:stretch>
        </p:blipFill>
        <p:spPr>
          <a:xfrm>
            <a:off x="0" y="8551"/>
            <a:ext cx="12192000" cy="6840898"/>
          </a:xfrm>
          <a:prstGeom prst="rect">
            <a:avLst/>
          </a:prstGeom>
        </p:spPr>
      </p:pic>
      <p:sp>
        <p:nvSpPr>
          <p:cNvPr id="13" name="Rectangle 4"/>
          <p:cNvSpPr>
            <a:spLocks noChangeArrowheads="1"/>
          </p:cNvSpPr>
          <p:nvPr/>
        </p:nvSpPr>
        <p:spPr bwMode="auto">
          <a:xfrm>
            <a:off x="1859694" y="376217"/>
            <a:ext cx="93347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3</a:t>
            </a:r>
            <a:r>
              <a:rPr lang="en-US" altLang="en-US" sz="2400" b="1">
                <a:latin typeface="Times New Roman" panose="02020603050405020304" pitchFamily="18" charset="0"/>
                <a:cs typeface="Times New Roman" panose="02020603050405020304" pitchFamily="18" charset="0"/>
              </a:rPr>
              <a:t>. </a:t>
            </a:r>
            <a:r>
              <a:rPr lang="en-US" altLang="en-US" sz="2400" b="1">
                <a:solidFill>
                  <a:srgbClr val="000000"/>
                </a:solidFill>
                <a:latin typeface="Times New Roman" panose="02020603050405020304" pitchFamily="18" charset="0"/>
                <a:cs typeface="Times New Roman" panose="02020603050405020304" pitchFamily="18" charset="0"/>
              </a:rPr>
              <a:t>Vẽ truyện tranh về cuộc sống quanh em.</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C515047-0082-3CC0-BB18-C49136E10302}"/>
              </a:ext>
            </a:extLst>
          </p:cNvPr>
          <p:cNvPicPr>
            <a:picLocks noChangeAspect="1"/>
          </p:cNvPicPr>
          <p:nvPr/>
        </p:nvPicPr>
        <p:blipFill>
          <a:blip r:embed="rId4"/>
          <a:stretch>
            <a:fillRect/>
          </a:stretch>
        </p:blipFill>
        <p:spPr>
          <a:xfrm>
            <a:off x="1344917" y="259146"/>
            <a:ext cx="598800" cy="644361"/>
          </a:xfrm>
          <a:prstGeom prst="rect">
            <a:avLst/>
          </a:prstGeom>
        </p:spPr>
      </p:pic>
      <p:sp>
        <p:nvSpPr>
          <p:cNvPr id="11" name="Rectangle 4">
            <a:extLst>
              <a:ext uri="{FF2B5EF4-FFF2-40B4-BE49-F238E27FC236}">
                <a16:creationId xmlns:a16="http://schemas.microsoft.com/office/drawing/2014/main" id="{DBE84D16-AD63-D4E1-2AAB-A00812A718A1}"/>
              </a:ext>
            </a:extLst>
          </p:cNvPr>
          <p:cNvSpPr>
            <a:spLocks noChangeArrowheads="1"/>
          </p:cNvSpPr>
          <p:nvPr/>
        </p:nvSpPr>
        <p:spPr bwMode="auto">
          <a:xfrm>
            <a:off x="1725056" y="969132"/>
            <a:ext cx="99866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sz="2000" b="1">
                <a:latin typeface="Calibri" panose="020F0502020204030204" pitchFamily="34" charset="0"/>
                <a:ea typeface="Calibri" panose="020F0502020204030204" pitchFamily="34" charset="0"/>
                <a:cs typeface="Times New Roman" panose="02020603050405020304" pitchFamily="18" charset="0"/>
              </a:rPr>
              <a:t>Suy nghĩ về một câu chuyện em ấn tượng trong cuộc sống và thực hiện bài vẽ theo gợi ý.</a:t>
            </a:r>
            <a:endParaRPr lang="en-US" sz="2000" b="1">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94880DC3-D218-7899-191F-7EF854ED05FE}"/>
              </a:ext>
            </a:extLst>
          </p:cNvPr>
          <p:cNvPicPr>
            <a:picLocks noChangeAspect="1"/>
          </p:cNvPicPr>
          <p:nvPr/>
        </p:nvPicPr>
        <p:blipFill>
          <a:blip r:embed="rId5"/>
          <a:stretch>
            <a:fillRect/>
          </a:stretch>
        </p:blipFill>
        <p:spPr>
          <a:xfrm>
            <a:off x="12622755" y="0"/>
            <a:ext cx="2660776" cy="3696613"/>
          </a:xfrm>
          <a:prstGeom prst="rect">
            <a:avLst/>
          </a:prstGeom>
        </p:spPr>
      </p:pic>
      <p:sp>
        <p:nvSpPr>
          <p:cNvPr id="2" name="TextBox 1">
            <a:extLst>
              <a:ext uri="{FF2B5EF4-FFF2-40B4-BE49-F238E27FC236}">
                <a16:creationId xmlns:a16="http://schemas.microsoft.com/office/drawing/2014/main" id="{3278F074-516A-18EF-08F7-DA765B5FB0D0}"/>
              </a:ext>
            </a:extLst>
          </p:cNvPr>
          <p:cNvSpPr txBox="1"/>
          <p:nvPr/>
        </p:nvSpPr>
        <p:spPr>
          <a:xfrm>
            <a:off x="1943717" y="2314694"/>
            <a:ext cx="8682181" cy="2677656"/>
          </a:xfrm>
          <a:prstGeom prst="rect">
            <a:avLst/>
          </a:prstGeom>
          <a:solidFill>
            <a:schemeClr val="bg1"/>
          </a:solidFill>
        </p:spPr>
        <p:txBody>
          <a:bodyPr wrap="square">
            <a:spAutoFit/>
          </a:bodyPr>
          <a:lstStyle/>
          <a:p>
            <a:pPr marL="0" marR="0" algn="just">
              <a:spcBef>
                <a:spcPts val="0"/>
              </a:spcBef>
              <a:spcAft>
                <a:spcPts val="0"/>
              </a:spcAft>
            </a:pPr>
            <a:r>
              <a:rPr lang="vi-VN" sz="2400" b="1" i="1">
                <a:effectLst/>
                <a:latin typeface="Times New Roman" panose="02020603050405020304" pitchFamily="18" charset="0"/>
                <a:ea typeface="Times New Roman" panose="02020603050405020304" pitchFamily="18" charset="0"/>
                <a:cs typeface="Times New Roman" panose="02020603050405020304" pitchFamily="18" charset="0"/>
              </a:rPr>
              <a:t>+ Truyện tranh mà em sẽ thể hiện có nội dung như thế nào?</a:t>
            </a:r>
            <a:endParaRPr lang="en-US" sz="2400" b="1">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vi-VN" sz="2400" b="1" i="1">
                <a:effectLst/>
                <a:latin typeface="Times New Roman" panose="02020603050405020304" pitchFamily="18" charset="0"/>
                <a:ea typeface="Times New Roman" panose="02020603050405020304" pitchFamily="18" charset="0"/>
                <a:cs typeface="Times New Roman" panose="02020603050405020304" pitchFamily="18" charset="0"/>
              </a:rPr>
              <a:t>+ Truyện tranh đó có bao nhiêu nhân vật?</a:t>
            </a:r>
            <a:endParaRPr lang="en-US" sz="2400" b="1">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vi-VN" sz="2400" b="1" i="1">
                <a:effectLst/>
                <a:latin typeface="Times New Roman" panose="02020603050405020304" pitchFamily="18" charset="0"/>
                <a:ea typeface="Times New Roman" panose="02020603050405020304" pitchFamily="18" charset="0"/>
                <a:cs typeface="Times New Roman" panose="02020603050405020304" pitchFamily="18" charset="0"/>
              </a:rPr>
              <a:t>+Nhân vật nào là nhân vật chính? Nhân vật nào là nhân vật phụ?</a:t>
            </a:r>
            <a:endParaRPr lang="en-US" sz="2400" b="1">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vi-VN" sz="2400" b="1" i="1">
                <a:effectLst/>
                <a:latin typeface="Times New Roman" panose="02020603050405020304" pitchFamily="18" charset="0"/>
                <a:ea typeface="Times New Roman" panose="02020603050405020304" pitchFamily="18" charset="0"/>
                <a:cs typeface="Times New Roman" panose="02020603050405020304" pitchFamily="18" charset="0"/>
              </a:rPr>
              <a:t>+ Em sẽ tạo bao nhiêu phân cảnh để thể hiện truyện tranh?</a:t>
            </a:r>
            <a:endParaRPr lang="en-US" sz="2400" b="1">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vi-VN" sz="2400" b="1" i="1">
                <a:effectLst/>
                <a:latin typeface="Times New Roman" panose="02020603050405020304" pitchFamily="18" charset="0"/>
                <a:ea typeface="Times New Roman" panose="02020603050405020304" pitchFamily="18" charset="0"/>
                <a:cs typeface="Times New Roman" panose="02020603050405020304" pitchFamily="18" charset="0"/>
              </a:rPr>
              <a:t>+ Em sẽ vẽ thêm cảnh vật gì cho các khung hình để phù hợp với nội dung trong các phân cảnh truyện tranh?</a:t>
            </a:r>
            <a:endParaRPr lang="en-US" sz="2400" b="1">
              <a:effectLst/>
              <a:latin typeface=".VnTime" panose="020B7200000000000000"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vi-VN" sz="2400" b="1" i="1">
                <a:effectLst/>
                <a:latin typeface="Times New Roman" panose="02020603050405020304" pitchFamily="18" charset="0"/>
                <a:ea typeface="Times New Roman" panose="02020603050405020304" pitchFamily="18" charset="0"/>
                <a:cs typeface="Times New Roman" panose="02020603050405020304" pitchFamily="18" charset="0"/>
              </a:rPr>
              <a:t>+Em sẽ bắt đầu với nội dung nào?</a:t>
            </a:r>
            <a:endParaRPr lang="en-US" sz="2400" b="1">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74287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a:extLst>
              <a:ext uri="{FF2B5EF4-FFF2-40B4-BE49-F238E27FC236}">
                <a16:creationId xmlns:a16="http://schemas.microsoft.com/office/drawing/2014/main" id="{2AE53D3A-D380-C374-F409-898A146BA84E}"/>
              </a:ext>
            </a:extLst>
          </p:cNvPr>
          <p:cNvSpPr>
            <a:spLocks noChangeArrowheads="1"/>
          </p:cNvSpPr>
          <p:nvPr/>
        </p:nvSpPr>
        <p:spPr bwMode="auto">
          <a:xfrm>
            <a:off x="8813135" y="5800742"/>
            <a:ext cx="26399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a:latin typeface="Times New Roman" panose="02020603050405020304" pitchFamily="18" charset="0"/>
                <a:cs typeface="Times New Roman" panose="02020603050405020304" pitchFamily="18" charset="0"/>
              </a:rPr>
              <a:t>Phạm Văn Thuận</a:t>
            </a:r>
            <a:endParaRPr lang="vi-VN" altLang="en-US" sz="20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0A9DD84-144B-3098-2AA5-CB6F96DAA8B2}"/>
              </a:ext>
            </a:extLst>
          </p:cNvPr>
          <p:cNvPicPr>
            <a:picLocks noChangeAspect="1"/>
          </p:cNvPicPr>
          <p:nvPr/>
        </p:nvPicPr>
        <p:blipFill>
          <a:blip r:embed="rId3"/>
          <a:stretch>
            <a:fillRect/>
          </a:stretch>
        </p:blipFill>
        <p:spPr>
          <a:xfrm>
            <a:off x="0" y="8551"/>
            <a:ext cx="12192000" cy="6840898"/>
          </a:xfrm>
          <a:prstGeom prst="rect">
            <a:avLst/>
          </a:prstGeom>
        </p:spPr>
      </p:pic>
      <p:sp>
        <p:nvSpPr>
          <p:cNvPr id="13" name="Rectangle 4"/>
          <p:cNvSpPr>
            <a:spLocks noChangeArrowheads="1"/>
          </p:cNvSpPr>
          <p:nvPr/>
        </p:nvSpPr>
        <p:spPr bwMode="auto">
          <a:xfrm>
            <a:off x="1859694" y="376217"/>
            <a:ext cx="93347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pPr>
              <a:defRPr/>
            </a:pP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Hoạt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động</a:t>
            </a:r>
            <a:r>
              <a:rPr lang="en-US" altLang="en-US" sz="2400" b="1" dirty="0">
                <a:latin typeface="Times New Roman" panose="02020603050405020304" pitchFamily="18" charset="0"/>
                <a:cs typeface="Times New Roman" panose="02020603050405020304" pitchFamily="18" charset="0"/>
              </a:rPr>
              <a:t> 3</a:t>
            </a:r>
            <a:r>
              <a:rPr lang="en-US" altLang="en-US" sz="2400" b="1">
                <a:latin typeface="Times New Roman" panose="02020603050405020304" pitchFamily="18" charset="0"/>
                <a:cs typeface="Times New Roman" panose="02020603050405020304" pitchFamily="18" charset="0"/>
              </a:rPr>
              <a:t>. </a:t>
            </a:r>
            <a:r>
              <a:rPr lang="en-US" altLang="en-US" sz="2400" b="1">
                <a:solidFill>
                  <a:srgbClr val="000000"/>
                </a:solidFill>
                <a:latin typeface="Times New Roman" panose="02020603050405020304" pitchFamily="18" charset="0"/>
                <a:cs typeface="Times New Roman" panose="02020603050405020304" pitchFamily="18" charset="0"/>
              </a:rPr>
              <a:t>Vẽ truyện tranh về cuộc sống quanh em.</a:t>
            </a:r>
            <a:endParaRPr lang="vi-VN" altLang="en-US" sz="20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C515047-0082-3CC0-BB18-C49136E10302}"/>
              </a:ext>
            </a:extLst>
          </p:cNvPr>
          <p:cNvPicPr>
            <a:picLocks noChangeAspect="1"/>
          </p:cNvPicPr>
          <p:nvPr/>
        </p:nvPicPr>
        <p:blipFill>
          <a:blip r:embed="rId4"/>
          <a:stretch>
            <a:fillRect/>
          </a:stretch>
        </p:blipFill>
        <p:spPr>
          <a:xfrm>
            <a:off x="1344917" y="259146"/>
            <a:ext cx="598800" cy="644361"/>
          </a:xfrm>
          <a:prstGeom prst="rect">
            <a:avLst/>
          </a:prstGeom>
        </p:spPr>
      </p:pic>
      <p:sp>
        <p:nvSpPr>
          <p:cNvPr id="11" name="Rectangle 4">
            <a:extLst>
              <a:ext uri="{FF2B5EF4-FFF2-40B4-BE49-F238E27FC236}">
                <a16:creationId xmlns:a16="http://schemas.microsoft.com/office/drawing/2014/main" id="{DBE84D16-AD63-D4E1-2AAB-A00812A718A1}"/>
              </a:ext>
            </a:extLst>
          </p:cNvPr>
          <p:cNvSpPr>
            <a:spLocks noChangeArrowheads="1"/>
          </p:cNvSpPr>
          <p:nvPr/>
        </p:nvSpPr>
        <p:spPr bwMode="auto">
          <a:xfrm>
            <a:off x="572656" y="969132"/>
            <a:ext cx="111390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300">
                <a:solidFill>
                  <a:schemeClr val="tx1"/>
                </a:solidFill>
                <a:latin typeface="Comic Sans MS" panose="030F0702030302020204" pitchFamily="66" charset="0"/>
              </a:defRPr>
            </a:lvl1pPr>
            <a:lvl2pPr marL="742950" indent="-285750">
              <a:defRPr sz="3300">
                <a:solidFill>
                  <a:schemeClr val="tx1"/>
                </a:solidFill>
                <a:latin typeface="Comic Sans MS" panose="030F0702030302020204" pitchFamily="66" charset="0"/>
              </a:defRPr>
            </a:lvl2pPr>
            <a:lvl3pPr marL="1143000" indent="-228600">
              <a:defRPr sz="3300">
                <a:solidFill>
                  <a:schemeClr val="tx1"/>
                </a:solidFill>
                <a:latin typeface="Comic Sans MS" panose="030F0702030302020204" pitchFamily="66" charset="0"/>
              </a:defRPr>
            </a:lvl3pPr>
            <a:lvl4pPr marL="1600200" indent="-228600">
              <a:defRPr sz="3300">
                <a:solidFill>
                  <a:schemeClr val="tx1"/>
                </a:solidFill>
                <a:latin typeface="Comic Sans MS" panose="030F0702030302020204" pitchFamily="66" charset="0"/>
              </a:defRPr>
            </a:lvl4pPr>
            <a:lvl5pPr marL="2057400" indent="-228600">
              <a:defRPr sz="3300">
                <a:solidFill>
                  <a:schemeClr val="tx1"/>
                </a:solidFill>
                <a:latin typeface="Comic Sans MS" panose="030F0702030302020204" pitchFamily="66" charset="0"/>
              </a:defRPr>
            </a:lvl5pPr>
            <a:lvl6pPr marL="2514600" indent="-228600" eaLnBrk="0" fontAlgn="base" hangingPunct="0">
              <a:spcBef>
                <a:spcPct val="0"/>
              </a:spcBef>
              <a:spcAft>
                <a:spcPct val="0"/>
              </a:spcAft>
              <a:defRPr sz="3300">
                <a:solidFill>
                  <a:schemeClr val="tx1"/>
                </a:solidFill>
                <a:latin typeface="Comic Sans MS" panose="030F0702030302020204" pitchFamily="66" charset="0"/>
              </a:defRPr>
            </a:lvl6pPr>
            <a:lvl7pPr marL="2971800" indent="-228600" eaLnBrk="0" fontAlgn="base" hangingPunct="0">
              <a:spcBef>
                <a:spcPct val="0"/>
              </a:spcBef>
              <a:spcAft>
                <a:spcPct val="0"/>
              </a:spcAft>
              <a:defRPr sz="3300">
                <a:solidFill>
                  <a:schemeClr val="tx1"/>
                </a:solidFill>
                <a:latin typeface="Comic Sans MS" panose="030F0702030302020204" pitchFamily="66" charset="0"/>
              </a:defRPr>
            </a:lvl7pPr>
            <a:lvl8pPr marL="3429000" indent="-228600" eaLnBrk="0" fontAlgn="base" hangingPunct="0">
              <a:spcBef>
                <a:spcPct val="0"/>
              </a:spcBef>
              <a:spcAft>
                <a:spcPct val="0"/>
              </a:spcAft>
              <a:defRPr sz="3300">
                <a:solidFill>
                  <a:schemeClr val="tx1"/>
                </a:solidFill>
                <a:latin typeface="Comic Sans MS" panose="030F0702030302020204" pitchFamily="66" charset="0"/>
              </a:defRPr>
            </a:lvl8pPr>
            <a:lvl9pPr marL="3886200" indent="-228600" eaLnBrk="0" fontAlgn="base" hangingPunct="0">
              <a:spcBef>
                <a:spcPct val="0"/>
              </a:spcBef>
              <a:spcAft>
                <a:spcPct val="0"/>
              </a:spcAft>
              <a:defRPr sz="3300">
                <a:solidFill>
                  <a:schemeClr val="tx1"/>
                </a:solidFill>
                <a:latin typeface="Comic Sans MS" panose="030F0702030302020204" pitchFamily="66" charset="0"/>
              </a:defRPr>
            </a:lvl9pPr>
          </a:lstStyle>
          <a:p>
            <a:r>
              <a:rPr lang="en-US" sz="2000" b="1">
                <a:latin typeface="Calibri" panose="020F0502020204030204" pitchFamily="34" charset="0"/>
                <a:ea typeface="Calibri" panose="020F0502020204030204" pitchFamily="34" charset="0"/>
                <a:cs typeface="Times New Roman" panose="02020603050405020304" pitchFamily="18" charset="0"/>
              </a:rPr>
              <a:t>Tham khảo bài vẽ câu truyện của các bạn để có thêm ý tưởng vẽ sáng tác câu truyện của mình.</a:t>
            </a:r>
            <a:endParaRPr lang="en-US" sz="2000" b="1">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94880DC3-D218-7899-191F-7EF854ED05FE}"/>
              </a:ext>
            </a:extLst>
          </p:cNvPr>
          <p:cNvPicPr>
            <a:picLocks noChangeAspect="1"/>
          </p:cNvPicPr>
          <p:nvPr/>
        </p:nvPicPr>
        <p:blipFill>
          <a:blip r:embed="rId5"/>
          <a:stretch>
            <a:fillRect/>
          </a:stretch>
        </p:blipFill>
        <p:spPr>
          <a:xfrm>
            <a:off x="12622755" y="0"/>
            <a:ext cx="2660776" cy="3696613"/>
          </a:xfrm>
          <a:prstGeom prst="rect">
            <a:avLst/>
          </a:prstGeom>
        </p:spPr>
      </p:pic>
      <p:pic>
        <p:nvPicPr>
          <p:cNvPr id="7" name="Picture 6">
            <a:extLst>
              <a:ext uri="{FF2B5EF4-FFF2-40B4-BE49-F238E27FC236}">
                <a16:creationId xmlns:a16="http://schemas.microsoft.com/office/drawing/2014/main" id="{F2181EB5-C527-70F0-1948-26F655E9E1B9}"/>
              </a:ext>
            </a:extLst>
          </p:cNvPr>
          <p:cNvPicPr>
            <a:picLocks noChangeAspect="1"/>
          </p:cNvPicPr>
          <p:nvPr/>
        </p:nvPicPr>
        <p:blipFill>
          <a:blip r:embed="rId6"/>
          <a:stretch>
            <a:fillRect/>
          </a:stretch>
        </p:blipFill>
        <p:spPr>
          <a:xfrm>
            <a:off x="4601005" y="1468403"/>
            <a:ext cx="3406721" cy="4872182"/>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3F6A8ED0-AE34-2FFF-7DEF-1BA1FFEED432}"/>
              </a:ext>
            </a:extLst>
          </p:cNvPr>
          <p:cNvPicPr>
            <a:picLocks noChangeAspect="1"/>
          </p:cNvPicPr>
          <p:nvPr/>
        </p:nvPicPr>
        <p:blipFill>
          <a:blip r:embed="rId7"/>
          <a:stretch>
            <a:fillRect/>
          </a:stretch>
        </p:blipFill>
        <p:spPr>
          <a:xfrm>
            <a:off x="8404858" y="1520169"/>
            <a:ext cx="3406721" cy="4820416"/>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69774F67-CBF9-76DA-B0C5-7CFF39BDBCFA}"/>
              </a:ext>
            </a:extLst>
          </p:cNvPr>
          <p:cNvPicPr>
            <a:picLocks noChangeAspect="1"/>
          </p:cNvPicPr>
          <p:nvPr/>
        </p:nvPicPr>
        <p:blipFill>
          <a:blip r:embed="rId8"/>
          <a:stretch>
            <a:fillRect/>
          </a:stretch>
        </p:blipFill>
        <p:spPr>
          <a:xfrm>
            <a:off x="427425" y="1500618"/>
            <a:ext cx="3634739" cy="47617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0265464"/>
      </p:ext>
    </p:extLst>
  </p:cSld>
  <p:clrMapOvr>
    <a:masterClrMapping/>
  </p:clrMapOvr>
</p:sld>
</file>

<file path=ppt/theme/theme1.xml><?xml version="1.0" encoding="utf-8"?>
<a:theme xmlns:a="http://schemas.openxmlformats.org/drawingml/2006/main" name="1_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21828</TotalTime>
  <Words>892</Words>
  <Application>Microsoft Office PowerPoint</Application>
  <PresentationFormat>Widescreen</PresentationFormat>
  <Paragraphs>108</Paragraphs>
  <Slides>18</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.VnTime</vt:lpstr>
      <vt:lpstr>Arial</vt:lpstr>
      <vt:lpstr>Calibri</vt:lpstr>
      <vt:lpstr>Calibri Light</vt:lpstr>
      <vt:lpstr>Comic Sans MS</vt:lpstr>
      <vt:lpstr>Times New Roman</vt:lpstr>
      <vt:lpstr>1_Retrospect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SỞ GIÁO DỤC VÀ ĐÀO TẠO THỪA THIÊN HUẾ</dc:title>
  <dc:creator>admin</dc:creator>
  <cp:lastModifiedBy>Admin</cp:lastModifiedBy>
  <cp:revision>1093</cp:revision>
  <dcterms:modified xsi:type="dcterms:W3CDTF">2024-06-20T12:49:33Z</dcterms:modified>
</cp:coreProperties>
</file>