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13"/>
  </p:notesMasterIdLst>
  <p:sldIdLst>
    <p:sldId id="694" r:id="rId2"/>
    <p:sldId id="674" r:id="rId3"/>
    <p:sldId id="696" r:id="rId4"/>
    <p:sldId id="669" r:id="rId5"/>
    <p:sldId id="681" r:id="rId6"/>
    <p:sldId id="682" r:id="rId7"/>
    <p:sldId id="699" r:id="rId8"/>
    <p:sldId id="698" r:id="rId9"/>
    <p:sldId id="689" r:id="rId10"/>
    <p:sldId id="690" r:id="rId11"/>
    <p:sldId id="691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60A"/>
    <a:srgbClr val="CC9634"/>
    <a:srgbClr val="FFFFCC"/>
    <a:srgbClr val="EFF1DB"/>
    <a:srgbClr val="94691C"/>
    <a:srgbClr val="A94507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1344" autoAdjust="0"/>
  </p:normalViewPr>
  <p:slideViewPr>
    <p:cSldViewPr snapToGrid="0" snapToObjects="1">
      <p:cViewPr varScale="1">
        <p:scale>
          <a:sx n="68" d="100"/>
          <a:sy n="68" d="100"/>
        </p:scale>
        <p:origin x="108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03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69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90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29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71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929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20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391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626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6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5/25/2025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9D96DF0B-39B0-E694-9170-0FF5E983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xmlns="" id="{10BA3C94-D6AB-A259-377B-1C0D5F0D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8" y="29002"/>
            <a:ext cx="12225058" cy="60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598" y="1908467"/>
            <a:ext cx="867833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 HOẠCH</a:t>
            </a:r>
          </a:p>
          <a:p>
            <a:pPr algn="ctr">
              <a:defRPr/>
            </a:pPr>
            <a:r>
              <a:rPr lang="en-US" altLang="en-US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4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5D9E4A3-14D9-7ED3-3074-146C369566C7}"/>
              </a:ext>
            </a:extLst>
          </p:cNvPr>
          <p:cNvSpPr/>
          <p:nvPr/>
        </p:nvSpPr>
        <p:spPr>
          <a:xfrm>
            <a:off x="-350983" y="3719700"/>
            <a:ext cx="3642057" cy="3109298"/>
          </a:xfrm>
          <a:custGeom>
            <a:avLst/>
            <a:gdLst>
              <a:gd name="connsiteX0" fmla="*/ 0 w 16230600"/>
              <a:gd name="connsiteY0" fmla="*/ 0 h 5660422"/>
              <a:gd name="connsiteX1" fmla="*/ 16230600 w 16230600"/>
              <a:gd name="connsiteY1" fmla="*/ 0 h 5660422"/>
              <a:gd name="connsiteX2" fmla="*/ 16230600 w 16230600"/>
              <a:gd name="connsiteY2" fmla="*/ 5660422 h 5660422"/>
              <a:gd name="connsiteX3" fmla="*/ 3131825 w 16230600"/>
              <a:gd name="connsiteY3" fmla="*/ 5660422 h 5660422"/>
              <a:gd name="connsiteX4" fmla="*/ 0 w 16230600"/>
              <a:gd name="connsiteY4" fmla="*/ 0 h 5660422"/>
              <a:gd name="connsiteX0" fmla="*/ 626363 w 13098775"/>
              <a:gd name="connsiteY0" fmla="*/ 0 h 5780989"/>
              <a:gd name="connsiteX1" fmla="*/ 13098775 w 13098775"/>
              <a:gd name="connsiteY1" fmla="*/ 120567 h 5780989"/>
              <a:gd name="connsiteX2" fmla="*/ 13098775 w 13098775"/>
              <a:gd name="connsiteY2" fmla="*/ 5780989 h 5780989"/>
              <a:gd name="connsiteX3" fmla="*/ 0 w 13098775"/>
              <a:gd name="connsiteY3" fmla="*/ 5780989 h 5780989"/>
              <a:gd name="connsiteX4" fmla="*/ 626363 w 13098775"/>
              <a:gd name="connsiteY4" fmla="*/ 0 h 5780989"/>
              <a:gd name="connsiteX0" fmla="*/ 0 w 13516354"/>
              <a:gd name="connsiteY0" fmla="*/ 0 h 5849886"/>
              <a:gd name="connsiteX1" fmla="*/ 13516354 w 13516354"/>
              <a:gd name="connsiteY1" fmla="*/ 189464 h 5849886"/>
              <a:gd name="connsiteX2" fmla="*/ 13516354 w 13516354"/>
              <a:gd name="connsiteY2" fmla="*/ 5849886 h 5849886"/>
              <a:gd name="connsiteX3" fmla="*/ 417579 w 13516354"/>
              <a:gd name="connsiteY3" fmla="*/ 5849886 h 5849886"/>
              <a:gd name="connsiteX4" fmla="*/ 0 w 13516354"/>
              <a:gd name="connsiteY4" fmla="*/ 0 h 5849886"/>
              <a:gd name="connsiteX0" fmla="*/ 0 w 14873477"/>
              <a:gd name="connsiteY0" fmla="*/ 0 h 5798212"/>
              <a:gd name="connsiteX1" fmla="*/ 14873477 w 14873477"/>
              <a:gd name="connsiteY1" fmla="*/ 137790 h 5798212"/>
              <a:gd name="connsiteX2" fmla="*/ 14873477 w 14873477"/>
              <a:gd name="connsiteY2" fmla="*/ 5798212 h 5798212"/>
              <a:gd name="connsiteX3" fmla="*/ 1774702 w 14873477"/>
              <a:gd name="connsiteY3" fmla="*/ 5798212 h 5798212"/>
              <a:gd name="connsiteX4" fmla="*/ 0 w 14873477"/>
              <a:gd name="connsiteY4" fmla="*/ 0 h 57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3477" h="5798212">
                <a:moveTo>
                  <a:pt x="0" y="0"/>
                </a:moveTo>
                <a:lnTo>
                  <a:pt x="14873477" y="137790"/>
                </a:lnTo>
                <a:lnTo>
                  <a:pt x="14873477" y="5798212"/>
                </a:lnTo>
                <a:lnTo>
                  <a:pt x="1774702" y="5798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AD6247C2-0080-97F3-19C0-29EAFE79DDA4}"/>
              </a:ext>
            </a:extLst>
          </p:cNvPr>
          <p:cNvSpPr/>
          <p:nvPr/>
        </p:nvSpPr>
        <p:spPr>
          <a:xfrm>
            <a:off x="3879273" y="4474958"/>
            <a:ext cx="3338214" cy="1237673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DC73FD9B-D733-76DB-67C1-45AED0CAF51A}"/>
              </a:ext>
            </a:extLst>
          </p:cNvPr>
          <p:cNvSpPr/>
          <p:nvPr/>
        </p:nvSpPr>
        <p:spPr>
          <a:xfrm>
            <a:off x="1100105" y="383509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C2DEC8F5-0E9A-9348-5024-3F1C88CB94F8}"/>
              </a:ext>
            </a:extLst>
          </p:cNvPr>
          <p:cNvSpPr/>
          <p:nvPr/>
        </p:nvSpPr>
        <p:spPr>
          <a:xfrm>
            <a:off x="7360143" y="3888509"/>
            <a:ext cx="4308050" cy="1981200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xmlns="" id="{B366F0FF-58AB-586D-BF81-86ECF3171D0A}"/>
              </a:ext>
            </a:extLst>
          </p:cNvPr>
          <p:cNvSpPr/>
          <p:nvPr/>
        </p:nvSpPr>
        <p:spPr>
          <a:xfrm>
            <a:off x="7856241" y="383509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C634AECE-9DF0-9F7E-5878-DC0D573B0970}"/>
              </a:ext>
            </a:extLst>
          </p:cNvPr>
          <p:cNvSpPr/>
          <p:nvPr/>
        </p:nvSpPr>
        <p:spPr>
          <a:xfrm>
            <a:off x="4496645" y="3838478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9C836D08-36AD-D9A5-9C93-5D5D535D6B40}"/>
              </a:ext>
            </a:extLst>
          </p:cNvPr>
          <p:cNvSpPr/>
          <p:nvPr/>
        </p:nvSpPr>
        <p:spPr>
          <a:xfrm>
            <a:off x="-33058" y="6166320"/>
            <a:ext cx="4221017" cy="683430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2C83D05C-94DB-F12E-AA68-8447AA3010A1}"/>
              </a:ext>
            </a:extLst>
          </p:cNvPr>
          <p:cNvSpPr/>
          <p:nvPr/>
        </p:nvSpPr>
        <p:spPr>
          <a:xfrm>
            <a:off x="9018333" y="3747409"/>
            <a:ext cx="3642056" cy="3109300"/>
          </a:xfrm>
          <a:custGeom>
            <a:avLst/>
            <a:gdLst>
              <a:gd name="connsiteX0" fmla="*/ 0 w 16230600"/>
              <a:gd name="connsiteY0" fmla="*/ 0 h 5815439"/>
              <a:gd name="connsiteX1" fmla="*/ 16230600 w 16230600"/>
              <a:gd name="connsiteY1" fmla="*/ 0 h 5815439"/>
              <a:gd name="connsiteX2" fmla="*/ 13020021 w 16230600"/>
              <a:gd name="connsiteY2" fmla="*/ 5815439 h 5815439"/>
              <a:gd name="connsiteX3" fmla="*/ 0 w 16230600"/>
              <a:gd name="connsiteY3" fmla="*/ 5660422 h 5815439"/>
              <a:gd name="connsiteX4" fmla="*/ 0 w 16230600"/>
              <a:gd name="connsiteY4" fmla="*/ 0 h 5815439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0600" h="5798216">
                <a:moveTo>
                  <a:pt x="0" y="0"/>
                </a:moveTo>
                <a:lnTo>
                  <a:pt x="16230600" y="0"/>
                </a:lnTo>
                <a:cubicBezTo>
                  <a:pt x="15489698" y="1932739"/>
                  <a:pt x="14007893" y="3848253"/>
                  <a:pt x="14007893" y="5798216"/>
                </a:cubicBez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77A12C-FF4A-C15F-B460-C708D483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946" y="1403090"/>
            <a:ext cx="9162472" cy="452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Cùng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trưng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err="1">
                <a:latin typeface="Times New Roman" panose="02020603050405020304" pitchFamily="18" charset="0"/>
              </a:rPr>
              <a:t>bày</a:t>
            </a:r>
            <a:r>
              <a:rPr lang="en-US" altLang="vi-VN" sz="2400" b="1">
                <a:latin typeface="Times New Roman" panose="02020603050405020304" pitchFamily="18" charset="0"/>
              </a:rPr>
              <a:t> sản phẩm.</a:t>
            </a:r>
            <a:endParaRPr lang="en-US" altLang="vi-VN" sz="2400" b="1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2400" b="1" dirty="0">
                <a:latin typeface="Times New Roman" panose="02020603050405020304" pitchFamily="18" charset="0"/>
              </a:rPr>
              <a:t>, </a:t>
            </a:r>
            <a:r>
              <a:rPr lang="en-US" altLang="vi-VN" sz="2400" b="1" err="1">
                <a:latin typeface="Times New Roman" panose="02020603050405020304" pitchFamily="18" charset="0"/>
              </a:rPr>
              <a:t>trình</a:t>
            </a:r>
            <a:r>
              <a:rPr lang="en-US" altLang="vi-VN" sz="2400" b="1">
                <a:latin typeface="Times New Roman" panose="02020603050405020304" pitchFamily="18" charset="0"/>
              </a:rPr>
              <a:t> bày sản phẩm với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thích bài vẽ nào? Vì sao?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vẽ đó thể hiện công việc gì của mùa thu hoạch?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vật được thể hiện trong bài vẽ đó như thế nào?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nhân vật nào là nhóm chính của bài vẽ? Nhóm nhân vật đó có bao nhiêu người?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chính và nhóm phụ có liên quan với nhau như thế nào?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vật xung quanh có vai trò như thế nào đối với việc thể hiện hoạt động của các nhân vật trong bài vẽ?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của bài vẽ gợi cảm giác gì?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có ý tưởng điều chỉnh như thế nào để bài vẽ hoàn thiện hơn?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95" y="574017"/>
            <a:ext cx="6377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33911A-8F3D-7E0A-E3B2-B5B1A1BD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73"/>
          <a:stretch/>
        </p:blipFill>
        <p:spPr>
          <a:xfrm>
            <a:off x="2153973" y="520788"/>
            <a:ext cx="660916" cy="5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A95231-E156-444C-421B-302F22EC9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086" y="958621"/>
            <a:ext cx="96041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Quan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sát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err="1">
                <a:latin typeface="Times New Roman" panose="02020603050405020304" pitchFamily="18" charset="0"/>
              </a:rPr>
              <a:t>tranh</a:t>
            </a:r>
            <a:r>
              <a:rPr lang="en-US" altLang="vi-VN" sz="2400" b="1">
                <a:latin typeface="Times New Roman" panose="02020603050405020304" pitchFamily="18" charset="0"/>
              </a:rPr>
              <a:t> để nhận biết thêm về cách diễn tả công việc ngày màu trong tác phẩm của họa sĩ. </a:t>
            </a:r>
            <a:endParaRPr lang="en-US" altLang="vi-VN" sz="2400" b="1" dirty="0">
              <a:latin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37" y="496956"/>
            <a:ext cx="10983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diễn tả công việc ngày mùa trong tranh của họa sĩ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70B32A-1B20-5AA7-B2EF-D83CB5718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03" y="379074"/>
            <a:ext cx="666734" cy="654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01F7CC-297D-386E-213E-2AB4BCF5A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89618"/>
            <a:ext cx="5724430" cy="437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335386F3-17F0-26EC-8649-29EE05E96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343" y="2472874"/>
            <a:ext cx="5123314" cy="286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Bức tranh của hoạ sĩ thể hiện hoạt động gì?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Hoà sắc của bức tranh đó như thế nào?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Nhóm chính, nhóm phụ được thể hiện ở vị trí nào trong tranh?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Bức tranh diễn tả không gian và thời gian như thế nào?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còn biết bức tranh nào khác về đề tài lao động sản xuất?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...?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9300" y="1018212"/>
            <a:ext cx="3753234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7EBA1C9-80A8-8898-38CD-7241837FA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05" y="306616"/>
            <a:ext cx="10476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altLang="en-US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376676-8878-4358-405B-98BB1CD0A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0" y="359233"/>
            <a:ext cx="570746" cy="560216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73E1C8DB-04C4-586F-156F-831E0478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969" y="2998034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C353A7BF-AA1B-61D1-C213-348D5D8EE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998" y="3011453"/>
            <a:ext cx="508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88CB94B6-5DEC-95CC-E768-48ACF3FFA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293" y="5732469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D7EFE0B2-2906-AA04-C6B9-CDD3C850B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257" y="5768041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E0A64CE-418B-4574-9ABF-19AAC28D1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991" y="3757423"/>
            <a:ext cx="3582003" cy="238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9167E33-3F31-D0FD-4664-F8A6C55B6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619" y="1110458"/>
            <a:ext cx="3628804" cy="241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3221C59-F093-743F-D802-EB971D67D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073" y="1146113"/>
            <a:ext cx="3545840" cy="235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487E05B-7018-B78B-BF5D-4169AD1F1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392" y="3757423"/>
            <a:ext cx="3601031" cy="245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3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ây Nguyên rộn ràng mùa thu hoạch cà phê">
            <a:extLst>
              <a:ext uri="{FF2B5EF4-FFF2-40B4-BE49-F238E27FC236}">
                <a16:creationId xmlns:a16="http://schemas.microsoft.com/office/drawing/2014/main" xmlns="" id="{7811C754-6CCD-190D-DB3F-ABA7BF3B3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60" y="281581"/>
            <a:ext cx="4067497" cy="307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AEDC28-6841-CF35-29E3-2B71F41DB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588" y="335946"/>
            <a:ext cx="4100579" cy="3016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4" name="Picture 12" descr="Nâng sức cạnh tranh cho trái sầu riêng xuất khẩu">
            <a:extLst>
              <a:ext uri="{FF2B5EF4-FFF2-40B4-BE49-F238E27FC236}">
                <a16:creationId xmlns:a16="http://schemas.microsoft.com/office/drawing/2014/main" xmlns="" id="{A33347DB-DCAB-CC95-7CA6-494D8873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60" y="3550537"/>
            <a:ext cx="4068657" cy="267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B98F2E-5059-CAFD-E98B-97C8214DD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14" y="3548905"/>
            <a:ext cx="4010526" cy="267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8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xmlns="" id="{3F38F665-2BB3-065B-4A37-35DA1A51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2ECBBFD-8482-1D30-2B17-DFD5DD1E9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73298" y="1580688"/>
            <a:ext cx="25585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1.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nhân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vật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hiện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việc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mùa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hoạch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  <a:endParaRPr lang="vi-VN" altLang="vi-VN" sz="2400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174172" y="1654576"/>
            <a:ext cx="25585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2.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cảnh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vật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phù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hợp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việc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nhân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vật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  <a:endParaRPr lang="vi-VN" altLang="vi-VN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F45D00-BC8E-CA0D-6316-6B08E9835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18" y="353016"/>
            <a:ext cx="708921" cy="67237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E25464E1-43B9-F3B3-B09B-A51498FE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53" y="615168"/>
            <a:ext cx="10292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D2A1AE4-B236-019F-6742-25D47EAD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013" y="1673200"/>
            <a:ext cx="27631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3.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nhân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vật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  <a:endParaRPr lang="vi-VN" altLang="vi-VN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E7904A-8B9D-CCB5-8728-C12B99FCA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810" y="3424332"/>
            <a:ext cx="3097634" cy="2326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748718-96A3-4A04-D32C-F22BA1B7D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972" y="3424332"/>
            <a:ext cx="2798183" cy="2326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752306B-F84A-C964-0B1F-A459EF3D6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47" y="3465095"/>
            <a:ext cx="2612036" cy="2306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E664EDA-C8A1-BC34-275E-11D1B52A1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597" y="3424333"/>
            <a:ext cx="2628158" cy="2326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3AC5AE8-57C6-67DA-C103-6B0237B3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310" y="1759819"/>
            <a:ext cx="2964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4.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hoàn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thiện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bức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tranh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  <a:endParaRPr lang="vi-VN" altLang="vi-VN" sz="2400" dirty="0"/>
          </a:p>
        </p:txBody>
      </p:sp>
    </p:spTree>
    <p:extLst>
      <p:ext uri="{BB962C8B-B14F-4D97-AF65-F5344CB8AC3E}">
        <p14:creationId xmlns:p14="http://schemas.microsoft.com/office/powerpoint/2010/main" val="23669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FE3601B-62B5-5BA2-D526-564A79746883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9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xmlns="" id="{07AD753B-9C4D-4037-F8EC-6D58D0AA3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xmlns="" id="{62BC29E5-73B0-0E9D-70FB-661C0C5813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9895DBA-E92A-545B-A7CC-8136A78F7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EA9A84-B3C9-CF99-3BA3-2F2179CA6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6" y="1769360"/>
            <a:ext cx="107442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3200" b="1" dirty="0">
                <a:latin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nhớ nhé!</a:t>
            </a:r>
          </a:p>
          <a:p>
            <a:r>
              <a:rPr lang="en-US" sz="4400" b="1" dirty="0">
                <a:latin typeface="+mj-lt"/>
              </a:rPr>
              <a:t>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hợp hình hoạt động của nhóm nhân vật chính với cảnh vật phù hợp có thể tạo được bức tranh lao động trong mùa thu hoạch.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579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A9DD84-144B-3098-2AA5-CB6F96DAA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8"/>
            <a:ext cx="12192000" cy="6840898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59694" y="376217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về mùa thu hoạch mà em ấn tượng.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515047-0082-3CC0-BB18-C49136E10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94" y="249709"/>
            <a:ext cx="598800" cy="64436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74" y="917503"/>
            <a:ext cx="10787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tham khảo tranh vẽ của các bạn để có thêm ý tưởng vẽ tranh cho mình.</a:t>
            </a:r>
            <a:endParaRPr lang="en-US" sz="2400" b="1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58A20C-AECF-E801-3A35-048A60248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276" y="1491942"/>
            <a:ext cx="3236714" cy="2271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C17A91-D70B-7D3D-D08C-E97B3E63F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95" y="1561082"/>
            <a:ext cx="3364051" cy="2202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Học sinh tiểu học Hà Nội đua tài vẽ tranh về nông nghiệp">
            <a:extLst>
              <a:ext uri="{FF2B5EF4-FFF2-40B4-BE49-F238E27FC236}">
                <a16:creationId xmlns:a16="http://schemas.microsoft.com/office/drawing/2014/main" xmlns="" id="{F9AA896D-4B93-2865-61A4-CEA49C11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15" y="4132714"/>
            <a:ext cx="3381236" cy="2349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1B358CA-3689-8B06-6D9A-8420E6BB8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087" y="4052927"/>
            <a:ext cx="3364052" cy="2354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2AE53D3A-D380-C374-F409-898A146BA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135" y="5800742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2EEFEA2-5566-24A4-1449-F19366E53F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38" r="10998" b="8046"/>
          <a:stretch/>
        </p:blipFill>
        <p:spPr>
          <a:xfrm>
            <a:off x="8150837" y="1632284"/>
            <a:ext cx="3589838" cy="4837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7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6" y="156062"/>
            <a:ext cx="4459705" cy="2929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56063"/>
            <a:ext cx="4347412" cy="2929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6" y="3248343"/>
            <a:ext cx="4459705" cy="2947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211706"/>
            <a:ext cx="4347412" cy="29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9D96DF0B-39B0-E694-9170-0FF5E983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xmlns="" id="{10BA3C94-D6AB-A259-377B-1C0D5F0D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8" y="29002"/>
            <a:ext cx="12225058" cy="558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7F3767-D7F5-C1E3-6731-2BE3C24E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880" y="958257"/>
            <a:ext cx="50776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1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082" y="1779029"/>
            <a:ext cx="64784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</a:p>
          <a:p>
            <a:pPr algn="ctr">
              <a:defRPr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 HOẠCH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i="1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5D9E4A3-14D9-7ED3-3074-146C369566C7}"/>
              </a:ext>
            </a:extLst>
          </p:cNvPr>
          <p:cNvSpPr/>
          <p:nvPr/>
        </p:nvSpPr>
        <p:spPr>
          <a:xfrm>
            <a:off x="-425928" y="3539145"/>
            <a:ext cx="3642057" cy="3109298"/>
          </a:xfrm>
          <a:custGeom>
            <a:avLst/>
            <a:gdLst>
              <a:gd name="connsiteX0" fmla="*/ 0 w 16230600"/>
              <a:gd name="connsiteY0" fmla="*/ 0 h 5660422"/>
              <a:gd name="connsiteX1" fmla="*/ 16230600 w 16230600"/>
              <a:gd name="connsiteY1" fmla="*/ 0 h 5660422"/>
              <a:gd name="connsiteX2" fmla="*/ 16230600 w 16230600"/>
              <a:gd name="connsiteY2" fmla="*/ 5660422 h 5660422"/>
              <a:gd name="connsiteX3" fmla="*/ 3131825 w 16230600"/>
              <a:gd name="connsiteY3" fmla="*/ 5660422 h 5660422"/>
              <a:gd name="connsiteX4" fmla="*/ 0 w 16230600"/>
              <a:gd name="connsiteY4" fmla="*/ 0 h 5660422"/>
              <a:gd name="connsiteX0" fmla="*/ 626363 w 13098775"/>
              <a:gd name="connsiteY0" fmla="*/ 0 h 5780989"/>
              <a:gd name="connsiteX1" fmla="*/ 13098775 w 13098775"/>
              <a:gd name="connsiteY1" fmla="*/ 120567 h 5780989"/>
              <a:gd name="connsiteX2" fmla="*/ 13098775 w 13098775"/>
              <a:gd name="connsiteY2" fmla="*/ 5780989 h 5780989"/>
              <a:gd name="connsiteX3" fmla="*/ 0 w 13098775"/>
              <a:gd name="connsiteY3" fmla="*/ 5780989 h 5780989"/>
              <a:gd name="connsiteX4" fmla="*/ 626363 w 13098775"/>
              <a:gd name="connsiteY4" fmla="*/ 0 h 5780989"/>
              <a:gd name="connsiteX0" fmla="*/ 0 w 13516354"/>
              <a:gd name="connsiteY0" fmla="*/ 0 h 5849886"/>
              <a:gd name="connsiteX1" fmla="*/ 13516354 w 13516354"/>
              <a:gd name="connsiteY1" fmla="*/ 189464 h 5849886"/>
              <a:gd name="connsiteX2" fmla="*/ 13516354 w 13516354"/>
              <a:gd name="connsiteY2" fmla="*/ 5849886 h 5849886"/>
              <a:gd name="connsiteX3" fmla="*/ 417579 w 13516354"/>
              <a:gd name="connsiteY3" fmla="*/ 5849886 h 5849886"/>
              <a:gd name="connsiteX4" fmla="*/ 0 w 13516354"/>
              <a:gd name="connsiteY4" fmla="*/ 0 h 5849886"/>
              <a:gd name="connsiteX0" fmla="*/ 0 w 14873477"/>
              <a:gd name="connsiteY0" fmla="*/ 0 h 5798212"/>
              <a:gd name="connsiteX1" fmla="*/ 14873477 w 14873477"/>
              <a:gd name="connsiteY1" fmla="*/ 137790 h 5798212"/>
              <a:gd name="connsiteX2" fmla="*/ 14873477 w 14873477"/>
              <a:gd name="connsiteY2" fmla="*/ 5798212 h 5798212"/>
              <a:gd name="connsiteX3" fmla="*/ 1774702 w 14873477"/>
              <a:gd name="connsiteY3" fmla="*/ 5798212 h 5798212"/>
              <a:gd name="connsiteX4" fmla="*/ 0 w 14873477"/>
              <a:gd name="connsiteY4" fmla="*/ 0 h 57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3477" h="5798212">
                <a:moveTo>
                  <a:pt x="0" y="0"/>
                </a:moveTo>
                <a:lnTo>
                  <a:pt x="14873477" y="137790"/>
                </a:lnTo>
                <a:lnTo>
                  <a:pt x="14873477" y="5798212"/>
                </a:lnTo>
                <a:lnTo>
                  <a:pt x="1774702" y="5798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AD6247C2-0080-97F3-19C0-29EAFE79DDA4}"/>
              </a:ext>
            </a:extLst>
          </p:cNvPr>
          <p:cNvSpPr/>
          <p:nvPr/>
        </p:nvSpPr>
        <p:spPr>
          <a:xfrm>
            <a:off x="3879273" y="4474958"/>
            <a:ext cx="3338214" cy="1237673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DC73FD9B-D733-76DB-67C1-45AED0CAF51A}"/>
              </a:ext>
            </a:extLst>
          </p:cNvPr>
          <p:cNvSpPr/>
          <p:nvPr/>
        </p:nvSpPr>
        <p:spPr>
          <a:xfrm>
            <a:off x="1208377" y="3803966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C2DEC8F5-0E9A-9348-5024-3F1C88CB94F8}"/>
              </a:ext>
            </a:extLst>
          </p:cNvPr>
          <p:cNvSpPr/>
          <p:nvPr/>
        </p:nvSpPr>
        <p:spPr>
          <a:xfrm>
            <a:off x="7360143" y="3888509"/>
            <a:ext cx="4308050" cy="1981200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xmlns="" id="{B366F0FF-58AB-586D-BF81-86ECF3171D0A}"/>
              </a:ext>
            </a:extLst>
          </p:cNvPr>
          <p:cNvSpPr/>
          <p:nvPr/>
        </p:nvSpPr>
        <p:spPr>
          <a:xfrm>
            <a:off x="7622047" y="3849275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C634AECE-9DF0-9F7E-5878-DC0D573B0970}"/>
              </a:ext>
            </a:extLst>
          </p:cNvPr>
          <p:cNvSpPr/>
          <p:nvPr/>
        </p:nvSpPr>
        <p:spPr>
          <a:xfrm>
            <a:off x="4246957" y="3872040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9C836D08-36AD-D9A5-9C93-5D5D535D6B40}"/>
              </a:ext>
            </a:extLst>
          </p:cNvPr>
          <p:cNvSpPr/>
          <p:nvPr/>
        </p:nvSpPr>
        <p:spPr>
          <a:xfrm>
            <a:off x="-33058" y="6166320"/>
            <a:ext cx="4221017" cy="683430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2C83D05C-94DB-F12E-AA68-8447AA3010A1}"/>
              </a:ext>
            </a:extLst>
          </p:cNvPr>
          <p:cNvSpPr/>
          <p:nvPr/>
        </p:nvSpPr>
        <p:spPr>
          <a:xfrm>
            <a:off x="8697663" y="3260436"/>
            <a:ext cx="4068446" cy="3610066"/>
          </a:xfrm>
          <a:custGeom>
            <a:avLst/>
            <a:gdLst>
              <a:gd name="connsiteX0" fmla="*/ 0 w 16230600"/>
              <a:gd name="connsiteY0" fmla="*/ 0 h 5815439"/>
              <a:gd name="connsiteX1" fmla="*/ 16230600 w 16230600"/>
              <a:gd name="connsiteY1" fmla="*/ 0 h 5815439"/>
              <a:gd name="connsiteX2" fmla="*/ 13020021 w 16230600"/>
              <a:gd name="connsiteY2" fmla="*/ 5815439 h 5815439"/>
              <a:gd name="connsiteX3" fmla="*/ 0 w 16230600"/>
              <a:gd name="connsiteY3" fmla="*/ 5660422 h 5815439"/>
              <a:gd name="connsiteX4" fmla="*/ 0 w 16230600"/>
              <a:gd name="connsiteY4" fmla="*/ 0 h 5815439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0600" h="5798216">
                <a:moveTo>
                  <a:pt x="0" y="0"/>
                </a:moveTo>
                <a:lnTo>
                  <a:pt x="16230600" y="0"/>
                </a:lnTo>
                <a:cubicBezTo>
                  <a:pt x="15489698" y="1932739"/>
                  <a:pt x="14007893" y="3848253"/>
                  <a:pt x="14007893" y="5798216"/>
                </a:cubicBez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030284-FBD5-75EA-5F41-A64DC1340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75" y="2373325"/>
            <a:ext cx="9026589" cy="21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các bài vẽ của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vẽ nội dung, hành ảnh mùa thu hoạch gì?</a:t>
            </a:r>
            <a:endParaRPr lang="en-US" sz="24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thể vẽ thêm những gì để bức tranh của bạn đẹp hơn?  </a:t>
            </a:r>
            <a:endParaRPr lang="en-US" sz="24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370978-D30A-DA01-1F10-DA07CD27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04" y="736939"/>
            <a:ext cx="598800" cy="644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1635E6-F29D-89AD-0A0D-E7852B8BA9CA}"/>
              </a:ext>
            </a:extLst>
          </p:cNvPr>
          <p:cNvSpPr txBox="1"/>
          <p:nvPr/>
        </p:nvSpPr>
        <p:spPr>
          <a:xfrm>
            <a:off x="4867211" y="1291065"/>
            <a:ext cx="1655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(Tiếp theo)</a:t>
            </a:r>
            <a:endParaRPr lang="en-US" sz="240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6CE4B90-27FF-BAFF-40EE-DDBE1E91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211" y="823145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về mùa thu hoạch mà em ấn tượng.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21787</TotalTime>
  <Words>596</Words>
  <Application>Microsoft Office PowerPoint</Application>
  <PresentationFormat>Widescreen</PresentationFormat>
  <Paragraphs>63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.VnTime</vt:lpstr>
      <vt:lpstr>Arial</vt:lpstr>
      <vt:lpstr>Calibri</vt:lpstr>
      <vt:lpstr>Calibri Light</vt:lpstr>
      <vt:lpstr>Comic Sans MS</vt:lpstr>
      <vt:lpstr>Times New Roman</vt:lpstr>
      <vt:lpstr>1_Retrospect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Admin</cp:lastModifiedBy>
  <cp:revision>1097</cp:revision>
  <dcterms:modified xsi:type="dcterms:W3CDTF">2025-05-25T15:18:49Z</dcterms:modified>
</cp:coreProperties>
</file>