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24"/>
  </p:notesMasterIdLst>
  <p:sldIdLst>
    <p:sldId id="354" r:id="rId2"/>
    <p:sldId id="355" r:id="rId3"/>
    <p:sldId id="348" r:id="rId4"/>
    <p:sldId id="359" r:id="rId5"/>
    <p:sldId id="345" r:id="rId6"/>
    <p:sldId id="350" r:id="rId7"/>
    <p:sldId id="360" r:id="rId8"/>
    <p:sldId id="361" r:id="rId9"/>
    <p:sldId id="363" r:id="rId10"/>
    <p:sldId id="364" r:id="rId11"/>
    <p:sldId id="365" r:id="rId12"/>
    <p:sldId id="366" r:id="rId13"/>
    <p:sldId id="367" r:id="rId14"/>
    <p:sldId id="368" r:id="rId15"/>
    <p:sldId id="375" r:id="rId16"/>
    <p:sldId id="376" r:id="rId17"/>
    <p:sldId id="377" r:id="rId18"/>
    <p:sldId id="370" r:id="rId19"/>
    <p:sldId id="371" r:id="rId20"/>
    <p:sldId id="372" r:id="rId21"/>
    <p:sldId id="373" r:id="rId22"/>
    <p:sldId id="374" r:id="rId23"/>
  </p:sldIdLst>
  <p:sldSz cx="9144000" cy="5143500" type="screen16x9"/>
  <p:notesSz cx="6858000" cy="9144000"/>
  <p:embeddedFontLst>
    <p:embeddedFont>
      <p:font typeface="Barlow" panose="020B0604020202020204" charset="-93"/>
      <p:regular r:id="rId25"/>
      <p:bold r:id="rId26"/>
      <p:italic r:id="rId27"/>
      <p:boldItalic r:id="rId28"/>
    </p:embeddedFont>
    <p:embeddedFont>
      <p:font typeface="微软雅黑" panose="020B0503020204020204" pitchFamily="34" charset="-122"/>
      <p:regular r:id="rId29"/>
      <p:bold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Bahnschrift" panose="020B0604020202020204" charset="0"/>
      <p:regular r:id="rId35"/>
      <p:bold r:id="rId36"/>
    </p:embeddedFont>
    <p:embeddedFont>
      <p:font typeface="Tulpen One" panose="020B0604020202020204" charset="0"/>
      <p:regular r:id="rId37"/>
    </p:embeddedFont>
    <p:embeddedFont>
      <p:font typeface="宋体" panose="02010600030101010101" pitchFamily="2" charset="-122"/>
      <p:regular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5EB4098-8DD6-456D-A66F-8DA394853CA0}">
  <a:tblStyle styleId="{35EB4098-8DD6-456D-A66F-8DA394853CA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81" d="100"/>
          <a:sy n="81" d="100"/>
        </p:scale>
        <p:origin x="792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643395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7"/>
          <p:cNvSpPr txBox="1">
            <a:spLocks noGrp="1"/>
          </p:cNvSpPr>
          <p:nvPr>
            <p:ph type="ctrTitle"/>
          </p:nvPr>
        </p:nvSpPr>
        <p:spPr>
          <a:xfrm>
            <a:off x="725275" y="893750"/>
            <a:ext cx="2849700" cy="16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ubTitle" idx="1"/>
          </p:nvPr>
        </p:nvSpPr>
        <p:spPr>
          <a:xfrm>
            <a:off x="4866250" y="1151850"/>
            <a:ext cx="3552900" cy="232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1782975" y="762350"/>
            <a:ext cx="5678100" cy="361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4800"/>
              <a:buNone/>
              <a:defRPr sz="7200">
                <a:solidFill>
                  <a:schemeClr val="hlink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●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○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■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●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○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■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●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○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Barlow"/>
              <a:buChar char="■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75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Bộ ảnh nền màn hình khóa đẹp cho iPhone 6, 6S - Tết Trung Thu King Do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19" b="17037"/>
          <a:stretch/>
        </p:blipFill>
        <p:spPr bwMode="auto">
          <a:xfrm>
            <a:off x="2017986" y="1608084"/>
            <a:ext cx="5181600" cy="353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1D72246-FD64-4EC0-ADFA-6D2C7BA1AC6C}"/>
              </a:ext>
            </a:extLst>
          </p:cNvPr>
          <p:cNvSpPr txBox="1"/>
          <p:nvPr/>
        </p:nvSpPr>
        <p:spPr>
          <a:xfrm>
            <a:off x="1920966" y="886768"/>
            <a:ext cx="5196963" cy="2217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方正大标宋简体" panose="02010601030101010101" charset="-122"/>
                <a:cs typeface="Montserrat Semi" charset="0"/>
              </a:rPr>
              <a:t>CHÀO ĐÓN CÁC CON HỌC SINH ĐẾN VỚI TIẾT MĨ THUẬT LỚP </a:t>
            </a:r>
            <a:r>
              <a:rPr lang="vi-VN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方正大标宋简体" panose="02010601030101010101" charset="-122"/>
                <a:cs typeface="Montserrat Semi" charset="0"/>
              </a:rPr>
              <a:t>3</a:t>
            </a:r>
            <a:endParaRPr lang="en-US" altLang="zh-CN" sz="3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方正大标宋简体" panose="02010601030101010101" charset="-122"/>
              <a:cs typeface="Montserrat Semi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4D655CB-AB69-40FD-9773-E074D2FA42CD}"/>
              </a:ext>
            </a:extLst>
          </p:cNvPr>
          <p:cNvSpPr txBox="1"/>
          <p:nvPr/>
        </p:nvSpPr>
        <p:spPr>
          <a:xfrm>
            <a:off x="1600188" y="369144"/>
            <a:ext cx="5838518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kumimoji="1" lang="en-US" altLang="zh-CN" sz="1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PHÒNG GIÁO DỤC VÀ ĐÀO TẠO QUẬN LONG BIÊN</a:t>
            </a:r>
            <a:endParaRPr lang="en-US" altLang="zh-CN" sz="10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321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2368" t="22310" r="14068" b="55681"/>
          <a:stretch/>
        </p:blipFill>
        <p:spPr>
          <a:xfrm>
            <a:off x="262756" y="683171"/>
            <a:ext cx="8615754" cy="3857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94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155" t="51307" r="13019" b="4648"/>
          <a:stretch/>
        </p:blipFill>
        <p:spPr>
          <a:xfrm>
            <a:off x="1378715" y="432611"/>
            <a:ext cx="6386569" cy="452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46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Copyright Notice">
            <a:extLst>
              <a:ext uri="{FF2B5EF4-FFF2-40B4-BE49-F238E27FC236}">
                <a16:creationId xmlns="" xmlns:a16="http://schemas.microsoft.com/office/drawing/2014/main" id="{0671D828-0D6B-49D3-8166-7844A974F37D}"/>
              </a:ext>
            </a:extLst>
          </p:cNvPr>
          <p:cNvSpPr/>
          <p:nvPr/>
        </p:nvSpPr>
        <p:spPr bwMode="auto">
          <a:xfrm>
            <a:off x="2061468" y="278517"/>
            <a:ext cx="4150555" cy="619431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3:</a:t>
            </a:r>
          </a:p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LUYỆN TẬP – SÁNG TẠO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4" name="Oval Callout 3"/>
          <p:cNvSpPr/>
          <p:nvPr/>
        </p:nvSpPr>
        <p:spPr>
          <a:xfrm>
            <a:off x="1292772" y="1429406"/>
            <a:ext cx="6011918" cy="2785241"/>
          </a:xfrm>
          <a:prstGeom prst="wedgeEllipseCallou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061468" y="2327354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just">
              <a:buFontTx/>
              <a:buChar char="-"/>
              <a:defRPr/>
            </a:pPr>
            <a:r>
              <a:rPr lang="en-US" altLang="zh-CN" sz="28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</a:t>
            </a:r>
            <a:r>
              <a:rPr lang="en-US" altLang="zh-CN" sz="28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hãy</a:t>
            </a:r>
            <a:r>
              <a:rPr lang="en-US" altLang="zh-CN" sz="28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8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tạo mô hình </a:t>
            </a:r>
            <a:r>
              <a:rPr lang="en-US" altLang="zh-CN" sz="28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cây</a:t>
            </a:r>
            <a:r>
              <a:rPr lang="en-US" altLang="zh-CN" sz="28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8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từ</a:t>
            </a:r>
            <a:r>
              <a:rPr lang="en-US" altLang="zh-CN" sz="28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8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giấy</a:t>
            </a:r>
            <a:r>
              <a:rPr lang="en-US" altLang="zh-CN" sz="28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8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màu</a:t>
            </a:r>
            <a:r>
              <a:rPr lang="en-US" altLang="zh-CN" sz="28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8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và</a:t>
            </a:r>
            <a:r>
              <a:rPr lang="en-US" altLang="zh-CN" sz="28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8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bìa</a:t>
            </a:r>
            <a:r>
              <a:rPr lang="en-US" altLang="zh-CN" sz="28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.</a:t>
            </a:r>
            <a:endParaRPr lang="zh-CN" altLang="en-US" sz="280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0415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5092249"/>
          </a:xfrm>
          <a:prstGeom prst="rect">
            <a:avLst/>
          </a:prstGeom>
        </p:spPr>
      </p:pic>
      <p:pic>
        <p:nvPicPr>
          <p:cNvPr id="3" name="Picture 2" descr="Hình dấu hỏi chấm đẹp | VFO.VN">
            <a:extLst>
              <a:ext uri="{FF2B5EF4-FFF2-40B4-BE49-F238E27FC236}">
                <a16:creationId xmlns="" xmlns:a16="http://schemas.microsoft.com/office/drawing/2014/main" id="{1441E55B-9C15-3581-604F-891C8437A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23" y="1261242"/>
            <a:ext cx="863511" cy="138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188958" y="533219"/>
            <a:ext cx="760423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Loài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yêu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thích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lựa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chọn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?</a:t>
            </a:r>
          </a:p>
          <a:p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dáng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chung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bộ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phận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?</a:t>
            </a:r>
          </a:p>
          <a:p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Thân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khối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cơ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?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liệu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sắc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thân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?</a:t>
            </a:r>
          </a:p>
          <a:p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Tán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lá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khối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sắc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?</a:t>
            </a:r>
          </a:p>
          <a:p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Lá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sắc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1578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709" t="51015" r="45327" b="21305"/>
          <a:stretch/>
        </p:blipFill>
        <p:spPr>
          <a:xfrm>
            <a:off x="4651578" y="2202940"/>
            <a:ext cx="3915479" cy="28354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079" t="12955" r="10692" b="49587"/>
          <a:stretch/>
        </p:blipFill>
        <p:spPr>
          <a:xfrm>
            <a:off x="325820" y="94593"/>
            <a:ext cx="4151587" cy="26170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6066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19" y="0"/>
            <a:ext cx="3623044" cy="44201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1075" y="0"/>
            <a:ext cx="5089008" cy="338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125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706" y="313991"/>
            <a:ext cx="3738673" cy="37386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900" y="101342"/>
            <a:ext cx="5372100" cy="460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1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930" y="163806"/>
            <a:ext cx="6705157" cy="502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96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510"/>
            <a:ext cx="9144000" cy="4981903"/>
          </a:xfrm>
          <a:prstGeom prst="rect">
            <a:avLst/>
          </a:prstGeom>
        </p:spPr>
      </p:pic>
      <p:sp>
        <p:nvSpPr>
          <p:cNvPr id="8" name="Copyright Notice">
            <a:extLst>
              <a:ext uri="{FF2B5EF4-FFF2-40B4-BE49-F238E27FC236}">
                <a16:creationId xmlns="" xmlns:a16="http://schemas.microsoft.com/office/drawing/2014/main" id="{0671D828-0D6B-49D3-8166-7844A974F37D}"/>
              </a:ext>
            </a:extLst>
          </p:cNvPr>
          <p:cNvSpPr/>
          <p:nvPr/>
        </p:nvSpPr>
        <p:spPr bwMode="auto">
          <a:xfrm>
            <a:off x="2194360" y="295894"/>
            <a:ext cx="4150555" cy="619431"/>
          </a:xfrm>
          <a:prstGeom prst="rect">
            <a:avLst/>
          </a:prstGeom>
          <a:solidFill>
            <a:schemeClr val="tx1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4:</a:t>
            </a:r>
          </a:p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PHÂN TÍCH – ĐÁNH GIÁ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9" name="MH_SubTitle_1">
            <a:extLst>
              <a:ext uri="{FF2B5EF4-FFF2-40B4-BE49-F238E27FC236}">
                <a16:creationId xmlns="" xmlns:a16="http://schemas.microsoft.com/office/drawing/2014/main" id="{CDBEB641-D683-45E9-A970-934D863AA89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941417" y="1528489"/>
            <a:ext cx="7261166" cy="2220188"/>
          </a:xfrm>
          <a:prstGeom prst="roundRect">
            <a:avLst>
              <a:gd name="adj" fmla="val 11293"/>
            </a:avLst>
          </a:prstGeom>
          <a:solidFill>
            <a:schemeClr val="accent4">
              <a:lumMod val="10000"/>
              <a:lumOff val="90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marL="342900" indent="-342900" algn="just">
              <a:buFontTx/>
              <a:buChar char="-"/>
              <a:defRPr/>
            </a:pPr>
            <a:r>
              <a:rPr lang="vi-VN" altLang="zh-CN" sz="2000" b="1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 thích mô hình </a:t>
            </a:r>
            <a:r>
              <a:rPr lang="en-US" altLang="zh-CN" sz="2000" b="1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cây</a:t>
            </a:r>
            <a:r>
              <a:rPr lang="vi-VN" altLang="zh-CN" sz="2000" b="1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nào? </a:t>
            </a:r>
            <a:r>
              <a:rPr lang="en-US" altLang="zh-CN" sz="2000" b="1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Cây</a:t>
            </a:r>
            <a:r>
              <a:rPr lang="vi-VN" altLang="zh-CN" sz="2000" b="1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đó phù hợp để sử dụng ở đâu?</a:t>
            </a:r>
          </a:p>
          <a:p>
            <a:pPr marL="342900" indent="-342900" algn="just">
              <a:buFontTx/>
              <a:buChar char="-"/>
              <a:defRPr/>
            </a:pPr>
            <a:r>
              <a:rPr lang="vi-VN" altLang="zh-CN" sz="2000" b="1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Mô hình </a:t>
            </a:r>
            <a:r>
              <a:rPr lang="en-US" altLang="zh-CN" sz="2000" b="1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cây</a:t>
            </a:r>
            <a:r>
              <a:rPr lang="vi-VN" altLang="zh-CN" sz="2000" b="1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đó được tạo ra từ những hình khối nào?</a:t>
            </a:r>
          </a:p>
          <a:p>
            <a:pPr marL="342900" indent="-342900" algn="just">
              <a:buFontTx/>
              <a:buChar char="-"/>
              <a:defRPr/>
            </a:pPr>
            <a:r>
              <a:rPr lang="vi-VN" altLang="zh-CN" sz="2000" b="1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Cách tạo </a:t>
            </a:r>
            <a:r>
              <a:rPr lang="en-US" altLang="zh-CN" sz="2000" b="1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cây</a:t>
            </a:r>
            <a:r>
              <a:rPr lang="vi-VN" altLang="zh-CN" sz="2000" b="1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được thể hiện như thế nào?</a:t>
            </a:r>
          </a:p>
          <a:p>
            <a:pPr marL="342900" indent="-342900" algn="just">
              <a:buFontTx/>
              <a:buChar char="-"/>
              <a:defRPr/>
            </a:pPr>
            <a:r>
              <a:rPr lang="vi-VN" altLang="zh-CN" sz="2000" b="1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 muốn điều chỉnh gì để sản phẩm hoàn thiện và đẹp hơn?</a:t>
            </a:r>
            <a:endParaRPr lang="vi-VN" altLang="zh-CN" sz="2000" b="1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25722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510"/>
            <a:ext cx="9144000" cy="4981903"/>
          </a:xfrm>
          <a:prstGeom prst="rect">
            <a:avLst/>
          </a:prstGeom>
        </p:spPr>
      </p:pic>
      <p:sp>
        <p:nvSpPr>
          <p:cNvPr id="5" name="Copyright Notice">
            <a:extLst>
              <a:ext uri="{FF2B5EF4-FFF2-40B4-BE49-F238E27FC236}">
                <a16:creationId xmlns="" xmlns:a16="http://schemas.microsoft.com/office/drawing/2014/main" id="{0671D828-0D6B-49D3-8166-7844A974F37D}"/>
              </a:ext>
            </a:extLst>
          </p:cNvPr>
          <p:cNvSpPr/>
          <p:nvPr/>
        </p:nvSpPr>
        <p:spPr bwMode="auto">
          <a:xfrm>
            <a:off x="2656815" y="270743"/>
            <a:ext cx="4150555" cy="619431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5:</a:t>
            </a:r>
          </a:p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VẬN DỤNG – PHÁT TRIỂN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6" name="MH_SubTitle_1">
            <a:extLst>
              <a:ext uri="{FF2B5EF4-FFF2-40B4-BE49-F238E27FC236}">
                <a16:creationId xmlns="" xmlns:a16="http://schemas.microsoft.com/office/drawing/2014/main" id="{CDBEB641-D683-45E9-A970-934D863AA89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849821" y="1157914"/>
            <a:ext cx="5990896" cy="1031956"/>
          </a:xfrm>
          <a:prstGeom prst="roundRect">
            <a:avLst>
              <a:gd name="adj" fmla="val 11293"/>
            </a:avLst>
          </a:prstGeom>
          <a:solidFill>
            <a:schemeClr val="accent4">
              <a:lumMod val="10000"/>
              <a:lumOff val="90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just">
              <a:defRPr/>
            </a:pPr>
            <a:r>
              <a:rPr lang="en-US" altLang="zh-CN" sz="2000" b="1" dirty="0" smtClean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* </a:t>
            </a:r>
            <a:r>
              <a:rPr lang="vi-VN" altLang="zh-CN" sz="2000" b="1" dirty="0" smtClean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Tổ </a:t>
            </a:r>
            <a:r>
              <a:rPr lang="vi-VN" altLang="zh-CN" sz="2000" b="1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chức cho HS </a:t>
            </a:r>
            <a:r>
              <a:rPr lang="en-US" altLang="zh-CN" sz="2000" b="1" dirty="0" err="1" smtClean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sắp</a:t>
            </a:r>
            <a:r>
              <a:rPr lang="en-US" altLang="zh-CN" sz="2000" b="1" dirty="0" smtClean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 smtClean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xếp</a:t>
            </a:r>
            <a:r>
              <a:rPr lang="en-US" altLang="zh-CN" sz="2000" b="1" dirty="0" smtClean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 smtClean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tạo</a:t>
            </a:r>
            <a:r>
              <a:rPr lang="en-US" altLang="zh-CN" sz="2000" b="1" dirty="0" smtClean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 smtClean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mô</a:t>
            </a:r>
            <a:r>
              <a:rPr lang="en-US" altLang="zh-CN" sz="2000" b="1" dirty="0" smtClean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 smtClean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hình</a:t>
            </a:r>
            <a:r>
              <a:rPr lang="en-US" altLang="zh-CN" sz="2000" b="1" dirty="0" smtClean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 smtClean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khu</a:t>
            </a:r>
            <a:r>
              <a:rPr lang="en-US" altLang="zh-CN" sz="2000" b="1" dirty="0" smtClean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 smtClean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vườn</a:t>
            </a:r>
            <a:r>
              <a:rPr lang="en-US" altLang="zh-CN" sz="2000" b="1" dirty="0" smtClean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 smtClean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nhỏ</a:t>
            </a:r>
            <a:r>
              <a:rPr lang="en-US" altLang="zh-CN" sz="2000" b="1" dirty="0" smtClean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 smtClean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theo</a:t>
            </a:r>
            <a:r>
              <a:rPr lang="en-US" altLang="zh-CN" sz="2000" b="1" dirty="0" smtClean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 smtClean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nhóm</a:t>
            </a:r>
            <a:endParaRPr lang="vi-VN" altLang="zh-CN" sz="2000" b="1" dirty="0">
              <a:ln w="0"/>
              <a:solidFill>
                <a:schemeClr val="bg2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="" xmlns:a16="http://schemas.microsoft.com/office/drawing/2014/main" id="{82CDA8FE-63C9-5DF5-1D40-22F7885B27A2}"/>
              </a:ext>
            </a:extLst>
          </p:cNvPr>
          <p:cNvSpPr txBox="1"/>
          <p:nvPr/>
        </p:nvSpPr>
        <p:spPr>
          <a:xfrm>
            <a:off x="1489988" y="2426469"/>
            <a:ext cx="711978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altLang="zh-CN" sz="2000" b="1" dirty="0" smtClean="0">
                <a:solidFill>
                  <a:srgbClr val="7030A0"/>
                </a:solidFill>
              </a:rPr>
              <a:t>- </a:t>
            </a:r>
            <a:r>
              <a:rPr lang="vi-VN" altLang="zh-CN" sz="2000" b="1" dirty="0" smtClean="0">
                <a:solidFill>
                  <a:srgbClr val="7030A0"/>
                </a:solidFill>
              </a:rPr>
              <a:t>Em </a:t>
            </a:r>
            <a:r>
              <a:rPr lang="vi-VN" altLang="zh-CN" sz="2000" b="1" dirty="0">
                <a:solidFill>
                  <a:srgbClr val="7030A0"/>
                </a:solidFill>
              </a:rPr>
              <a:t>sử </a:t>
            </a:r>
            <a:r>
              <a:rPr lang="vi-VN" altLang="zh-CN" sz="2000" b="1" dirty="0" smtClean="0">
                <a:solidFill>
                  <a:srgbClr val="7030A0"/>
                </a:solidFill>
              </a:rPr>
              <a:t>dụng </a:t>
            </a:r>
            <a:r>
              <a:rPr lang="vi-VN" altLang="zh-CN" sz="2000" b="1" dirty="0">
                <a:solidFill>
                  <a:srgbClr val="7030A0"/>
                </a:solidFill>
              </a:rPr>
              <a:t>vật liệu nào để tạo </a:t>
            </a:r>
            <a:r>
              <a:rPr lang="en-US" altLang="zh-CN" sz="2000" b="1" dirty="0" err="1" smtClean="0">
                <a:solidFill>
                  <a:srgbClr val="7030A0"/>
                </a:solidFill>
              </a:rPr>
              <a:t>cây</a:t>
            </a:r>
            <a:r>
              <a:rPr lang="en-US" altLang="zh-CN" sz="2000" b="1" dirty="0" smtClean="0">
                <a:solidFill>
                  <a:srgbClr val="7030A0"/>
                </a:solidFill>
              </a:rPr>
              <a:t> </a:t>
            </a:r>
            <a:r>
              <a:rPr lang="vi-VN" altLang="zh-CN" sz="2000" b="1" dirty="0" smtClean="0">
                <a:solidFill>
                  <a:srgbClr val="7030A0"/>
                </a:solidFill>
              </a:rPr>
              <a:t>?</a:t>
            </a:r>
            <a:endParaRPr lang="en-US" altLang="zh-CN" sz="2000" b="1" dirty="0" smtClean="0">
              <a:solidFill>
                <a:srgbClr val="7030A0"/>
              </a:solidFill>
            </a:endParaRPr>
          </a:p>
          <a:p>
            <a:pPr algn="just">
              <a:defRPr/>
            </a:pPr>
            <a:r>
              <a:rPr lang="en-US" altLang="zh-CN" sz="2000" b="1" dirty="0" smtClean="0">
                <a:solidFill>
                  <a:srgbClr val="7030A0"/>
                </a:solidFill>
              </a:rPr>
              <a:t>- </a:t>
            </a:r>
            <a:r>
              <a:rPr lang="vi-VN" altLang="zh-CN" sz="2000" b="1" dirty="0" smtClean="0">
                <a:solidFill>
                  <a:srgbClr val="7030A0"/>
                </a:solidFill>
              </a:rPr>
              <a:t>Em </a:t>
            </a:r>
            <a:r>
              <a:rPr lang="vi-VN" altLang="zh-CN" sz="2000" b="1" dirty="0">
                <a:solidFill>
                  <a:srgbClr val="7030A0"/>
                </a:solidFill>
              </a:rPr>
              <a:t>sẽ tạo thêm đồ vật gì để phối hợp trang trí cho sản phẩm của nhóm sinh động hơn?</a:t>
            </a:r>
          </a:p>
          <a:p>
            <a:pPr algn="just">
              <a:defRPr/>
            </a:pPr>
            <a:r>
              <a:rPr lang="en-US" altLang="zh-CN" sz="2000" b="1" dirty="0" smtClean="0">
                <a:solidFill>
                  <a:srgbClr val="7030A0"/>
                </a:solidFill>
              </a:rPr>
              <a:t>- </a:t>
            </a:r>
            <a:r>
              <a:rPr lang="vi-VN" altLang="zh-CN" sz="2000" b="1" dirty="0" smtClean="0">
                <a:solidFill>
                  <a:srgbClr val="7030A0"/>
                </a:solidFill>
              </a:rPr>
              <a:t>Nêu </a:t>
            </a:r>
            <a:r>
              <a:rPr lang="vi-VN" altLang="zh-CN" sz="2000" b="1" dirty="0">
                <a:solidFill>
                  <a:srgbClr val="7030A0"/>
                </a:solidFill>
              </a:rPr>
              <a:t>cảm nhận của em khi hoàn thanh sản phẩm?</a:t>
            </a:r>
          </a:p>
          <a:p>
            <a:pPr algn="just">
              <a:defRPr/>
            </a:pPr>
            <a:r>
              <a:rPr lang="en-US" altLang="zh-CN" sz="2000" b="1" dirty="0" smtClean="0">
                <a:solidFill>
                  <a:srgbClr val="7030A0"/>
                </a:solidFill>
              </a:rPr>
              <a:t>- </a:t>
            </a:r>
            <a:r>
              <a:rPr lang="vi-VN" altLang="zh-CN" sz="2000" b="1" dirty="0" smtClean="0">
                <a:solidFill>
                  <a:srgbClr val="7030A0"/>
                </a:solidFill>
              </a:rPr>
              <a:t>Em </a:t>
            </a:r>
            <a:r>
              <a:rPr lang="vi-VN" altLang="zh-CN" sz="2000" b="1" dirty="0">
                <a:solidFill>
                  <a:srgbClr val="7030A0"/>
                </a:solidFill>
              </a:rPr>
              <a:t>sẽ sử dụng sản phẩm của mình như thế </a:t>
            </a:r>
            <a:r>
              <a:rPr lang="vi-VN" altLang="zh-CN" sz="2000" b="1" dirty="0" smtClean="0">
                <a:solidFill>
                  <a:srgbClr val="7030A0"/>
                </a:solidFill>
              </a:rPr>
              <a:t>nào?</a:t>
            </a:r>
            <a:endParaRPr lang="zh-CN" altLang="en-US" sz="2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42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ý Cây Xanh - Nhạc Dân Ca - Nhạc Thiếu Nhi Hoạt Hình Việt Nam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4825" y="285750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088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936" cy="51435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277975" y="493987"/>
            <a:ext cx="6909584" cy="3888828"/>
            <a:chOff x="798786" y="546538"/>
            <a:chExt cx="7178566" cy="3899338"/>
          </a:xfrm>
        </p:grpSpPr>
        <p:sp>
          <p:nvSpPr>
            <p:cNvPr id="4" name="Cloud Callout 3"/>
            <p:cNvSpPr/>
            <p:nvPr/>
          </p:nvSpPr>
          <p:spPr>
            <a:xfrm>
              <a:off x="798786" y="546538"/>
              <a:ext cx="7178566" cy="3899338"/>
            </a:xfrm>
            <a:prstGeom prst="cloudCallou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矩形 11"/>
            <p:cNvSpPr/>
            <p:nvPr/>
          </p:nvSpPr>
          <p:spPr>
            <a:xfrm>
              <a:off x="3201348" y="903538"/>
              <a:ext cx="2888933" cy="63478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 eaLnBrk="1" hangingPunct="1">
                <a:defRPr/>
              </a:pPr>
              <a:r>
                <a:rPr lang="vi-VN" altLang="zh-CN" sz="4125" b="1" noProof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Arial" panose="020B0604020202020204" pitchFamily="34" charset="0"/>
                  <a:ea typeface="方正大标宋简体" panose="02010601030101010101" charset="-122"/>
                  <a:cs typeface="Arial" panose="020B0604020202020204" pitchFamily="34" charset="0"/>
                  <a:sym typeface="Arial" panose="020B0604020202020204" pitchFamily="34" charset="0"/>
                </a:rPr>
                <a:t>Ghi nhớ</a:t>
              </a:r>
              <a:endParaRPr lang="zh-CN" altLang="en-US" sz="4125" b="1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046DBB8D-C39F-4231-A71F-E6417297E71B}"/>
                </a:ext>
              </a:extLst>
            </p:cNvPr>
            <p:cNvSpPr txBox="1"/>
            <p:nvPr/>
          </p:nvSpPr>
          <p:spPr>
            <a:xfrm>
              <a:off x="1672568" y="1680599"/>
              <a:ext cx="5431002" cy="439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defRPr/>
              </a:pPr>
              <a:endParaRPr lang="zh-CN" altLang="en-US" sz="2400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1929032" y="1626983"/>
            <a:ext cx="58170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400" b="1" dirty="0" err="1" smtClean="0">
                <a:solidFill>
                  <a:srgbClr val="7030A0"/>
                </a:solidFill>
              </a:rPr>
              <a:t>Cây</a:t>
            </a:r>
            <a:r>
              <a:rPr lang="en-US" sz="2400" b="1" dirty="0" smtClean="0">
                <a:solidFill>
                  <a:srgbClr val="7030A0"/>
                </a:solidFill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</a:rPr>
              <a:t>trong</a:t>
            </a:r>
            <a:r>
              <a:rPr lang="en-US" sz="2400" b="1" dirty="0" smtClean="0">
                <a:solidFill>
                  <a:srgbClr val="7030A0"/>
                </a:solidFill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</a:rPr>
              <a:t>tự</a:t>
            </a:r>
            <a:r>
              <a:rPr lang="en-US" sz="2400" b="1" dirty="0" smtClean="0">
                <a:solidFill>
                  <a:srgbClr val="7030A0"/>
                </a:solidFill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</a:rPr>
              <a:t>nhiên</a:t>
            </a:r>
            <a:r>
              <a:rPr lang="en-US" sz="2400" b="1" dirty="0" smtClean="0">
                <a:solidFill>
                  <a:srgbClr val="7030A0"/>
                </a:solidFill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</a:rPr>
              <a:t>có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</a:rPr>
              <a:t>nhiều</a:t>
            </a:r>
            <a:r>
              <a:rPr lang="en-US" sz="2400" b="1" dirty="0" smtClean="0">
                <a:solidFill>
                  <a:srgbClr val="7030A0"/>
                </a:solidFill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</a:rPr>
              <a:t>hình</a:t>
            </a:r>
            <a:r>
              <a:rPr lang="en-US" sz="2400" b="1" dirty="0" smtClean="0">
                <a:solidFill>
                  <a:srgbClr val="7030A0"/>
                </a:solidFill>
              </a:rPr>
              <a:t>, </a:t>
            </a:r>
            <a:r>
              <a:rPr lang="en-US" sz="2400" b="1" dirty="0" err="1" smtClean="0">
                <a:solidFill>
                  <a:srgbClr val="7030A0"/>
                </a:solidFill>
              </a:rPr>
              <a:t>khối</a:t>
            </a:r>
            <a:r>
              <a:rPr lang="en-US" sz="2400" b="1" dirty="0" smtClean="0">
                <a:solidFill>
                  <a:srgbClr val="7030A0"/>
                </a:solidFill>
              </a:rPr>
              <a:t>, </a:t>
            </a:r>
            <a:r>
              <a:rPr lang="en-US" sz="2400" b="1" dirty="0" err="1" smtClean="0">
                <a:solidFill>
                  <a:srgbClr val="7030A0"/>
                </a:solidFill>
              </a:rPr>
              <a:t>màu</a:t>
            </a:r>
            <a:r>
              <a:rPr lang="en-US" sz="2400" b="1" dirty="0" smtClean="0">
                <a:solidFill>
                  <a:srgbClr val="7030A0"/>
                </a:solidFill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</a:rPr>
              <a:t>sắc</a:t>
            </a:r>
            <a:r>
              <a:rPr lang="en-US" sz="2400" b="1" dirty="0" smtClean="0">
                <a:solidFill>
                  <a:srgbClr val="7030A0"/>
                </a:solidFill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</a:rPr>
              <a:t>khác</a:t>
            </a:r>
            <a:r>
              <a:rPr lang="en-US" sz="2400" b="1" dirty="0" smtClean="0">
                <a:solidFill>
                  <a:srgbClr val="7030A0"/>
                </a:solidFill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</a:rPr>
              <a:t>nhau</a:t>
            </a:r>
            <a:r>
              <a:rPr lang="en-US" sz="2400" b="1" dirty="0" smtClean="0">
                <a:solidFill>
                  <a:srgbClr val="7030A0"/>
                </a:solidFill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</a:rPr>
              <a:t>và</a:t>
            </a:r>
            <a:r>
              <a:rPr lang="en-US" sz="2400" b="1" dirty="0" smtClean="0">
                <a:solidFill>
                  <a:srgbClr val="7030A0"/>
                </a:solidFill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</a:rPr>
              <a:t>là</a:t>
            </a:r>
            <a:r>
              <a:rPr lang="en-US" sz="2400" b="1" dirty="0" smtClean="0">
                <a:solidFill>
                  <a:srgbClr val="7030A0"/>
                </a:solidFill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</a:rPr>
              <a:t>nguồn</a:t>
            </a:r>
            <a:r>
              <a:rPr lang="en-US" sz="2400" b="1" dirty="0" smtClean="0">
                <a:solidFill>
                  <a:srgbClr val="7030A0"/>
                </a:solidFill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</a:rPr>
              <a:t>cung</a:t>
            </a:r>
            <a:r>
              <a:rPr lang="en-US" sz="2400" b="1" dirty="0" smtClean="0">
                <a:solidFill>
                  <a:srgbClr val="7030A0"/>
                </a:solidFill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</a:rPr>
              <a:t>cấp</a:t>
            </a:r>
            <a:r>
              <a:rPr lang="en-US" sz="2400" b="1" dirty="0" smtClean="0">
                <a:solidFill>
                  <a:srgbClr val="7030A0"/>
                </a:solidFill>
              </a:rPr>
              <a:t> ô- xi </a:t>
            </a:r>
            <a:r>
              <a:rPr lang="en-US" sz="2400" b="1" dirty="0" err="1" smtClean="0">
                <a:solidFill>
                  <a:srgbClr val="7030A0"/>
                </a:solidFill>
              </a:rPr>
              <a:t>cho</a:t>
            </a:r>
            <a:r>
              <a:rPr lang="en-US" sz="2400" b="1" dirty="0" smtClean="0">
                <a:solidFill>
                  <a:srgbClr val="7030A0"/>
                </a:solidFill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</a:rPr>
              <a:t>cuộc</a:t>
            </a:r>
            <a:r>
              <a:rPr lang="en-US" sz="2400" b="1" dirty="0" smtClean="0">
                <a:solidFill>
                  <a:srgbClr val="7030A0"/>
                </a:solidFill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</a:rPr>
              <a:t>sống</a:t>
            </a:r>
            <a:r>
              <a:rPr lang="en-US" sz="2400" b="1" dirty="0" smtClean="0">
                <a:solidFill>
                  <a:srgbClr val="7030A0"/>
                </a:solidFill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</a:rPr>
              <a:t>của</a:t>
            </a:r>
            <a:r>
              <a:rPr lang="en-US" sz="2400" b="1" dirty="0" smtClean="0">
                <a:solidFill>
                  <a:srgbClr val="7030A0"/>
                </a:solidFill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</a:rPr>
              <a:t>chúng</a:t>
            </a:r>
            <a:r>
              <a:rPr lang="en-US" sz="2400" b="1" dirty="0" smtClean="0">
                <a:solidFill>
                  <a:srgbClr val="7030A0"/>
                </a:solidFill>
              </a:rPr>
              <a:t> ta </a:t>
            </a:r>
            <a:r>
              <a:rPr lang="en-US" sz="2400" b="1" dirty="0" err="1" smtClean="0">
                <a:solidFill>
                  <a:srgbClr val="7030A0"/>
                </a:solidFill>
              </a:rPr>
              <a:t>nên</a:t>
            </a:r>
            <a:r>
              <a:rPr lang="en-US" sz="2400" b="1" dirty="0" smtClean="0">
                <a:solidFill>
                  <a:srgbClr val="7030A0"/>
                </a:solidFill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</a:rPr>
              <a:t>cần</a:t>
            </a:r>
            <a:r>
              <a:rPr lang="en-US" sz="2400" b="1" dirty="0" smtClean="0">
                <a:solidFill>
                  <a:srgbClr val="7030A0"/>
                </a:solidFill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</a:rPr>
              <a:t>chăm</a:t>
            </a:r>
            <a:r>
              <a:rPr lang="en-US" sz="2400" b="1" dirty="0" smtClean="0">
                <a:solidFill>
                  <a:srgbClr val="7030A0"/>
                </a:solidFill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</a:rPr>
              <a:t>sóc</a:t>
            </a:r>
            <a:r>
              <a:rPr lang="en-US" sz="2400" b="1" dirty="0" smtClean="0">
                <a:solidFill>
                  <a:srgbClr val="7030A0"/>
                </a:solidFill>
              </a:rPr>
              <a:t>, </a:t>
            </a:r>
            <a:r>
              <a:rPr lang="en-US" sz="2400" b="1" dirty="0" err="1" smtClean="0">
                <a:solidFill>
                  <a:srgbClr val="7030A0"/>
                </a:solidFill>
              </a:rPr>
              <a:t>bảo</a:t>
            </a:r>
            <a:r>
              <a:rPr lang="en-US" sz="2400" b="1" dirty="0" smtClean="0">
                <a:solidFill>
                  <a:srgbClr val="7030A0"/>
                </a:solidFill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</a:rPr>
              <a:t>vệ</a:t>
            </a:r>
            <a:r>
              <a:rPr lang="en-US" sz="2400" b="1" dirty="0" smtClean="0">
                <a:solidFill>
                  <a:srgbClr val="7030A0"/>
                </a:solidFill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</a:rPr>
              <a:t>cây</a:t>
            </a:r>
            <a:r>
              <a:rPr lang="en-US" sz="2400" b="1" dirty="0" smtClean="0">
                <a:solidFill>
                  <a:srgbClr val="7030A0"/>
                </a:solidFill>
              </a:rPr>
              <a:t>.</a:t>
            </a:r>
            <a:endParaRPr lang="en-US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51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7352" y="0"/>
            <a:ext cx="9145936" cy="5143500"/>
          </a:xfrm>
          <a:prstGeom prst="rect">
            <a:avLst/>
          </a:prstGeom>
        </p:spPr>
      </p:pic>
      <p:sp>
        <p:nvSpPr>
          <p:cNvPr id="8" name="Copyright Notice">
            <a:extLst>
              <a:ext uri="{FF2B5EF4-FFF2-40B4-BE49-F238E27FC236}">
                <a16:creationId xmlns="" xmlns:a16="http://schemas.microsoft.com/office/drawing/2014/main" id="{0671D828-0D6B-49D3-8166-7844A974F37D}"/>
              </a:ext>
            </a:extLst>
          </p:cNvPr>
          <p:cNvSpPr/>
          <p:nvPr/>
        </p:nvSpPr>
        <p:spPr bwMode="auto">
          <a:xfrm>
            <a:off x="2385848" y="472659"/>
            <a:ext cx="2009777" cy="49632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2800" b="1" cap="small" dirty="0" err="1">
                <a:solidFill>
                  <a:schemeClr val="accent1">
                    <a:lumMod val="50000"/>
                  </a:schemeClr>
                </a:solidFill>
                <a:latin typeface="+mj-lt"/>
                <a:ea typeface="微软雅黑" panose="020B0503020204020204" charset="-122"/>
                <a:cs typeface="Arial" panose="020B0604020202020204" pitchFamily="34" charset="0"/>
              </a:rPr>
              <a:t>Dặn</a:t>
            </a:r>
            <a:r>
              <a:rPr lang="vi-VN" sz="2800" b="1" cap="small" dirty="0">
                <a:solidFill>
                  <a:schemeClr val="accent1">
                    <a:lumMod val="50000"/>
                  </a:schemeClr>
                </a:solidFill>
                <a:latin typeface="+mj-lt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r>
              <a:rPr lang="vi-VN" sz="2800" b="1" cap="small" dirty="0" err="1">
                <a:solidFill>
                  <a:schemeClr val="accent1">
                    <a:lumMod val="50000"/>
                  </a:schemeClr>
                </a:solidFill>
                <a:latin typeface="+mj-lt"/>
                <a:ea typeface="微软雅黑" panose="020B0503020204020204" charset="-122"/>
                <a:cs typeface="Arial" panose="020B0604020202020204" pitchFamily="34" charset="0"/>
              </a:rPr>
              <a:t>dò</a:t>
            </a:r>
            <a:endParaRPr lang="en-US" sz="2800" b="1" cap="small" dirty="0">
              <a:solidFill>
                <a:schemeClr val="accent1">
                  <a:lumMod val="50000"/>
                </a:schemeClr>
              </a:solidFill>
              <a:latin typeface="+mj-lt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9" name="MH_SubTitle_1">
            <a:extLst>
              <a:ext uri="{FF2B5EF4-FFF2-40B4-BE49-F238E27FC236}">
                <a16:creationId xmlns="" xmlns:a16="http://schemas.microsoft.com/office/drawing/2014/main" id="{25E07B47-AC0A-499E-850E-7855A214098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195574" y="2108389"/>
            <a:ext cx="4750445" cy="1304347"/>
          </a:xfrm>
          <a:prstGeom prst="roundRect">
            <a:avLst>
              <a:gd name="adj" fmla="val 11293"/>
            </a:avLst>
          </a:prstGeom>
          <a:solidFill>
            <a:schemeClr val="accent4">
              <a:lumMod val="10000"/>
              <a:lumOff val="90000"/>
            </a:schemeClr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0" tIns="0" rIns="0" bIns="0" anchor="ctr">
            <a:normAutofit/>
          </a:bodyPr>
          <a:lstStyle/>
          <a:p>
            <a:pPr algn="ctr">
              <a:defRPr/>
            </a:pPr>
            <a:r>
              <a:rPr lang="en-US" altLang="zh-CN" sz="2000" b="1" dirty="0" err="1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Hoàn</a:t>
            </a:r>
            <a:r>
              <a:rPr lang="en-US" altLang="zh-CN" sz="2000" b="1" dirty="0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thành</a:t>
            </a:r>
            <a:r>
              <a:rPr lang="en-US" altLang="zh-CN" sz="2000" b="1" dirty="0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bài</a:t>
            </a:r>
            <a:r>
              <a:rPr lang="en-US" altLang="zh-CN" sz="2000" b="1" dirty="0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đầy</a:t>
            </a:r>
            <a:r>
              <a:rPr lang="en-US" altLang="zh-CN" sz="2000" b="1" dirty="0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đủ</a:t>
            </a:r>
            <a:r>
              <a:rPr lang="en-US" altLang="zh-CN" sz="2000" b="1" dirty="0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.</a:t>
            </a:r>
          </a:p>
          <a:p>
            <a:pPr algn="ctr">
              <a:defRPr/>
            </a:pPr>
            <a:r>
              <a:rPr lang="en-US" altLang="zh-CN" sz="2000" b="1" dirty="0" err="1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Chuẩn</a:t>
            </a:r>
            <a:r>
              <a:rPr lang="en-US" altLang="zh-CN" sz="2000" b="1" dirty="0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bị</a:t>
            </a:r>
            <a:r>
              <a:rPr lang="en-US" altLang="zh-CN" sz="2000" b="1" dirty="0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đồ</a:t>
            </a:r>
            <a:r>
              <a:rPr lang="en-US" altLang="zh-CN" sz="2000" b="1" dirty="0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dùng</a:t>
            </a:r>
            <a:r>
              <a:rPr lang="en-US" altLang="zh-CN" sz="2000" b="1" dirty="0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cho</a:t>
            </a:r>
            <a:r>
              <a:rPr lang="en-US" altLang="zh-CN" sz="2000" b="1" dirty="0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bài</a:t>
            </a:r>
            <a:r>
              <a:rPr lang="en-US" altLang="zh-CN" sz="2000" b="1" dirty="0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học</a:t>
            </a:r>
            <a:r>
              <a:rPr lang="en-US" altLang="zh-CN" sz="2000" b="1" dirty="0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sau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39429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Google Shape;3064;p47"/>
          <p:cNvSpPr txBox="1">
            <a:spLocks/>
          </p:cNvSpPr>
          <p:nvPr/>
        </p:nvSpPr>
        <p:spPr>
          <a:xfrm>
            <a:off x="1842866" y="228019"/>
            <a:ext cx="5678100" cy="21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tx2">
                    <a:lumMod val="75000"/>
                  </a:schemeClr>
                </a:solidFill>
                <a:latin typeface="Bahnschrift" panose="020B0502040204020203" pitchFamily="34" charset="0"/>
              </a:rPr>
              <a:t>XIN CHÀO VÀ HẸN GẶP LẠI CÁC EM!</a:t>
            </a:r>
            <a:endParaRPr lang="en-US" sz="3600" b="1" dirty="0">
              <a:solidFill>
                <a:schemeClr val="tx2">
                  <a:lumMod val="75000"/>
                </a:schemeClr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197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53703" cy="5143501"/>
          </a:xfrm>
          <a:prstGeom prst="rect">
            <a:avLst/>
          </a:prstGeom>
        </p:spPr>
      </p:pic>
      <p:sp>
        <p:nvSpPr>
          <p:cNvPr id="3" name="TextBox 26">
            <a:extLst>
              <a:ext uri="{FF2B5EF4-FFF2-40B4-BE49-F238E27FC236}">
                <a16:creationId xmlns="" xmlns:a16="http://schemas.microsoft.com/office/drawing/2014/main" id="{4BA6F9E2-3772-43B1-A453-F85C0E7C3DE8}"/>
              </a:ext>
            </a:extLst>
          </p:cNvPr>
          <p:cNvSpPr txBox="1"/>
          <p:nvPr/>
        </p:nvSpPr>
        <p:spPr>
          <a:xfrm>
            <a:off x="2383400" y="225897"/>
            <a:ext cx="50453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+mn-lt"/>
                <a:ea typeface="方正大标宋简体" panose="02010601030101010101" charset="-122"/>
                <a:cs typeface="Montserrat Semi" charset="0"/>
              </a:rPr>
              <a:t>MĨ THUẬT LỚP </a:t>
            </a:r>
            <a:r>
              <a:rPr lang="vi-VN" altLang="zh-CN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+mn-lt"/>
                <a:ea typeface="方正大标宋简体" panose="02010601030101010101" charset="-122"/>
                <a:cs typeface="Montserrat Semi" charset="0"/>
              </a:rPr>
              <a:t>3</a:t>
            </a:r>
            <a:endParaRPr lang="en-US" altLang="zh-CN" sz="40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latin typeface="+mn-lt"/>
              <a:ea typeface="方正大标宋简体" panose="02010601030101010101" charset="-122"/>
              <a:cs typeface="Montserrat Semi" charset="0"/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="" xmlns:a16="http://schemas.microsoft.com/office/drawing/2014/main" id="{C72F6550-0A02-454A-B6A6-AF5FA2CB3CAB}"/>
              </a:ext>
            </a:extLst>
          </p:cNvPr>
          <p:cNvSpPr txBox="1"/>
          <p:nvPr/>
        </p:nvSpPr>
        <p:spPr>
          <a:xfrm>
            <a:off x="2415146" y="1159681"/>
            <a:ext cx="4981904" cy="89255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CHỦ ĐỀ 5: KHU VƯỜN NHỎ</a:t>
            </a:r>
          </a:p>
          <a:p>
            <a:pPr algn="ctr"/>
            <a:r>
              <a:rPr lang="en-US" altLang="zh-CN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BÀI </a:t>
            </a:r>
            <a:r>
              <a:rPr lang="vi-VN" altLang="zh-CN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1</a:t>
            </a:r>
            <a:r>
              <a:rPr lang="en-US" altLang="zh-CN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: CÂY TRONG VƯỜN</a:t>
            </a:r>
            <a:endParaRPr lang="en-US" altLang="zh-CN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00206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方正少儿简体" panose="03000509000000000000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7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64422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506277" y="93795"/>
            <a:ext cx="2888933" cy="6347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4125" b="1" noProof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标宋简体" panose="02010601030101010101" charset="-122"/>
                <a:ea typeface="方正大标宋简体" panose="02010601030101010101" charset="-122"/>
                <a:cs typeface="+mn-ea"/>
                <a:sym typeface="Arial" panose="020B0604020202020204" pitchFamily="34" charset="0"/>
              </a:rPr>
              <a:t>ĐỒ DÙNG</a:t>
            </a:r>
            <a:endParaRPr lang="zh-CN" altLang="en-US" sz="4125" b="1" noProof="1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大标宋简体" panose="02010601030101010101" charset="-122"/>
              <a:ea typeface="方正大标宋简体" panose="02010601030101010101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12071" y="589262"/>
            <a:ext cx="8790191" cy="4382131"/>
            <a:chOff x="112071" y="589262"/>
            <a:chExt cx="9050991" cy="4554238"/>
          </a:xfrm>
        </p:grpSpPr>
        <p:sp>
          <p:nvSpPr>
            <p:cNvPr id="5" name="KSO_Shape"/>
            <p:cNvSpPr/>
            <p:nvPr/>
          </p:nvSpPr>
          <p:spPr bwMode="auto">
            <a:xfrm>
              <a:off x="5333494" y="3495866"/>
              <a:ext cx="3829568" cy="1647634"/>
            </a:xfrm>
            <a:custGeom>
              <a:avLst/>
              <a:gdLst>
                <a:gd name="T0" fmla="*/ 2147483646 w 5345"/>
                <a:gd name="T1" fmla="*/ 2147483646 h 2936"/>
                <a:gd name="T2" fmla="*/ 2147483646 w 5345"/>
                <a:gd name="T3" fmla="*/ 2147483646 h 2936"/>
                <a:gd name="T4" fmla="*/ 2147483646 w 5345"/>
                <a:gd name="T5" fmla="*/ 2147483646 h 2936"/>
                <a:gd name="T6" fmla="*/ 2147483646 w 5345"/>
                <a:gd name="T7" fmla="*/ 2147483646 h 2936"/>
                <a:gd name="T8" fmla="*/ 2147483646 w 5345"/>
                <a:gd name="T9" fmla="*/ 2147483646 h 2936"/>
                <a:gd name="T10" fmla="*/ 2147483646 w 5345"/>
                <a:gd name="T11" fmla="*/ 2147483646 h 2936"/>
                <a:gd name="T12" fmla="*/ 2147483646 w 5345"/>
                <a:gd name="T13" fmla="*/ 2147483646 h 2936"/>
                <a:gd name="T14" fmla="*/ 2147483646 w 5345"/>
                <a:gd name="T15" fmla="*/ 2147483646 h 2936"/>
                <a:gd name="T16" fmla="*/ 2147483646 w 5345"/>
                <a:gd name="T17" fmla="*/ 2147483646 h 2936"/>
                <a:gd name="T18" fmla="*/ 2147483646 w 5345"/>
                <a:gd name="T19" fmla="*/ 2147483646 h 2936"/>
                <a:gd name="T20" fmla="*/ 2147483646 w 5345"/>
                <a:gd name="T21" fmla="*/ 2147483646 h 2936"/>
                <a:gd name="T22" fmla="*/ 2147483646 w 5345"/>
                <a:gd name="T23" fmla="*/ 2147483646 h 2936"/>
                <a:gd name="T24" fmla="*/ 2147483646 w 5345"/>
                <a:gd name="T25" fmla="*/ 2147483646 h 2936"/>
                <a:gd name="T26" fmla="*/ 2147483646 w 5345"/>
                <a:gd name="T27" fmla="*/ 2147483646 h 2936"/>
                <a:gd name="T28" fmla="*/ 2147483646 w 5345"/>
                <a:gd name="T29" fmla="*/ 2147483646 h 2936"/>
                <a:gd name="T30" fmla="*/ 2147483646 w 5345"/>
                <a:gd name="T31" fmla="*/ 772639970 h 2936"/>
                <a:gd name="T32" fmla="*/ 2147483646 w 5345"/>
                <a:gd name="T33" fmla="*/ 0 h 2936"/>
                <a:gd name="T34" fmla="*/ 2147483646 w 5345"/>
                <a:gd name="T35" fmla="*/ 363587807 h 2936"/>
                <a:gd name="T36" fmla="*/ 2147483646 w 5345"/>
                <a:gd name="T37" fmla="*/ 2147483646 h 2936"/>
                <a:gd name="T38" fmla="*/ 2147483646 w 5345"/>
                <a:gd name="T39" fmla="*/ 2147483646 h 2936"/>
                <a:gd name="T40" fmla="*/ 2147483646 w 5345"/>
                <a:gd name="T41" fmla="*/ 2147483646 h 2936"/>
                <a:gd name="T42" fmla="*/ 2147483646 w 5345"/>
                <a:gd name="T43" fmla="*/ 2147483646 h 2936"/>
                <a:gd name="T44" fmla="*/ 2147483646 w 5345"/>
                <a:gd name="T45" fmla="*/ 2147483646 h 2936"/>
                <a:gd name="T46" fmla="*/ 2147483646 w 5345"/>
                <a:gd name="T47" fmla="*/ 2147483646 h 2936"/>
                <a:gd name="T48" fmla="*/ 2147483646 w 5345"/>
                <a:gd name="T49" fmla="*/ 2147483646 h 2936"/>
                <a:gd name="T50" fmla="*/ 2147483646 w 5345"/>
                <a:gd name="T51" fmla="*/ 2147483646 h 2936"/>
                <a:gd name="T52" fmla="*/ 2147483646 w 5345"/>
                <a:gd name="T53" fmla="*/ 2147483646 h 2936"/>
                <a:gd name="T54" fmla="*/ 2147483646 w 5345"/>
                <a:gd name="T55" fmla="*/ 2147483646 h 2936"/>
                <a:gd name="T56" fmla="*/ 2147483646 w 5345"/>
                <a:gd name="T57" fmla="*/ 2147483646 h 2936"/>
                <a:gd name="T58" fmla="*/ 2147483646 w 5345"/>
                <a:gd name="T59" fmla="*/ 2147483646 h 2936"/>
                <a:gd name="T60" fmla="*/ 2147483646 w 5345"/>
                <a:gd name="T61" fmla="*/ 2147483646 h 2936"/>
                <a:gd name="T62" fmla="*/ 452722804 w 5345"/>
                <a:gd name="T63" fmla="*/ 2147483646 h 2936"/>
                <a:gd name="T64" fmla="*/ 90570008 w 5345"/>
                <a:gd name="T65" fmla="*/ 2147483646 h 2936"/>
                <a:gd name="T66" fmla="*/ 1629877726 w 5345"/>
                <a:gd name="T67" fmla="*/ 2147483646 h 2936"/>
                <a:gd name="T68" fmla="*/ 2147483646 w 5345"/>
                <a:gd name="T69" fmla="*/ 2147483646 h 2936"/>
                <a:gd name="T70" fmla="*/ 2147483646 w 5345"/>
                <a:gd name="T71" fmla="*/ 2147483646 h 2936"/>
                <a:gd name="T72" fmla="*/ 2147483646 w 5345"/>
                <a:gd name="T73" fmla="*/ 2147483646 h 2936"/>
                <a:gd name="T74" fmla="*/ 2147483646 w 5345"/>
                <a:gd name="T75" fmla="*/ 2147483646 h 2936"/>
                <a:gd name="T76" fmla="*/ 2147483646 w 5345"/>
                <a:gd name="T77" fmla="*/ 2147483646 h 2936"/>
                <a:gd name="T78" fmla="*/ 2147483646 w 5345"/>
                <a:gd name="T79" fmla="*/ 2147483646 h 2936"/>
                <a:gd name="T80" fmla="*/ 2147483646 w 5345"/>
                <a:gd name="T81" fmla="*/ 2147483646 h 2936"/>
                <a:gd name="T82" fmla="*/ 2147483646 w 5345"/>
                <a:gd name="T83" fmla="*/ 2147483646 h 2936"/>
                <a:gd name="T84" fmla="*/ 2147483646 w 5345"/>
                <a:gd name="T85" fmla="*/ 2147483646 h 2936"/>
                <a:gd name="T86" fmla="*/ 2147483646 w 5345"/>
                <a:gd name="T87" fmla="*/ 2147483646 h 2936"/>
                <a:gd name="T88" fmla="*/ 2147483646 w 5345"/>
                <a:gd name="T89" fmla="*/ 2147483646 h 2936"/>
                <a:gd name="T90" fmla="*/ 2147483646 w 5345"/>
                <a:gd name="T91" fmla="*/ 2147483646 h 2936"/>
                <a:gd name="T92" fmla="*/ 2147483646 w 5345"/>
                <a:gd name="T93" fmla="*/ 2147483646 h 2936"/>
                <a:gd name="T94" fmla="*/ 2147483646 w 5345"/>
                <a:gd name="T95" fmla="*/ 2147483646 h 2936"/>
                <a:gd name="T96" fmla="*/ 2147483646 w 5345"/>
                <a:gd name="T97" fmla="*/ 2147483646 h 2936"/>
                <a:gd name="T98" fmla="*/ 2147483646 w 5345"/>
                <a:gd name="T99" fmla="*/ 2147483646 h 2936"/>
                <a:gd name="T100" fmla="*/ 2147483646 w 5345"/>
                <a:gd name="T101" fmla="*/ 2147483646 h 2936"/>
                <a:gd name="T102" fmla="*/ 2147483646 w 5345"/>
                <a:gd name="T103" fmla="*/ 2147483646 h 2936"/>
                <a:gd name="T104" fmla="*/ 2147483646 w 5345"/>
                <a:gd name="T105" fmla="*/ 2147483646 h 29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345" h="2936">
                  <a:moveTo>
                    <a:pt x="4729" y="1661"/>
                  </a:moveTo>
                  <a:lnTo>
                    <a:pt x="4729" y="1661"/>
                  </a:lnTo>
                  <a:lnTo>
                    <a:pt x="4723" y="1609"/>
                  </a:lnTo>
                  <a:lnTo>
                    <a:pt x="4716" y="1558"/>
                  </a:lnTo>
                  <a:lnTo>
                    <a:pt x="4706" y="1507"/>
                  </a:lnTo>
                  <a:lnTo>
                    <a:pt x="4693" y="1458"/>
                  </a:lnTo>
                  <a:lnTo>
                    <a:pt x="4679" y="1409"/>
                  </a:lnTo>
                  <a:lnTo>
                    <a:pt x="4663" y="1361"/>
                  </a:lnTo>
                  <a:lnTo>
                    <a:pt x="4644" y="1314"/>
                  </a:lnTo>
                  <a:lnTo>
                    <a:pt x="4622" y="1268"/>
                  </a:lnTo>
                  <a:lnTo>
                    <a:pt x="4600" y="1223"/>
                  </a:lnTo>
                  <a:lnTo>
                    <a:pt x="4575" y="1181"/>
                  </a:lnTo>
                  <a:lnTo>
                    <a:pt x="4548" y="1138"/>
                  </a:lnTo>
                  <a:lnTo>
                    <a:pt x="4519" y="1098"/>
                  </a:lnTo>
                  <a:lnTo>
                    <a:pt x="4489" y="1059"/>
                  </a:lnTo>
                  <a:lnTo>
                    <a:pt x="4457" y="1021"/>
                  </a:lnTo>
                  <a:lnTo>
                    <a:pt x="4422" y="984"/>
                  </a:lnTo>
                  <a:lnTo>
                    <a:pt x="4387" y="950"/>
                  </a:lnTo>
                  <a:lnTo>
                    <a:pt x="4350" y="917"/>
                  </a:lnTo>
                  <a:lnTo>
                    <a:pt x="4312" y="886"/>
                  </a:lnTo>
                  <a:lnTo>
                    <a:pt x="4272" y="856"/>
                  </a:lnTo>
                  <a:lnTo>
                    <a:pt x="4230" y="828"/>
                  </a:lnTo>
                  <a:lnTo>
                    <a:pt x="4188" y="802"/>
                  </a:lnTo>
                  <a:lnTo>
                    <a:pt x="4144" y="778"/>
                  </a:lnTo>
                  <a:lnTo>
                    <a:pt x="4099" y="757"/>
                  </a:lnTo>
                  <a:lnTo>
                    <a:pt x="4053" y="737"/>
                  </a:lnTo>
                  <a:lnTo>
                    <a:pt x="4005" y="719"/>
                  </a:lnTo>
                  <a:lnTo>
                    <a:pt x="3957" y="703"/>
                  </a:lnTo>
                  <a:lnTo>
                    <a:pt x="3907" y="689"/>
                  </a:lnTo>
                  <a:lnTo>
                    <a:pt x="3857" y="679"/>
                  </a:lnTo>
                  <a:lnTo>
                    <a:pt x="3806" y="670"/>
                  </a:lnTo>
                  <a:lnTo>
                    <a:pt x="3754" y="663"/>
                  </a:lnTo>
                  <a:lnTo>
                    <a:pt x="3701" y="660"/>
                  </a:lnTo>
                  <a:lnTo>
                    <a:pt x="3648" y="658"/>
                  </a:lnTo>
                  <a:lnTo>
                    <a:pt x="3608" y="660"/>
                  </a:lnTo>
                  <a:lnTo>
                    <a:pt x="3566" y="661"/>
                  </a:lnTo>
                  <a:lnTo>
                    <a:pt x="3526" y="665"/>
                  </a:lnTo>
                  <a:lnTo>
                    <a:pt x="3486" y="670"/>
                  </a:lnTo>
                  <a:lnTo>
                    <a:pt x="3446" y="677"/>
                  </a:lnTo>
                  <a:lnTo>
                    <a:pt x="3407" y="686"/>
                  </a:lnTo>
                  <a:lnTo>
                    <a:pt x="3368" y="695"/>
                  </a:lnTo>
                  <a:lnTo>
                    <a:pt x="3330" y="706"/>
                  </a:lnTo>
                  <a:lnTo>
                    <a:pt x="3294" y="718"/>
                  </a:lnTo>
                  <a:lnTo>
                    <a:pt x="3257" y="732"/>
                  </a:lnTo>
                  <a:lnTo>
                    <a:pt x="3220" y="746"/>
                  </a:lnTo>
                  <a:lnTo>
                    <a:pt x="3185" y="763"/>
                  </a:lnTo>
                  <a:lnTo>
                    <a:pt x="3150" y="779"/>
                  </a:lnTo>
                  <a:lnTo>
                    <a:pt x="3116" y="798"/>
                  </a:lnTo>
                  <a:lnTo>
                    <a:pt x="3083" y="817"/>
                  </a:lnTo>
                  <a:lnTo>
                    <a:pt x="3050" y="838"/>
                  </a:lnTo>
                  <a:lnTo>
                    <a:pt x="3038" y="793"/>
                  </a:lnTo>
                  <a:lnTo>
                    <a:pt x="3024" y="750"/>
                  </a:lnTo>
                  <a:lnTo>
                    <a:pt x="3007" y="707"/>
                  </a:lnTo>
                  <a:lnTo>
                    <a:pt x="2989" y="664"/>
                  </a:lnTo>
                  <a:lnTo>
                    <a:pt x="2970" y="623"/>
                  </a:lnTo>
                  <a:lnTo>
                    <a:pt x="2949" y="583"/>
                  </a:lnTo>
                  <a:lnTo>
                    <a:pt x="2927" y="542"/>
                  </a:lnTo>
                  <a:lnTo>
                    <a:pt x="2903" y="504"/>
                  </a:lnTo>
                  <a:lnTo>
                    <a:pt x="2877" y="467"/>
                  </a:lnTo>
                  <a:lnTo>
                    <a:pt x="2850" y="430"/>
                  </a:lnTo>
                  <a:lnTo>
                    <a:pt x="2821" y="396"/>
                  </a:lnTo>
                  <a:lnTo>
                    <a:pt x="2792" y="361"/>
                  </a:lnTo>
                  <a:lnTo>
                    <a:pt x="2761" y="329"/>
                  </a:lnTo>
                  <a:lnTo>
                    <a:pt x="2728" y="297"/>
                  </a:lnTo>
                  <a:lnTo>
                    <a:pt x="2694" y="268"/>
                  </a:lnTo>
                  <a:lnTo>
                    <a:pt x="2659" y="238"/>
                  </a:lnTo>
                  <a:lnTo>
                    <a:pt x="2623" y="211"/>
                  </a:lnTo>
                  <a:lnTo>
                    <a:pt x="2586" y="185"/>
                  </a:lnTo>
                  <a:lnTo>
                    <a:pt x="2548" y="161"/>
                  </a:lnTo>
                  <a:lnTo>
                    <a:pt x="2509" y="139"/>
                  </a:lnTo>
                  <a:lnTo>
                    <a:pt x="2468" y="117"/>
                  </a:lnTo>
                  <a:lnTo>
                    <a:pt x="2427" y="97"/>
                  </a:lnTo>
                  <a:lnTo>
                    <a:pt x="2384" y="79"/>
                  </a:lnTo>
                  <a:lnTo>
                    <a:pt x="2342" y="63"/>
                  </a:lnTo>
                  <a:lnTo>
                    <a:pt x="2298" y="49"/>
                  </a:lnTo>
                  <a:lnTo>
                    <a:pt x="2253" y="36"/>
                  </a:lnTo>
                  <a:lnTo>
                    <a:pt x="2208" y="25"/>
                  </a:lnTo>
                  <a:lnTo>
                    <a:pt x="2162" y="17"/>
                  </a:lnTo>
                  <a:lnTo>
                    <a:pt x="2114" y="9"/>
                  </a:lnTo>
                  <a:lnTo>
                    <a:pt x="2067" y="4"/>
                  </a:lnTo>
                  <a:lnTo>
                    <a:pt x="2019" y="1"/>
                  </a:lnTo>
                  <a:lnTo>
                    <a:pt x="1971" y="0"/>
                  </a:lnTo>
                  <a:lnTo>
                    <a:pt x="1941" y="0"/>
                  </a:lnTo>
                  <a:lnTo>
                    <a:pt x="1913" y="1"/>
                  </a:lnTo>
                  <a:lnTo>
                    <a:pt x="1884" y="4"/>
                  </a:lnTo>
                  <a:lnTo>
                    <a:pt x="1856" y="6"/>
                  </a:lnTo>
                  <a:lnTo>
                    <a:pt x="1829" y="8"/>
                  </a:lnTo>
                  <a:lnTo>
                    <a:pt x="1800" y="13"/>
                  </a:lnTo>
                  <a:lnTo>
                    <a:pt x="1746" y="23"/>
                  </a:lnTo>
                  <a:lnTo>
                    <a:pt x="1691" y="34"/>
                  </a:lnTo>
                  <a:lnTo>
                    <a:pt x="1638" y="50"/>
                  </a:lnTo>
                  <a:lnTo>
                    <a:pt x="1587" y="68"/>
                  </a:lnTo>
                  <a:lnTo>
                    <a:pt x="1536" y="88"/>
                  </a:lnTo>
                  <a:lnTo>
                    <a:pt x="1487" y="110"/>
                  </a:lnTo>
                  <a:lnTo>
                    <a:pt x="1438" y="135"/>
                  </a:lnTo>
                  <a:lnTo>
                    <a:pt x="1392" y="161"/>
                  </a:lnTo>
                  <a:lnTo>
                    <a:pt x="1347" y="191"/>
                  </a:lnTo>
                  <a:lnTo>
                    <a:pt x="1303" y="221"/>
                  </a:lnTo>
                  <a:lnTo>
                    <a:pt x="1260" y="255"/>
                  </a:lnTo>
                  <a:lnTo>
                    <a:pt x="1220" y="290"/>
                  </a:lnTo>
                  <a:lnTo>
                    <a:pt x="1181" y="327"/>
                  </a:lnTo>
                  <a:lnTo>
                    <a:pt x="1144" y="366"/>
                  </a:lnTo>
                  <a:lnTo>
                    <a:pt x="1109" y="406"/>
                  </a:lnTo>
                  <a:lnTo>
                    <a:pt x="1076" y="448"/>
                  </a:lnTo>
                  <a:lnTo>
                    <a:pt x="1045" y="491"/>
                  </a:lnTo>
                  <a:lnTo>
                    <a:pt x="1016" y="538"/>
                  </a:lnTo>
                  <a:lnTo>
                    <a:pt x="989" y="584"/>
                  </a:lnTo>
                  <a:lnTo>
                    <a:pt x="964" y="632"/>
                  </a:lnTo>
                  <a:lnTo>
                    <a:pt x="942" y="681"/>
                  </a:lnTo>
                  <a:lnTo>
                    <a:pt x="922" y="732"/>
                  </a:lnTo>
                  <a:lnTo>
                    <a:pt x="905" y="784"/>
                  </a:lnTo>
                  <a:lnTo>
                    <a:pt x="890" y="837"/>
                  </a:lnTo>
                  <a:lnTo>
                    <a:pt x="877" y="890"/>
                  </a:lnTo>
                  <a:lnTo>
                    <a:pt x="867" y="946"/>
                  </a:lnTo>
                  <a:lnTo>
                    <a:pt x="864" y="973"/>
                  </a:lnTo>
                  <a:lnTo>
                    <a:pt x="860" y="1002"/>
                  </a:lnTo>
                  <a:lnTo>
                    <a:pt x="858" y="1030"/>
                  </a:lnTo>
                  <a:lnTo>
                    <a:pt x="855" y="1059"/>
                  </a:lnTo>
                  <a:lnTo>
                    <a:pt x="855" y="1087"/>
                  </a:lnTo>
                  <a:lnTo>
                    <a:pt x="854" y="1115"/>
                  </a:lnTo>
                  <a:lnTo>
                    <a:pt x="855" y="1150"/>
                  </a:lnTo>
                  <a:lnTo>
                    <a:pt x="857" y="1183"/>
                  </a:lnTo>
                  <a:lnTo>
                    <a:pt x="860" y="1216"/>
                  </a:lnTo>
                  <a:lnTo>
                    <a:pt x="864" y="1250"/>
                  </a:lnTo>
                  <a:lnTo>
                    <a:pt x="845" y="1249"/>
                  </a:lnTo>
                  <a:lnTo>
                    <a:pt x="801" y="1250"/>
                  </a:lnTo>
                  <a:lnTo>
                    <a:pt x="758" y="1253"/>
                  </a:lnTo>
                  <a:lnTo>
                    <a:pt x="716" y="1259"/>
                  </a:lnTo>
                  <a:lnTo>
                    <a:pt x="674" y="1266"/>
                  </a:lnTo>
                  <a:lnTo>
                    <a:pt x="633" y="1275"/>
                  </a:lnTo>
                  <a:lnTo>
                    <a:pt x="594" y="1287"/>
                  </a:lnTo>
                  <a:lnTo>
                    <a:pt x="555" y="1300"/>
                  </a:lnTo>
                  <a:lnTo>
                    <a:pt x="515" y="1316"/>
                  </a:lnTo>
                  <a:lnTo>
                    <a:pt x="479" y="1332"/>
                  </a:lnTo>
                  <a:lnTo>
                    <a:pt x="442" y="1351"/>
                  </a:lnTo>
                  <a:lnTo>
                    <a:pt x="407" y="1371"/>
                  </a:lnTo>
                  <a:lnTo>
                    <a:pt x="372" y="1393"/>
                  </a:lnTo>
                  <a:lnTo>
                    <a:pt x="339" y="1416"/>
                  </a:lnTo>
                  <a:lnTo>
                    <a:pt x="307" y="1441"/>
                  </a:lnTo>
                  <a:lnTo>
                    <a:pt x="277" y="1468"/>
                  </a:lnTo>
                  <a:lnTo>
                    <a:pt x="248" y="1496"/>
                  </a:lnTo>
                  <a:lnTo>
                    <a:pt x="219" y="1525"/>
                  </a:lnTo>
                  <a:lnTo>
                    <a:pt x="193" y="1556"/>
                  </a:lnTo>
                  <a:lnTo>
                    <a:pt x="169" y="1588"/>
                  </a:lnTo>
                  <a:lnTo>
                    <a:pt x="145" y="1621"/>
                  </a:lnTo>
                  <a:lnTo>
                    <a:pt x="122" y="1655"/>
                  </a:lnTo>
                  <a:lnTo>
                    <a:pt x="102" y="1690"/>
                  </a:lnTo>
                  <a:lnTo>
                    <a:pt x="83" y="1726"/>
                  </a:lnTo>
                  <a:lnTo>
                    <a:pt x="67" y="1764"/>
                  </a:lnTo>
                  <a:lnTo>
                    <a:pt x="51" y="1802"/>
                  </a:lnTo>
                  <a:lnTo>
                    <a:pt x="38" y="1841"/>
                  </a:lnTo>
                  <a:lnTo>
                    <a:pt x="28" y="1882"/>
                  </a:lnTo>
                  <a:lnTo>
                    <a:pt x="18" y="1923"/>
                  </a:lnTo>
                  <a:lnTo>
                    <a:pt x="10" y="1965"/>
                  </a:lnTo>
                  <a:lnTo>
                    <a:pt x="5" y="2006"/>
                  </a:lnTo>
                  <a:lnTo>
                    <a:pt x="2" y="2049"/>
                  </a:lnTo>
                  <a:lnTo>
                    <a:pt x="0" y="2092"/>
                  </a:lnTo>
                  <a:lnTo>
                    <a:pt x="2" y="2135"/>
                  </a:lnTo>
                  <a:lnTo>
                    <a:pt x="5" y="2176"/>
                  </a:lnTo>
                  <a:lnTo>
                    <a:pt x="10" y="2217"/>
                  </a:lnTo>
                  <a:lnTo>
                    <a:pt x="17" y="2257"/>
                  </a:lnTo>
                  <a:lnTo>
                    <a:pt x="25" y="2297"/>
                  </a:lnTo>
                  <a:lnTo>
                    <a:pt x="36" y="2336"/>
                  </a:lnTo>
                  <a:lnTo>
                    <a:pt x="49" y="2374"/>
                  </a:lnTo>
                  <a:lnTo>
                    <a:pt x="63" y="2411"/>
                  </a:lnTo>
                  <a:lnTo>
                    <a:pt x="79" y="2448"/>
                  </a:lnTo>
                  <a:lnTo>
                    <a:pt x="96" y="2483"/>
                  </a:lnTo>
                  <a:lnTo>
                    <a:pt x="115" y="2517"/>
                  </a:lnTo>
                  <a:lnTo>
                    <a:pt x="137" y="2552"/>
                  </a:lnTo>
                  <a:lnTo>
                    <a:pt x="159" y="2584"/>
                  </a:lnTo>
                  <a:lnTo>
                    <a:pt x="183" y="2615"/>
                  </a:lnTo>
                  <a:lnTo>
                    <a:pt x="208" y="2645"/>
                  </a:lnTo>
                  <a:lnTo>
                    <a:pt x="234" y="2674"/>
                  </a:lnTo>
                  <a:lnTo>
                    <a:pt x="262" y="2702"/>
                  </a:lnTo>
                  <a:lnTo>
                    <a:pt x="290" y="2728"/>
                  </a:lnTo>
                  <a:lnTo>
                    <a:pt x="321" y="2753"/>
                  </a:lnTo>
                  <a:lnTo>
                    <a:pt x="352" y="2777"/>
                  </a:lnTo>
                  <a:lnTo>
                    <a:pt x="385" y="2799"/>
                  </a:lnTo>
                  <a:lnTo>
                    <a:pt x="418" y="2819"/>
                  </a:lnTo>
                  <a:lnTo>
                    <a:pt x="453" y="2840"/>
                  </a:lnTo>
                  <a:lnTo>
                    <a:pt x="488" y="2856"/>
                  </a:lnTo>
                  <a:lnTo>
                    <a:pt x="525" y="2873"/>
                  </a:lnTo>
                  <a:lnTo>
                    <a:pt x="563" y="2887"/>
                  </a:lnTo>
                  <a:lnTo>
                    <a:pt x="601" y="2899"/>
                  </a:lnTo>
                  <a:lnTo>
                    <a:pt x="640" y="2909"/>
                  </a:lnTo>
                  <a:lnTo>
                    <a:pt x="679" y="2919"/>
                  </a:lnTo>
                  <a:lnTo>
                    <a:pt x="719" y="2926"/>
                  </a:lnTo>
                  <a:lnTo>
                    <a:pt x="761" y="2931"/>
                  </a:lnTo>
                  <a:lnTo>
                    <a:pt x="802" y="2934"/>
                  </a:lnTo>
                  <a:lnTo>
                    <a:pt x="802" y="2936"/>
                  </a:lnTo>
                  <a:lnTo>
                    <a:pt x="4682" y="2936"/>
                  </a:lnTo>
                  <a:lnTo>
                    <a:pt x="4682" y="2933"/>
                  </a:lnTo>
                  <a:lnTo>
                    <a:pt x="4693" y="2934"/>
                  </a:lnTo>
                  <a:lnTo>
                    <a:pt x="4706" y="2936"/>
                  </a:lnTo>
                  <a:lnTo>
                    <a:pt x="4740" y="2936"/>
                  </a:lnTo>
                  <a:lnTo>
                    <a:pt x="4772" y="2933"/>
                  </a:lnTo>
                  <a:lnTo>
                    <a:pt x="4804" y="2928"/>
                  </a:lnTo>
                  <a:lnTo>
                    <a:pt x="4836" y="2922"/>
                  </a:lnTo>
                  <a:lnTo>
                    <a:pt x="4866" y="2915"/>
                  </a:lnTo>
                  <a:lnTo>
                    <a:pt x="4896" y="2907"/>
                  </a:lnTo>
                  <a:lnTo>
                    <a:pt x="4926" y="2898"/>
                  </a:lnTo>
                  <a:lnTo>
                    <a:pt x="4955" y="2886"/>
                  </a:lnTo>
                  <a:lnTo>
                    <a:pt x="4984" y="2873"/>
                  </a:lnTo>
                  <a:lnTo>
                    <a:pt x="5011" y="2859"/>
                  </a:lnTo>
                  <a:lnTo>
                    <a:pt x="5038" y="2843"/>
                  </a:lnTo>
                  <a:lnTo>
                    <a:pt x="5063" y="2827"/>
                  </a:lnTo>
                  <a:lnTo>
                    <a:pt x="5089" y="2809"/>
                  </a:lnTo>
                  <a:lnTo>
                    <a:pt x="5113" y="2790"/>
                  </a:lnTo>
                  <a:lnTo>
                    <a:pt x="5135" y="2770"/>
                  </a:lnTo>
                  <a:lnTo>
                    <a:pt x="5158" y="2748"/>
                  </a:lnTo>
                  <a:lnTo>
                    <a:pt x="5179" y="2727"/>
                  </a:lnTo>
                  <a:lnTo>
                    <a:pt x="5199" y="2703"/>
                  </a:lnTo>
                  <a:lnTo>
                    <a:pt x="5218" y="2680"/>
                  </a:lnTo>
                  <a:lnTo>
                    <a:pt x="5236" y="2655"/>
                  </a:lnTo>
                  <a:lnTo>
                    <a:pt x="5252" y="2629"/>
                  </a:lnTo>
                  <a:lnTo>
                    <a:pt x="5268" y="2602"/>
                  </a:lnTo>
                  <a:lnTo>
                    <a:pt x="5282" y="2574"/>
                  </a:lnTo>
                  <a:lnTo>
                    <a:pt x="5295" y="2546"/>
                  </a:lnTo>
                  <a:lnTo>
                    <a:pt x="5306" y="2517"/>
                  </a:lnTo>
                  <a:lnTo>
                    <a:pt x="5316" y="2488"/>
                  </a:lnTo>
                  <a:lnTo>
                    <a:pt x="5325" y="2457"/>
                  </a:lnTo>
                  <a:lnTo>
                    <a:pt x="5332" y="2426"/>
                  </a:lnTo>
                  <a:lnTo>
                    <a:pt x="5338" y="2394"/>
                  </a:lnTo>
                  <a:lnTo>
                    <a:pt x="5341" y="2362"/>
                  </a:lnTo>
                  <a:lnTo>
                    <a:pt x="5344" y="2330"/>
                  </a:lnTo>
                  <a:lnTo>
                    <a:pt x="5345" y="2297"/>
                  </a:lnTo>
                  <a:lnTo>
                    <a:pt x="5344" y="2265"/>
                  </a:lnTo>
                  <a:lnTo>
                    <a:pt x="5341" y="2233"/>
                  </a:lnTo>
                  <a:lnTo>
                    <a:pt x="5338" y="2203"/>
                  </a:lnTo>
                  <a:lnTo>
                    <a:pt x="5333" y="2172"/>
                  </a:lnTo>
                  <a:lnTo>
                    <a:pt x="5326" y="2141"/>
                  </a:lnTo>
                  <a:lnTo>
                    <a:pt x="5318" y="2111"/>
                  </a:lnTo>
                  <a:lnTo>
                    <a:pt x="5308" y="2083"/>
                  </a:lnTo>
                  <a:lnTo>
                    <a:pt x="5296" y="2054"/>
                  </a:lnTo>
                  <a:lnTo>
                    <a:pt x="5284" y="2026"/>
                  </a:lnTo>
                  <a:lnTo>
                    <a:pt x="5271" y="2000"/>
                  </a:lnTo>
                  <a:lnTo>
                    <a:pt x="5256" y="1974"/>
                  </a:lnTo>
                  <a:lnTo>
                    <a:pt x="5241" y="1948"/>
                  </a:lnTo>
                  <a:lnTo>
                    <a:pt x="5223" y="1923"/>
                  </a:lnTo>
                  <a:lnTo>
                    <a:pt x="5205" y="1899"/>
                  </a:lnTo>
                  <a:lnTo>
                    <a:pt x="5185" y="1877"/>
                  </a:lnTo>
                  <a:lnTo>
                    <a:pt x="5165" y="1854"/>
                  </a:lnTo>
                  <a:lnTo>
                    <a:pt x="5143" y="1834"/>
                  </a:lnTo>
                  <a:lnTo>
                    <a:pt x="5121" y="1814"/>
                  </a:lnTo>
                  <a:lnTo>
                    <a:pt x="5098" y="1795"/>
                  </a:lnTo>
                  <a:lnTo>
                    <a:pt x="5074" y="1777"/>
                  </a:lnTo>
                  <a:lnTo>
                    <a:pt x="5049" y="1761"/>
                  </a:lnTo>
                  <a:lnTo>
                    <a:pt x="5023" y="1745"/>
                  </a:lnTo>
                  <a:lnTo>
                    <a:pt x="4997" y="1731"/>
                  </a:lnTo>
                  <a:lnTo>
                    <a:pt x="4969" y="1717"/>
                  </a:lnTo>
                  <a:lnTo>
                    <a:pt x="4941" y="1706"/>
                  </a:lnTo>
                  <a:lnTo>
                    <a:pt x="4913" y="1696"/>
                  </a:lnTo>
                  <a:lnTo>
                    <a:pt x="4883" y="1686"/>
                  </a:lnTo>
                  <a:lnTo>
                    <a:pt x="4853" y="1678"/>
                  </a:lnTo>
                  <a:lnTo>
                    <a:pt x="4823" y="1672"/>
                  </a:lnTo>
                  <a:lnTo>
                    <a:pt x="4792" y="1667"/>
                  </a:lnTo>
                  <a:lnTo>
                    <a:pt x="4761" y="1664"/>
                  </a:lnTo>
                  <a:lnTo>
                    <a:pt x="4729" y="1661"/>
                  </a:lnTo>
                  <a:close/>
                </a:path>
              </a:pathLst>
            </a:custGeom>
            <a:solidFill>
              <a:srgbClr val="E3F6FA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sz="1013">
                <a:solidFill>
                  <a:srgbClr val="FFFFFF"/>
                </a:solidFill>
              </a:endParaRPr>
            </a:p>
          </p:txBody>
        </p:sp>
        <p:pic>
          <p:nvPicPr>
            <p:cNvPr id="6" name="Picture 2" descr="Vở vẽ Mỹ thuật A4 Hồng Hà (20 trang) | Shopee Việt Na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071" y="589262"/>
              <a:ext cx="2358163" cy="1973863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/>
            <a:srcRect l="6326" t="16551" r="5687" b="16277"/>
            <a:stretch/>
          </p:blipFill>
          <p:spPr>
            <a:xfrm rot="10800000" flipV="1">
              <a:off x="2768174" y="643908"/>
              <a:ext cx="2859056" cy="218266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Picture 4" descr="Bán tạp chí cũ đủ mọi thể loại số lượng lớn | 5gia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6026744" y="677256"/>
              <a:ext cx="3136318" cy="235223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6"/>
            <a:srcRect t="-6876" r="-6876"/>
            <a:stretch/>
          </p:blipFill>
          <p:spPr>
            <a:xfrm rot="19319979">
              <a:off x="6211805" y="3028229"/>
              <a:ext cx="2219325" cy="205740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20344" y="2910590"/>
              <a:ext cx="1993608" cy="199360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l="30919" t="11911" r="30690" b="7169"/>
          <a:stretch/>
        </p:blipFill>
        <p:spPr>
          <a:xfrm rot="2743657">
            <a:off x="555671" y="1950162"/>
            <a:ext cx="2104955" cy="35682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11545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5614" y="-6569"/>
            <a:ext cx="9144000" cy="5150069"/>
          </a:xfrm>
          <a:prstGeom prst="rect">
            <a:avLst/>
          </a:prstGeom>
        </p:spPr>
      </p:pic>
      <p:sp>
        <p:nvSpPr>
          <p:cNvPr id="3" name="Google Shape;2158;p39"/>
          <p:cNvSpPr txBox="1">
            <a:spLocks/>
          </p:cNvSpPr>
          <p:nvPr/>
        </p:nvSpPr>
        <p:spPr>
          <a:xfrm>
            <a:off x="2763892" y="222248"/>
            <a:ext cx="3878646" cy="4924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2400" b="1" smtClean="0">
                <a:solidFill>
                  <a:srgbClr val="C00000"/>
                </a:solidFill>
                <a:latin typeface="+mj-lt"/>
              </a:rPr>
              <a:t>YÊU CẦU CẦN ĐẠT</a:t>
            </a:r>
            <a:endParaRPr lang="vi-VN" sz="24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4" name="MH_SubTitle_1">
            <a:extLst>
              <a:ext uri="{FF2B5EF4-FFF2-40B4-BE49-F238E27FC236}">
                <a16:creationId xmlns="" xmlns:a16="http://schemas.microsoft.com/office/drawing/2014/main" id="{EB0A131F-879F-4CCE-987A-496C540DA1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855441" y="851338"/>
            <a:ext cx="6636917" cy="3426372"/>
          </a:xfrm>
          <a:prstGeom prst="roundRect">
            <a:avLst>
              <a:gd name="adj" fmla="val 11293"/>
            </a:avLst>
          </a:prstGeom>
          <a:solidFill>
            <a:schemeClr val="accent3">
              <a:lumMod val="20000"/>
              <a:lumOff val="80000"/>
            </a:schemeClr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2D, 3D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541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pyright Notice">
            <a:extLst>
              <a:ext uri="{FF2B5EF4-FFF2-40B4-BE49-F238E27FC236}">
                <a16:creationId xmlns="" xmlns:a16="http://schemas.microsoft.com/office/drawing/2014/main" id="{0671D828-0D6B-49D3-8166-7844A974F37D}"/>
              </a:ext>
            </a:extLst>
          </p:cNvPr>
          <p:cNvSpPr/>
          <p:nvPr/>
        </p:nvSpPr>
        <p:spPr bwMode="auto">
          <a:xfrm>
            <a:off x="95864" y="84113"/>
            <a:ext cx="3414252" cy="342432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1: KHÁM PHÁ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893883" y="565245"/>
            <a:ext cx="4970889" cy="2051831"/>
            <a:chOff x="893883" y="565245"/>
            <a:chExt cx="4970889" cy="2051831"/>
          </a:xfrm>
        </p:grpSpPr>
        <p:pic>
          <p:nvPicPr>
            <p:cNvPr id="5" name="Picture 2" descr="Cách làm cây dừa handmade từ chai nhựa độc đáo bảo vệ môi trườ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3883" y="565245"/>
              <a:ext cx="2056859" cy="2051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b="32315"/>
            <a:stretch/>
          </p:blipFill>
          <p:spPr>
            <a:xfrm>
              <a:off x="3203694" y="565245"/>
              <a:ext cx="2661078" cy="2051831"/>
            </a:xfrm>
            <a:prstGeom prst="rect">
              <a:avLst/>
            </a:prstGeom>
          </p:spPr>
        </p:pic>
      </p:grpSp>
      <p:sp>
        <p:nvSpPr>
          <p:cNvPr id="11" name="Rounded Rectangle 10"/>
          <p:cNvSpPr/>
          <p:nvPr/>
        </p:nvSpPr>
        <p:spPr>
          <a:xfrm>
            <a:off x="57333" y="2934908"/>
            <a:ext cx="4083744" cy="2078525"/>
          </a:xfrm>
          <a:prstGeom prst="roundRect">
            <a:avLst/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endParaRPr lang="en-US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435366" y="0"/>
            <a:ext cx="4619411" cy="5020833"/>
            <a:chOff x="4435366" y="0"/>
            <a:chExt cx="4619411" cy="502083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25999" y="2766286"/>
              <a:ext cx="2628778" cy="224714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/>
            <a:srcRect l="11724" r="27241"/>
            <a:stretch/>
          </p:blipFill>
          <p:spPr>
            <a:xfrm>
              <a:off x="6346150" y="0"/>
              <a:ext cx="2168009" cy="2669628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35366" y="2766286"/>
              <a:ext cx="1805434" cy="22545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941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936" cy="51435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078278" y="346841"/>
            <a:ext cx="6989379" cy="4099034"/>
            <a:chOff x="798786" y="546538"/>
            <a:chExt cx="7178566" cy="3899338"/>
          </a:xfrm>
        </p:grpSpPr>
        <p:sp>
          <p:nvSpPr>
            <p:cNvPr id="4" name="Cloud Callout 3"/>
            <p:cNvSpPr/>
            <p:nvPr/>
          </p:nvSpPr>
          <p:spPr>
            <a:xfrm>
              <a:off x="798786" y="546538"/>
              <a:ext cx="7178566" cy="3899338"/>
            </a:xfrm>
            <a:prstGeom prst="cloudCallou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矩形 11"/>
            <p:cNvSpPr/>
            <p:nvPr/>
          </p:nvSpPr>
          <p:spPr>
            <a:xfrm>
              <a:off x="3201348" y="903538"/>
              <a:ext cx="2888933" cy="63478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 eaLnBrk="1" hangingPunct="1">
                <a:defRPr/>
              </a:pPr>
              <a:r>
                <a:rPr lang="vi-VN" altLang="zh-CN" sz="4125" b="1" noProof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Arial" panose="020B0604020202020204" pitchFamily="34" charset="0"/>
                  <a:ea typeface="方正大标宋简体" panose="02010601030101010101" charset="-122"/>
                  <a:cs typeface="Arial" panose="020B0604020202020204" pitchFamily="34" charset="0"/>
                  <a:sym typeface="Arial" panose="020B0604020202020204" pitchFamily="34" charset="0"/>
                </a:rPr>
                <a:t>Ghi nhớ</a:t>
              </a:r>
              <a:endParaRPr lang="zh-CN" altLang="en-US" sz="4125" b="1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046DBB8D-C39F-4231-A71F-E6417297E71B}"/>
                </a:ext>
              </a:extLst>
            </p:cNvPr>
            <p:cNvSpPr txBox="1"/>
            <p:nvPr/>
          </p:nvSpPr>
          <p:spPr>
            <a:xfrm>
              <a:off x="1672568" y="1680599"/>
              <a:ext cx="5431002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defRPr/>
              </a:pPr>
              <a:r>
                <a:rPr lang="en-US" altLang="zh-CN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Mô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hình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cây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có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thân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thường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được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tạo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ra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từ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khối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trụ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;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tán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cây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được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làm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với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các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dạng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hình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khối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khác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nhau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với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màu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sắc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khác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nhau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. </a:t>
              </a:r>
              <a:endParaRPr lang="zh-CN" altLang="en-US" sz="2400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377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510"/>
            <a:ext cx="9144000" cy="4981903"/>
          </a:xfrm>
          <a:prstGeom prst="rect">
            <a:avLst/>
          </a:prstGeom>
        </p:spPr>
      </p:pic>
      <p:sp>
        <p:nvSpPr>
          <p:cNvPr id="3" name="Copyright Notice">
            <a:extLst>
              <a:ext uri="{FF2B5EF4-FFF2-40B4-BE49-F238E27FC236}">
                <a16:creationId xmlns="" xmlns:a16="http://schemas.microsoft.com/office/drawing/2014/main" id="{420B48EE-0FC2-04BD-7BC1-9FB05A75A8F0}"/>
              </a:ext>
            </a:extLst>
          </p:cNvPr>
          <p:cNvSpPr/>
          <p:nvPr/>
        </p:nvSpPr>
        <p:spPr bwMode="auto">
          <a:xfrm>
            <a:off x="183433" y="26745"/>
            <a:ext cx="4150555" cy="619431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2:</a:t>
            </a:r>
          </a:p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KIẾN TẠO KIẾN THỨC – KĨ NĂNG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0165" t="25458" r="49311" b="51876"/>
          <a:stretch/>
        </p:blipFill>
        <p:spPr>
          <a:xfrm>
            <a:off x="1208690" y="737930"/>
            <a:ext cx="2732689" cy="20915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1055" t="25444" r="4676" b="50899"/>
          <a:stretch/>
        </p:blipFill>
        <p:spPr>
          <a:xfrm>
            <a:off x="4519447" y="727420"/>
            <a:ext cx="2820881" cy="21020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6838" t="48397" r="50000" b="19872"/>
          <a:stretch/>
        </p:blipFill>
        <p:spPr>
          <a:xfrm>
            <a:off x="1208690" y="2921243"/>
            <a:ext cx="2839639" cy="20234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46605" t="48216" r="3401" b="21597"/>
          <a:stretch/>
        </p:blipFill>
        <p:spPr>
          <a:xfrm>
            <a:off x="4597129" y="2915193"/>
            <a:ext cx="2743199" cy="2056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52519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936" cy="51435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277975" y="515007"/>
            <a:ext cx="6520700" cy="3888828"/>
            <a:chOff x="798786" y="546538"/>
            <a:chExt cx="7178566" cy="3899338"/>
          </a:xfrm>
        </p:grpSpPr>
        <p:sp>
          <p:nvSpPr>
            <p:cNvPr id="4" name="Cloud Callout 3"/>
            <p:cNvSpPr/>
            <p:nvPr/>
          </p:nvSpPr>
          <p:spPr>
            <a:xfrm>
              <a:off x="798786" y="546538"/>
              <a:ext cx="7178566" cy="3899338"/>
            </a:xfrm>
            <a:prstGeom prst="cloudCallou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矩形 11"/>
            <p:cNvSpPr/>
            <p:nvPr/>
          </p:nvSpPr>
          <p:spPr>
            <a:xfrm>
              <a:off x="3201348" y="903538"/>
              <a:ext cx="2888933" cy="63478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 eaLnBrk="1" hangingPunct="1">
                <a:defRPr/>
              </a:pPr>
              <a:r>
                <a:rPr lang="vi-VN" altLang="zh-CN" sz="4125" b="1" noProof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Arial" panose="020B0604020202020204" pitchFamily="34" charset="0"/>
                  <a:ea typeface="方正大标宋简体" panose="02010601030101010101" charset="-122"/>
                  <a:cs typeface="Arial" panose="020B0604020202020204" pitchFamily="34" charset="0"/>
                  <a:sym typeface="Arial" panose="020B0604020202020204" pitchFamily="34" charset="0"/>
                </a:rPr>
                <a:t>Ghi nhớ</a:t>
              </a:r>
              <a:endParaRPr lang="zh-CN" altLang="en-US" sz="4125" b="1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046DBB8D-C39F-4231-A71F-E6417297E71B}"/>
                </a:ext>
              </a:extLst>
            </p:cNvPr>
            <p:cNvSpPr txBox="1"/>
            <p:nvPr/>
          </p:nvSpPr>
          <p:spPr>
            <a:xfrm>
              <a:off x="1672568" y="1680599"/>
              <a:ext cx="5431002" cy="439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defRPr/>
              </a:pPr>
              <a:endParaRPr lang="zh-CN" altLang="en-US" sz="2400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1929033" y="1626983"/>
            <a:ext cx="54176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400" b="1" dirty="0" err="1">
                <a:solidFill>
                  <a:srgbClr val="7030A0"/>
                </a:solidFill>
              </a:rPr>
              <a:t>Kết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hợp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các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hình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khối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đa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dạng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từ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giấy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bìa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màu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có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thể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tạo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được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mô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hình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cây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đơn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giản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theo</a:t>
            </a:r>
            <a:r>
              <a:rPr lang="en-US" sz="2400" b="1" dirty="0">
                <a:solidFill>
                  <a:srgbClr val="7030A0"/>
                </a:solidFill>
              </a:rPr>
              <a:t> ý </a:t>
            </a:r>
            <a:r>
              <a:rPr lang="en-US" sz="2400" b="1" dirty="0" err="1">
                <a:solidFill>
                  <a:srgbClr val="7030A0"/>
                </a:solidFill>
              </a:rPr>
              <a:t>thích</a:t>
            </a:r>
            <a:r>
              <a:rPr lang="en-US" sz="2400" b="1" dirty="0">
                <a:solidFill>
                  <a:srgbClr val="7030A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88503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Spring Season by Slidesgo">
  <a:themeElements>
    <a:clrScheme name="Custom 2">
      <a:dk1>
        <a:srgbClr val="FCE1B1"/>
      </a:dk1>
      <a:lt1>
        <a:srgbClr val="F9B53D"/>
      </a:lt1>
      <a:dk2>
        <a:srgbClr val="FAD9D4"/>
      </a:dk2>
      <a:lt2>
        <a:srgbClr val="F4AF98"/>
      </a:lt2>
      <a:accent1>
        <a:srgbClr val="F9786B"/>
      </a:accent1>
      <a:accent2>
        <a:srgbClr val="F43B3B"/>
      </a:accent2>
      <a:accent3>
        <a:srgbClr val="83B2A9"/>
      </a:accent3>
      <a:accent4>
        <a:srgbClr val="055C49"/>
      </a:accent4>
      <a:accent5>
        <a:srgbClr val="043025"/>
      </a:accent5>
      <a:accent6>
        <a:srgbClr val="043025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2308</TotalTime>
  <Words>561</Words>
  <Application>Microsoft Office PowerPoint</Application>
  <PresentationFormat>On-screen Show (16:9)</PresentationFormat>
  <Paragraphs>48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Montserrat Semi</vt:lpstr>
      <vt:lpstr>Barlow</vt:lpstr>
      <vt:lpstr>微软雅黑</vt:lpstr>
      <vt:lpstr>Calibri</vt:lpstr>
      <vt:lpstr>方正大标宋简体</vt:lpstr>
      <vt:lpstr>Times New Roman</vt:lpstr>
      <vt:lpstr>Arial</vt:lpstr>
      <vt:lpstr>Bahnschrift</vt:lpstr>
      <vt:lpstr>Tulpen One</vt:lpstr>
      <vt:lpstr>方正少儿简体</vt:lpstr>
      <vt:lpstr>宋体</vt:lpstr>
      <vt:lpstr>Spring Season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SPRING SEASON</dc:title>
  <dc:creator>Administrator</dc:creator>
  <cp:lastModifiedBy>Admin</cp:lastModifiedBy>
  <cp:revision>135</cp:revision>
  <dcterms:modified xsi:type="dcterms:W3CDTF">2023-02-24T09:11:25Z</dcterms:modified>
</cp:coreProperties>
</file>