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75" r:id="rId7"/>
    <p:sldId id="269" r:id="rId8"/>
    <p:sldId id="265" r:id="rId9"/>
    <p:sldId id="273" r:id="rId10"/>
    <p:sldId id="274" r:id="rId11"/>
    <p:sldId id="271" r:id="rId12"/>
    <p:sldId id="270" r:id="rId13"/>
    <p:sldId id="263" r:id="rId14"/>
    <p:sldId id="26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810F-8D3D-F559-6AFD-3E4937712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BFC9F-BE56-7429-519A-38B5FCD2D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24D8E-BB04-0C27-26C2-53563B4F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46E9-025C-84D6-0AE4-A42FD5C5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AA57-1D5B-23BF-CA8B-61CE665B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E117-A1D7-5CAC-F4B7-939C838A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9A3AD-7DAF-8C2D-6E68-CBE72E7E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268D-32FA-3CB7-B3E7-21F6916B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37499-2B28-0311-7D51-F6AB013B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1D4E-178A-B1B6-DFEE-E8471134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D7C57-CAE8-50FC-1D0D-D632C83CC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0D07F-5841-98D1-7289-64779EA9C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D510-9466-3BF0-F445-16D9FE1E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1B61-8715-99DF-DD04-9642B020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3B578-058A-52FA-5804-18F7388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D2D1-DDF1-E82E-629E-A3B9D5D3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27F09-D108-6CED-5837-FE072B153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49479-6231-32DB-E800-833F9D89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649D-D571-B363-04E2-69CEF4DC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0329-58A6-054C-8613-78447DF5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A934-609D-D6D3-2DEA-7EB177FD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EB265-747D-0AC2-2129-9FA93645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78A9-E0E6-79E2-1203-165A1A85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65B5-E0AB-3EF5-4798-DC07D4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4131-AD7D-849D-467E-E8FF3663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CBFD-5E6F-73EE-5A68-81122559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59EA-0F66-77ED-7027-5118BD0E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1C2C6-D2F2-F699-BA7B-DE926A78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8169-39E8-23D9-DEF0-0B323D04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5BB3C-9C44-C850-3149-E83928B7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A18A2-D7FE-7179-5F2D-042C2D7C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0FD6-26F6-01A0-0C66-D52961BA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016D1-F4BE-D640-504F-8171664B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83C3-D63F-E316-9205-F8709BBEC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56D0A-C6CC-A7E4-0F26-BAAF8DD58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E9BAA-9243-8F57-8143-DE0EB5D2D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0502D-CF0A-09EF-036E-39562813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13F72-2D9A-EEA7-3852-FEC15890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124BB-58F8-E068-4384-A16BB52C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2B17-814D-3AC0-DFD3-CFDB6489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EB93F-805B-CC33-3BA1-80744F8B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6EF7D-D36C-8D65-B4A2-91A4F55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C3BA-6F15-0F25-DDD6-80DFA2DF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68F75-DA6E-7032-2E5F-F5841194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EDD78-3D12-40C3-D919-D900A8D3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638E5-57CA-63E4-DF84-DE9EEA0C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12D4-60A1-00A7-0DAC-B02A0E4F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1AE4-DCA1-A6AB-89F2-78E8E569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BB6F2-444C-5F6B-F150-DE7E5E1E1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1FC87-FC9E-7B4D-4FEC-D0FD1C3F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F6D7-25E3-C81D-4C1B-16C2B6EF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87831-93C8-4D68-A136-BE2A600F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AEA6-F5FB-0D79-4980-4E32CA4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E5007-E7B6-E2F2-EA97-16283BE2D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868B-3C40-DCB6-38F8-DC4C87A0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E81F-E219-A96A-C91A-0CCA284E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5311-047C-8E6F-2A39-A0F0CC3D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0DD65-2AFB-C05B-B9B4-3014184E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D840B-88C9-2644-3132-A55A0769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19A5D-DD74-B284-CE53-B6A648B8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8E16-35BF-6323-913D-876067D05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4CEA-0F20-4B05-ADE9-B9325D840D20}" type="datetimeFigureOut">
              <a:rPr lang="en-US" smtClean="0"/>
              <a:t>29/8/2023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E057-B208-1033-A938-DE1417BBB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9B54-C603-0608-D7F6-28427DA9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3730-D253-460E-9509-9D3F091C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260A-93A0-AA5E-AACE-B23FA2775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4415-002F-28D6-94A5-EB1022712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42498-C496-2D66-3A81-221C049D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01197-8F5A-4890-CB8D-E9565B877068}"/>
              </a:ext>
            </a:extLst>
          </p:cNvPr>
          <p:cNvSpPr/>
          <p:nvPr/>
        </p:nvSpPr>
        <p:spPr>
          <a:xfrm>
            <a:off x="2655886" y="1600200"/>
            <a:ext cx="65423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</a:rPr>
              <a:t>Mỹ</a:t>
            </a:r>
            <a:r>
              <a:rPr lang="en-US" sz="8000" b="1" dirty="0">
                <a:ln/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</a:rPr>
              <a:t>thuật</a:t>
            </a:r>
            <a:r>
              <a:rPr lang="en-US" sz="8000" b="1" dirty="0">
                <a:ln/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</a:rPr>
              <a:t>lớp</a:t>
            </a:r>
            <a:r>
              <a:rPr lang="en-US" sz="8000" b="1" dirty="0">
                <a:ln/>
                <a:solidFill>
                  <a:srgbClr val="FF0000"/>
                </a:solidFill>
              </a:rPr>
              <a:t> 4</a:t>
            </a:r>
            <a:endParaRPr lang="en-US" sz="8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09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DFEFFEC7-AD9D-8E36-F44B-C620AD59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0781F-DA09-7746-85CD-3FFE862DEC79}"/>
              </a:ext>
            </a:extLst>
          </p:cNvPr>
          <p:cNvSpPr txBox="1"/>
          <p:nvPr/>
        </p:nvSpPr>
        <p:spPr>
          <a:xfrm>
            <a:off x="2025097" y="1690688"/>
            <a:ext cx="8430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DẶN DÒ</a:t>
            </a:r>
          </a:p>
          <a:p>
            <a:pPr algn="ctr"/>
            <a:endParaRPr lang="en-US" sz="2800" u="sng" dirty="0">
              <a:solidFill>
                <a:srgbClr val="FF0000"/>
              </a:solidFill>
            </a:endParaRPr>
          </a:p>
          <a:p>
            <a:r>
              <a:rPr lang="en-US" sz="2800" dirty="0"/>
              <a:t>-Hoàn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dung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1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77"/>
            <a:ext cx="12347438" cy="69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7B404-F4D6-F494-41C4-BBAE69F6C96B}"/>
              </a:ext>
            </a:extLst>
          </p:cNvPr>
          <p:cNvSpPr txBox="1"/>
          <p:nvPr/>
        </p:nvSpPr>
        <p:spPr>
          <a:xfrm>
            <a:off x="3881230" y="1819602"/>
            <a:ext cx="647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3. </a:t>
            </a:r>
            <a:r>
              <a:rPr lang="en-US" sz="3200" u="sng" dirty="0" err="1">
                <a:solidFill>
                  <a:srgbClr val="FF0000"/>
                </a:solidFill>
              </a:rPr>
              <a:t>Luyện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tập</a:t>
            </a:r>
            <a:r>
              <a:rPr lang="en-US" sz="3200" u="sng" dirty="0">
                <a:solidFill>
                  <a:srgbClr val="FF0000"/>
                </a:solidFill>
              </a:rPr>
              <a:t> – </a:t>
            </a:r>
            <a:r>
              <a:rPr lang="en-US" sz="3200" u="sng" dirty="0" err="1">
                <a:solidFill>
                  <a:srgbClr val="FF0000"/>
                </a:solidFill>
              </a:rPr>
              <a:t>sáng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tạo</a:t>
            </a:r>
            <a:r>
              <a:rPr lang="vi-VN" sz="3200" u="sng" dirty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7F0A1-6426-7827-BD6B-6B7C175A5CC5}"/>
              </a:ext>
            </a:extLst>
          </p:cNvPr>
          <p:cNvSpPr txBox="1"/>
          <p:nvPr/>
        </p:nvSpPr>
        <p:spPr>
          <a:xfrm>
            <a:off x="2890630" y="2654766"/>
            <a:ext cx="779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8B5F2-B97F-6865-9B28-2B7F44EC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38" y="3051313"/>
            <a:ext cx="4263887" cy="38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56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77"/>
            <a:ext cx="12347438" cy="69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65D4DD-D5C6-B9A7-F65B-96F2BD230603}"/>
              </a:ext>
            </a:extLst>
          </p:cNvPr>
          <p:cNvSpPr txBox="1"/>
          <p:nvPr/>
        </p:nvSpPr>
        <p:spPr>
          <a:xfrm>
            <a:off x="310612" y="2332243"/>
            <a:ext cx="6197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Tranh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Tham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khảo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A8E9B-AE79-45F4-C93C-F71DFD64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811" y="3549615"/>
            <a:ext cx="4515435" cy="290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F6953-D758-95CB-44F6-6D1609165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8" r="9780" b="7051"/>
          <a:stretch/>
        </p:blipFill>
        <p:spPr>
          <a:xfrm>
            <a:off x="7893708" y="3403845"/>
            <a:ext cx="3300366" cy="3089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DAD74-2362-4CA5-BB1D-9ECEA8071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811" y="253062"/>
            <a:ext cx="4583608" cy="2875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C2734-F2E0-E78B-94CD-CE16BC40B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22" r="7140"/>
          <a:stretch/>
        </p:blipFill>
        <p:spPr>
          <a:xfrm>
            <a:off x="7345858" y="253062"/>
            <a:ext cx="4303946" cy="28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959C-8D3F-9614-FAEB-D181127B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CC8785-0DC7-8090-2C59-C800C0977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35405-7A56-4FBD-23E2-1BDB6B3C6CB3}"/>
              </a:ext>
            </a:extLst>
          </p:cNvPr>
          <p:cNvSpPr txBox="1"/>
          <p:nvPr/>
        </p:nvSpPr>
        <p:spPr>
          <a:xfrm>
            <a:off x="2477331" y="1916150"/>
            <a:ext cx="6696486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Phong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Phong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96780-3B1E-B97C-8D74-C4FBB1E5FCC4}"/>
              </a:ext>
            </a:extLst>
          </p:cNvPr>
          <p:cNvSpPr txBox="1"/>
          <p:nvPr/>
        </p:nvSpPr>
        <p:spPr>
          <a:xfrm>
            <a:off x="2477331" y="1105913"/>
            <a:ext cx="6197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Trưng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bày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giới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thiệu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sản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phẩm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CC443-16DC-C36C-873B-940CB9C4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43" y="1473476"/>
            <a:ext cx="6416536" cy="4527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D41280-4071-815B-A78C-FAE74543D542}"/>
              </a:ext>
            </a:extLst>
          </p:cNvPr>
          <p:cNvSpPr txBox="1"/>
          <p:nvPr/>
        </p:nvSpPr>
        <p:spPr>
          <a:xfrm>
            <a:off x="2696197" y="365125"/>
            <a:ext cx="7461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</a:rPr>
              <a:t>Tìm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hiểu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màu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sắc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trong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tranh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của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họa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sĩ</a:t>
            </a:r>
            <a:r>
              <a:rPr lang="en-US" sz="32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108D3-B886-ED9B-B9E3-8F08D13A911B}"/>
              </a:ext>
            </a:extLst>
          </p:cNvPr>
          <p:cNvSpPr txBox="1"/>
          <p:nvPr/>
        </p:nvSpPr>
        <p:spPr>
          <a:xfrm>
            <a:off x="125172" y="1233221"/>
            <a:ext cx="5396171" cy="5007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9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7F3C-CD14-4651-8774-CC42E611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4A180-EECF-0A72-6E55-6713F4174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621"/>
          </a:xfrm>
        </p:spPr>
      </p:pic>
    </p:spTree>
    <p:extLst>
      <p:ext uri="{BB962C8B-B14F-4D97-AF65-F5344CB8AC3E}">
        <p14:creationId xmlns:p14="http://schemas.microsoft.com/office/powerpoint/2010/main" val="11265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16DD-21DB-6EEC-8B9B-FF7CEA1B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001D-2E99-A85F-63FC-37F37FF1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7ED21-3140-7E2E-EEC6-C20FA525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687A0-FA83-CA9E-00E8-54FCDCCD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295525"/>
            <a:ext cx="77628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E6E8-13C2-430B-BD8B-31CF5CD8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638E4-2DF5-EC05-140D-60FD02E2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74"/>
            <a:ext cx="12192000" cy="69275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B6FD9-0696-8DC4-3DE4-CF89F3BAC16A}"/>
              </a:ext>
            </a:extLst>
          </p:cNvPr>
          <p:cNvSpPr txBox="1"/>
          <p:nvPr/>
        </p:nvSpPr>
        <p:spPr>
          <a:xfrm>
            <a:off x="3784325" y="1182856"/>
            <a:ext cx="61970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/>
                <a:solidFill>
                  <a:srgbClr val="FF0000"/>
                </a:solidFill>
              </a:rPr>
              <a:t>KHỞI ĐỘNG</a:t>
            </a:r>
          </a:p>
          <a:p>
            <a:r>
              <a:rPr lang="en-US" sz="2800" b="1" dirty="0" err="1">
                <a:ln/>
              </a:rPr>
              <a:t>Bài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hát</a:t>
            </a:r>
            <a:r>
              <a:rPr lang="en-US" sz="2800" b="1" dirty="0">
                <a:ln/>
              </a:rPr>
              <a:t>: </a:t>
            </a:r>
            <a:r>
              <a:rPr lang="en-US" sz="2800" b="1" dirty="0" err="1">
                <a:ln/>
              </a:rPr>
              <a:t>quê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hương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tươi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đẹp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56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87EE-972B-B636-E0FC-1D5193A7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F8724-71CD-8A57-A825-8E24D2366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E2097E-F18E-330A-CB35-4B2A1BABA5A6}"/>
              </a:ext>
            </a:extLst>
          </p:cNvPr>
          <p:cNvSpPr/>
          <p:nvPr/>
        </p:nvSpPr>
        <p:spPr>
          <a:xfrm>
            <a:off x="1992325" y="2024409"/>
            <a:ext cx="87479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Mỹ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thuật</a:t>
            </a:r>
            <a:endParaRPr lang="en-US" sz="5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Bài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2: Phong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cảnh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quê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hương</a:t>
            </a:r>
            <a:endParaRPr lang="en-US" sz="5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Tiết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6040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D5181-C5FE-E8C4-5DBD-A184A96B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153" y="1127081"/>
            <a:ext cx="3094134" cy="216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0FA76-8A0C-19F6-CA70-A38C7E2DDC22}"/>
              </a:ext>
            </a:extLst>
          </p:cNvPr>
          <p:cNvSpPr txBox="1"/>
          <p:nvPr/>
        </p:nvSpPr>
        <p:spPr>
          <a:xfrm>
            <a:off x="438382" y="1244629"/>
            <a:ext cx="5011391" cy="387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Em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…?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14089-CFE2-7DB2-F521-F6DA41DA85FB}"/>
              </a:ext>
            </a:extLst>
          </p:cNvPr>
          <p:cNvSpPr txBox="1"/>
          <p:nvPr/>
        </p:nvSpPr>
        <p:spPr>
          <a:xfrm>
            <a:off x="489635" y="329927"/>
            <a:ext cx="6795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1.</a:t>
            </a:r>
            <a:r>
              <a:rPr lang="vi-VN" sz="3200" u="sng" dirty="0">
                <a:solidFill>
                  <a:srgbClr val="FF0000"/>
                </a:solidFill>
              </a:rPr>
              <a:t>Khám phá cảnh đẹp quê hương.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119BF-C838-A9E0-E572-23C1843E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11" y="3737126"/>
            <a:ext cx="3022033" cy="2206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3CADE-FADC-2279-C66B-115527E16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12" y="1090027"/>
            <a:ext cx="3179350" cy="2206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AA9995-DB8C-DA91-9C80-97CBCD0DD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235" y="3737126"/>
            <a:ext cx="3245052" cy="22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77"/>
            <a:ext cx="12347438" cy="69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13F4D-5047-08CC-C303-0FE511E5E5CC}"/>
              </a:ext>
            </a:extLst>
          </p:cNvPr>
          <p:cNvSpPr txBox="1"/>
          <p:nvPr/>
        </p:nvSpPr>
        <p:spPr>
          <a:xfrm>
            <a:off x="2860813" y="67093"/>
            <a:ext cx="647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1.</a:t>
            </a:r>
            <a:r>
              <a:rPr lang="vi-VN" sz="3200" u="sng" dirty="0">
                <a:solidFill>
                  <a:srgbClr val="FF0000"/>
                </a:solidFill>
              </a:rPr>
              <a:t>Khám phá cảnh đẹp quê hương.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CEF93-1B70-137B-F333-D8F7C6E1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53" y="815974"/>
            <a:ext cx="4354489" cy="2897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FBA52-32B6-0AFC-115B-BF71AE85E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26" y="862519"/>
            <a:ext cx="4354489" cy="2804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A8E8D-790E-9994-90B9-9DBA740C6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53" y="3843346"/>
            <a:ext cx="4354489" cy="2902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35975-C178-D772-537F-A4130B352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827" y="3843346"/>
            <a:ext cx="4433704" cy="29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59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A3C75-F433-DBB6-40F7-D30F5589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513" y="57796"/>
            <a:ext cx="3987514" cy="265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CC073-2DAF-2B9E-7217-72203759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127" y="0"/>
            <a:ext cx="4060194" cy="2711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770EF-21D0-807C-E33E-38A5A3116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367" y="3437056"/>
            <a:ext cx="4197805" cy="2742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D5893-D765-CFFD-3827-3CAE17A89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493" y="3283922"/>
            <a:ext cx="3870493" cy="2747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2B033-3FDD-329B-E44F-26CA3BF9A9CB}"/>
              </a:ext>
            </a:extLst>
          </p:cNvPr>
          <p:cNvSpPr txBox="1"/>
          <p:nvPr/>
        </p:nvSpPr>
        <p:spPr>
          <a:xfrm>
            <a:off x="88928" y="3361114"/>
            <a:ext cx="6197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Nêu các bước vẽ</a:t>
            </a:r>
            <a:endParaRPr lang="en-US" sz="2800" dirty="0"/>
          </a:p>
          <a:p>
            <a:r>
              <a:rPr lang="vi-VN" sz="2800" dirty="0"/>
              <a:t> tranh</a:t>
            </a:r>
            <a:r>
              <a:rPr lang="en-US" sz="2800" dirty="0"/>
              <a:t> </a:t>
            </a:r>
            <a:r>
              <a:rPr lang="vi-VN" sz="2800" dirty="0"/>
              <a:t>phong cảnh.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6AC1C-AE84-6F34-AF1B-72496C2263A3}"/>
              </a:ext>
            </a:extLst>
          </p:cNvPr>
          <p:cNvSpPr txBox="1"/>
          <p:nvPr/>
        </p:nvSpPr>
        <p:spPr>
          <a:xfrm>
            <a:off x="216679" y="1283261"/>
            <a:ext cx="6197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2.</a:t>
            </a:r>
            <a:r>
              <a:rPr lang="vi-VN" sz="2800" u="sng" dirty="0">
                <a:solidFill>
                  <a:srgbClr val="FF0000"/>
                </a:solidFill>
              </a:rPr>
              <a:t>Các bước vẽ </a:t>
            </a:r>
            <a:endParaRPr lang="en-US" sz="2800" u="sng" dirty="0">
              <a:solidFill>
                <a:srgbClr val="FF0000"/>
              </a:solidFill>
            </a:endParaRPr>
          </a:p>
          <a:p>
            <a:r>
              <a:rPr lang="vi-VN" sz="2800" u="sng" dirty="0">
                <a:solidFill>
                  <a:srgbClr val="FF0000"/>
                </a:solidFill>
              </a:rPr>
              <a:t>tranh phong cảnh.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0AAB1-0A43-D8A1-D703-0B601E61D21C}"/>
              </a:ext>
            </a:extLst>
          </p:cNvPr>
          <p:cNvSpPr txBox="1"/>
          <p:nvPr/>
        </p:nvSpPr>
        <p:spPr>
          <a:xfrm>
            <a:off x="3550192" y="2747257"/>
            <a:ext cx="367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</a:p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DFBD6-791E-2A66-D2CE-71230E16AC10}"/>
              </a:ext>
            </a:extLst>
          </p:cNvPr>
          <p:cNvSpPr txBox="1"/>
          <p:nvPr/>
        </p:nvSpPr>
        <p:spPr>
          <a:xfrm>
            <a:off x="8058980" y="2779653"/>
            <a:ext cx="6197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B2: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15E1F-9FB7-5950-9F04-8FA7DEDEE7C0}"/>
              </a:ext>
            </a:extLst>
          </p:cNvPr>
          <p:cNvSpPr txBox="1"/>
          <p:nvPr/>
        </p:nvSpPr>
        <p:spPr>
          <a:xfrm>
            <a:off x="3508513" y="6158662"/>
            <a:ext cx="367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B3: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ở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A42DAC-F1B9-1F02-B266-1324E9F2A2FA}"/>
              </a:ext>
            </a:extLst>
          </p:cNvPr>
          <p:cNvSpPr txBox="1"/>
          <p:nvPr/>
        </p:nvSpPr>
        <p:spPr>
          <a:xfrm>
            <a:off x="8135880" y="6120083"/>
            <a:ext cx="367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B4:Vẽ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94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77"/>
            <a:ext cx="12347438" cy="69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7966C-CE0B-E5FD-962A-CE9E40CE59A4}"/>
              </a:ext>
            </a:extLst>
          </p:cNvPr>
          <p:cNvSpPr txBox="1"/>
          <p:nvPr/>
        </p:nvSpPr>
        <p:spPr>
          <a:xfrm>
            <a:off x="3881230" y="1819602"/>
            <a:ext cx="647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3. </a:t>
            </a:r>
            <a:r>
              <a:rPr lang="en-US" sz="3200" u="sng" dirty="0" err="1">
                <a:solidFill>
                  <a:srgbClr val="FF0000"/>
                </a:solidFill>
              </a:rPr>
              <a:t>Luyện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tập</a:t>
            </a:r>
            <a:r>
              <a:rPr lang="en-US" sz="3200" u="sng" dirty="0">
                <a:solidFill>
                  <a:srgbClr val="FF0000"/>
                </a:solidFill>
              </a:rPr>
              <a:t> – </a:t>
            </a:r>
            <a:r>
              <a:rPr lang="en-US" sz="3200" u="sng" dirty="0" err="1">
                <a:solidFill>
                  <a:srgbClr val="FF0000"/>
                </a:solidFill>
              </a:rPr>
              <a:t>sáng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tạo</a:t>
            </a:r>
            <a:r>
              <a:rPr lang="vi-VN" sz="3200" u="sng" dirty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4A53D-FED3-91D1-5FE3-89E23C32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1313"/>
            <a:ext cx="4263887" cy="38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CEAF87-113B-B8D4-2F7D-EFB9191CED2B}"/>
              </a:ext>
            </a:extLst>
          </p:cNvPr>
          <p:cNvSpPr txBox="1"/>
          <p:nvPr/>
        </p:nvSpPr>
        <p:spPr>
          <a:xfrm>
            <a:off x="2860813" y="2946549"/>
            <a:ext cx="6470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1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88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A1AC-7DDA-A851-891A-49C2703C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0D06-8F76-CF47-F16F-6B80BDA5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B231-42B2-6729-0B5B-8783911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77"/>
            <a:ext cx="12347438" cy="694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7C531-5B24-694D-6B65-DD74A7764806}"/>
              </a:ext>
            </a:extLst>
          </p:cNvPr>
          <p:cNvSpPr txBox="1"/>
          <p:nvPr/>
        </p:nvSpPr>
        <p:spPr>
          <a:xfrm>
            <a:off x="310612" y="2332243"/>
            <a:ext cx="6197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Tranh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Tham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khảo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D465D-2764-94A5-8177-A7DA3709B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8" t="-1349" r="5248" b="1349"/>
          <a:stretch/>
        </p:blipFill>
        <p:spPr>
          <a:xfrm>
            <a:off x="2355573" y="230972"/>
            <a:ext cx="4837667" cy="305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418DF-68C2-6B9A-20C3-5A423EDED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369" y="298441"/>
            <a:ext cx="4317019" cy="3054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6C1F7C-E569-9F40-F088-2119BD966F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13" r="12178"/>
          <a:stretch/>
        </p:blipFill>
        <p:spPr>
          <a:xfrm>
            <a:off x="2355573" y="3522993"/>
            <a:ext cx="4750906" cy="3054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42BEE-935E-1E75-B3EB-CDE00D8FC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068" y="3606247"/>
            <a:ext cx="4317019" cy="29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369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2023-08-04T15:23:12Z</dcterms:created>
  <dcterms:modified xsi:type="dcterms:W3CDTF">2023-08-29T15:44:45Z</dcterms:modified>
</cp:coreProperties>
</file>