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5.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5" r:id="rId2"/>
    <p:sldMasterId id="2147483667" r:id="rId3"/>
  </p:sldMasterIdLst>
  <p:notesMasterIdLst>
    <p:notesMasterId r:id="rId31"/>
  </p:notesMasterIdLst>
  <p:handoutMasterIdLst>
    <p:handoutMasterId r:id="rId32"/>
  </p:handoutMasterIdLst>
  <p:sldIdLst>
    <p:sldId id="454" r:id="rId4"/>
    <p:sldId id="359" r:id="rId5"/>
    <p:sldId id="456" r:id="rId6"/>
    <p:sldId id="415" r:id="rId7"/>
    <p:sldId id="429" r:id="rId8"/>
    <p:sldId id="322" r:id="rId9"/>
    <p:sldId id="447" r:id="rId10"/>
    <p:sldId id="452" r:id="rId11"/>
    <p:sldId id="431" r:id="rId12"/>
    <p:sldId id="427" r:id="rId13"/>
    <p:sldId id="446" r:id="rId14"/>
    <p:sldId id="443" r:id="rId15"/>
    <p:sldId id="444" r:id="rId16"/>
    <p:sldId id="432" r:id="rId17"/>
    <p:sldId id="433" r:id="rId18"/>
    <p:sldId id="434" r:id="rId19"/>
    <p:sldId id="453" r:id="rId20"/>
    <p:sldId id="404" r:id="rId21"/>
    <p:sldId id="436" r:id="rId22"/>
    <p:sldId id="439" r:id="rId23"/>
    <p:sldId id="442" r:id="rId24"/>
    <p:sldId id="418" r:id="rId25"/>
    <p:sldId id="451" r:id="rId26"/>
    <p:sldId id="402" r:id="rId27"/>
    <p:sldId id="419" r:id="rId28"/>
    <p:sldId id="455" r:id="rId29"/>
    <p:sldId id="422" r:id="rId30"/>
  </p:sldIdLst>
  <p:sldSz cx="9144000" cy="5143500" type="screen16x9"/>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66CC"/>
    <a:srgbClr val="0066FF"/>
    <a:srgbClr val="0000FF"/>
    <a:srgbClr val="CCECFF"/>
    <a:srgbClr val="99CCFF"/>
    <a:srgbClr val="FF6600"/>
    <a:srgbClr val="EA7EA3"/>
    <a:srgbClr val="F1CF15"/>
    <a:srgbClr val="F6D857"/>
    <a:srgbClr val="F6E4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33" autoAdjust="0"/>
    <p:restoredTop sz="94660" autoAdjust="0"/>
  </p:normalViewPr>
  <p:slideViewPr>
    <p:cSldViewPr>
      <p:cViewPr varScale="1">
        <p:scale>
          <a:sx n="121" d="100"/>
          <a:sy n="121" d="100"/>
        </p:scale>
        <p:origin x="267" y="45"/>
      </p:cViewPr>
      <p:guideLst>
        <p:guide orient="horz" pos="103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6" d="100"/>
          <a:sy n="86" d="100"/>
        </p:scale>
        <p:origin x="-381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dirty="0">
              <a:latin typeface="inpin heiti" charset="-122"/>
              <a:ea typeface="inpin heiti" charset="-122"/>
            </a:endParaRPr>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53A075-29DF-4CAE-8BA7-CDA0ED456C88}" type="datetimeFigureOut">
              <a:rPr lang="zh-CN" altLang="en-US" smtClean="0">
                <a:latin typeface="inpin heiti" charset="-122"/>
                <a:ea typeface="inpin heiti" charset="-122"/>
              </a:rPr>
              <a:t>2025/2/9</a:t>
            </a:fld>
            <a:endParaRPr lang="zh-CN" altLang="en-US" dirty="0">
              <a:latin typeface="inpin heiti" charset="-122"/>
              <a:ea typeface="inpin heiti" charset="-122"/>
            </a:endParaRPr>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dirty="0">
              <a:latin typeface="inpin heiti" charset="-122"/>
              <a:ea typeface="inpin heiti" charset="-122"/>
            </a:endParaRPr>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3924EE-29F1-4E68-A53A-86CBCBDF827A}" type="slidenum">
              <a:rPr lang="zh-CN" altLang="en-US" smtClean="0">
                <a:latin typeface="inpin heiti" charset="-122"/>
                <a:ea typeface="inpin heiti" charset="-122"/>
              </a:rPr>
              <a:t>‹#›</a:t>
            </a:fld>
            <a:endParaRPr lang="zh-CN" altLang="en-US" dirty="0">
              <a:latin typeface="inpin heiti" charset="-122"/>
              <a:ea typeface="inpin heiti"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inpin heiti" charset="-122"/>
                <a:ea typeface="inpin heiti" charset="-122"/>
              </a:defRPr>
            </a:lvl1pPr>
          </a:lstStyle>
          <a:p>
            <a:endParaRPr lang="zh-CN" altLang="en-US" dirty="0"/>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inpin heiti" charset="-122"/>
                <a:ea typeface="inpin heiti" charset="-122"/>
              </a:defRPr>
            </a:lvl1pPr>
          </a:lstStyle>
          <a:p>
            <a:fld id="{6A2B73EA-EE91-4E33-A9C1-8BF5DD7139A2}" type="datetimeFigureOut">
              <a:rPr lang="zh-CN" altLang="en-US" smtClean="0"/>
              <a:t>2025/2/9</a:t>
            </a:fld>
            <a:endParaRPr lang="zh-CN" altLang="en-US" dirty="0"/>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inpin heiti" charset="-122"/>
                <a:ea typeface="inpin heiti" charset="-122"/>
              </a:defRPr>
            </a:lvl1pPr>
          </a:lstStyle>
          <a:p>
            <a:fld id="{7392B679-AE23-4750-8FB0-6513430B8953}"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pin heiti" charset="-122"/>
        <a:ea typeface="inpin heiti" charset="-122"/>
        <a:cs typeface="+mn-cs"/>
      </a:defRPr>
    </a:lvl1pPr>
    <a:lvl2pPr marL="457200" algn="l" defTabSz="914400" rtl="0" eaLnBrk="1" latinLnBrk="0" hangingPunct="1">
      <a:defRPr sz="1200" b="0" i="0" kern="1200">
        <a:solidFill>
          <a:schemeClr val="tx1"/>
        </a:solidFill>
        <a:latin typeface="inpin heiti" charset="-122"/>
        <a:ea typeface="inpin heiti" charset="-122"/>
        <a:cs typeface="+mn-cs"/>
      </a:defRPr>
    </a:lvl2pPr>
    <a:lvl3pPr marL="914400" algn="l" defTabSz="914400" rtl="0" eaLnBrk="1" latinLnBrk="0" hangingPunct="1">
      <a:defRPr sz="1200" b="0" i="0" kern="1200">
        <a:solidFill>
          <a:schemeClr val="tx1"/>
        </a:solidFill>
        <a:latin typeface="inpin heiti" charset="-122"/>
        <a:ea typeface="inpin heiti" charset="-122"/>
        <a:cs typeface="+mn-cs"/>
      </a:defRPr>
    </a:lvl3pPr>
    <a:lvl4pPr marL="1371600" algn="l" defTabSz="914400" rtl="0" eaLnBrk="1" latinLnBrk="0" hangingPunct="1">
      <a:defRPr sz="1200" b="0" i="0" kern="1200">
        <a:solidFill>
          <a:schemeClr val="tx1"/>
        </a:solidFill>
        <a:latin typeface="inpin heiti" charset="-122"/>
        <a:ea typeface="inpin heiti" charset="-122"/>
        <a:cs typeface="+mn-cs"/>
      </a:defRPr>
    </a:lvl4pPr>
    <a:lvl5pPr marL="1828800" algn="l" defTabSz="914400" rtl="0" eaLnBrk="1" latinLnBrk="0" hangingPunct="1">
      <a:defRPr sz="1200" b="0" i="0" kern="1200">
        <a:solidFill>
          <a:schemeClr val="tx1"/>
        </a:solidFill>
        <a:latin typeface="inpin heiti" charset="-122"/>
        <a:ea typeface="inpin heiti"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5271AD9-BB67-40C7-8A36-6292A9008BE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89975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6</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18</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20</a:t>
            </a:fld>
            <a:endParaRPr lang="zh-CN" altLang="en-US"/>
          </a:p>
        </p:txBody>
      </p:sp>
    </p:spTree>
    <p:extLst>
      <p:ext uri="{BB962C8B-B14F-4D97-AF65-F5344CB8AC3E}">
        <p14:creationId xmlns:p14="http://schemas.microsoft.com/office/powerpoint/2010/main" val="1488597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22</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25</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27</a:t>
            </a:fld>
            <a:endParaRPr lang="zh-CN" altLang="en-US"/>
          </a:p>
        </p:txBody>
      </p:sp>
    </p:spTree>
    <p:extLst>
      <p:ext uri="{BB962C8B-B14F-4D97-AF65-F5344CB8AC3E}">
        <p14:creationId xmlns:p14="http://schemas.microsoft.com/office/powerpoint/2010/main" val="31784770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33129"/>
            <a:ext cx="9144000" cy="5176629"/>
          </a:xfrm>
          <a:prstGeom prst="rect">
            <a:avLst/>
          </a:prstGeom>
        </p:spPr>
      </p:pic>
      <p:pic>
        <p:nvPicPr>
          <p:cNvPr id="3" name="图片 2"/>
          <p:cNvPicPr>
            <a:picLocks noChangeAspect="1"/>
          </p:cNvPicPr>
          <p:nvPr userDrawn="1"/>
        </p:nvPicPr>
        <p:blipFill>
          <a:blip r:embed="rId3" cstate="screen"/>
          <a:stretch>
            <a:fillRect/>
          </a:stretch>
        </p:blipFill>
        <p:spPr>
          <a:xfrm rot="21197718">
            <a:off x="-785719" y="-79535"/>
            <a:ext cx="10715436" cy="5357718"/>
          </a:xfrm>
          <a:prstGeom prst="rect">
            <a:avLst/>
          </a:prstGeom>
        </p:spPr>
      </p:pic>
      <p:pic>
        <p:nvPicPr>
          <p:cNvPr id="4" name="图片 3"/>
          <p:cNvPicPr>
            <a:picLocks noChangeAspect="1"/>
          </p:cNvPicPr>
          <p:nvPr userDrawn="1"/>
        </p:nvPicPr>
        <p:blipFill>
          <a:blip r:embed="rId4" cstate="screen"/>
          <a:stretch>
            <a:fillRect/>
          </a:stretch>
        </p:blipFill>
        <p:spPr>
          <a:xfrm>
            <a:off x="7571851" y="483518"/>
            <a:ext cx="1307595" cy="601397"/>
          </a:xfrm>
          <a:prstGeom prst="rect">
            <a:avLst/>
          </a:prstGeom>
        </p:spPr>
      </p:pic>
      <p:pic>
        <p:nvPicPr>
          <p:cNvPr id="6" name="图片 5"/>
          <p:cNvPicPr>
            <a:picLocks noChangeAspect="1"/>
          </p:cNvPicPr>
          <p:nvPr userDrawn="1"/>
        </p:nvPicPr>
        <p:blipFill>
          <a:blip r:embed="rId5" cstate="screen"/>
          <a:stretch>
            <a:fillRect/>
          </a:stretch>
        </p:blipFill>
        <p:spPr>
          <a:xfrm>
            <a:off x="-61912" y="44268"/>
            <a:ext cx="1901121" cy="787111"/>
          </a:xfrm>
          <a:prstGeom prst="rect">
            <a:avLst/>
          </a:prstGeom>
        </p:spPr>
      </p:pic>
    </p:spTree>
  </p:cSld>
  <p:clrMapOvr>
    <a:masterClrMapping/>
  </p:clrMapOvr>
  <p:transition spd="slow" advTm="5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276" rtl="0" eaLnBrk="1" fontAlgn="auto" latinLnBrk="0" hangingPunct="1">
              <a:lnSpc>
                <a:spcPct val="100000"/>
              </a:lnSpc>
              <a:spcBef>
                <a:spcPts val="0"/>
              </a:spcBef>
              <a:spcAft>
                <a:spcPts val="0"/>
              </a:spcAft>
              <a:buClrTx/>
              <a:buSzTx/>
              <a:buFontTx/>
              <a:buNone/>
              <a:tabLst/>
              <a:defRPr/>
            </a:pPr>
            <a:fld id="{4CEF851F-4C9B-4ED8-A706-7687066F5A2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276" rtl="0" eaLnBrk="1" fontAlgn="auto" latinLnBrk="0" hangingPunct="1">
                <a:lnSpc>
                  <a:spcPct val="100000"/>
                </a:lnSpc>
                <a:spcBef>
                  <a:spcPts val="0"/>
                </a:spcBef>
                <a:spcAft>
                  <a:spcPts val="0"/>
                </a:spcAft>
                <a:buClrTx/>
                <a:buSzTx/>
                <a:buFontTx/>
                <a:buNone/>
                <a:tabLst/>
                <a:defRPr/>
              </a:pPr>
              <a:t>2/9/2025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27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46F2045C-80A1-433A-B3B9-3018D210B4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61127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276" rtl="0" eaLnBrk="1" fontAlgn="auto" latinLnBrk="0" hangingPunct="1">
              <a:lnSpc>
                <a:spcPct val="100000"/>
              </a:lnSpc>
              <a:spcBef>
                <a:spcPts val="0"/>
              </a:spcBef>
              <a:spcAft>
                <a:spcPts val="0"/>
              </a:spcAft>
              <a:buClrTx/>
              <a:buSzTx/>
              <a:buFontTx/>
              <a:buNone/>
              <a:tabLst/>
              <a:defRPr/>
            </a:pPr>
            <a:fld id="{4CEF851F-4C9B-4ED8-A706-7687066F5A2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276" rtl="0" eaLnBrk="1" fontAlgn="auto" latinLnBrk="0" hangingPunct="1">
                <a:lnSpc>
                  <a:spcPct val="100000"/>
                </a:lnSpc>
                <a:spcBef>
                  <a:spcPts val="0"/>
                </a:spcBef>
                <a:spcAft>
                  <a:spcPts val="0"/>
                </a:spcAft>
                <a:buClrTx/>
                <a:buSzTx/>
                <a:buFontTx/>
                <a:buNone/>
                <a:tabLst/>
                <a:defRPr/>
              </a:pPr>
              <a:t>2/9/2025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27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46F2045C-80A1-433A-B3B9-3018D210B4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755024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276" rtl="0" eaLnBrk="1" fontAlgn="auto" latinLnBrk="0" hangingPunct="1">
              <a:lnSpc>
                <a:spcPct val="100000"/>
              </a:lnSpc>
              <a:spcBef>
                <a:spcPts val="0"/>
              </a:spcBef>
              <a:spcAft>
                <a:spcPts val="0"/>
              </a:spcAft>
              <a:buClrTx/>
              <a:buSzTx/>
              <a:buFontTx/>
              <a:buNone/>
              <a:tabLst/>
              <a:defRPr/>
            </a:pPr>
            <a:fld id="{4CEF851F-4C9B-4ED8-A706-7687066F5A2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276" rtl="0" eaLnBrk="1" fontAlgn="auto" latinLnBrk="0" hangingPunct="1">
                <a:lnSpc>
                  <a:spcPct val="100000"/>
                </a:lnSpc>
                <a:spcBef>
                  <a:spcPts val="0"/>
                </a:spcBef>
                <a:spcAft>
                  <a:spcPts val="0"/>
                </a:spcAft>
                <a:buClrTx/>
                <a:buSzTx/>
                <a:buFontTx/>
                <a:buNone/>
                <a:tabLst/>
                <a:defRPr/>
              </a:pPr>
              <a:t>2/9/2025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27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46F2045C-80A1-433A-B3B9-3018D210B4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897316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276" rtl="0" eaLnBrk="1" fontAlgn="auto" latinLnBrk="0" hangingPunct="1">
              <a:lnSpc>
                <a:spcPct val="100000"/>
              </a:lnSpc>
              <a:spcBef>
                <a:spcPts val="0"/>
              </a:spcBef>
              <a:spcAft>
                <a:spcPts val="0"/>
              </a:spcAft>
              <a:buClrTx/>
              <a:buSzTx/>
              <a:buFontTx/>
              <a:buNone/>
              <a:tabLst/>
              <a:defRPr/>
            </a:pPr>
            <a:fld id="{4CEF851F-4C9B-4ED8-A706-7687066F5A2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276" rtl="0" eaLnBrk="1" fontAlgn="auto" latinLnBrk="0" hangingPunct="1">
                <a:lnSpc>
                  <a:spcPct val="100000"/>
                </a:lnSpc>
                <a:spcBef>
                  <a:spcPts val="0"/>
                </a:spcBef>
                <a:spcAft>
                  <a:spcPts val="0"/>
                </a:spcAft>
                <a:buClrTx/>
                <a:buSzTx/>
                <a:buFontTx/>
                <a:buNone/>
                <a:tabLst/>
                <a:defRPr/>
              </a:pPr>
              <a:t>2/9/2025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27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46F2045C-80A1-433A-B3B9-3018D210B4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213462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276" rtl="0" eaLnBrk="1" fontAlgn="auto" latinLnBrk="0" hangingPunct="1">
              <a:lnSpc>
                <a:spcPct val="100000"/>
              </a:lnSpc>
              <a:spcBef>
                <a:spcPts val="0"/>
              </a:spcBef>
              <a:spcAft>
                <a:spcPts val="0"/>
              </a:spcAft>
              <a:buClrTx/>
              <a:buSzTx/>
              <a:buFontTx/>
              <a:buNone/>
              <a:tabLst/>
              <a:defRPr/>
            </a:pPr>
            <a:fld id="{4CEF851F-4C9B-4ED8-A706-7687066F5A2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276" rtl="0" eaLnBrk="1" fontAlgn="auto" latinLnBrk="0" hangingPunct="1">
                <a:lnSpc>
                  <a:spcPct val="100000"/>
                </a:lnSpc>
                <a:spcBef>
                  <a:spcPts val="0"/>
                </a:spcBef>
                <a:spcAft>
                  <a:spcPts val="0"/>
                </a:spcAft>
                <a:buClrTx/>
                <a:buSzTx/>
                <a:buFontTx/>
                <a:buNone/>
                <a:tabLst/>
                <a:defRPr/>
              </a:pPr>
              <a:t>2/9/2025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27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46F2045C-80A1-433A-B3B9-3018D210B4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23299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38" indent="0">
              <a:buNone/>
              <a:defRPr sz="2800"/>
            </a:lvl2pPr>
            <a:lvl3pPr marL="914276" indent="0">
              <a:buNone/>
              <a:defRPr sz="2400"/>
            </a:lvl3pPr>
            <a:lvl4pPr marL="1371414" indent="0">
              <a:buNone/>
              <a:defRPr sz="2000"/>
            </a:lvl4pPr>
            <a:lvl5pPr marL="1828552" indent="0">
              <a:buNone/>
              <a:defRPr sz="2000"/>
            </a:lvl5pPr>
            <a:lvl6pPr marL="2285690" indent="0">
              <a:buNone/>
              <a:defRPr sz="2000"/>
            </a:lvl6pPr>
            <a:lvl7pPr marL="2742828" indent="0">
              <a:buNone/>
              <a:defRPr sz="2000"/>
            </a:lvl7pPr>
            <a:lvl8pPr marL="3199966" indent="0">
              <a:buNone/>
              <a:defRPr sz="2000"/>
            </a:lvl8pPr>
            <a:lvl9pPr marL="3657104"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276" rtl="0" eaLnBrk="1" fontAlgn="auto" latinLnBrk="0" hangingPunct="1">
              <a:lnSpc>
                <a:spcPct val="100000"/>
              </a:lnSpc>
              <a:spcBef>
                <a:spcPts val="0"/>
              </a:spcBef>
              <a:spcAft>
                <a:spcPts val="0"/>
              </a:spcAft>
              <a:buClrTx/>
              <a:buSzTx/>
              <a:buFontTx/>
              <a:buNone/>
              <a:tabLst/>
              <a:defRPr/>
            </a:pPr>
            <a:fld id="{4CEF851F-4C9B-4ED8-A706-7687066F5A2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276" rtl="0" eaLnBrk="1" fontAlgn="auto" latinLnBrk="0" hangingPunct="1">
                <a:lnSpc>
                  <a:spcPct val="100000"/>
                </a:lnSpc>
                <a:spcBef>
                  <a:spcPts val="0"/>
                </a:spcBef>
                <a:spcAft>
                  <a:spcPts val="0"/>
                </a:spcAft>
                <a:buClrTx/>
                <a:buSzTx/>
                <a:buFontTx/>
                <a:buNone/>
                <a:tabLst/>
                <a:defRPr/>
              </a:pPr>
              <a:t>2/9/2025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27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46F2045C-80A1-433A-B3B9-3018D210B4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15812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276" rtl="0" eaLnBrk="1" fontAlgn="auto" latinLnBrk="0" hangingPunct="1">
              <a:lnSpc>
                <a:spcPct val="100000"/>
              </a:lnSpc>
              <a:spcBef>
                <a:spcPts val="0"/>
              </a:spcBef>
              <a:spcAft>
                <a:spcPts val="0"/>
              </a:spcAft>
              <a:buClrTx/>
              <a:buSzTx/>
              <a:buFontTx/>
              <a:buNone/>
              <a:tabLst/>
              <a:defRPr/>
            </a:pPr>
            <a:fld id="{4CEF851F-4C9B-4ED8-A706-7687066F5A2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276" rtl="0" eaLnBrk="1" fontAlgn="auto" latinLnBrk="0" hangingPunct="1">
                <a:lnSpc>
                  <a:spcPct val="100000"/>
                </a:lnSpc>
                <a:spcBef>
                  <a:spcPts val="0"/>
                </a:spcBef>
                <a:spcAft>
                  <a:spcPts val="0"/>
                </a:spcAft>
                <a:buClrTx/>
                <a:buSzTx/>
                <a:buFontTx/>
                <a:buNone/>
                <a:tabLst/>
                <a:defRPr/>
              </a:pPr>
              <a:t>2/9/2025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27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46F2045C-80A1-433A-B3B9-3018D210B4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585166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276" rtl="0" eaLnBrk="1" fontAlgn="auto" latinLnBrk="0" hangingPunct="1">
              <a:lnSpc>
                <a:spcPct val="100000"/>
              </a:lnSpc>
              <a:spcBef>
                <a:spcPts val="0"/>
              </a:spcBef>
              <a:spcAft>
                <a:spcPts val="0"/>
              </a:spcAft>
              <a:buClrTx/>
              <a:buSzTx/>
              <a:buFontTx/>
              <a:buNone/>
              <a:tabLst/>
              <a:defRPr/>
            </a:pPr>
            <a:fld id="{4CEF851F-4C9B-4ED8-A706-7687066F5A2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276" rtl="0" eaLnBrk="1" fontAlgn="auto" latinLnBrk="0" hangingPunct="1">
                <a:lnSpc>
                  <a:spcPct val="100000"/>
                </a:lnSpc>
                <a:spcBef>
                  <a:spcPts val="0"/>
                </a:spcBef>
                <a:spcAft>
                  <a:spcPts val="0"/>
                </a:spcAft>
                <a:buClrTx/>
                <a:buSzTx/>
                <a:buFontTx/>
                <a:buNone/>
                <a:tabLst/>
                <a:defRPr/>
              </a:pPr>
              <a:t>2/9/2025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27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46F2045C-80A1-433A-B3B9-3018D210B4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022377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62E82ED4-375F-4F08-A54B-E5C986F28C77}"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685800" rtl="0" eaLnBrk="1" fontAlgn="auto" latinLnBrk="0" hangingPunct="1">
                <a:lnSpc>
                  <a:spcPct val="100000"/>
                </a:lnSpc>
                <a:spcBef>
                  <a:spcPts val="0"/>
                </a:spcBef>
                <a:spcAft>
                  <a:spcPts val="0"/>
                </a:spcAft>
                <a:buClrTx/>
                <a:buSzTx/>
                <a:buFontTx/>
                <a:buNone/>
                <a:tabLst/>
                <a:defRPr/>
              </a:pPr>
              <a:t>2025/2/9</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BA53EF-2EDB-4BAB-8ED2-F5C230947283}"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102955420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62E82ED4-375F-4F08-A54B-E5C986F28C77}"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685800" rtl="0" eaLnBrk="1" fontAlgn="auto" latinLnBrk="0" hangingPunct="1">
                <a:lnSpc>
                  <a:spcPct val="100000"/>
                </a:lnSpc>
                <a:spcBef>
                  <a:spcPts val="0"/>
                </a:spcBef>
                <a:spcAft>
                  <a:spcPts val="0"/>
                </a:spcAft>
                <a:buClrTx/>
                <a:buSzTx/>
                <a:buFontTx/>
                <a:buNone/>
                <a:tabLst/>
                <a:defRPr/>
              </a:pPr>
              <a:t>2025/2/9</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BA53EF-2EDB-4BAB-8ED2-F5C230947283}"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361308379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62E82ED4-375F-4F08-A54B-E5C986F28C77}"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685800" rtl="0" eaLnBrk="1" fontAlgn="auto" latinLnBrk="0" hangingPunct="1">
                <a:lnSpc>
                  <a:spcPct val="100000"/>
                </a:lnSpc>
                <a:spcBef>
                  <a:spcPts val="0"/>
                </a:spcBef>
                <a:spcAft>
                  <a:spcPts val="0"/>
                </a:spcAft>
                <a:buClrTx/>
                <a:buSzTx/>
                <a:buFontTx/>
                <a:buNone/>
                <a:tabLst/>
                <a:defRPr/>
              </a:pPr>
              <a:t>2025/2/9</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BA53EF-2EDB-4BAB-8ED2-F5C230947283}"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319001735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62E82ED4-375F-4F08-A54B-E5C986F28C77}"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685800" rtl="0" eaLnBrk="1" fontAlgn="auto" latinLnBrk="0" hangingPunct="1">
                <a:lnSpc>
                  <a:spcPct val="100000"/>
                </a:lnSpc>
                <a:spcBef>
                  <a:spcPts val="0"/>
                </a:spcBef>
                <a:spcAft>
                  <a:spcPts val="0"/>
                </a:spcAft>
                <a:buClrTx/>
                <a:buSzTx/>
                <a:buFontTx/>
                <a:buNone/>
                <a:tabLst/>
                <a:defRPr/>
              </a:pPr>
              <a:t>2025/2/9</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BA53EF-2EDB-4BAB-8ED2-F5C230947283}"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130340248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62E82ED4-375F-4F08-A54B-E5C986F28C77}"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685800" rtl="0" eaLnBrk="1" fontAlgn="auto" latinLnBrk="0" hangingPunct="1">
                <a:lnSpc>
                  <a:spcPct val="100000"/>
                </a:lnSpc>
                <a:spcBef>
                  <a:spcPts val="0"/>
                </a:spcBef>
                <a:spcAft>
                  <a:spcPts val="0"/>
                </a:spcAft>
                <a:buClrTx/>
                <a:buSzTx/>
                <a:buFontTx/>
                <a:buNone/>
                <a:tabLst/>
                <a:defRPr/>
              </a:pPr>
              <a:t>2025/2/9</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8" name="Footer Placeholder 7"/>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9" name="Slide Number Placeholder 8"/>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BA53EF-2EDB-4BAB-8ED2-F5C230947283}"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150870111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62E82ED4-375F-4F08-A54B-E5C986F28C77}"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685800" rtl="0" eaLnBrk="1" fontAlgn="auto" latinLnBrk="0" hangingPunct="1">
                <a:lnSpc>
                  <a:spcPct val="100000"/>
                </a:lnSpc>
                <a:spcBef>
                  <a:spcPts val="0"/>
                </a:spcBef>
                <a:spcAft>
                  <a:spcPts val="0"/>
                </a:spcAft>
                <a:buClrTx/>
                <a:buSzTx/>
                <a:buFontTx/>
                <a:buNone/>
                <a:tabLst/>
                <a:defRPr/>
              </a:pPr>
              <a:t>2025/2/9</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4" name="Footer Placeholder 3"/>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5" name="Slide Number Placeholder 4"/>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BA53EF-2EDB-4BAB-8ED2-F5C230947283}"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118376526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62E82ED4-375F-4F08-A54B-E5C986F28C77}"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685800" rtl="0" eaLnBrk="1" fontAlgn="auto" latinLnBrk="0" hangingPunct="1">
                <a:lnSpc>
                  <a:spcPct val="100000"/>
                </a:lnSpc>
                <a:spcBef>
                  <a:spcPts val="0"/>
                </a:spcBef>
                <a:spcAft>
                  <a:spcPts val="0"/>
                </a:spcAft>
                <a:buClrTx/>
                <a:buSzTx/>
                <a:buFontTx/>
                <a:buNone/>
                <a:tabLst/>
                <a:defRPr/>
              </a:pPr>
              <a:t>2025/2/9</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3" name="Footer Placeholder 2"/>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BA53EF-2EDB-4BAB-8ED2-F5C230947283}"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extLst>
      <p:ext uri="{BB962C8B-B14F-4D97-AF65-F5344CB8AC3E}">
        <p14:creationId xmlns:p14="http://schemas.microsoft.com/office/powerpoint/2010/main" val="92888741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extLst>
      <p:ext uri="{BB962C8B-B14F-4D97-AF65-F5344CB8AC3E}">
        <p14:creationId xmlns:p14="http://schemas.microsoft.com/office/powerpoint/2010/main" val="1904817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16603060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62E82ED4-375F-4F08-A54B-E5C986F28C77}"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685800" rtl="0" eaLnBrk="1" fontAlgn="auto" latinLnBrk="0" hangingPunct="1">
                <a:lnSpc>
                  <a:spcPct val="100000"/>
                </a:lnSpc>
                <a:spcBef>
                  <a:spcPts val="0"/>
                </a:spcBef>
                <a:spcAft>
                  <a:spcPts val="0"/>
                </a:spcAft>
                <a:buClrTx/>
                <a:buSzTx/>
                <a:buFontTx/>
                <a:buNone/>
                <a:tabLst/>
                <a:defRPr/>
              </a:pPr>
              <a:t>2025/2/9</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BA53EF-2EDB-4BAB-8ED2-F5C230947283}"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109319314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62E82ED4-375F-4F08-A54B-E5C986F28C77}"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685800" rtl="0" eaLnBrk="1" fontAlgn="auto" latinLnBrk="0" hangingPunct="1">
                <a:lnSpc>
                  <a:spcPct val="100000"/>
                </a:lnSpc>
                <a:spcBef>
                  <a:spcPts val="0"/>
                </a:spcBef>
                <a:spcAft>
                  <a:spcPts val="0"/>
                </a:spcAft>
                <a:buClrTx/>
                <a:buSzTx/>
                <a:buFontTx/>
                <a:buNone/>
                <a:tabLst/>
                <a:defRPr/>
              </a:pPr>
              <a:t>2025/2/9</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BA53EF-2EDB-4BAB-8ED2-F5C230947283}"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133440380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62E82ED4-375F-4F08-A54B-E5C986F28C77}"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685800" rtl="0" eaLnBrk="1" fontAlgn="auto" latinLnBrk="0" hangingPunct="1">
                <a:lnSpc>
                  <a:spcPct val="100000"/>
                </a:lnSpc>
                <a:spcBef>
                  <a:spcPts val="0"/>
                </a:spcBef>
                <a:spcAft>
                  <a:spcPts val="0"/>
                </a:spcAft>
                <a:buClrTx/>
                <a:buSzTx/>
                <a:buFontTx/>
                <a:buNone/>
                <a:tabLst/>
                <a:defRPr/>
              </a:pPr>
              <a:t>2025/2/9</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BA53EF-2EDB-4BAB-8ED2-F5C230947283}"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33965369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62E82ED4-375F-4F08-A54B-E5C986F28C77}"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685800" rtl="0" eaLnBrk="1" fontAlgn="auto" latinLnBrk="0" hangingPunct="1">
                <a:lnSpc>
                  <a:spcPct val="100000"/>
                </a:lnSpc>
                <a:spcBef>
                  <a:spcPts val="0"/>
                </a:spcBef>
                <a:spcAft>
                  <a:spcPts val="0"/>
                </a:spcAft>
                <a:buClrTx/>
                <a:buSzTx/>
                <a:buFontTx/>
                <a:buNone/>
                <a:tabLst/>
                <a:defRPr/>
              </a:pPr>
              <a:t>2025/2/9</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BA53EF-2EDB-4BAB-8ED2-F5C230947283}"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17507855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296920" y="164640"/>
            <a:ext cx="8709926" cy="4680098"/>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DFPOP1-W9"/>
                <a:cs typeface="+mn-cs"/>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741894" y="4234447"/>
            <a:ext cx="461392" cy="401654"/>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7633366" y="320764"/>
            <a:ext cx="302601" cy="283584"/>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8253053" y="782530"/>
            <a:ext cx="173097" cy="169898"/>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1540959" y="4698513"/>
            <a:ext cx="123715" cy="81838"/>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8246641" y="4636102"/>
            <a:ext cx="90352" cy="62411"/>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613019" y="3894249"/>
            <a:ext cx="173097" cy="169898"/>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349270" y="661632"/>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150301" y="680120"/>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168063" y="742067"/>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393674" y="71064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151195" y="688459"/>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348377" y="112204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49408" y="114052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167170" y="120247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392781" y="117105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150301" y="114886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347484" y="158245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48515" y="160093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166276" y="166288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391888" y="1631460"/>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49408" y="160927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346591" y="2042860"/>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47621" y="2061348"/>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165383" y="2123295"/>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390994" y="2091869"/>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48515" y="2069687"/>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345697" y="2503269"/>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46728" y="2521757"/>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164490" y="2583704"/>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390101" y="255227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47622" y="253009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344804" y="296367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45835" y="298216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163597" y="304411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389208" y="301268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46728" y="299050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343911" y="342408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44942" y="344257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162703" y="350452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388315" y="3473097"/>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45835" y="345091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343018" y="3884497"/>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44049" y="3902985"/>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161810" y="3964932"/>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387421" y="3933506"/>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44942" y="3911324"/>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342124" y="4344906"/>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43155" y="4363394"/>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160917" y="4425341"/>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386528" y="4393915"/>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44049" y="4371733"/>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559059" y="1118705"/>
            <a:ext cx="7400615" cy="3579808"/>
            <a:chOff x="623255" y="927125"/>
            <a:chExt cx="7691377" cy="3871900"/>
          </a:xfrm>
          <a:solidFill>
            <a:srgbClr val="ACD868"/>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DFPOP1-W9"/>
                  <a:cs typeface="+mn-cs"/>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DFPOP1-W9"/>
                  <a:cs typeface="+mn-cs"/>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6293945" y="3035722"/>
            <a:ext cx="1726041" cy="1195325"/>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DFPOP1-W9"/>
                <a:cs typeface="+mn-cs"/>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198766" y="2706217"/>
            <a:ext cx="1653117" cy="1513721"/>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DFPOP1-W9"/>
                <a:cs typeface="+mn-cs"/>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2480971" y="4813500"/>
            <a:ext cx="199221" cy="123487"/>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143226" y="4220104"/>
            <a:ext cx="6990179" cy="923396"/>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DFPOP1-W9"/>
                  <a:cs typeface="+mn-cs"/>
                </a:endParaRPr>
              </a:p>
            </p:txBody>
          </p:sp>
        </p:grpSp>
      </p:grpSp>
    </p:spTree>
    <p:extLst>
      <p:ext uri="{BB962C8B-B14F-4D97-AF65-F5344CB8AC3E}">
        <p14:creationId xmlns:p14="http://schemas.microsoft.com/office/powerpoint/2010/main" val="245505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2025/2/9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advTm="5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advTm="5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3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2025/2/9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12005844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38" indent="0" algn="ctr">
              <a:buNone/>
              <a:defRPr>
                <a:solidFill>
                  <a:schemeClr val="tx1">
                    <a:tint val="75000"/>
                  </a:schemeClr>
                </a:solidFill>
              </a:defRPr>
            </a:lvl2pPr>
            <a:lvl3pPr marL="914276" indent="0" algn="ctr">
              <a:buNone/>
              <a:defRPr>
                <a:solidFill>
                  <a:schemeClr val="tx1">
                    <a:tint val="75000"/>
                  </a:schemeClr>
                </a:solidFill>
              </a:defRPr>
            </a:lvl3pPr>
            <a:lvl4pPr marL="1371414" indent="0" algn="ctr">
              <a:buNone/>
              <a:defRPr>
                <a:solidFill>
                  <a:schemeClr val="tx1">
                    <a:tint val="75000"/>
                  </a:schemeClr>
                </a:solidFill>
              </a:defRPr>
            </a:lvl4pPr>
            <a:lvl5pPr marL="1828552" indent="0" algn="ctr">
              <a:buNone/>
              <a:defRPr>
                <a:solidFill>
                  <a:schemeClr val="tx1">
                    <a:tint val="75000"/>
                  </a:schemeClr>
                </a:solidFill>
              </a:defRPr>
            </a:lvl5pPr>
            <a:lvl6pPr marL="2285690" indent="0" algn="ctr">
              <a:buNone/>
              <a:defRPr>
                <a:solidFill>
                  <a:schemeClr val="tx1">
                    <a:tint val="75000"/>
                  </a:schemeClr>
                </a:solidFill>
              </a:defRPr>
            </a:lvl6pPr>
            <a:lvl7pPr marL="2742828" indent="0" algn="ctr">
              <a:buNone/>
              <a:defRPr>
                <a:solidFill>
                  <a:schemeClr val="tx1">
                    <a:tint val="75000"/>
                  </a:schemeClr>
                </a:solidFill>
              </a:defRPr>
            </a:lvl7pPr>
            <a:lvl8pPr marL="3199966" indent="0" algn="ctr">
              <a:buNone/>
              <a:defRPr>
                <a:solidFill>
                  <a:schemeClr val="tx1">
                    <a:tint val="75000"/>
                  </a:schemeClr>
                </a:solidFill>
              </a:defRPr>
            </a:lvl8pPr>
            <a:lvl9pPr marL="365710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276" rtl="0" eaLnBrk="1" fontAlgn="auto" latinLnBrk="0" hangingPunct="1">
              <a:lnSpc>
                <a:spcPct val="100000"/>
              </a:lnSpc>
              <a:spcBef>
                <a:spcPts val="0"/>
              </a:spcBef>
              <a:spcAft>
                <a:spcPts val="0"/>
              </a:spcAft>
              <a:buClrTx/>
              <a:buSzTx/>
              <a:buFontTx/>
              <a:buNone/>
              <a:tabLst/>
              <a:defRPr/>
            </a:pPr>
            <a:fld id="{4CEF851F-4C9B-4ED8-A706-7687066F5A2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276" rtl="0" eaLnBrk="1" fontAlgn="auto" latinLnBrk="0" hangingPunct="1">
                <a:lnSpc>
                  <a:spcPct val="100000"/>
                </a:lnSpc>
                <a:spcBef>
                  <a:spcPts val="0"/>
                </a:spcBef>
                <a:spcAft>
                  <a:spcPts val="0"/>
                </a:spcAft>
                <a:buClrTx/>
                <a:buSzTx/>
                <a:buFontTx/>
                <a:buNone/>
                <a:tabLst/>
                <a:defRPr/>
              </a:pPr>
              <a:t>2/9/2025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27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46F2045C-80A1-433A-B3B9-3018D210B4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0460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276" rtl="0" eaLnBrk="1" fontAlgn="auto" latinLnBrk="0" hangingPunct="1">
              <a:lnSpc>
                <a:spcPct val="100000"/>
              </a:lnSpc>
              <a:spcBef>
                <a:spcPts val="0"/>
              </a:spcBef>
              <a:spcAft>
                <a:spcPts val="0"/>
              </a:spcAft>
              <a:buClrTx/>
              <a:buSzTx/>
              <a:buFontTx/>
              <a:buNone/>
              <a:tabLst/>
              <a:defRPr/>
            </a:pPr>
            <a:fld id="{4CEF851F-4C9B-4ED8-A706-7687066F5A2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276" rtl="0" eaLnBrk="1" fontAlgn="auto" latinLnBrk="0" hangingPunct="1">
                <a:lnSpc>
                  <a:spcPct val="100000"/>
                </a:lnSpc>
                <a:spcBef>
                  <a:spcPts val="0"/>
                </a:spcBef>
                <a:spcAft>
                  <a:spcPts val="0"/>
                </a:spcAft>
                <a:buClrTx/>
                <a:buSzTx/>
                <a:buFontTx/>
                <a:buNone/>
                <a:tabLst/>
                <a:defRPr/>
              </a:pPr>
              <a:t>2/9/2025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27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46F2045C-80A1-433A-B3B9-3018D210B4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400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38" indent="0">
              <a:buNone/>
              <a:defRPr sz="1800">
                <a:solidFill>
                  <a:schemeClr val="tx1">
                    <a:tint val="75000"/>
                  </a:schemeClr>
                </a:solidFill>
              </a:defRPr>
            </a:lvl2pPr>
            <a:lvl3pPr marL="914276" indent="0">
              <a:buNone/>
              <a:defRPr sz="1600">
                <a:solidFill>
                  <a:schemeClr val="tx1">
                    <a:tint val="75000"/>
                  </a:schemeClr>
                </a:solidFill>
              </a:defRPr>
            </a:lvl3pPr>
            <a:lvl4pPr marL="1371414" indent="0">
              <a:buNone/>
              <a:defRPr sz="1400">
                <a:solidFill>
                  <a:schemeClr val="tx1">
                    <a:tint val="75000"/>
                  </a:schemeClr>
                </a:solidFill>
              </a:defRPr>
            </a:lvl4pPr>
            <a:lvl5pPr marL="1828552" indent="0">
              <a:buNone/>
              <a:defRPr sz="1400">
                <a:solidFill>
                  <a:schemeClr val="tx1">
                    <a:tint val="75000"/>
                  </a:schemeClr>
                </a:solidFill>
              </a:defRPr>
            </a:lvl5pPr>
            <a:lvl6pPr marL="2285690" indent="0">
              <a:buNone/>
              <a:defRPr sz="1400">
                <a:solidFill>
                  <a:schemeClr val="tx1">
                    <a:tint val="75000"/>
                  </a:schemeClr>
                </a:solidFill>
              </a:defRPr>
            </a:lvl6pPr>
            <a:lvl7pPr marL="2742828" indent="0">
              <a:buNone/>
              <a:defRPr sz="1400">
                <a:solidFill>
                  <a:schemeClr val="tx1">
                    <a:tint val="75000"/>
                  </a:schemeClr>
                </a:solidFill>
              </a:defRPr>
            </a:lvl7pPr>
            <a:lvl8pPr marL="3199966" indent="0">
              <a:buNone/>
              <a:defRPr sz="1400">
                <a:solidFill>
                  <a:schemeClr val="tx1">
                    <a:tint val="75000"/>
                  </a:schemeClr>
                </a:solidFill>
              </a:defRPr>
            </a:lvl8pPr>
            <a:lvl9pPr marL="365710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276" rtl="0" eaLnBrk="1" fontAlgn="auto" latinLnBrk="0" hangingPunct="1">
              <a:lnSpc>
                <a:spcPct val="100000"/>
              </a:lnSpc>
              <a:spcBef>
                <a:spcPts val="0"/>
              </a:spcBef>
              <a:spcAft>
                <a:spcPts val="0"/>
              </a:spcAft>
              <a:buClrTx/>
              <a:buSzTx/>
              <a:buFontTx/>
              <a:buNone/>
              <a:tabLst/>
              <a:defRPr/>
            </a:pPr>
            <a:fld id="{4CEF851F-4C9B-4ED8-A706-7687066F5A2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276" rtl="0" eaLnBrk="1" fontAlgn="auto" latinLnBrk="0" hangingPunct="1">
                <a:lnSpc>
                  <a:spcPct val="100000"/>
                </a:lnSpc>
                <a:spcBef>
                  <a:spcPts val="0"/>
                </a:spcBef>
                <a:spcAft>
                  <a:spcPts val="0"/>
                </a:spcAft>
                <a:buClrTx/>
                <a:buSzTx/>
                <a:buFontTx/>
                <a:buNone/>
                <a:tabLst/>
                <a:defRPr/>
              </a:pPr>
              <a:t>2/9/2025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27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46F2045C-80A1-433A-B3B9-3018D210B4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21817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7.jp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image" Target="../media/image8.jp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3.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cstate="screen">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fld id="{530820CF-B880-4189-942D-D702A7CBA730}" type="datetimeFigureOut">
              <a:rPr lang="zh-CN" altLang="en-US" smtClean="0"/>
              <a:t>2025/2/9</a:t>
            </a:fld>
            <a:endParaRPr lang="zh-CN" altLang="en-US" dirty="0"/>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b="0" i="0">
                <a:solidFill>
                  <a:schemeClr val="tx1">
                    <a:tint val="75000"/>
                  </a:schemeClr>
                </a:solidFill>
                <a:latin typeface="inpin heiti" charset="-122"/>
                <a:ea typeface="inpin heiti" charset="-122"/>
              </a:defRPr>
            </a:lvl1pPr>
          </a:lstStyle>
          <a:p>
            <a:fld id="{0C913308-F349-4B6D-A68A-DD1791B4A57B}" type="slidenum">
              <a:rPr lang="zh-CN" altLang="en-US" smtClean="0"/>
              <a:t>‹#›</a:t>
            </a:fld>
            <a:endParaRPr lang="zh-CN" altLang="en-US" dirty="0"/>
          </a:p>
        </p:txBody>
      </p:sp>
      <p:pic>
        <p:nvPicPr>
          <p:cNvPr id="12" name="图片 11"/>
          <p:cNvPicPr>
            <a:picLocks noChangeAspect="1"/>
          </p:cNvPicPr>
          <p:nvPr userDrawn="1"/>
        </p:nvPicPr>
        <p:blipFill rotWithShape="1">
          <a:blip r:embed="rId9" cstate="screen"/>
          <a:srcRect/>
          <a:stretch>
            <a:fillRect/>
          </a:stretch>
        </p:blipFill>
        <p:spPr>
          <a:xfrm>
            <a:off x="5523091" y="3407339"/>
            <a:ext cx="3620909" cy="1737750"/>
          </a:xfrm>
          <a:prstGeom prst="rect">
            <a:avLst/>
          </a:prstGeom>
        </p:spPr>
      </p:pic>
      <p:sp>
        <p:nvSpPr>
          <p:cNvPr id="7" name="矩形 6"/>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dirty="0">
              <a:latin typeface="inpin heiti" charset="-122"/>
              <a:ea typeface="inpin heiti"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ransition spd="slow" advTm="5000">
    <p:fade/>
  </p:transition>
  <p:txStyles>
    <p:titleStyle>
      <a:lvl1pPr algn="ctr" defTabSz="914400" rtl="0" eaLnBrk="1" latinLnBrk="0" hangingPunct="1">
        <a:spcBef>
          <a:spcPct val="0"/>
        </a:spcBef>
        <a:buNone/>
        <a:defRPr sz="4400" b="0" i="0" kern="1200">
          <a:solidFill>
            <a:schemeClr val="tx1"/>
          </a:solidFill>
          <a:latin typeface="inpin heiti" charset="-122"/>
          <a:ea typeface="inpin heiti" charset="-122"/>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b="0" i="0" kern="1200">
          <a:solidFill>
            <a:schemeClr val="tx1"/>
          </a:solidFill>
          <a:latin typeface="inpin heiti" charset="-122"/>
          <a:ea typeface="inpin heiti" charset="-122"/>
          <a:cs typeface="+mn-cs"/>
        </a:defRPr>
      </a:lvl1pPr>
      <a:lvl2pPr marL="742950" indent="-285750" algn="l" defTabSz="914400" rtl="0" eaLnBrk="1" latinLnBrk="0" hangingPunct="1">
        <a:spcBef>
          <a:spcPct val="20000"/>
        </a:spcBef>
        <a:buFont typeface="Arial" panose="020B0604020202020204" pitchFamily="34" charset="0"/>
        <a:buChar char="–"/>
        <a:defRPr sz="2800" b="0" i="0" kern="1200">
          <a:solidFill>
            <a:schemeClr val="tx1"/>
          </a:solidFill>
          <a:latin typeface="inpin heiti" charset="-122"/>
          <a:ea typeface="inpin heiti" charset="-122"/>
          <a:cs typeface="+mn-cs"/>
        </a:defRPr>
      </a:lvl2pPr>
      <a:lvl3pPr marL="1143000" indent="-228600" algn="l" defTabSz="914400" rtl="0" eaLnBrk="1" latinLnBrk="0" hangingPunct="1">
        <a:spcBef>
          <a:spcPct val="20000"/>
        </a:spcBef>
        <a:buFont typeface="Arial" panose="020B0604020202020204" pitchFamily="34" charset="0"/>
        <a:buChar char="•"/>
        <a:defRPr sz="2400" b="0" i="0" kern="1200">
          <a:solidFill>
            <a:schemeClr val="tx1"/>
          </a:solidFill>
          <a:latin typeface="inpin heiti" charset="-122"/>
          <a:ea typeface="inpin heiti" charset="-122"/>
          <a:cs typeface="+mn-cs"/>
        </a:defRPr>
      </a:lvl3pPr>
      <a:lvl4pPr marL="16002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inpin heiti" charset="-122"/>
          <a:ea typeface="inpin heiti" charset="-122"/>
          <a:cs typeface="+mn-cs"/>
        </a:defRPr>
      </a:lvl4pPr>
      <a:lvl5pPr marL="20574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inpin heiti" charset="-122"/>
          <a:ea typeface="inpin heiti"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8" tIns="45714" rIns="91428" bIns="45714"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28" tIns="45714" rIns="91428"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28" tIns="45714" rIns="91428" bIns="45714" rtlCol="0" anchor="ctr"/>
          <a:lstStyle>
            <a:lvl1pPr algn="l">
              <a:defRPr sz="1200">
                <a:solidFill>
                  <a:schemeClr val="tx1">
                    <a:tint val="75000"/>
                  </a:schemeClr>
                </a:solidFill>
              </a:defRPr>
            </a:lvl1pPr>
          </a:lstStyle>
          <a:p>
            <a:pPr marL="0" marR="0" lvl="0" indent="0" algn="l" defTabSz="914276" rtl="0" eaLnBrk="1" fontAlgn="auto" latinLnBrk="0" hangingPunct="1">
              <a:lnSpc>
                <a:spcPct val="100000"/>
              </a:lnSpc>
              <a:spcBef>
                <a:spcPts val="0"/>
              </a:spcBef>
              <a:spcAft>
                <a:spcPts val="0"/>
              </a:spcAft>
              <a:buClrTx/>
              <a:buSzTx/>
              <a:buFontTx/>
              <a:buNone/>
              <a:tabLst/>
              <a:defRPr/>
            </a:pPr>
            <a:fld id="{4CEF851F-4C9B-4ED8-A706-7687066F5A2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276" rtl="0" eaLnBrk="1" fontAlgn="auto" latinLnBrk="0" hangingPunct="1">
                <a:lnSpc>
                  <a:spcPct val="100000"/>
                </a:lnSpc>
                <a:spcBef>
                  <a:spcPts val="0"/>
                </a:spcBef>
                <a:spcAft>
                  <a:spcPts val="0"/>
                </a:spcAft>
                <a:buClrTx/>
                <a:buSzTx/>
                <a:buFontTx/>
                <a:buNone/>
                <a:tabLst/>
                <a:defRPr/>
              </a:pPr>
              <a:t>2/9/2025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28" tIns="45714" rIns="91428" bIns="45714" rtlCol="0" anchor="ctr"/>
          <a:lstStyle>
            <a:lvl1pPr algn="ctr">
              <a:defRPr sz="1200">
                <a:solidFill>
                  <a:schemeClr val="tx1">
                    <a:tint val="75000"/>
                  </a:schemeClr>
                </a:solidFill>
              </a:defRPr>
            </a:lvl1pPr>
          </a:lstStyle>
          <a:p>
            <a:pPr marL="0" marR="0" lvl="0" indent="0" algn="ctr" defTabSz="91427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28" tIns="45714" rIns="91428" bIns="45714" rtlCol="0" anchor="ctr"/>
          <a:lstStyle>
            <a:lvl1pPr algn="r">
              <a:defRPr sz="1200">
                <a:solidFill>
                  <a:schemeClr val="tx1">
                    <a:tint val="75000"/>
                  </a:schemeClr>
                </a:solidFill>
              </a:defRPr>
            </a:lvl1pPr>
          </a:lstStyle>
          <a:p>
            <a:pPr marL="0" marR="0" lvl="0" indent="0" algn="r" defTabSz="914276" rtl="0" eaLnBrk="1" fontAlgn="auto" latinLnBrk="0" hangingPunct="1">
              <a:lnSpc>
                <a:spcPct val="100000"/>
              </a:lnSpc>
              <a:spcBef>
                <a:spcPts val="0"/>
              </a:spcBef>
              <a:spcAft>
                <a:spcPts val="0"/>
              </a:spcAft>
              <a:buClrTx/>
              <a:buSzTx/>
              <a:buFontTx/>
              <a:buNone/>
              <a:tabLst/>
              <a:defRPr/>
            </a:pPr>
            <a:fld id="{46F2045C-80A1-433A-B3B9-3018D210B4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60381945"/>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txStyles>
    <p:titleStyle>
      <a:lvl1pPr algn="ctr" defTabSz="914276" rtl="0" eaLnBrk="1" latinLnBrk="0" hangingPunct="1">
        <a:spcBef>
          <a:spcPct val="0"/>
        </a:spcBef>
        <a:buNone/>
        <a:defRPr sz="4400" kern="1200">
          <a:solidFill>
            <a:schemeClr val="tx1"/>
          </a:solidFill>
          <a:latin typeface="+mj-lt"/>
          <a:ea typeface="+mj-ea"/>
          <a:cs typeface="+mj-cs"/>
        </a:defRPr>
      </a:lvl1pPr>
    </p:titleStyle>
    <p:bodyStyle>
      <a:lvl1pPr marL="342853" indent="-342853" algn="l" defTabSz="91427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49" indent="-285711" algn="l" defTabSz="91427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45" indent="-228569" algn="l" defTabSz="91427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8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21"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59"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7"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35"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7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62E82ED4-375F-4F08-A54B-E5C986F28C77}"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685800" rtl="0" eaLnBrk="1" fontAlgn="auto" latinLnBrk="0" hangingPunct="1">
                <a:lnSpc>
                  <a:spcPct val="100000"/>
                </a:lnSpc>
                <a:spcBef>
                  <a:spcPts val="0"/>
                </a:spcBef>
                <a:spcAft>
                  <a:spcPts val="0"/>
                </a:spcAft>
                <a:buClrTx/>
                <a:buSzTx/>
                <a:buFontTx/>
                <a:buNone/>
                <a:tabLst/>
                <a:defRPr/>
              </a:pPr>
              <a:t>2025/2/9</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0BA53EF-2EDB-4BAB-8ED2-F5C230947283}"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2361971046"/>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hemeOverride" Target="../theme/themeOverride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8.png"/><Relationship Id="rId3" Type="http://schemas.openxmlformats.org/officeDocument/2006/relationships/audio" Target="../media/media1.mp3"/><Relationship Id="rId7" Type="http://schemas.openxmlformats.org/officeDocument/2006/relationships/image" Target="../media/image3.jpeg"/><Relationship Id="rId12" Type="http://schemas.openxmlformats.org/officeDocument/2006/relationships/image" Target="../media/image27.png"/><Relationship Id="rId2" Type="http://schemas.microsoft.com/office/2007/relationships/media" Target="../media/media1.mp3"/><Relationship Id="rId1" Type="http://schemas.openxmlformats.org/officeDocument/2006/relationships/themeOverride" Target="../theme/themeOverride1.xml"/><Relationship Id="rId6" Type="http://schemas.openxmlformats.org/officeDocument/2006/relationships/image" Target="../media/image1.jpeg"/><Relationship Id="rId11" Type="http://schemas.openxmlformats.org/officeDocument/2006/relationships/image" Target="../media/image6.png"/><Relationship Id="rId5" Type="http://schemas.openxmlformats.org/officeDocument/2006/relationships/notesSlide" Target="../notesSlides/notesSlide2.xml"/><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26.png"/><Relationship Id="rId14" Type="http://schemas.openxmlformats.org/officeDocument/2006/relationships/image" Target="../media/image29.png"/></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6.png"/><Relationship Id="rId10" Type="http://schemas.openxmlformats.org/officeDocument/2006/relationships/image" Target="../media/image38.png"/><Relationship Id="rId4" Type="http://schemas.openxmlformats.org/officeDocument/2006/relationships/image" Target="../media/image4.png"/><Relationship Id="rId9"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4.png"/><Relationship Id="rId9"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1.xml"/><Relationship Id="rId1" Type="http://schemas.openxmlformats.org/officeDocument/2006/relationships/themeOverride" Target="../theme/themeOverride5.xml"/></Relationships>
</file>

<file path=ppt/slides/_rels/slide2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4.png"/><Relationship Id="rId9" Type="http://schemas.openxmlformats.org/officeDocument/2006/relationships/image" Target="../media/image28.png"/></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6.png"/><Relationship Id="rId4" Type="http://schemas.openxmlformats.org/officeDocument/2006/relationships/image" Target="../media/image4.png"/><Relationship Id="rId9"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hemeOverride" Target="../theme/themeOverride2.xml"/><Relationship Id="rId5" Type="http://schemas.openxmlformats.org/officeDocument/2006/relationships/image" Target="../media/image31.pn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3.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4.png"/><Relationship Id="rId10" Type="http://schemas.openxmlformats.org/officeDocument/2006/relationships/image" Target="../media/image28.png"/><Relationship Id="rId4" Type="http://schemas.openxmlformats.org/officeDocument/2006/relationships/image" Target="../media/image3.jpe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90"/>
            <a:ext cx="9144000" cy="513483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E:\0000000我图PPT\03.20\亲子乐园\r6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595" y="-328155"/>
            <a:ext cx="9010705" cy="553850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E:\0000000我图PPT\03.20\亲子乐园\3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982345"/>
            <a:ext cx="9144000" cy="21907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E:\0000000我图PPT\03.20\亲子乐园\56y.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536" y="3527680"/>
            <a:ext cx="4467464" cy="164119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E:\0000000我图PPT\03.20\亲子乐园\23园.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64351"/>
          <a:stretch>
            <a:fillRect/>
          </a:stretch>
        </p:blipFill>
        <p:spPr bwMode="auto">
          <a:xfrm>
            <a:off x="2619517" y="1676813"/>
            <a:ext cx="3697464" cy="103411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E:\0000000我图PPT\03.20\亲子乐园\ty.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28886" y="1651913"/>
            <a:ext cx="2851226" cy="423666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E:\0000000我图PPT\03.20\亲子乐园\568io.png"/>
          <p:cNvPicPr>
            <a:picLocks noChangeAspect="1" noChangeArrowheads="1"/>
          </p:cNvPicPr>
          <p:nvPr/>
        </p:nvPicPr>
        <p:blipFill rotWithShape="1">
          <a:blip r:embed="rId9">
            <a:extLst>
              <a:ext uri="{28A0092B-C50C-407E-A947-70E740481C1C}">
                <a14:useLocalDpi xmlns:a14="http://schemas.microsoft.com/office/drawing/2010/main" val="0"/>
              </a:ext>
            </a:extLst>
          </a:blip>
          <a:srcRect l="67532" t="19027" r="11038" b="19634"/>
          <a:stretch>
            <a:fillRect/>
          </a:stretch>
        </p:blipFill>
        <p:spPr bwMode="auto">
          <a:xfrm>
            <a:off x="7410103" y="-84562"/>
            <a:ext cx="1444355" cy="163434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E:\0000000我图PPT\03.20\亲子乐园\568io.png"/>
          <p:cNvPicPr>
            <a:picLocks noChangeAspect="1" noChangeArrowheads="1"/>
          </p:cNvPicPr>
          <p:nvPr/>
        </p:nvPicPr>
        <p:blipFill rotWithShape="1">
          <a:blip r:embed="rId9">
            <a:extLst>
              <a:ext uri="{28A0092B-C50C-407E-A947-70E740481C1C}">
                <a14:useLocalDpi xmlns:a14="http://schemas.microsoft.com/office/drawing/2010/main" val="0"/>
              </a:ext>
            </a:extLst>
          </a:blip>
          <a:srcRect l="3846" t="10301" r="70716" b="10733"/>
          <a:stretch>
            <a:fillRect/>
          </a:stretch>
        </p:blipFill>
        <p:spPr bwMode="auto">
          <a:xfrm>
            <a:off x="114300" y="-304694"/>
            <a:ext cx="1714500" cy="2103998"/>
          </a:xfrm>
          <a:prstGeom prst="rect">
            <a:avLst/>
          </a:prstGeom>
          <a:noFill/>
          <a:extLst>
            <a:ext uri="{909E8E84-426E-40DD-AFC4-6F175D3DCCD1}">
              <a14:hiddenFill xmlns:a14="http://schemas.microsoft.com/office/drawing/2010/main">
                <a:solidFill>
                  <a:srgbClr val="FFFFFF"/>
                </a:solidFill>
              </a14:hiddenFill>
            </a:ext>
          </a:extLst>
        </p:spPr>
      </p:pic>
      <p:sp>
        <p:nvSpPr>
          <p:cNvPr id="12" name="WordArt 6"/>
          <p:cNvSpPr>
            <a:spLocks noChangeArrowheads="1" noChangeShapeType="1" noTextEdit="1"/>
          </p:cNvSpPr>
          <p:nvPr/>
        </p:nvSpPr>
        <p:spPr bwMode="auto">
          <a:xfrm>
            <a:off x="1202898" y="1735800"/>
            <a:ext cx="6739079" cy="3236251"/>
          </a:xfrm>
          <a:prstGeom prst="rect">
            <a:avLst/>
          </a:prstGeom>
        </p:spPr>
        <p:txBody>
          <a:bodyPr spcFirstLastPara="1" wrap="none" lIns="82148" tIns="41127" rIns="82148" bIns="41127" numCol="1" fromWordArt="1">
            <a:prstTxWarp prst="textArchUp">
              <a:avLst>
                <a:gd name="adj" fmla="val 11020719"/>
              </a:avLst>
            </a:prstTxWarp>
          </a:bodyPr>
          <a:lstStyle/>
          <a:p>
            <a:pPr marL="0" marR="0" lvl="0" indent="0" algn="ctr" defTabSz="1094512" rtl="0" eaLnBrk="1" fontAlgn="auto" latinLnBrk="0" hangingPunct="1">
              <a:lnSpc>
                <a:spcPct val="150000"/>
              </a:lnSpc>
              <a:spcBef>
                <a:spcPts val="0"/>
              </a:spcBef>
              <a:spcAft>
                <a:spcPts val="0"/>
              </a:spcAft>
              <a:buClrTx/>
              <a:buSzTx/>
              <a:buFontTx/>
              <a:buNone/>
              <a:tabLst/>
              <a:defRPr/>
            </a:pPr>
            <a:r>
              <a:rPr kumimoji="0" lang="en-US" sz="159836" b="1" i="0" u="none" strike="noStrike" kern="10" cap="none" spc="0" normalizeH="0" baseline="0" noProof="0" dirty="0">
                <a:ln w="9525">
                  <a:solidFill>
                    <a:srgbClr val="993366"/>
                  </a:solidFill>
                  <a:round/>
                </a:ln>
                <a:solidFill>
                  <a:srgbClr val="0000FF"/>
                </a:solidFill>
                <a:effectLst>
                  <a:outerShdw dist="45791" dir="2021404" algn="ctr" rotWithShape="0">
                    <a:srgbClr val="B2B2B2">
                      <a:alpha val="79999"/>
                    </a:srgbClr>
                  </a:outerShdw>
                </a:effectLst>
                <a:uLnTx/>
                <a:uFillTx/>
                <a:latin typeface="Times New Roman" panose="02020603050405020304"/>
                <a:ea typeface="+mn-ea"/>
                <a:cs typeface="Times New Roman" panose="02020603050405020304"/>
              </a:rPr>
              <a:t>CHÀO MỪNG CÁC THẦY, CÔ GIÁO VÀ CÁC EM </a:t>
            </a:r>
          </a:p>
          <a:p>
            <a:pPr marL="0" marR="0" lvl="0" indent="0" algn="ctr" defTabSz="1094512" rtl="0" eaLnBrk="1" fontAlgn="auto" latinLnBrk="0" hangingPunct="1">
              <a:lnSpc>
                <a:spcPct val="150000"/>
              </a:lnSpc>
              <a:spcBef>
                <a:spcPts val="0"/>
              </a:spcBef>
              <a:spcAft>
                <a:spcPts val="0"/>
              </a:spcAft>
              <a:buClrTx/>
              <a:buSzTx/>
              <a:buFontTx/>
              <a:buNone/>
              <a:tabLst/>
              <a:defRPr/>
            </a:pPr>
            <a:r>
              <a:rPr kumimoji="0" lang="en-US" sz="159836" b="1" i="0" u="none" strike="noStrike" kern="10" cap="none" spc="0" normalizeH="0" baseline="0" noProof="0" dirty="0">
                <a:ln w="9525">
                  <a:solidFill>
                    <a:srgbClr val="993366"/>
                  </a:solidFill>
                  <a:round/>
                </a:ln>
                <a:solidFill>
                  <a:srgbClr val="0000FF"/>
                </a:solidFill>
                <a:effectLst>
                  <a:outerShdw dist="45791" dir="2021404" algn="ctr" rotWithShape="0">
                    <a:srgbClr val="B2B2B2">
                      <a:alpha val="79999"/>
                    </a:srgbClr>
                  </a:outerShdw>
                </a:effectLst>
                <a:uLnTx/>
                <a:uFillTx/>
                <a:latin typeface="Times New Roman" panose="02020603050405020304"/>
                <a:ea typeface="+mn-ea"/>
                <a:cs typeface="Times New Roman" panose="02020603050405020304"/>
              </a:rPr>
              <a:t>ĐẾN VỚI TIẾT HỌC</a:t>
            </a:r>
          </a:p>
        </p:txBody>
      </p:sp>
      <p:sp>
        <p:nvSpPr>
          <p:cNvPr id="14" name="TextBox 13"/>
          <p:cNvSpPr txBox="1"/>
          <p:nvPr/>
        </p:nvSpPr>
        <p:spPr>
          <a:xfrm>
            <a:off x="1187454" y="-51728"/>
            <a:ext cx="7042147" cy="397096"/>
          </a:xfrm>
          <a:prstGeom prst="rect">
            <a:avLst/>
          </a:prstGeom>
          <a:noFill/>
        </p:spPr>
        <p:txBody>
          <a:bodyPr wrap="square" rtlCol="0">
            <a:spAutoFit/>
          </a:bodyPr>
          <a:lstStyle/>
          <a:p>
            <a:pPr marL="0" marR="0" lvl="0" indent="0" algn="ctr" defTabSz="330584" rtl="0" eaLnBrk="1" fontAlgn="auto" latinLnBrk="0" hangingPunct="1">
              <a:lnSpc>
                <a:spcPct val="15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PHÒNG GIÁO DỤC VÀ ĐÀO TẠO QUẬN LONG BIÊN</a:t>
            </a:r>
          </a:p>
        </p:txBody>
      </p:sp>
      <p:pic>
        <p:nvPicPr>
          <p:cNvPr id="2" name="Picture 1"/>
          <p:cNvPicPr>
            <a:picLocks noChangeAspect="1"/>
          </p:cNvPicPr>
          <p:nvPr/>
        </p:nvPicPr>
        <p:blipFill>
          <a:blip r:embed="rId10"/>
          <a:stretch>
            <a:fillRect/>
          </a:stretch>
        </p:blipFill>
        <p:spPr>
          <a:xfrm>
            <a:off x="1627314" y="2723338"/>
            <a:ext cx="5953260" cy="1097375"/>
          </a:xfrm>
          <a:prstGeom prst="rect">
            <a:avLst/>
          </a:prstGeom>
        </p:spPr>
      </p:pic>
    </p:spTree>
    <p:extLst>
      <p:ext uri="{BB962C8B-B14F-4D97-AF65-F5344CB8AC3E}">
        <p14:creationId xmlns:p14="http://schemas.microsoft.com/office/powerpoint/2010/main" val="16935564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E180D4A7-C9FB-4DFB-919C-405C955672EB}">
      <p14:showEvtLst xmlns:p14="http://schemas.microsoft.com/office/powerpoint/2010/main">
        <p14:playEvt time="777"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72400" y="843558"/>
            <a:ext cx="1296144" cy="861774"/>
          </a:xfrm>
          <a:prstGeom prst="rect">
            <a:avLst/>
          </a:prstGeom>
          <a:noFill/>
        </p:spPr>
        <p:txBody>
          <a:bodyPr wrap="square" rtlCol="0">
            <a:spAutoFit/>
          </a:bodyPr>
          <a:lstStyle/>
          <a:p>
            <a:r>
              <a:rPr lang="en-US" sz="5000" dirty="0" err="1">
                <a:solidFill>
                  <a:srgbClr val="FF0000"/>
                </a:solidFill>
                <a:latin typeface="Arial-SGK-TV" pitchFamily="2" charset="0"/>
                <a:ea typeface="Microsoft YaHei" panose="020B0503020204020204" pitchFamily="34" charset="-122"/>
                <a:cs typeface="Arial-SGK-TV" pitchFamily="2" charset="0"/>
              </a:rPr>
              <a:t>uya</a:t>
            </a:r>
            <a:endParaRPr lang="en-US" sz="5000" dirty="0">
              <a:solidFill>
                <a:srgbClr val="FF0000"/>
              </a:solidFill>
              <a:latin typeface="Arial-SGK-TV" pitchFamily="2" charset="0"/>
              <a:ea typeface="Microsoft YaHei" panose="020B0503020204020204" pitchFamily="34" charset="-122"/>
              <a:cs typeface="Arial-SGK-TV" pitchFamily="2" charset="0"/>
            </a:endParaRPr>
          </a:p>
        </p:txBody>
      </p:sp>
      <p:sp>
        <p:nvSpPr>
          <p:cNvPr id="3" name="TextBox 2"/>
          <p:cNvSpPr txBox="1"/>
          <p:nvPr/>
        </p:nvSpPr>
        <p:spPr>
          <a:xfrm>
            <a:off x="5512760" y="843558"/>
            <a:ext cx="1219480" cy="861774"/>
          </a:xfrm>
          <a:prstGeom prst="rect">
            <a:avLst/>
          </a:prstGeom>
          <a:noFill/>
        </p:spPr>
        <p:txBody>
          <a:bodyPr wrap="square" rtlCol="0">
            <a:spAutoFit/>
          </a:bodyPr>
          <a:lstStyle/>
          <a:p>
            <a:r>
              <a:rPr lang="en-US" sz="5000" dirty="0" err="1">
                <a:solidFill>
                  <a:srgbClr val="FF0000"/>
                </a:solidFill>
                <a:latin typeface="Arial-SGK-TV" pitchFamily="2" charset="0"/>
                <a:ea typeface="Microsoft YaHei" panose="020B0503020204020204" pitchFamily="34" charset="-122"/>
                <a:cs typeface="Arial-SGK-TV" pitchFamily="2" charset="0"/>
              </a:rPr>
              <a:t>uyp</a:t>
            </a:r>
            <a:endParaRPr lang="en-US" sz="5000" dirty="0">
              <a:solidFill>
                <a:srgbClr val="FF0000"/>
              </a:solidFill>
              <a:latin typeface="Arial-SGK-TV" pitchFamily="2" charset="0"/>
              <a:ea typeface="Microsoft YaHei" panose="020B0503020204020204" pitchFamily="34" charset="-122"/>
              <a:cs typeface="Arial-SGK-TV" pitchFamily="2" charset="0"/>
            </a:endParaRPr>
          </a:p>
        </p:txBody>
      </p:sp>
      <p:sp>
        <p:nvSpPr>
          <p:cNvPr id="4" name="TextBox 3"/>
          <p:cNvSpPr txBox="1"/>
          <p:nvPr/>
        </p:nvSpPr>
        <p:spPr>
          <a:xfrm>
            <a:off x="1164396" y="2571750"/>
            <a:ext cx="1839688" cy="861774"/>
          </a:xfrm>
          <a:prstGeom prst="rect">
            <a:avLst/>
          </a:prstGeom>
          <a:noFill/>
        </p:spPr>
        <p:txBody>
          <a:bodyPr wrap="square" rtlCol="0">
            <a:spAutoFit/>
          </a:bodyPr>
          <a:lstStyle/>
          <a:p>
            <a:r>
              <a:rPr lang="en-US" sz="5000" dirty="0" err="1">
                <a:solidFill>
                  <a:srgbClr val="FF0000"/>
                </a:solidFill>
                <a:latin typeface="Arial-SGK-TV" pitchFamily="2" charset="0"/>
                <a:ea typeface="Microsoft YaHei" panose="020B0503020204020204" pitchFamily="34" charset="-122"/>
                <a:cs typeface="Arial-SGK-TV" pitchFamily="2" charset="0"/>
              </a:rPr>
              <a:t>uynh</a:t>
            </a:r>
            <a:endParaRPr lang="en-US" sz="5000" dirty="0">
              <a:solidFill>
                <a:srgbClr val="FF0000"/>
              </a:solidFill>
              <a:latin typeface="Arial-SGK-TV" pitchFamily="2" charset="0"/>
              <a:ea typeface="Microsoft YaHei" panose="020B0503020204020204" pitchFamily="34" charset="-122"/>
              <a:cs typeface="Arial-SGK-TV" pitchFamily="2" charset="0"/>
            </a:endParaRPr>
          </a:p>
        </p:txBody>
      </p:sp>
      <p:sp>
        <p:nvSpPr>
          <p:cNvPr id="8" name="TextBox 7"/>
          <p:cNvSpPr txBox="1"/>
          <p:nvPr/>
        </p:nvSpPr>
        <p:spPr>
          <a:xfrm>
            <a:off x="3833196" y="2574618"/>
            <a:ext cx="1839688" cy="861774"/>
          </a:xfrm>
          <a:prstGeom prst="rect">
            <a:avLst/>
          </a:prstGeom>
          <a:noFill/>
        </p:spPr>
        <p:txBody>
          <a:bodyPr wrap="square" rtlCol="0">
            <a:spAutoFit/>
          </a:bodyPr>
          <a:lstStyle/>
          <a:p>
            <a:r>
              <a:rPr lang="en-US" sz="5000" dirty="0" err="1">
                <a:solidFill>
                  <a:srgbClr val="FF0000"/>
                </a:solidFill>
                <a:latin typeface="Arial-SGK-TV" pitchFamily="2" charset="0"/>
                <a:ea typeface="Microsoft YaHei" panose="020B0503020204020204" pitchFamily="34" charset="-122"/>
                <a:cs typeface="Arial-SGK-TV" pitchFamily="2" charset="0"/>
              </a:rPr>
              <a:t>uych</a:t>
            </a:r>
            <a:endParaRPr lang="en-US" sz="5000" dirty="0">
              <a:solidFill>
                <a:srgbClr val="FF0000"/>
              </a:solidFill>
              <a:latin typeface="Arial-SGK-TV" pitchFamily="2" charset="0"/>
              <a:ea typeface="Microsoft YaHei" panose="020B0503020204020204" pitchFamily="34" charset="-122"/>
              <a:cs typeface="Arial-SGK-TV" pitchFamily="2" charset="0"/>
            </a:endParaRPr>
          </a:p>
        </p:txBody>
      </p:sp>
      <p:sp>
        <p:nvSpPr>
          <p:cNvPr id="9" name="TextBox 8"/>
          <p:cNvSpPr txBox="1"/>
          <p:nvPr/>
        </p:nvSpPr>
        <p:spPr>
          <a:xfrm>
            <a:off x="6260704" y="2571750"/>
            <a:ext cx="1839688" cy="861774"/>
          </a:xfrm>
          <a:prstGeom prst="rect">
            <a:avLst/>
          </a:prstGeom>
          <a:noFill/>
        </p:spPr>
        <p:txBody>
          <a:bodyPr wrap="square" rtlCol="0">
            <a:spAutoFit/>
          </a:bodyPr>
          <a:lstStyle/>
          <a:p>
            <a:pPr algn="ctr"/>
            <a:r>
              <a:rPr lang="en-US" sz="5000" dirty="0" err="1">
                <a:solidFill>
                  <a:srgbClr val="FF0000"/>
                </a:solidFill>
                <a:latin typeface="Arial-SGK-TV" pitchFamily="2" charset="0"/>
                <a:ea typeface="Microsoft YaHei" panose="020B0503020204020204" pitchFamily="34" charset="-122"/>
                <a:cs typeface="Arial-SGK-TV" pitchFamily="2" charset="0"/>
              </a:rPr>
              <a:t>uyu</a:t>
            </a:r>
            <a:endParaRPr lang="en-US" sz="5000" dirty="0">
              <a:solidFill>
                <a:srgbClr val="FF0000"/>
              </a:solidFill>
              <a:latin typeface="Arial-SGK-TV" pitchFamily="2" charset="0"/>
              <a:ea typeface="Microsoft YaHei" panose="020B0503020204020204" pitchFamily="34" charset="-122"/>
              <a:cs typeface="Arial-SGK-TV" pitchFamily="2" charset="0"/>
            </a:endParaRPr>
          </a:p>
        </p:txBody>
      </p:sp>
    </p:spTree>
    <p:extLst>
      <p:ext uri="{BB962C8B-B14F-4D97-AF65-F5344CB8AC3E}">
        <p14:creationId xmlns:p14="http://schemas.microsoft.com/office/powerpoint/2010/main" val="30704545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99985" y="411510"/>
            <a:ext cx="1728192" cy="707886"/>
          </a:xfrm>
          <a:prstGeom prst="rect">
            <a:avLst/>
          </a:prstGeom>
          <a:noFill/>
        </p:spPr>
        <p:txBody>
          <a:bodyPr wrap="square" rtlCol="0">
            <a:spAutoFit/>
          </a:bodyPr>
          <a:lstStyle/>
          <a:p>
            <a:pPr algn="ctr"/>
            <a:r>
              <a:rPr lang="en-US" sz="4000" dirty="0" err="1">
                <a:latin typeface="Arial-SGK-TV" pitchFamily="2" charset="0"/>
                <a:ea typeface="Microsoft YaHei" panose="020B0503020204020204" pitchFamily="34" charset="-122"/>
                <a:cs typeface="Arial-SGK-TV" pitchFamily="2" charset="0"/>
              </a:rPr>
              <a:t>kh</a:t>
            </a:r>
            <a:r>
              <a:rPr lang="en-US" sz="4000" dirty="0" err="1">
                <a:solidFill>
                  <a:srgbClr val="FF0000"/>
                </a:solidFill>
                <a:latin typeface="Arial-SGK-TV" pitchFamily="2" charset="0"/>
                <a:ea typeface="Microsoft YaHei" panose="020B0503020204020204" pitchFamily="34" charset="-122"/>
                <a:cs typeface="Arial-SGK-TV" pitchFamily="2" charset="0"/>
              </a:rPr>
              <a:t>uya</a:t>
            </a:r>
            <a:endParaRPr lang="en-US" sz="4000" dirty="0">
              <a:solidFill>
                <a:srgbClr val="FF0000"/>
              </a:solidFill>
              <a:latin typeface="Arial-SGK-TV" pitchFamily="2" charset="0"/>
              <a:ea typeface="Microsoft YaHei" panose="020B0503020204020204" pitchFamily="34" charset="-122"/>
              <a:cs typeface="Arial-SGK-TV" pitchFamily="2" charset="0"/>
            </a:endParaRPr>
          </a:p>
        </p:txBody>
      </p:sp>
      <p:sp>
        <p:nvSpPr>
          <p:cNvPr id="6" name="TextBox 5"/>
          <p:cNvSpPr txBox="1"/>
          <p:nvPr/>
        </p:nvSpPr>
        <p:spPr>
          <a:xfrm>
            <a:off x="3154607" y="1419622"/>
            <a:ext cx="2618947" cy="707886"/>
          </a:xfrm>
          <a:prstGeom prst="rect">
            <a:avLst/>
          </a:prstGeom>
          <a:noFill/>
        </p:spPr>
        <p:txBody>
          <a:bodyPr wrap="square" rtlCol="0">
            <a:spAutoFit/>
          </a:bodyPr>
          <a:lstStyle/>
          <a:p>
            <a:pPr algn="ctr"/>
            <a:r>
              <a:rPr lang="en-US" sz="4000" dirty="0" err="1">
                <a:latin typeface="Arial-SGK-TV" pitchFamily="2" charset="0"/>
                <a:ea typeface="Microsoft YaHei" panose="020B0503020204020204" pitchFamily="34" charset="-122"/>
                <a:cs typeface="Arial-SGK-TV" pitchFamily="2" charset="0"/>
              </a:rPr>
              <a:t>t</a:t>
            </a:r>
            <a:r>
              <a:rPr lang="en-US" sz="4000" dirty="0" err="1">
                <a:solidFill>
                  <a:srgbClr val="FF0000"/>
                </a:solidFill>
                <a:latin typeface="Arial-SGK-TV" pitchFamily="2" charset="0"/>
                <a:ea typeface="Microsoft YaHei" panose="020B0503020204020204" pitchFamily="34" charset="-122"/>
                <a:cs typeface="Arial-SGK-TV" pitchFamily="2" charset="0"/>
              </a:rPr>
              <a:t>uýp</a:t>
            </a:r>
            <a:r>
              <a:rPr lang="en-US" sz="4000" dirty="0">
                <a:latin typeface="Arial-SGK-TV" pitchFamily="2" charset="0"/>
                <a:ea typeface="Microsoft YaHei" panose="020B0503020204020204" pitchFamily="34" charset="-122"/>
                <a:cs typeface="Arial-SGK-TV" pitchFamily="2" charset="0"/>
              </a:rPr>
              <a:t> </a:t>
            </a:r>
            <a:r>
              <a:rPr lang="en-US" sz="4000" dirty="0" err="1">
                <a:latin typeface="Arial-SGK-TV" pitchFamily="2" charset="0"/>
                <a:ea typeface="Microsoft YaHei" panose="020B0503020204020204" pitchFamily="34" charset="-122"/>
                <a:cs typeface="Arial-SGK-TV" pitchFamily="2" charset="0"/>
              </a:rPr>
              <a:t>thuốc</a:t>
            </a:r>
            <a:endParaRPr lang="en-US" sz="4000" dirty="0">
              <a:solidFill>
                <a:srgbClr val="FF0000"/>
              </a:solidFill>
              <a:latin typeface="Arial-SGK-TV" pitchFamily="2" charset="0"/>
              <a:ea typeface="Microsoft YaHei" panose="020B0503020204020204" pitchFamily="34" charset="-122"/>
              <a:cs typeface="Arial-SGK-TV" pitchFamily="2" charset="0"/>
            </a:endParaRPr>
          </a:p>
        </p:txBody>
      </p:sp>
      <p:sp>
        <p:nvSpPr>
          <p:cNvPr id="7" name="TextBox 6"/>
          <p:cNvSpPr txBox="1"/>
          <p:nvPr/>
        </p:nvSpPr>
        <p:spPr>
          <a:xfrm>
            <a:off x="2987824" y="2427734"/>
            <a:ext cx="3175836" cy="707886"/>
          </a:xfrm>
          <a:prstGeom prst="rect">
            <a:avLst/>
          </a:prstGeom>
          <a:noFill/>
        </p:spPr>
        <p:txBody>
          <a:bodyPr wrap="square" rtlCol="0">
            <a:spAutoFit/>
          </a:bodyPr>
          <a:lstStyle/>
          <a:p>
            <a:pPr algn="ctr"/>
            <a:r>
              <a:rPr lang="en-US" sz="4000" dirty="0" err="1">
                <a:latin typeface="Arial-SGK-TV" pitchFamily="2" charset="0"/>
                <a:ea typeface="Microsoft YaHei" panose="020B0503020204020204" pitchFamily="34" charset="-122"/>
                <a:cs typeface="Arial-SGK-TV" pitchFamily="2" charset="0"/>
              </a:rPr>
              <a:t>h</a:t>
            </a:r>
            <a:r>
              <a:rPr lang="en-US" sz="4000" dirty="0" err="1">
                <a:solidFill>
                  <a:srgbClr val="FF0000"/>
                </a:solidFill>
                <a:latin typeface="Arial-SGK-TV" pitchFamily="2" charset="0"/>
                <a:ea typeface="Microsoft YaHei" panose="020B0503020204020204" pitchFamily="34" charset="-122"/>
                <a:cs typeface="Arial-SGK-TV" pitchFamily="2" charset="0"/>
              </a:rPr>
              <a:t>uỳnh</a:t>
            </a:r>
            <a:r>
              <a:rPr lang="en-US" sz="4000" dirty="0">
                <a:solidFill>
                  <a:srgbClr val="FF0000"/>
                </a:solidFill>
                <a:latin typeface="Arial-SGK-TV" pitchFamily="2" charset="0"/>
                <a:ea typeface="Microsoft YaHei" panose="020B0503020204020204" pitchFamily="34" charset="-122"/>
                <a:cs typeface="Arial-SGK-TV" pitchFamily="2" charset="0"/>
              </a:rPr>
              <a:t> </a:t>
            </a:r>
            <a:r>
              <a:rPr lang="en-US" sz="4000" dirty="0" err="1">
                <a:latin typeface="Arial-SGK-TV" pitchFamily="2" charset="0"/>
                <a:ea typeface="Microsoft YaHei" panose="020B0503020204020204" pitchFamily="34" charset="-122"/>
                <a:cs typeface="Arial-SGK-TV" pitchFamily="2" charset="0"/>
              </a:rPr>
              <a:t>h</a:t>
            </a:r>
            <a:r>
              <a:rPr lang="en-US" sz="4000" dirty="0" err="1">
                <a:solidFill>
                  <a:srgbClr val="FF0000"/>
                </a:solidFill>
                <a:latin typeface="Arial-SGK-TV" pitchFamily="2" charset="0"/>
                <a:ea typeface="Microsoft YaHei" panose="020B0503020204020204" pitchFamily="34" charset="-122"/>
                <a:cs typeface="Arial-SGK-TV" pitchFamily="2" charset="0"/>
              </a:rPr>
              <a:t>uỵch</a:t>
            </a:r>
            <a:endParaRPr lang="en-US" sz="4000" dirty="0">
              <a:solidFill>
                <a:srgbClr val="FF0000"/>
              </a:solidFill>
              <a:latin typeface="Arial-SGK-TV" pitchFamily="2" charset="0"/>
              <a:ea typeface="Microsoft YaHei" panose="020B0503020204020204" pitchFamily="34" charset="-122"/>
              <a:cs typeface="Arial-SGK-TV" pitchFamily="2" charset="0"/>
            </a:endParaRPr>
          </a:p>
        </p:txBody>
      </p:sp>
      <p:sp>
        <p:nvSpPr>
          <p:cNvPr id="10" name="TextBox 9"/>
          <p:cNvSpPr txBox="1"/>
          <p:nvPr/>
        </p:nvSpPr>
        <p:spPr>
          <a:xfrm>
            <a:off x="2987824" y="3435846"/>
            <a:ext cx="3175836" cy="707886"/>
          </a:xfrm>
          <a:prstGeom prst="rect">
            <a:avLst/>
          </a:prstGeom>
          <a:noFill/>
        </p:spPr>
        <p:txBody>
          <a:bodyPr wrap="square" rtlCol="0">
            <a:spAutoFit/>
          </a:bodyPr>
          <a:lstStyle/>
          <a:p>
            <a:pPr algn="ctr"/>
            <a:r>
              <a:rPr lang="en-US" sz="4000" dirty="0" err="1">
                <a:latin typeface="Arial-SGK-TV" pitchFamily="2" charset="0"/>
                <a:ea typeface="Microsoft YaHei" panose="020B0503020204020204" pitchFamily="34" charset="-122"/>
                <a:cs typeface="Arial-SGK-TV" pitchFamily="2" charset="0"/>
              </a:rPr>
              <a:t>khúc</a:t>
            </a:r>
            <a:r>
              <a:rPr lang="en-US" sz="4000" dirty="0">
                <a:solidFill>
                  <a:srgbClr val="FF0000"/>
                </a:solidFill>
                <a:latin typeface="Arial-SGK-TV" pitchFamily="2" charset="0"/>
                <a:ea typeface="Microsoft YaHei" panose="020B0503020204020204" pitchFamily="34" charset="-122"/>
                <a:cs typeface="Arial-SGK-TV" pitchFamily="2" charset="0"/>
              </a:rPr>
              <a:t> </a:t>
            </a:r>
            <a:r>
              <a:rPr lang="en-US" sz="4000" dirty="0" err="1">
                <a:latin typeface="Arial-SGK-TV" pitchFamily="2" charset="0"/>
                <a:ea typeface="Microsoft YaHei" panose="020B0503020204020204" pitchFamily="34" charset="-122"/>
                <a:cs typeface="Arial-SGK-TV" pitchFamily="2" charset="0"/>
              </a:rPr>
              <a:t>kh</a:t>
            </a:r>
            <a:r>
              <a:rPr lang="en-US" sz="4000" dirty="0" err="1">
                <a:solidFill>
                  <a:srgbClr val="FF0000"/>
                </a:solidFill>
                <a:latin typeface="Arial-SGK-TV" pitchFamily="2" charset="0"/>
                <a:ea typeface="Microsoft YaHei" panose="020B0503020204020204" pitchFamily="34" charset="-122"/>
                <a:cs typeface="Arial-SGK-TV" pitchFamily="2" charset="0"/>
              </a:rPr>
              <a:t>uỷu</a:t>
            </a:r>
            <a:endParaRPr lang="en-US" sz="4000" dirty="0">
              <a:solidFill>
                <a:srgbClr val="FF0000"/>
              </a:solidFill>
              <a:latin typeface="Arial-SGK-TV" pitchFamily="2" charset="0"/>
              <a:ea typeface="Microsoft YaHei" panose="020B0503020204020204" pitchFamily="34" charset="-122"/>
              <a:cs typeface="Arial-SGK-TV" pitchFamily="2" charset="0"/>
            </a:endParaRPr>
          </a:p>
        </p:txBody>
      </p:sp>
    </p:spTree>
    <p:extLst>
      <p:ext uri="{BB962C8B-B14F-4D97-AF65-F5344CB8AC3E}">
        <p14:creationId xmlns:p14="http://schemas.microsoft.com/office/powerpoint/2010/main" val="29220054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2555776" y="3723878"/>
            <a:ext cx="3575298" cy="857250"/>
          </a:xfrm>
        </p:spPr>
        <p:txBody>
          <a:bodyPr>
            <a:normAutofit/>
          </a:bodyPr>
          <a:lstStyle/>
          <a:p>
            <a:r>
              <a:rPr lang="en-US" sz="4500" b="1" dirty="0" err="1">
                <a:solidFill>
                  <a:srgbClr val="FF0000"/>
                </a:solidFill>
                <a:latin typeface="Arial-SGK-TV" pitchFamily="2" charset="0"/>
                <a:cs typeface="Arial-SGK-TV" pitchFamily="2" charset="0"/>
              </a:rPr>
              <a:t>tuýp</a:t>
            </a:r>
            <a:r>
              <a:rPr lang="en-US" sz="4500" b="1" dirty="0">
                <a:solidFill>
                  <a:srgbClr val="FF0000"/>
                </a:solidFill>
                <a:latin typeface="Arial-SGK-TV" pitchFamily="2" charset="0"/>
                <a:cs typeface="Arial-SGK-TV" pitchFamily="2" charset="0"/>
              </a:rPr>
              <a:t> </a:t>
            </a:r>
            <a:r>
              <a:rPr lang="en-US" sz="4500" b="1" dirty="0" err="1">
                <a:solidFill>
                  <a:srgbClr val="FF0000"/>
                </a:solidFill>
                <a:latin typeface="Arial-SGK-TV" pitchFamily="2" charset="0"/>
                <a:cs typeface="Arial-SGK-TV" pitchFamily="2" charset="0"/>
              </a:rPr>
              <a:t>thuốc</a:t>
            </a:r>
            <a:endParaRPr lang="en-US" sz="4500" b="1" dirty="0">
              <a:solidFill>
                <a:srgbClr val="FF0000"/>
              </a:solidFill>
              <a:latin typeface="Arial-SGK-TV" pitchFamily="2" charset="0"/>
              <a:cs typeface="Arial-SGK-TV" pitchFamily="2" charset="0"/>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15120" y="172551"/>
            <a:ext cx="5000625" cy="3336131"/>
          </a:xfrm>
        </p:spPr>
      </p:pic>
    </p:spTree>
    <p:extLst>
      <p:ext uri="{BB962C8B-B14F-4D97-AF65-F5344CB8AC3E}">
        <p14:creationId xmlns:p14="http://schemas.microsoft.com/office/powerpoint/2010/main" val="2970325692"/>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4236678"/>
          </a:xfrm>
        </p:spPr>
      </p:pic>
      <p:sp>
        <p:nvSpPr>
          <p:cNvPr id="2" name="Title 1"/>
          <p:cNvSpPr>
            <a:spLocks noGrp="1"/>
          </p:cNvSpPr>
          <p:nvPr>
            <p:ph type="title"/>
          </p:nvPr>
        </p:nvSpPr>
        <p:spPr>
          <a:xfrm>
            <a:off x="2699792" y="4252085"/>
            <a:ext cx="3274690" cy="857250"/>
          </a:xfrm>
        </p:spPr>
        <p:txBody>
          <a:bodyPr>
            <a:normAutofit/>
          </a:bodyPr>
          <a:lstStyle/>
          <a:p>
            <a:r>
              <a:rPr lang="en-US" sz="4500" b="1" dirty="0" err="1">
                <a:solidFill>
                  <a:srgbClr val="FF0000"/>
                </a:solidFill>
                <a:latin typeface="Arial-SGK-TV" pitchFamily="2" charset="0"/>
                <a:cs typeface="Arial-SGK-TV" pitchFamily="2" charset="0"/>
              </a:rPr>
              <a:t>côn</a:t>
            </a:r>
            <a:r>
              <a:rPr lang="en-US" sz="4500" b="1" dirty="0">
                <a:solidFill>
                  <a:srgbClr val="FF0000"/>
                </a:solidFill>
                <a:latin typeface="Arial-SGK-TV" pitchFamily="2" charset="0"/>
                <a:cs typeface="Arial-SGK-TV" pitchFamily="2" charset="0"/>
              </a:rPr>
              <a:t> </a:t>
            </a:r>
            <a:r>
              <a:rPr lang="en-US" sz="4500" b="1" dirty="0" err="1">
                <a:solidFill>
                  <a:srgbClr val="FF0000"/>
                </a:solidFill>
                <a:latin typeface="Arial-SGK-TV" pitchFamily="2" charset="0"/>
                <a:cs typeface="Arial-SGK-TV" pitchFamily="2" charset="0"/>
              </a:rPr>
              <a:t>trùng</a:t>
            </a:r>
            <a:endParaRPr lang="en-US" sz="4500" b="1" dirty="0">
              <a:solidFill>
                <a:srgbClr val="FF0000"/>
              </a:solidFill>
              <a:latin typeface="Arial-SGK-TV" pitchFamily="2" charset="0"/>
              <a:cs typeface="Arial-SGK-TV" pitchFamily="2" charset="0"/>
            </a:endParaRPr>
          </a:p>
        </p:txBody>
      </p:sp>
    </p:spTree>
    <p:extLst>
      <p:ext uri="{BB962C8B-B14F-4D97-AF65-F5344CB8AC3E}">
        <p14:creationId xmlns:p14="http://schemas.microsoft.com/office/powerpoint/2010/main" val="1917401416"/>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760" y="-65767"/>
            <a:ext cx="8892480" cy="5209118"/>
          </a:xfrm>
          <a:prstGeom prst="rect">
            <a:avLst/>
          </a:prstGeom>
        </p:spPr>
        <p:txBody>
          <a:bodyPr wrap="square">
            <a:spAutoFit/>
          </a:bodyPr>
          <a:lstStyle/>
          <a:p>
            <a:pPr algn="ctr">
              <a:lnSpc>
                <a:spcPct val="150000"/>
              </a:lnSpc>
            </a:pPr>
            <a:r>
              <a:rPr lang="en-US" sz="3500" b="1" dirty="0" err="1">
                <a:solidFill>
                  <a:srgbClr val="0070C0"/>
                </a:solidFill>
                <a:latin typeface="Arial-SGK-TV" pitchFamily="2" charset="0"/>
                <a:cs typeface="Arial-SGK-TV" pitchFamily="2" charset="0"/>
              </a:rPr>
              <a:t>Cả</a:t>
            </a:r>
            <a:r>
              <a:rPr lang="en-US" sz="3500" b="1" dirty="0">
                <a:solidFill>
                  <a:srgbClr val="0070C0"/>
                </a:solidFill>
                <a:latin typeface="Arial-SGK-TV" pitchFamily="2" charset="0"/>
                <a:cs typeface="Arial-SGK-TV" pitchFamily="2" charset="0"/>
              </a:rPr>
              <a:t> </a:t>
            </a:r>
            <a:r>
              <a:rPr lang="en-US" sz="3500" b="1" dirty="0" err="1">
                <a:solidFill>
                  <a:srgbClr val="0070C0"/>
                </a:solidFill>
                <a:latin typeface="Arial-SGK-TV" pitchFamily="2" charset="0"/>
                <a:cs typeface="Arial-SGK-TV" pitchFamily="2" charset="0"/>
              </a:rPr>
              <a:t>nhà</a:t>
            </a:r>
            <a:r>
              <a:rPr lang="en-US" sz="3500" b="1" dirty="0">
                <a:solidFill>
                  <a:srgbClr val="0070C0"/>
                </a:solidFill>
                <a:latin typeface="Arial-SGK-TV" pitchFamily="2" charset="0"/>
                <a:cs typeface="Arial-SGK-TV" pitchFamily="2" charset="0"/>
              </a:rPr>
              <a:t> </a:t>
            </a:r>
            <a:r>
              <a:rPr lang="en-US" sz="3500" b="1" dirty="0" err="1">
                <a:solidFill>
                  <a:srgbClr val="0070C0"/>
                </a:solidFill>
                <a:latin typeface="Arial-SGK-TV" pitchFamily="2" charset="0"/>
                <a:cs typeface="Arial-SGK-TV" pitchFamily="2" charset="0"/>
              </a:rPr>
              <a:t>đi</a:t>
            </a:r>
            <a:r>
              <a:rPr lang="en-US" sz="3500" b="1" dirty="0">
                <a:solidFill>
                  <a:srgbClr val="0070C0"/>
                </a:solidFill>
                <a:latin typeface="Arial-SGK-TV" pitchFamily="2" charset="0"/>
                <a:cs typeface="Arial-SGK-TV" pitchFamily="2" charset="0"/>
              </a:rPr>
              <a:t> </a:t>
            </a:r>
            <a:r>
              <a:rPr lang="en-US" sz="3500" b="1" dirty="0" err="1">
                <a:solidFill>
                  <a:srgbClr val="0070C0"/>
                </a:solidFill>
                <a:latin typeface="Arial-SGK-TV" pitchFamily="2" charset="0"/>
                <a:cs typeface="Arial-SGK-TV" pitchFamily="2" charset="0"/>
              </a:rPr>
              <a:t>chơi</a:t>
            </a:r>
            <a:r>
              <a:rPr lang="en-US" sz="3500" b="1" dirty="0">
                <a:solidFill>
                  <a:srgbClr val="0070C0"/>
                </a:solidFill>
                <a:latin typeface="Arial-SGK-TV" pitchFamily="2" charset="0"/>
                <a:cs typeface="Arial-SGK-TV" pitchFamily="2" charset="0"/>
              </a:rPr>
              <a:t> </a:t>
            </a:r>
            <a:r>
              <a:rPr lang="en-US" sz="3500" b="1" dirty="0" err="1">
                <a:solidFill>
                  <a:srgbClr val="0070C0"/>
                </a:solidFill>
                <a:latin typeface="Arial-SGK-TV" pitchFamily="2" charset="0"/>
                <a:cs typeface="Arial-SGK-TV" pitchFamily="2" charset="0"/>
              </a:rPr>
              <a:t>núi</a:t>
            </a:r>
            <a:r>
              <a:rPr lang="en-US" sz="3500" b="1" dirty="0">
                <a:solidFill>
                  <a:srgbClr val="FF0000"/>
                </a:solidFill>
                <a:latin typeface="Arial-SGK-TV" pitchFamily="2" charset="0"/>
                <a:cs typeface="Arial-SGK-TV" pitchFamily="2" charset="0"/>
              </a:rPr>
              <a:t> </a:t>
            </a:r>
          </a:p>
          <a:p>
            <a:pPr algn="just"/>
            <a:r>
              <a:rPr lang="en-US" sz="2800" dirty="0">
                <a:latin typeface="Arial-SGK-TV" pitchFamily="2" charset="0"/>
                <a:cs typeface="Arial-SGK-TV" pitchFamily="2" charset="0"/>
              </a:rPr>
              <a:t>     </a:t>
            </a:r>
            <a:r>
              <a:rPr lang="en-US" sz="2800" dirty="0" err="1">
                <a:latin typeface="Arial-SGK-TV" pitchFamily="2" charset="0"/>
                <a:cs typeface="Arial-SGK-TV" pitchFamily="2" charset="0"/>
              </a:rPr>
              <a:t>Bố</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mẹ</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cho</a:t>
            </a:r>
            <a:r>
              <a:rPr lang="en-US" sz="2800" dirty="0">
                <a:latin typeface="Arial-SGK-TV" pitchFamily="2" charset="0"/>
                <a:cs typeface="Arial-SGK-TV" pitchFamily="2" charset="0"/>
              </a:rPr>
              <a:t> Nam </a:t>
            </a:r>
            <a:r>
              <a:rPr lang="en-US" sz="2800" dirty="0" err="1">
                <a:latin typeface="Arial-SGK-TV" pitchFamily="2" charset="0"/>
                <a:cs typeface="Arial-SGK-TV" pitchFamily="2" charset="0"/>
              </a:rPr>
              <a:t>và</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Đức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chơi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núi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Hôm</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trước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mẹ</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thức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khuya</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để</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chuẩn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bị</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quần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áo</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thức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ăn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nước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uống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và</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cả</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tuýp</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thuốc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chống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côn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trùng</a:t>
            </a:r>
            <a:r>
              <a:rPr lang="en-US" sz="2800" dirty="0">
                <a:latin typeface="Arial-SGK-TV" pitchFamily="2" charset="0"/>
                <a:cs typeface="Arial-SGK-TV" pitchFamily="2" charset="0"/>
              </a:rPr>
              <a:t>.</a:t>
            </a:r>
          </a:p>
          <a:p>
            <a:pPr algn="just"/>
            <a:r>
              <a:rPr lang="en-US" sz="2800" dirty="0">
                <a:latin typeface="Arial-SGK-TV" pitchFamily="2" charset="0"/>
                <a:cs typeface="Arial-SGK-TV" pitchFamily="2" charset="0"/>
              </a:rPr>
              <a:t>     </a:t>
            </a:r>
            <a:r>
              <a:rPr lang="en-US" sz="2800" dirty="0" err="1">
                <a:latin typeface="Arial-SGK-TV" pitchFamily="2" charset="0"/>
                <a:cs typeface="Arial-SGK-TV" pitchFamily="2" charset="0"/>
              </a:rPr>
              <a:t>Hôm</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sau</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khi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mặt</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trời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lên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cả</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nhà</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đã</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tới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chân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núi</a:t>
            </a:r>
            <a:r>
              <a:rPr lang="en-US" sz="2800" dirty="0">
                <a:latin typeface="Arial-SGK-TV" pitchFamily="2" charset="0"/>
                <a:cs typeface="Arial-SGK-TV" pitchFamily="2" charset="0"/>
              </a:rPr>
              <a:t>. Nam </a:t>
            </a:r>
            <a:r>
              <a:rPr lang="en-US" sz="2800" dirty="0" err="1">
                <a:latin typeface="Arial-SGK-TV" pitchFamily="2" charset="0"/>
                <a:cs typeface="Arial-SGK-TV" pitchFamily="2" charset="0"/>
              </a:rPr>
              <a:t>và</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Đức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thích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thú</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đuổi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nhau</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huỳnh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huỵch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Càng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lên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cao</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đường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càng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dốc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và</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khúc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khuỷu</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bố</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phải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cõng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Đức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Thỉnh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thoảng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mẹ</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lau</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mồ</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hôi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cho</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hai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anh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em</a:t>
            </a:r>
            <a:r>
              <a:rPr lang="en-US" sz="2800" dirty="0">
                <a:latin typeface="Arial-SGK-TV" pitchFamily="2" charset="0"/>
                <a:cs typeface="Arial-SGK-TV" pitchFamily="2" charset="0"/>
              </a:rPr>
              <a:t>. </a:t>
            </a:r>
          </a:p>
          <a:p>
            <a:pPr algn="just"/>
            <a:r>
              <a:rPr lang="en-US" sz="2800" dirty="0">
                <a:latin typeface="Arial-SGK-TV" pitchFamily="2" charset="0"/>
                <a:cs typeface="Arial-SGK-TV" pitchFamily="2" charset="0"/>
              </a:rPr>
              <a:t>     </a:t>
            </a:r>
            <a:r>
              <a:rPr lang="en-US" sz="2800" dirty="0" err="1">
                <a:latin typeface="Arial-SGK-TV" pitchFamily="2" charset="0"/>
                <a:cs typeface="Arial-SGK-TV" pitchFamily="2" charset="0"/>
              </a:rPr>
              <a:t>Lúc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lên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đến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đỉnh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núi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hai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anh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em</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vui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sướng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hét</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vang</a:t>
            </a:r>
            <a:r>
              <a:rPr lang="en-US" sz="2800" dirty="0">
                <a:latin typeface="Arial-SGK-TV" pitchFamily="2" charset="0"/>
                <a:cs typeface="Arial-SGK-TV" pitchFamily="2" charset="0"/>
              </a:rPr>
              <a:t>. </a:t>
            </a:r>
          </a:p>
          <a:p>
            <a:pPr algn="ctr"/>
            <a:r>
              <a:rPr lang="en-US" sz="2800" dirty="0">
                <a:latin typeface="Arial-SGK-TV" pitchFamily="2" charset="0"/>
                <a:cs typeface="Arial-SGK-TV" pitchFamily="2" charset="0"/>
              </a:rPr>
              <a:t>                                                   (</a:t>
            </a:r>
            <a:r>
              <a:rPr lang="en-US" sz="2800" dirty="0" err="1">
                <a:latin typeface="Arial-SGK-TV" pitchFamily="2" charset="0"/>
                <a:cs typeface="Arial-SGK-TV" pitchFamily="2" charset="0"/>
              </a:rPr>
              <a:t>Lâm</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Anh</a:t>
            </a:r>
            <a:r>
              <a:rPr lang="en-US" sz="2800" dirty="0">
                <a:latin typeface="Arial-SGK-TV" pitchFamily="2" charset="0"/>
                <a:cs typeface="Arial-SGK-TV" pitchFamily="2" charset="0"/>
              </a:rPr>
              <a:t>)</a:t>
            </a:r>
          </a:p>
        </p:txBody>
      </p:sp>
      <p:sp>
        <p:nvSpPr>
          <p:cNvPr id="3" name="Rectangle 2"/>
          <p:cNvSpPr/>
          <p:nvPr/>
        </p:nvSpPr>
        <p:spPr>
          <a:xfrm>
            <a:off x="0" y="0"/>
            <a:ext cx="9144000" cy="51435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ưu đồ: Đường kết nối 8"/>
          <p:cNvSpPr/>
          <p:nvPr/>
        </p:nvSpPr>
        <p:spPr>
          <a:xfrm>
            <a:off x="474420" y="627534"/>
            <a:ext cx="274320"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1</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5" name="Lưu đồ: Đường kết nối 10"/>
          <p:cNvSpPr/>
          <p:nvPr/>
        </p:nvSpPr>
        <p:spPr>
          <a:xfrm>
            <a:off x="6327956" y="627534"/>
            <a:ext cx="271774"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2</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6" name="Lưu đồ: Đường kết nối 11"/>
          <p:cNvSpPr/>
          <p:nvPr/>
        </p:nvSpPr>
        <p:spPr>
          <a:xfrm>
            <a:off x="489666" y="1923678"/>
            <a:ext cx="274320"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3</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7" name="Lưu đồ: Đường kết nối 12"/>
          <p:cNvSpPr/>
          <p:nvPr/>
        </p:nvSpPr>
        <p:spPr>
          <a:xfrm>
            <a:off x="19532" y="2368779"/>
            <a:ext cx="228930" cy="340026"/>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4</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8" name="Lưu đồ: Đường kết nối 13"/>
          <p:cNvSpPr/>
          <p:nvPr/>
        </p:nvSpPr>
        <p:spPr>
          <a:xfrm>
            <a:off x="7849230" y="2412986"/>
            <a:ext cx="274320" cy="347472"/>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5</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9" name="Lưu đồ: Đường kết nối 14"/>
          <p:cNvSpPr/>
          <p:nvPr/>
        </p:nvSpPr>
        <p:spPr>
          <a:xfrm>
            <a:off x="825889" y="3269708"/>
            <a:ext cx="274320"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6</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10" name="Lưu đồ: Đường kết nối 15"/>
          <p:cNvSpPr/>
          <p:nvPr/>
        </p:nvSpPr>
        <p:spPr>
          <a:xfrm>
            <a:off x="504414" y="3672260"/>
            <a:ext cx="274462"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7</a:t>
            </a:r>
            <a:endParaRPr lang="vi-VN"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01940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500"/>
                                        <p:tgtEl>
                                          <p:spTgt spid="5"/>
                                        </p:tgtEl>
                                      </p:cBhvr>
                                    </p:animEffect>
                                  </p:childTnLst>
                                </p:cTn>
                              </p:par>
                            </p:childTnLst>
                          </p:cTn>
                        </p:par>
                        <p:par>
                          <p:cTn id="12" fill="hold">
                            <p:stCondLst>
                              <p:cond delay="1000"/>
                            </p:stCondLst>
                            <p:childTnLst>
                              <p:par>
                                <p:cTn id="13" presetID="6" presetClass="entr" presetSubtype="16"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500"/>
                                        <p:tgtEl>
                                          <p:spTgt spid="6"/>
                                        </p:tgtEl>
                                      </p:cBhvr>
                                    </p:animEffect>
                                  </p:childTnLst>
                                </p:cTn>
                              </p:par>
                            </p:childTnLst>
                          </p:cTn>
                        </p:par>
                        <p:par>
                          <p:cTn id="16" fill="hold">
                            <p:stCondLst>
                              <p:cond delay="1500"/>
                            </p:stCondLst>
                            <p:childTnLst>
                              <p:par>
                                <p:cTn id="17" presetID="6" presetClass="entr" presetSubtype="16"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500"/>
                                        <p:tgtEl>
                                          <p:spTgt spid="7"/>
                                        </p:tgtEl>
                                      </p:cBhvr>
                                    </p:animEffect>
                                  </p:childTnLst>
                                </p:cTn>
                              </p:par>
                            </p:childTnLst>
                          </p:cTn>
                        </p:par>
                        <p:par>
                          <p:cTn id="20" fill="hold">
                            <p:stCondLst>
                              <p:cond delay="2000"/>
                            </p:stCondLst>
                            <p:childTnLst>
                              <p:par>
                                <p:cTn id="21" presetID="6" presetClass="entr" presetSubtype="16"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500"/>
                                        <p:tgtEl>
                                          <p:spTgt spid="8"/>
                                        </p:tgtEl>
                                      </p:cBhvr>
                                    </p:animEffect>
                                  </p:childTnLst>
                                </p:cTn>
                              </p:par>
                            </p:childTnLst>
                          </p:cTn>
                        </p:par>
                        <p:par>
                          <p:cTn id="24" fill="hold">
                            <p:stCondLst>
                              <p:cond delay="2500"/>
                            </p:stCondLst>
                            <p:childTnLst>
                              <p:par>
                                <p:cTn id="25" presetID="6" presetClass="entr" presetSubtype="16"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500"/>
                                        <p:tgtEl>
                                          <p:spTgt spid="9"/>
                                        </p:tgtEl>
                                      </p:cBhvr>
                                    </p:animEffect>
                                  </p:childTnLst>
                                </p:cTn>
                              </p:par>
                            </p:childTnLst>
                          </p:cTn>
                        </p:par>
                        <p:par>
                          <p:cTn id="28" fill="hold">
                            <p:stCondLst>
                              <p:cond delay="3000"/>
                            </p:stCondLst>
                            <p:childTnLst>
                              <p:par>
                                <p:cTn id="29" presetID="6" presetClass="entr" presetSubtype="16"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ircle(in)">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Content Placeholder 2"/>
          <p:cNvSpPr>
            <a:spLocks noGrp="1"/>
          </p:cNvSpPr>
          <p:nvPr>
            <p:ph idx="1"/>
          </p:nvPr>
        </p:nvSpPr>
        <p:spPr>
          <a:xfrm>
            <a:off x="395536" y="1059582"/>
            <a:ext cx="8352928" cy="3394472"/>
          </a:xfrm>
        </p:spPr>
        <p:txBody>
          <a:bodyPr>
            <a:normAutofit/>
          </a:bodyPr>
          <a:lstStyle/>
          <a:p>
            <a:pPr marL="0" indent="0">
              <a:lnSpc>
                <a:spcPct val="150000"/>
              </a:lnSpc>
              <a:buNone/>
            </a:pPr>
            <a:r>
              <a:rPr lang="vi-VN" sz="3300" b="1" dirty="0">
                <a:solidFill>
                  <a:srgbClr val="00B050"/>
                </a:solidFill>
              </a:rPr>
              <a:t>    </a:t>
            </a:r>
            <a:r>
              <a:rPr lang="en-US" sz="3300" b="1" dirty="0" err="1">
                <a:solidFill>
                  <a:srgbClr val="00B050"/>
                </a:solidFill>
                <a:latin typeface="Arial-SGK-TV" pitchFamily="2" charset="0"/>
                <a:cs typeface="Arial-SGK-TV" pitchFamily="2" charset="0"/>
              </a:rPr>
              <a:t>Hôm</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trước</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mẹ</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thức</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khuya</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để</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chuẩn</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bị</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quần</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áo</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thức</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ăn</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nước</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uống</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và</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cả</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tuýp</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thuốc</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chống</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côn</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trùng</a:t>
            </a:r>
            <a:r>
              <a:rPr lang="en-US" sz="3300" b="1" dirty="0">
                <a:solidFill>
                  <a:srgbClr val="00B050"/>
                </a:solidFill>
                <a:latin typeface="Arial-SGK-TV" pitchFamily="2" charset="0"/>
                <a:cs typeface="Arial-SGK-TV" pitchFamily="2" charset="0"/>
              </a:rPr>
              <a:t>.</a:t>
            </a:r>
          </a:p>
        </p:txBody>
      </p:sp>
      <p:cxnSp>
        <p:nvCxnSpPr>
          <p:cNvPr id="4" name="Straight Connector 3"/>
          <p:cNvCxnSpPr/>
          <p:nvPr/>
        </p:nvCxnSpPr>
        <p:spPr>
          <a:xfrm flipH="1">
            <a:off x="3275856" y="1294586"/>
            <a:ext cx="114300" cy="40005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5" name="Straight Connector 4"/>
          <p:cNvCxnSpPr/>
          <p:nvPr/>
        </p:nvCxnSpPr>
        <p:spPr>
          <a:xfrm flipH="1">
            <a:off x="2699792" y="2067694"/>
            <a:ext cx="114300" cy="40005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6" name="Straight Connector 5"/>
          <p:cNvCxnSpPr/>
          <p:nvPr/>
        </p:nvCxnSpPr>
        <p:spPr>
          <a:xfrm flipH="1">
            <a:off x="4444659" y="2080012"/>
            <a:ext cx="114300" cy="40005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7" name="Straight Connector 6"/>
          <p:cNvCxnSpPr/>
          <p:nvPr/>
        </p:nvCxnSpPr>
        <p:spPr>
          <a:xfrm flipH="1">
            <a:off x="6748915" y="2086689"/>
            <a:ext cx="114300" cy="40005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8" name="Straight Connector 7"/>
          <p:cNvCxnSpPr/>
          <p:nvPr/>
        </p:nvCxnSpPr>
        <p:spPr>
          <a:xfrm flipH="1">
            <a:off x="6300192" y="1347614"/>
            <a:ext cx="114300" cy="40005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5944265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Content Placeholder 2"/>
          <p:cNvSpPr>
            <a:spLocks noGrp="1"/>
          </p:cNvSpPr>
          <p:nvPr>
            <p:ph idx="1"/>
          </p:nvPr>
        </p:nvSpPr>
        <p:spPr>
          <a:xfrm>
            <a:off x="575556" y="1160264"/>
            <a:ext cx="7992888" cy="3394472"/>
          </a:xfrm>
        </p:spPr>
        <p:txBody>
          <a:bodyPr>
            <a:normAutofit/>
          </a:bodyPr>
          <a:lstStyle/>
          <a:p>
            <a:pPr marL="0" indent="0">
              <a:lnSpc>
                <a:spcPct val="150000"/>
              </a:lnSpc>
              <a:buNone/>
            </a:pP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Càng</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lên</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cao</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đường</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càng</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dốc</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và</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khúc</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khuỷu</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bố</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phải</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cõng</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Đức</a:t>
            </a:r>
            <a:r>
              <a:rPr lang="en-US" sz="3300" b="1" dirty="0">
                <a:solidFill>
                  <a:srgbClr val="00B050"/>
                </a:solidFill>
                <a:latin typeface="Arial-SGK-TV" pitchFamily="2" charset="0"/>
                <a:cs typeface="Arial-SGK-TV" pitchFamily="2" charset="0"/>
              </a:rPr>
              <a:t>.</a:t>
            </a:r>
          </a:p>
        </p:txBody>
      </p:sp>
      <p:cxnSp>
        <p:nvCxnSpPr>
          <p:cNvPr id="8" name="Straight Connector 7"/>
          <p:cNvCxnSpPr/>
          <p:nvPr/>
        </p:nvCxnSpPr>
        <p:spPr>
          <a:xfrm flipH="1">
            <a:off x="4211960" y="1419622"/>
            <a:ext cx="114300" cy="40005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9" name="Straight Connector 8"/>
          <p:cNvCxnSpPr/>
          <p:nvPr/>
        </p:nvCxnSpPr>
        <p:spPr>
          <a:xfrm flipH="1">
            <a:off x="7567218" y="1424427"/>
            <a:ext cx="114300" cy="40005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p:cNvCxnSpPr/>
          <p:nvPr/>
        </p:nvCxnSpPr>
        <p:spPr>
          <a:xfrm flipH="1">
            <a:off x="3109712" y="2176594"/>
            <a:ext cx="114300" cy="40005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0331519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760" y="-65767"/>
            <a:ext cx="8892480" cy="5209118"/>
          </a:xfrm>
          <a:prstGeom prst="rect">
            <a:avLst/>
          </a:prstGeom>
        </p:spPr>
        <p:txBody>
          <a:bodyPr wrap="square">
            <a:spAutoFit/>
          </a:bodyPr>
          <a:lstStyle/>
          <a:p>
            <a:pPr algn="ctr">
              <a:lnSpc>
                <a:spcPct val="150000"/>
              </a:lnSpc>
            </a:pPr>
            <a:r>
              <a:rPr lang="en-US" sz="3500" b="1" dirty="0" err="1">
                <a:solidFill>
                  <a:srgbClr val="0070C0"/>
                </a:solidFill>
                <a:latin typeface="Arial-SGK-TV" pitchFamily="2" charset="0"/>
                <a:cs typeface="Arial-SGK-TV" pitchFamily="2" charset="0"/>
              </a:rPr>
              <a:t>Cả</a:t>
            </a:r>
            <a:r>
              <a:rPr lang="en-US" sz="3500" b="1" dirty="0">
                <a:solidFill>
                  <a:srgbClr val="0070C0"/>
                </a:solidFill>
                <a:latin typeface="Arial-SGK-TV" pitchFamily="2" charset="0"/>
                <a:cs typeface="Arial-SGK-TV" pitchFamily="2" charset="0"/>
              </a:rPr>
              <a:t> </a:t>
            </a:r>
            <a:r>
              <a:rPr lang="en-US" sz="3500" b="1" dirty="0" err="1">
                <a:solidFill>
                  <a:srgbClr val="0070C0"/>
                </a:solidFill>
                <a:latin typeface="Arial-SGK-TV" pitchFamily="2" charset="0"/>
                <a:cs typeface="Arial-SGK-TV" pitchFamily="2" charset="0"/>
              </a:rPr>
              <a:t>nhà</a:t>
            </a:r>
            <a:r>
              <a:rPr lang="en-US" sz="3500" b="1" dirty="0">
                <a:solidFill>
                  <a:srgbClr val="0070C0"/>
                </a:solidFill>
                <a:latin typeface="Arial-SGK-TV" pitchFamily="2" charset="0"/>
                <a:cs typeface="Arial-SGK-TV" pitchFamily="2" charset="0"/>
              </a:rPr>
              <a:t> </a:t>
            </a:r>
            <a:r>
              <a:rPr lang="en-US" sz="3500" b="1" dirty="0" err="1">
                <a:solidFill>
                  <a:srgbClr val="0070C0"/>
                </a:solidFill>
                <a:latin typeface="Arial-SGK-TV" pitchFamily="2" charset="0"/>
                <a:cs typeface="Arial-SGK-TV" pitchFamily="2" charset="0"/>
              </a:rPr>
              <a:t>đi</a:t>
            </a:r>
            <a:r>
              <a:rPr lang="en-US" sz="3500" b="1" dirty="0">
                <a:solidFill>
                  <a:srgbClr val="0070C0"/>
                </a:solidFill>
                <a:latin typeface="Arial-SGK-TV" pitchFamily="2" charset="0"/>
                <a:cs typeface="Arial-SGK-TV" pitchFamily="2" charset="0"/>
              </a:rPr>
              <a:t> </a:t>
            </a:r>
            <a:r>
              <a:rPr lang="en-US" sz="3500" b="1" dirty="0" err="1">
                <a:solidFill>
                  <a:srgbClr val="0070C0"/>
                </a:solidFill>
                <a:latin typeface="Arial-SGK-TV" pitchFamily="2" charset="0"/>
                <a:cs typeface="Arial-SGK-TV" pitchFamily="2" charset="0"/>
              </a:rPr>
              <a:t>chơi</a:t>
            </a:r>
            <a:r>
              <a:rPr lang="en-US" sz="3500" b="1" dirty="0">
                <a:solidFill>
                  <a:srgbClr val="0070C0"/>
                </a:solidFill>
                <a:latin typeface="Arial-SGK-TV" pitchFamily="2" charset="0"/>
                <a:cs typeface="Arial-SGK-TV" pitchFamily="2" charset="0"/>
              </a:rPr>
              <a:t> </a:t>
            </a:r>
            <a:r>
              <a:rPr lang="en-US" sz="3500" b="1" dirty="0" err="1">
                <a:solidFill>
                  <a:srgbClr val="0070C0"/>
                </a:solidFill>
                <a:latin typeface="Arial-SGK-TV" pitchFamily="2" charset="0"/>
                <a:cs typeface="Arial-SGK-TV" pitchFamily="2" charset="0"/>
              </a:rPr>
              <a:t>núi</a:t>
            </a:r>
            <a:r>
              <a:rPr lang="en-US" sz="3500" b="1" dirty="0">
                <a:solidFill>
                  <a:srgbClr val="FF0000"/>
                </a:solidFill>
                <a:latin typeface="Arial-SGK-TV" pitchFamily="2" charset="0"/>
                <a:cs typeface="Arial-SGK-TV" pitchFamily="2" charset="0"/>
              </a:rPr>
              <a:t> </a:t>
            </a:r>
          </a:p>
          <a:p>
            <a:pPr algn="just"/>
            <a:r>
              <a:rPr lang="en-US" sz="2800" dirty="0">
                <a:latin typeface="Arial-SGK-TV" pitchFamily="2" charset="0"/>
                <a:cs typeface="Arial-SGK-TV" pitchFamily="2" charset="0"/>
              </a:rPr>
              <a:t>     </a:t>
            </a:r>
            <a:r>
              <a:rPr lang="en-US" sz="2800" dirty="0" err="1">
                <a:latin typeface="Arial-SGK-TV" pitchFamily="2" charset="0"/>
                <a:cs typeface="Arial-SGK-TV" pitchFamily="2" charset="0"/>
              </a:rPr>
              <a:t>Bố</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mẹ</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cho</a:t>
            </a:r>
            <a:r>
              <a:rPr lang="en-US" sz="2800" dirty="0">
                <a:latin typeface="Arial-SGK-TV" pitchFamily="2" charset="0"/>
                <a:cs typeface="Arial-SGK-TV" pitchFamily="2" charset="0"/>
              </a:rPr>
              <a:t> Nam </a:t>
            </a:r>
            <a:r>
              <a:rPr lang="en-US" sz="2800" dirty="0" err="1">
                <a:latin typeface="Arial-SGK-TV" pitchFamily="2" charset="0"/>
                <a:cs typeface="Arial-SGK-TV" pitchFamily="2" charset="0"/>
              </a:rPr>
              <a:t>và</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Đức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chơi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núi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Hôm</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trước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mẹ</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thức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khuya</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để</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chuẩn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bị</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quần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áo</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thức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ăn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nước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uống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và</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cả</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tuýp</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thuốc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chống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côn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trùng</a:t>
            </a:r>
            <a:r>
              <a:rPr lang="en-US" sz="2800" dirty="0">
                <a:latin typeface="Arial-SGK-TV" pitchFamily="2" charset="0"/>
                <a:cs typeface="Arial-SGK-TV" pitchFamily="2" charset="0"/>
              </a:rPr>
              <a:t>.</a:t>
            </a:r>
          </a:p>
          <a:p>
            <a:pPr algn="just"/>
            <a:r>
              <a:rPr lang="en-US" sz="2800" dirty="0">
                <a:latin typeface="Arial-SGK-TV" pitchFamily="2" charset="0"/>
                <a:cs typeface="Arial-SGK-TV" pitchFamily="2" charset="0"/>
              </a:rPr>
              <a:t>     </a:t>
            </a:r>
            <a:r>
              <a:rPr lang="en-US" sz="2800" dirty="0" err="1">
                <a:latin typeface="Arial-SGK-TV" pitchFamily="2" charset="0"/>
                <a:cs typeface="Arial-SGK-TV" pitchFamily="2" charset="0"/>
              </a:rPr>
              <a:t>Hôm</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sau</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khi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mặt</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trời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lên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cả</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nhà</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đã</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tới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chân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núi</a:t>
            </a:r>
            <a:r>
              <a:rPr lang="en-US" sz="2800" dirty="0">
                <a:latin typeface="Arial-SGK-TV" pitchFamily="2" charset="0"/>
                <a:cs typeface="Arial-SGK-TV" pitchFamily="2" charset="0"/>
              </a:rPr>
              <a:t>. Nam </a:t>
            </a:r>
            <a:r>
              <a:rPr lang="en-US" sz="2800" dirty="0" err="1">
                <a:latin typeface="Arial-SGK-TV" pitchFamily="2" charset="0"/>
                <a:cs typeface="Arial-SGK-TV" pitchFamily="2" charset="0"/>
              </a:rPr>
              <a:t>và</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Đức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thích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thú</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đuổi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nhau</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huỳnh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huỵch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Càng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lên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cao</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đường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càng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dốc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và</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khúc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khuỷu</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bố</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phải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cõng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Đức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Thỉnh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thoảng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mẹ</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lau</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mồ</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hôi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cho</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hai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anh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em</a:t>
            </a:r>
            <a:r>
              <a:rPr lang="en-US" sz="2800" dirty="0">
                <a:latin typeface="Arial-SGK-TV" pitchFamily="2" charset="0"/>
                <a:cs typeface="Arial-SGK-TV" pitchFamily="2" charset="0"/>
              </a:rPr>
              <a:t>. </a:t>
            </a:r>
          </a:p>
          <a:p>
            <a:pPr algn="just"/>
            <a:r>
              <a:rPr lang="en-US" sz="2800" dirty="0">
                <a:latin typeface="Arial-SGK-TV" pitchFamily="2" charset="0"/>
                <a:cs typeface="Arial-SGK-TV" pitchFamily="2" charset="0"/>
              </a:rPr>
              <a:t>     </a:t>
            </a:r>
            <a:r>
              <a:rPr lang="en-US" sz="2800" dirty="0" err="1">
                <a:latin typeface="Arial-SGK-TV" pitchFamily="2" charset="0"/>
                <a:cs typeface="Arial-SGK-TV" pitchFamily="2" charset="0"/>
              </a:rPr>
              <a:t>Lúc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lên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đến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đỉnh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núi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hai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anh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em</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vui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sướng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hét</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vang</a:t>
            </a:r>
            <a:r>
              <a:rPr lang="en-US" sz="2800" dirty="0">
                <a:latin typeface="Arial-SGK-TV" pitchFamily="2" charset="0"/>
                <a:cs typeface="Arial-SGK-TV" pitchFamily="2" charset="0"/>
              </a:rPr>
              <a:t>. </a:t>
            </a:r>
          </a:p>
          <a:p>
            <a:pPr algn="ctr"/>
            <a:r>
              <a:rPr lang="en-US" sz="2800" dirty="0">
                <a:latin typeface="Arial-SGK-TV" pitchFamily="2" charset="0"/>
                <a:cs typeface="Arial-SGK-TV" pitchFamily="2" charset="0"/>
              </a:rPr>
              <a:t>                                                   (</a:t>
            </a:r>
            <a:r>
              <a:rPr lang="en-US" sz="2800" dirty="0" err="1">
                <a:latin typeface="Arial-SGK-TV" pitchFamily="2" charset="0"/>
                <a:cs typeface="Arial-SGK-TV" pitchFamily="2" charset="0"/>
              </a:rPr>
              <a:t>Lâm</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Anh</a:t>
            </a:r>
            <a:r>
              <a:rPr lang="en-US" sz="2800" dirty="0">
                <a:latin typeface="Arial-SGK-TV" pitchFamily="2" charset="0"/>
                <a:cs typeface="Arial-SGK-TV" pitchFamily="2" charset="0"/>
              </a:rPr>
              <a:t>)</a:t>
            </a:r>
          </a:p>
        </p:txBody>
      </p:sp>
      <p:sp>
        <p:nvSpPr>
          <p:cNvPr id="3" name="Rectangle 2"/>
          <p:cNvSpPr/>
          <p:nvPr/>
        </p:nvSpPr>
        <p:spPr>
          <a:xfrm>
            <a:off x="0" y="0"/>
            <a:ext cx="9144000" cy="51435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ưu đồ: Đường kết nối 8"/>
          <p:cNvSpPr/>
          <p:nvPr/>
        </p:nvSpPr>
        <p:spPr>
          <a:xfrm>
            <a:off x="474420" y="627534"/>
            <a:ext cx="274320"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1</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5" name="Lưu đồ: Đường kết nối 10"/>
          <p:cNvSpPr/>
          <p:nvPr/>
        </p:nvSpPr>
        <p:spPr>
          <a:xfrm>
            <a:off x="6327956" y="627534"/>
            <a:ext cx="271774"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2</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6" name="Lưu đồ: Đường kết nối 11"/>
          <p:cNvSpPr/>
          <p:nvPr/>
        </p:nvSpPr>
        <p:spPr>
          <a:xfrm>
            <a:off x="489666" y="1923678"/>
            <a:ext cx="274320"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3</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7" name="Lưu đồ: Đường kết nối 12"/>
          <p:cNvSpPr/>
          <p:nvPr/>
        </p:nvSpPr>
        <p:spPr>
          <a:xfrm>
            <a:off x="19532" y="2368779"/>
            <a:ext cx="228930" cy="340026"/>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4</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8" name="Lưu đồ: Đường kết nối 13"/>
          <p:cNvSpPr/>
          <p:nvPr/>
        </p:nvSpPr>
        <p:spPr>
          <a:xfrm>
            <a:off x="7849230" y="2412986"/>
            <a:ext cx="274320" cy="347472"/>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5</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9" name="Lưu đồ: Đường kết nối 14"/>
          <p:cNvSpPr/>
          <p:nvPr/>
        </p:nvSpPr>
        <p:spPr>
          <a:xfrm>
            <a:off x="825889" y="3269708"/>
            <a:ext cx="274320"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6</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10" name="Lưu đồ: Đường kết nối 15"/>
          <p:cNvSpPr/>
          <p:nvPr/>
        </p:nvSpPr>
        <p:spPr>
          <a:xfrm>
            <a:off x="504414" y="3672260"/>
            <a:ext cx="274462"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7</a:t>
            </a:r>
            <a:endParaRPr lang="vi-VN"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64235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500"/>
                                        <p:tgtEl>
                                          <p:spTgt spid="5"/>
                                        </p:tgtEl>
                                      </p:cBhvr>
                                    </p:animEffect>
                                  </p:childTnLst>
                                </p:cTn>
                              </p:par>
                            </p:childTnLst>
                          </p:cTn>
                        </p:par>
                        <p:par>
                          <p:cTn id="12" fill="hold">
                            <p:stCondLst>
                              <p:cond delay="1000"/>
                            </p:stCondLst>
                            <p:childTnLst>
                              <p:par>
                                <p:cTn id="13" presetID="6" presetClass="entr" presetSubtype="16"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500"/>
                                        <p:tgtEl>
                                          <p:spTgt spid="6"/>
                                        </p:tgtEl>
                                      </p:cBhvr>
                                    </p:animEffect>
                                  </p:childTnLst>
                                </p:cTn>
                              </p:par>
                            </p:childTnLst>
                          </p:cTn>
                        </p:par>
                        <p:par>
                          <p:cTn id="16" fill="hold">
                            <p:stCondLst>
                              <p:cond delay="1500"/>
                            </p:stCondLst>
                            <p:childTnLst>
                              <p:par>
                                <p:cTn id="17" presetID="6" presetClass="entr" presetSubtype="16"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500"/>
                                        <p:tgtEl>
                                          <p:spTgt spid="7"/>
                                        </p:tgtEl>
                                      </p:cBhvr>
                                    </p:animEffect>
                                  </p:childTnLst>
                                </p:cTn>
                              </p:par>
                            </p:childTnLst>
                          </p:cTn>
                        </p:par>
                        <p:par>
                          <p:cTn id="20" fill="hold">
                            <p:stCondLst>
                              <p:cond delay="2000"/>
                            </p:stCondLst>
                            <p:childTnLst>
                              <p:par>
                                <p:cTn id="21" presetID="6" presetClass="entr" presetSubtype="16"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500"/>
                                        <p:tgtEl>
                                          <p:spTgt spid="8"/>
                                        </p:tgtEl>
                                      </p:cBhvr>
                                    </p:animEffect>
                                  </p:childTnLst>
                                </p:cTn>
                              </p:par>
                            </p:childTnLst>
                          </p:cTn>
                        </p:par>
                        <p:par>
                          <p:cTn id="24" fill="hold">
                            <p:stCondLst>
                              <p:cond delay="2500"/>
                            </p:stCondLst>
                            <p:childTnLst>
                              <p:par>
                                <p:cTn id="25" presetID="6" presetClass="entr" presetSubtype="16"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500"/>
                                        <p:tgtEl>
                                          <p:spTgt spid="9"/>
                                        </p:tgtEl>
                                      </p:cBhvr>
                                    </p:animEffect>
                                  </p:childTnLst>
                                </p:cTn>
                              </p:par>
                            </p:childTnLst>
                          </p:cTn>
                        </p:par>
                        <p:par>
                          <p:cTn id="28" fill="hold">
                            <p:stCondLst>
                              <p:cond delay="3000"/>
                            </p:stCondLst>
                            <p:childTnLst>
                              <p:par>
                                <p:cTn id="29" presetID="6" presetClass="entr" presetSubtype="16"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ircle(in)">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179512" y="-65618"/>
            <a:ext cx="8892480" cy="5209118"/>
          </a:xfrm>
          <a:prstGeom prst="rect">
            <a:avLst/>
          </a:prstGeom>
        </p:spPr>
        <p:txBody>
          <a:bodyPr wrap="square">
            <a:spAutoFit/>
          </a:bodyPr>
          <a:lstStyle/>
          <a:p>
            <a:pPr algn="ctr">
              <a:lnSpc>
                <a:spcPct val="150000"/>
              </a:lnSpc>
            </a:pPr>
            <a:r>
              <a:rPr lang="en-US" sz="3500" b="1" dirty="0" err="1">
                <a:solidFill>
                  <a:srgbClr val="0070C0"/>
                </a:solidFill>
                <a:latin typeface="Arial-SGK-TV" pitchFamily="2" charset="0"/>
                <a:cs typeface="Arial-SGK-TV" pitchFamily="2" charset="0"/>
              </a:rPr>
              <a:t>Cả</a:t>
            </a:r>
            <a:r>
              <a:rPr lang="en-US" sz="3500" b="1" dirty="0">
                <a:solidFill>
                  <a:srgbClr val="0070C0"/>
                </a:solidFill>
                <a:latin typeface="Arial-SGK-TV" pitchFamily="2" charset="0"/>
                <a:cs typeface="Arial-SGK-TV" pitchFamily="2" charset="0"/>
              </a:rPr>
              <a:t> </a:t>
            </a:r>
            <a:r>
              <a:rPr lang="en-US" sz="3500" b="1" dirty="0" err="1">
                <a:solidFill>
                  <a:srgbClr val="0070C0"/>
                </a:solidFill>
                <a:latin typeface="Arial-SGK-TV" pitchFamily="2" charset="0"/>
                <a:cs typeface="Arial-SGK-TV" pitchFamily="2" charset="0"/>
              </a:rPr>
              <a:t>nhà</a:t>
            </a:r>
            <a:r>
              <a:rPr lang="en-US" sz="3500" b="1" dirty="0">
                <a:solidFill>
                  <a:srgbClr val="0070C0"/>
                </a:solidFill>
                <a:latin typeface="Arial-SGK-TV" pitchFamily="2" charset="0"/>
                <a:cs typeface="Arial-SGK-TV" pitchFamily="2" charset="0"/>
              </a:rPr>
              <a:t> </a:t>
            </a:r>
            <a:r>
              <a:rPr lang="en-US" sz="3500" b="1" dirty="0" err="1">
                <a:solidFill>
                  <a:srgbClr val="0070C0"/>
                </a:solidFill>
                <a:latin typeface="Arial-SGK-TV" pitchFamily="2" charset="0"/>
                <a:cs typeface="Arial-SGK-TV" pitchFamily="2" charset="0"/>
              </a:rPr>
              <a:t>đi</a:t>
            </a:r>
            <a:r>
              <a:rPr lang="en-US" sz="3500" b="1" dirty="0">
                <a:solidFill>
                  <a:srgbClr val="0070C0"/>
                </a:solidFill>
                <a:latin typeface="Arial-SGK-TV" pitchFamily="2" charset="0"/>
                <a:cs typeface="Arial-SGK-TV" pitchFamily="2" charset="0"/>
              </a:rPr>
              <a:t> </a:t>
            </a:r>
            <a:r>
              <a:rPr lang="en-US" sz="3500" b="1" dirty="0" err="1">
                <a:solidFill>
                  <a:srgbClr val="0070C0"/>
                </a:solidFill>
                <a:latin typeface="Arial-SGK-TV" pitchFamily="2" charset="0"/>
                <a:cs typeface="Arial-SGK-TV" pitchFamily="2" charset="0"/>
              </a:rPr>
              <a:t>chơi</a:t>
            </a:r>
            <a:r>
              <a:rPr lang="en-US" sz="3500" b="1" dirty="0">
                <a:solidFill>
                  <a:srgbClr val="0070C0"/>
                </a:solidFill>
                <a:latin typeface="Arial-SGK-TV" pitchFamily="2" charset="0"/>
                <a:cs typeface="Arial-SGK-TV" pitchFamily="2" charset="0"/>
              </a:rPr>
              <a:t> </a:t>
            </a:r>
            <a:r>
              <a:rPr lang="en-US" sz="3500" b="1" dirty="0" err="1">
                <a:solidFill>
                  <a:srgbClr val="0070C0"/>
                </a:solidFill>
                <a:latin typeface="Arial-SGK-TV" pitchFamily="2" charset="0"/>
                <a:cs typeface="Arial-SGK-TV" pitchFamily="2" charset="0"/>
              </a:rPr>
              <a:t>núi</a:t>
            </a:r>
            <a:r>
              <a:rPr lang="en-US" sz="3500" b="1" dirty="0">
                <a:solidFill>
                  <a:srgbClr val="FF0000"/>
                </a:solidFill>
                <a:latin typeface="Arial-SGK-TV" pitchFamily="2" charset="0"/>
                <a:cs typeface="Arial-SGK-TV" pitchFamily="2" charset="0"/>
              </a:rPr>
              <a:t> </a:t>
            </a:r>
          </a:p>
          <a:p>
            <a:pPr algn="just"/>
            <a:r>
              <a:rPr lang="en-US" sz="2800" dirty="0">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Bố</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mẹ</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cho</a:t>
            </a:r>
            <a:r>
              <a:rPr lang="en-US" sz="2800" dirty="0">
                <a:solidFill>
                  <a:srgbClr val="7030A0"/>
                </a:solidFill>
                <a:latin typeface="Arial-SGK-TV" pitchFamily="2" charset="0"/>
                <a:cs typeface="Arial-SGK-TV" pitchFamily="2" charset="0"/>
              </a:rPr>
              <a:t> Nam </a:t>
            </a:r>
            <a:r>
              <a:rPr lang="en-US" sz="2800" dirty="0" err="1">
                <a:solidFill>
                  <a:srgbClr val="7030A0"/>
                </a:solidFill>
                <a:latin typeface="Arial-SGK-TV" pitchFamily="2" charset="0"/>
                <a:cs typeface="Arial-SGK-TV" pitchFamily="2" charset="0"/>
              </a:rPr>
              <a:t>và</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Đức</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đi</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chơi</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núi</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Hôm</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trước</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mẹ</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thức</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khuya</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để</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chuẩn</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bị</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quần</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áo</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thức</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ăn</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nước</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uống</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và</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cả</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tuýp</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thuốc</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chống</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côn</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trùng</a:t>
            </a:r>
            <a:r>
              <a:rPr lang="en-US" sz="2800" dirty="0">
                <a:solidFill>
                  <a:srgbClr val="7030A0"/>
                </a:solidFill>
                <a:latin typeface="Arial-SGK-TV" pitchFamily="2" charset="0"/>
                <a:cs typeface="Arial-SGK-TV" pitchFamily="2" charset="0"/>
              </a:rPr>
              <a:t>.</a:t>
            </a:r>
          </a:p>
          <a:p>
            <a:pPr algn="just"/>
            <a:r>
              <a:rPr lang="en-US" sz="2800" dirty="0">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Hôm</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sau</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khi</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mặt</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trời</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lên</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cả</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nhà</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đã</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tới</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chân</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núi</a:t>
            </a:r>
            <a:r>
              <a:rPr lang="en-US" sz="2800" dirty="0">
                <a:solidFill>
                  <a:srgbClr val="00B050"/>
                </a:solidFill>
                <a:latin typeface="Arial-SGK-TV" pitchFamily="2" charset="0"/>
                <a:cs typeface="Arial-SGK-TV" pitchFamily="2" charset="0"/>
              </a:rPr>
              <a:t>. Nam </a:t>
            </a:r>
            <a:r>
              <a:rPr lang="en-US" sz="2800" dirty="0" err="1">
                <a:solidFill>
                  <a:srgbClr val="00B050"/>
                </a:solidFill>
                <a:latin typeface="Arial-SGK-TV" pitchFamily="2" charset="0"/>
                <a:cs typeface="Arial-SGK-TV" pitchFamily="2" charset="0"/>
              </a:rPr>
              <a:t>và</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Đức</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thích</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thú</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đuổi</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nhau</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huỳnh</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huỵch</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Càng</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lên</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cao</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đường</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càng</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dốc</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và</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khúc</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khuỷu</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bố</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phải</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cõng</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Đức</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Thỉnh</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thoảng</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mẹ</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lau</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mồ</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hôi</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cho</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hai</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anh</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em</a:t>
            </a:r>
            <a:r>
              <a:rPr lang="en-US" sz="2800" dirty="0">
                <a:solidFill>
                  <a:srgbClr val="00B050"/>
                </a:solidFill>
                <a:latin typeface="Arial-SGK-TV" pitchFamily="2" charset="0"/>
                <a:cs typeface="Arial-SGK-TV" pitchFamily="2" charset="0"/>
              </a:rPr>
              <a:t>. </a:t>
            </a:r>
          </a:p>
          <a:p>
            <a:pPr algn="just"/>
            <a:r>
              <a:rPr lang="en-US" sz="2800" dirty="0">
                <a:latin typeface="Arial-SGK-TV" pitchFamily="2" charset="0"/>
                <a:cs typeface="Arial-SGK-TV" pitchFamily="2" charset="0"/>
              </a:rPr>
              <a:t>     </a:t>
            </a:r>
            <a:r>
              <a:rPr lang="en-US" sz="2800" dirty="0" err="1">
                <a:solidFill>
                  <a:srgbClr val="FF6600"/>
                </a:solidFill>
                <a:latin typeface="Arial-SGK-TV" pitchFamily="2" charset="0"/>
                <a:cs typeface="Arial-SGK-TV" pitchFamily="2" charset="0"/>
              </a:rPr>
              <a:t>Lúc</a:t>
            </a:r>
            <a:r>
              <a:rPr lang="en-US" sz="2800" dirty="0">
                <a:solidFill>
                  <a:srgbClr val="FF6600"/>
                </a:solidFill>
                <a:latin typeface="Arial-SGK-TV" pitchFamily="2" charset="0"/>
                <a:cs typeface="Arial-SGK-TV" pitchFamily="2" charset="0"/>
              </a:rPr>
              <a:t> </a:t>
            </a:r>
            <a:r>
              <a:rPr lang="en-US" sz="2800" dirty="0" err="1">
                <a:solidFill>
                  <a:srgbClr val="FF6600"/>
                </a:solidFill>
                <a:latin typeface="Arial-SGK-TV" pitchFamily="2" charset="0"/>
                <a:cs typeface="Arial-SGK-TV" pitchFamily="2" charset="0"/>
              </a:rPr>
              <a:t>lên</a:t>
            </a:r>
            <a:r>
              <a:rPr lang="en-US" sz="2800" dirty="0">
                <a:solidFill>
                  <a:srgbClr val="FF6600"/>
                </a:solidFill>
                <a:latin typeface="Arial-SGK-TV" pitchFamily="2" charset="0"/>
                <a:cs typeface="Arial-SGK-TV" pitchFamily="2" charset="0"/>
              </a:rPr>
              <a:t> </a:t>
            </a:r>
            <a:r>
              <a:rPr lang="en-US" sz="2800" dirty="0" err="1">
                <a:solidFill>
                  <a:srgbClr val="FF6600"/>
                </a:solidFill>
                <a:latin typeface="Arial-SGK-TV" pitchFamily="2" charset="0"/>
                <a:cs typeface="Arial-SGK-TV" pitchFamily="2" charset="0"/>
              </a:rPr>
              <a:t>đến</a:t>
            </a:r>
            <a:r>
              <a:rPr lang="en-US" sz="2800" dirty="0">
                <a:solidFill>
                  <a:srgbClr val="FF6600"/>
                </a:solidFill>
                <a:latin typeface="Arial-SGK-TV" pitchFamily="2" charset="0"/>
                <a:cs typeface="Arial-SGK-TV" pitchFamily="2" charset="0"/>
              </a:rPr>
              <a:t> </a:t>
            </a:r>
            <a:r>
              <a:rPr lang="en-US" sz="2800" dirty="0" err="1">
                <a:solidFill>
                  <a:srgbClr val="FF6600"/>
                </a:solidFill>
                <a:latin typeface="Arial-SGK-TV" pitchFamily="2" charset="0"/>
                <a:cs typeface="Arial-SGK-TV" pitchFamily="2" charset="0"/>
              </a:rPr>
              <a:t>đỉnh</a:t>
            </a:r>
            <a:r>
              <a:rPr lang="en-US" sz="2800" dirty="0">
                <a:solidFill>
                  <a:srgbClr val="FF6600"/>
                </a:solidFill>
                <a:latin typeface="Arial-SGK-TV" pitchFamily="2" charset="0"/>
                <a:cs typeface="Arial-SGK-TV" pitchFamily="2" charset="0"/>
              </a:rPr>
              <a:t> </a:t>
            </a:r>
            <a:r>
              <a:rPr lang="en-US" sz="2800" dirty="0" err="1">
                <a:solidFill>
                  <a:srgbClr val="FF6600"/>
                </a:solidFill>
                <a:latin typeface="Arial-SGK-TV" pitchFamily="2" charset="0"/>
                <a:cs typeface="Arial-SGK-TV" pitchFamily="2" charset="0"/>
              </a:rPr>
              <a:t>núi</a:t>
            </a:r>
            <a:r>
              <a:rPr lang="en-US" sz="2800" dirty="0">
                <a:solidFill>
                  <a:srgbClr val="FF6600"/>
                </a:solidFill>
                <a:latin typeface="Arial-SGK-TV" pitchFamily="2" charset="0"/>
                <a:cs typeface="Arial-SGK-TV" pitchFamily="2" charset="0"/>
              </a:rPr>
              <a:t>, </a:t>
            </a:r>
            <a:r>
              <a:rPr lang="en-US" sz="2800" dirty="0" err="1">
                <a:solidFill>
                  <a:srgbClr val="FF6600"/>
                </a:solidFill>
                <a:latin typeface="Arial-SGK-TV" pitchFamily="2" charset="0"/>
                <a:cs typeface="Arial-SGK-TV" pitchFamily="2" charset="0"/>
              </a:rPr>
              <a:t>hai</a:t>
            </a:r>
            <a:r>
              <a:rPr lang="en-US" sz="2800" dirty="0">
                <a:solidFill>
                  <a:srgbClr val="FF6600"/>
                </a:solidFill>
                <a:latin typeface="Arial-SGK-TV" pitchFamily="2" charset="0"/>
                <a:cs typeface="Arial-SGK-TV" pitchFamily="2" charset="0"/>
              </a:rPr>
              <a:t> </a:t>
            </a:r>
            <a:r>
              <a:rPr lang="en-US" sz="2800" dirty="0" err="1">
                <a:solidFill>
                  <a:srgbClr val="FF6600"/>
                </a:solidFill>
                <a:latin typeface="Arial-SGK-TV" pitchFamily="2" charset="0"/>
                <a:cs typeface="Arial-SGK-TV" pitchFamily="2" charset="0"/>
              </a:rPr>
              <a:t>anh</a:t>
            </a:r>
            <a:r>
              <a:rPr lang="en-US" sz="2800" dirty="0">
                <a:solidFill>
                  <a:srgbClr val="FF6600"/>
                </a:solidFill>
                <a:latin typeface="Arial-SGK-TV" pitchFamily="2" charset="0"/>
                <a:cs typeface="Arial-SGK-TV" pitchFamily="2" charset="0"/>
              </a:rPr>
              <a:t> </a:t>
            </a:r>
            <a:r>
              <a:rPr lang="en-US" sz="2800" dirty="0" err="1">
                <a:solidFill>
                  <a:srgbClr val="FF6600"/>
                </a:solidFill>
                <a:latin typeface="Arial-SGK-TV" pitchFamily="2" charset="0"/>
                <a:cs typeface="Arial-SGK-TV" pitchFamily="2" charset="0"/>
              </a:rPr>
              <a:t>em</a:t>
            </a:r>
            <a:r>
              <a:rPr lang="en-US" sz="2800" dirty="0">
                <a:solidFill>
                  <a:srgbClr val="FF6600"/>
                </a:solidFill>
                <a:latin typeface="Arial-SGK-TV" pitchFamily="2" charset="0"/>
                <a:cs typeface="Arial-SGK-TV" pitchFamily="2" charset="0"/>
              </a:rPr>
              <a:t> </a:t>
            </a:r>
            <a:r>
              <a:rPr lang="en-US" sz="2800" dirty="0" err="1">
                <a:solidFill>
                  <a:srgbClr val="FF6600"/>
                </a:solidFill>
                <a:latin typeface="Arial-SGK-TV" pitchFamily="2" charset="0"/>
                <a:cs typeface="Arial-SGK-TV" pitchFamily="2" charset="0"/>
              </a:rPr>
              <a:t>vui</a:t>
            </a:r>
            <a:r>
              <a:rPr lang="en-US" sz="2800" dirty="0">
                <a:solidFill>
                  <a:srgbClr val="FF6600"/>
                </a:solidFill>
                <a:latin typeface="Arial-SGK-TV" pitchFamily="2" charset="0"/>
                <a:cs typeface="Arial-SGK-TV" pitchFamily="2" charset="0"/>
              </a:rPr>
              <a:t> </a:t>
            </a:r>
            <a:r>
              <a:rPr lang="en-US" sz="2800" dirty="0" err="1">
                <a:solidFill>
                  <a:srgbClr val="FF6600"/>
                </a:solidFill>
                <a:latin typeface="Arial-SGK-TV" pitchFamily="2" charset="0"/>
                <a:cs typeface="Arial-SGK-TV" pitchFamily="2" charset="0"/>
              </a:rPr>
              <a:t>sướng</a:t>
            </a:r>
            <a:r>
              <a:rPr lang="en-US" sz="2800" dirty="0">
                <a:solidFill>
                  <a:srgbClr val="FF6600"/>
                </a:solidFill>
                <a:latin typeface="Arial-SGK-TV" pitchFamily="2" charset="0"/>
                <a:cs typeface="Arial-SGK-TV" pitchFamily="2" charset="0"/>
              </a:rPr>
              <a:t> </a:t>
            </a:r>
            <a:r>
              <a:rPr lang="en-US" sz="2800" dirty="0" err="1">
                <a:solidFill>
                  <a:srgbClr val="FF6600"/>
                </a:solidFill>
                <a:latin typeface="Arial-SGK-TV" pitchFamily="2" charset="0"/>
                <a:cs typeface="Arial-SGK-TV" pitchFamily="2" charset="0"/>
              </a:rPr>
              <a:t>hét</a:t>
            </a:r>
            <a:r>
              <a:rPr lang="en-US" sz="2800" dirty="0">
                <a:solidFill>
                  <a:srgbClr val="FF6600"/>
                </a:solidFill>
                <a:latin typeface="Arial-SGK-TV" pitchFamily="2" charset="0"/>
                <a:cs typeface="Arial-SGK-TV" pitchFamily="2" charset="0"/>
              </a:rPr>
              <a:t> </a:t>
            </a:r>
            <a:r>
              <a:rPr lang="en-US" sz="2800" dirty="0" err="1">
                <a:solidFill>
                  <a:srgbClr val="FF6600"/>
                </a:solidFill>
                <a:latin typeface="Arial-SGK-TV" pitchFamily="2" charset="0"/>
                <a:cs typeface="Arial-SGK-TV" pitchFamily="2" charset="0"/>
              </a:rPr>
              <a:t>vang</a:t>
            </a:r>
            <a:r>
              <a:rPr lang="en-US" sz="2800" dirty="0">
                <a:solidFill>
                  <a:srgbClr val="FF6600"/>
                </a:solidFill>
                <a:latin typeface="Arial-SGK-TV" pitchFamily="2" charset="0"/>
                <a:cs typeface="Arial-SGK-TV" pitchFamily="2" charset="0"/>
              </a:rPr>
              <a:t>. </a:t>
            </a:r>
          </a:p>
          <a:p>
            <a:pPr algn="ctr"/>
            <a:r>
              <a:rPr lang="en-US" sz="2800" dirty="0">
                <a:latin typeface="Arial-SGK-TV" pitchFamily="2" charset="0"/>
                <a:cs typeface="Arial-SGK-TV" pitchFamily="2" charset="0"/>
              </a:rPr>
              <a:t>                                                   (</a:t>
            </a:r>
            <a:r>
              <a:rPr lang="en-US" sz="2800" dirty="0" err="1">
                <a:latin typeface="Arial-SGK-TV" pitchFamily="2" charset="0"/>
                <a:cs typeface="Arial-SGK-TV" pitchFamily="2" charset="0"/>
              </a:rPr>
              <a:t>Lâm</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Anh</a:t>
            </a:r>
            <a:r>
              <a:rPr lang="en-US" sz="2800" dirty="0">
                <a:latin typeface="Arial-SGK-TV" pitchFamily="2" charset="0"/>
                <a:cs typeface="Arial-SGK-TV" pitchFamily="2" charset="0"/>
              </a:rPr>
              <a:t>)</a:t>
            </a:r>
          </a:p>
        </p:txBody>
      </p:sp>
      <p:sp>
        <p:nvSpPr>
          <p:cNvPr id="21" name="Lưu đồ: Đường kết nối 8"/>
          <p:cNvSpPr/>
          <p:nvPr/>
        </p:nvSpPr>
        <p:spPr>
          <a:xfrm>
            <a:off x="511788" y="699542"/>
            <a:ext cx="228600" cy="274320"/>
          </a:xfrm>
          <a:prstGeom prst="flowChartConnector">
            <a:avLst/>
          </a:prstGeom>
          <a:solidFill>
            <a:srgbClr val="FF000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1</a:t>
            </a:r>
            <a:endParaRPr lang="vi-VN" sz="2000" b="1" dirty="0">
              <a:latin typeface="Times New Roman" panose="02020603050405020304" pitchFamily="18" charset="0"/>
              <a:cs typeface="Times New Roman" panose="02020603050405020304" pitchFamily="18" charset="0"/>
            </a:endParaRPr>
          </a:p>
        </p:txBody>
      </p:sp>
      <p:sp>
        <p:nvSpPr>
          <p:cNvPr id="22" name="Lưu đồ: Đường kết nối 10"/>
          <p:cNvSpPr/>
          <p:nvPr/>
        </p:nvSpPr>
        <p:spPr>
          <a:xfrm>
            <a:off x="497060" y="2067694"/>
            <a:ext cx="228600" cy="274320"/>
          </a:xfrm>
          <a:prstGeom prst="flowChartConnector">
            <a:avLst/>
          </a:prstGeom>
          <a:solidFill>
            <a:srgbClr val="FF000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2</a:t>
            </a:r>
            <a:endParaRPr lang="vi-VN" sz="2000" b="1" dirty="0">
              <a:latin typeface="Times New Roman" panose="02020603050405020304" pitchFamily="18" charset="0"/>
              <a:cs typeface="Times New Roman" panose="02020603050405020304" pitchFamily="18" charset="0"/>
            </a:endParaRPr>
          </a:p>
        </p:txBody>
      </p:sp>
      <p:sp>
        <p:nvSpPr>
          <p:cNvPr id="6" name="Lưu đồ: Đường kết nối 10"/>
          <p:cNvSpPr/>
          <p:nvPr/>
        </p:nvSpPr>
        <p:spPr>
          <a:xfrm>
            <a:off x="497060" y="3723878"/>
            <a:ext cx="228600" cy="274320"/>
          </a:xfrm>
          <a:prstGeom prst="flowChartConnector">
            <a:avLst/>
          </a:prstGeom>
          <a:solidFill>
            <a:srgbClr val="FF000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3</a:t>
            </a:r>
            <a:endParaRPr lang="vi-VN" sz="2000" b="1" dirty="0">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750"/>
                                        <p:tgtEl>
                                          <p:spTgt spid="21"/>
                                        </p:tgtEl>
                                      </p:cBhvr>
                                    </p:animEffect>
                                  </p:childTnLst>
                                </p:cTn>
                              </p:par>
                            </p:childTnLst>
                          </p:cTn>
                        </p:par>
                        <p:par>
                          <p:cTn id="8" fill="hold">
                            <p:stCondLst>
                              <p:cond delay="1000"/>
                            </p:stCondLst>
                            <p:childTnLst>
                              <p:par>
                                <p:cTn id="9" presetID="6" presetClass="entr" presetSubtype="16"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circle(in)">
                                      <p:cBhvr>
                                        <p:cTn id="11" dur="750"/>
                                        <p:tgtEl>
                                          <p:spTgt spid="22"/>
                                        </p:tgtEl>
                                      </p:cBhvr>
                                    </p:animEffect>
                                  </p:childTnLst>
                                </p:cTn>
                              </p:par>
                            </p:childTnLst>
                          </p:cTn>
                        </p:par>
                        <p:par>
                          <p:cTn id="12" fill="hold">
                            <p:stCondLst>
                              <p:cond delay="1750"/>
                            </p:stCondLst>
                            <p:childTnLst>
                              <p:par>
                                <p:cTn id="13" presetID="6" presetClass="entr" presetSubtype="16"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760" y="-65767"/>
            <a:ext cx="8892480" cy="5209118"/>
          </a:xfrm>
          <a:prstGeom prst="rect">
            <a:avLst/>
          </a:prstGeom>
        </p:spPr>
        <p:txBody>
          <a:bodyPr wrap="square">
            <a:spAutoFit/>
          </a:bodyPr>
          <a:lstStyle/>
          <a:p>
            <a:pPr algn="ctr">
              <a:lnSpc>
                <a:spcPct val="150000"/>
              </a:lnSpc>
            </a:pPr>
            <a:r>
              <a:rPr lang="en-US" sz="3500" b="1" dirty="0" err="1">
                <a:solidFill>
                  <a:srgbClr val="0070C0"/>
                </a:solidFill>
                <a:latin typeface="Arial-SGK-TV" pitchFamily="2" charset="0"/>
                <a:cs typeface="Arial-SGK-TV" pitchFamily="2" charset="0"/>
              </a:rPr>
              <a:t>Cả</a:t>
            </a:r>
            <a:r>
              <a:rPr lang="en-US" sz="3500" b="1" dirty="0">
                <a:solidFill>
                  <a:srgbClr val="0070C0"/>
                </a:solidFill>
                <a:latin typeface="Arial-SGK-TV" pitchFamily="2" charset="0"/>
                <a:cs typeface="Arial-SGK-TV" pitchFamily="2" charset="0"/>
              </a:rPr>
              <a:t> </a:t>
            </a:r>
            <a:r>
              <a:rPr lang="en-US" sz="3500" b="1" dirty="0" err="1">
                <a:solidFill>
                  <a:srgbClr val="0070C0"/>
                </a:solidFill>
                <a:latin typeface="Arial-SGK-TV" pitchFamily="2" charset="0"/>
                <a:cs typeface="Arial-SGK-TV" pitchFamily="2" charset="0"/>
              </a:rPr>
              <a:t>nhà</a:t>
            </a:r>
            <a:r>
              <a:rPr lang="en-US" sz="3500" b="1" dirty="0">
                <a:solidFill>
                  <a:srgbClr val="0070C0"/>
                </a:solidFill>
                <a:latin typeface="Arial-SGK-TV" pitchFamily="2" charset="0"/>
                <a:cs typeface="Arial-SGK-TV" pitchFamily="2" charset="0"/>
              </a:rPr>
              <a:t> </a:t>
            </a:r>
            <a:r>
              <a:rPr lang="en-US" sz="3500" b="1" dirty="0" err="1">
                <a:solidFill>
                  <a:srgbClr val="0070C0"/>
                </a:solidFill>
                <a:latin typeface="Arial-SGK-TV" pitchFamily="2" charset="0"/>
                <a:cs typeface="Arial-SGK-TV" pitchFamily="2" charset="0"/>
              </a:rPr>
              <a:t>đi</a:t>
            </a:r>
            <a:r>
              <a:rPr lang="en-US" sz="3500" b="1" dirty="0">
                <a:solidFill>
                  <a:srgbClr val="0070C0"/>
                </a:solidFill>
                <a:latin typeface="Arial-SGK-TV" pitchFamily="2" charset="0"/>
                <a:cs typeface="Arial-SGK-TV" pitchFamily="2" charset="0"/>
              </a:rPr>
              <a:t> </a:t>
            </a:r>
            <a:r>
              <a:rPr lang="en-US" sz="3500" b="1" dirty="0" err="1">
                <a:solidFill>
                  <a:srgbClr val="0070C0"/>
                </a:solidFill>
                <a:latin typeface="Arial-SGK-TV" pitchFamily="2" charset="0"/>
                <a:cs typeface="Arial-SGK-TV" pitchFamily="2" charset="0"/>
              </a:rPr>
              <a:t>chơi</a:t>
            </a:r>
            <a:r>
              <a:rPr lang="en-US" sz="3500" b="1" dirty="0">
                <a:solidFill>
                  <a:srgbClr val="0070C0"/>
                </a:solidFill>
                <a:latin typeface="Arial-SGK-TV" pitchFamily="2" charset="0"/>
                <a:cs typeface="Arial-SGK-TV" pitchFamily="2" charset="0"/>
              </a:rPr>
              <a:t> </a:t>
            </a:r>
            <a:r>
              <a:rPr lang="en-US" sz="3500" b="1" dirty="0" err="1">
                <a:solidFill>
                  <a:srgbClr val="0070C0"/>
                </a:solidFill>
                <a:latin typeface="Arial-SGK-TV" pitchFamily="2" charset="0"/>
                <a:cs typeface="Arial-SGK-TV" pitchFamily="2" charset="0"/>
              </a:rPr>
              <a:t>núi</a:t>
            </a:r>
            <a:r>
              <a:rPr lang="en-US" sz="3500" b="1" dirty="0">
                <a:solidFill>
                  <a:srgbClr val="FF0000"/>
                </a:solidFill>
                <a:latin typeface="Arial-SGK-TV" pitchFamily="2" charset="0"/>
                <a:cs typeface="Arial-SGK-TV" pitchFamily="2" charset="0"/>
              </a:rPr>
              <a:t> </a:t>
            </a:r>
          </a:p>
          <a:p>
            <a:pPr algn="just"/>
            <a:r>
              <a:rPr lang="en-US" sz="2800" dirty="0">
                <a:latin typeface="Arial-SGK-TV" pitchFamily="2" charset="0"/>
                <a:cs typeface="Arial-SGK-TV" pitchFamily="2" charset="0"/>
              </a:rPr>
              <a:t>     </a:t>
            </a:r>
            <a:r>
              <a:rPr lang="en-US" sz="2800" dirty="0" err="1">
                <a:latin typeface="Arial-SGK-TV" pitchFamily="2" charset="0"/>
                <a:cs typeface="Arial-SGK-TV" pitchFamily="2" charset="0"/>
              </a:rPr>
              <a:t>Bố</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mẹ</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cho</a:t>
            </a:r>
            <a:r>
              <a:rPr lang="en-US" sz="2800" dirty="0">
                <a:latin typeface="Arial-SGK-TV" pitchFamily="2" charset="0"/>
                <a:cs typeface="Arial-SGK-TV" pitchFamily="2" charset="0"/>
              </a:rPr>
              <a:t> Nam </a:t>
            </a:r>
            <a:r>
              <a:rPr lang="en-US" sz="2800" dirty="0" err="1">
                <a:latin typeface="Arial-SGK-TV" pitchFamily="2" charset="0"/>
                <a:cs typeface="Arial-SGK-TV" pitchFamily="2" charset="0"/>
              </a:rPr>
              <a:t>và</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Đức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chơi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núi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Hôm</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trước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mẹ</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thức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khuya</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để</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chuẩn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bị</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quần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áo</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thức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ăn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nước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uống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và</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cả</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tuýp</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thuốc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chống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côn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trùng</a:t>
            </a:r>
            <a:r>
              <a:rPr lang="en-US" sz="2800" dirty="0">
                <a:latin typeface="Arial-SGK-TV" pitchFamily="2" charset="0"/>
                <a:cs typeface="Arial-SGK-TV" pitchFamily="2" charset="0"/>
              </a:rPr>
              <a:t>.</a:t>
            </a:r>
          </a:p>
          <a:p>
            <a:pPr algn="just"/>
            <a:r>
              <a:rPr lang="en-US" sz="2800" dirty="0">
                <a:latin typeface="Arial-SGK-TV" pitchFamily="2" charset="0"/>
                <a:cs typeface="Arial-SGK-TV" pitchFamily="2" charset="0"/>
              </a:rPr>
              <a:t>     </a:t>
            </a:r>
            <a:r>
              <a:rPr lang="en-US" sz="2800" dirty="0" err="1">
                <a:latin typeface="Arial-SGK-TV" pitchFamily="2" charset="0"/>
                <a:cs typeface="Arial-SGK-TV" pitchFamily="2" charset="0"/>
              </a:rPr>
              <a:t>Hôm</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sau</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khi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mặt</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trời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lên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cả</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nhà</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đã</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tới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chân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núi</a:t>
            </a:r>
            <a:r>
              <a:rPr lang="en-US" sz="2800" dirty="0">
                <a:latin typeface="Arial-SGK-TV" pitchFamily="2" charset="0"/>
                <a:cs typeface="Arial-SGK-TV" pitchFamily="2" charset="0"/>
              </a:rPr>
              <a:t>. Nam </a:t>
            </a:r>
            <a:r>
              <a:rPr lang="en-US" sz="2800" dirty="0" err="1">
                <a:latin typeface="Arial-SGK-TV" pitchFamily="2" charset="0"/>
                <a:cs typeface="Arial-SGK-TV" pitchFamily="2" charset="0"/>
              </a:rPr>
              <a:t>và</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Đức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thích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thú</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đuổi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nhau</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huỳnh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huỵch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Càng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lên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cao</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đường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càng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dốc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và</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khúc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khuỷu</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bố</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phải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cõng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Đức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Thỉnh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thoảng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mẹ</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lau</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mồ</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hôi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cho</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hai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anh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em</a:t>
            </a:r>
            <a:r>
              <a:rPr lang="en-US" sz="2800" dirty="0">
                <a:latin typeface="Arial-SGK-TV" pitchFamily="2" charset="0"/>
                <a:cs typeface="Arial-SGK-TV" pitchFamily="2" charset="0"/>
              </a:rPr>
              <a:t>. </a:t>
            </a:r>
          </a:p>
          <a:p>
            <a:pPr algn="just"/>
            <a:r>
              <a:rPr lang="en-US" sz="2800" dirty="0">
                <a:latin typeface="Arial-SGK-TV" pitchFamily="2" charset="0"/>
                <a:cs typeface="Arial-SGK-TV" pitchFamily="2" charset="0"/>
              </a:rPr>
              <a:t>     </a:t>
            </a:r>
            <a:r>
              <a:rPr lang="en-US" sz="2800" dirty="0" err="1">
                <a:latin typeface="Arial-SGK-TV" pitchFamily="2" charset="0"/>
                <a:cs typeface="Arial-SGK-TV" pitchFamily="2" charset="0"/>
              </a:rPr>
              <a:t>Lúc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lên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đến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đỉnh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núi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hai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anh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em</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vui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sướng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hét</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vang</a:t>
            </a:r>
            <a:r>
              <a:rPr lang="en-US" sz="2800" dirty="0">
                <a:latin typeface="Arial-SGK-TV" pitchFamily="2" charset="0"/>
                <a:cs typeface="Arial-SGK-TV" pitchFamily="2" charset="0"/>
              </a:rPr>
              <a:t>. </a:t>
            </a:r>
          </a:p>
          <a:p>
            <a:pPr algn="ctr"/>
            <a:r>
              <a:rPr lang="en-US" sz="2800" dirty="0">
                <a:latin typeface="Arial-SGK-TV" pitchFamily="2" charset="0"/>
                <a:cs typeface="Arial-SGK-TV" pitchFamily="2" charset="0"/>
              </a:rPr>
              <a:t>                                                   (</a:t>
            </a:r>
            <a:r>
              <a:rPr lang="en-US" sz="2800" dirty="0" err="1">
                <a:latin typeface="Arial-SGK-TV" pitchFamily="2" charset="0"/>
                <a:cs typeface="Arial-SGK-TV" pitchFamily="2" charset="0"/>
              </a:rPr>
              <a:t>Lâm</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Anh</a:t>
            </a:r>
            <a:r>
              <a:rPr lang="en-US" sz="2800" dirty="0">
                <a:latin typeface="Arial-SGK-TV" pitchFamily="2" charset="0"/>
                <a:cs typeface="Arial-SGK-TV" pitchFamily="2" charset="0"/>
              </a:rPr>
              <a:t>)</a:t>
            </a:r>
          </a:p>
        </p:txBody>
      </p:sp>
      <p:sp>
        <p:nvSpPr>
          <p:cNvPr id="3" name="Rectangle 2"/>
          <p:cNvSpPr/>
          <p:nvPr/>
        </p:nvSpPr>
        <p:spPr>
          <a:xfrm>
            <a:off x="0" y="0"/>
            <a:ext cx="9144000" cy="51435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9151633"/>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6" cstate="screen">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7" cstate="screen"/>
          <a:stretch>
            <a:fillRect/>
          </a:stretch>
        </p:blipFill>
        <p:spPr>
          <a:xfrm>
            <a:off x="0" y="-33129"/>
            <a:ext cx="9144000" cy="5176629"/>
          </a:xfrm>
          <a:prstGeom prst="rect">
            <a:avLst/>
          </a:prstGeom>
        </p:spPr>
      </p:pic>
      <p:pic>
        <p:nvPicPr>
          <p:cNvPr id="4" name="图片 3"/>
          <p:cNvPicPr>
            <a:picLocks noChangeAspect="1"/>
          </p:cNvPicPr>
          <p:nvPr/>
        </p:nvPicPr>
        <p:blipFill>
          <a:blip r:embed="rId8" cstate="screen"/>
          <a:stretch>
            <a:fillRect/>
          </a:stretch>
        </p:blipFill>
        <p:spPr>
          <a:xfrm rot="21197718">
            <a:off x="-785719" y="-79535"/>
            <a:ext cx="10715436" cy="5357718"/>
          </a:xfrm>
          <a:prstGeom prst="rect">
            <a:avLst/>
          </a:prstGeom>
        </p:spPr>
      </p:pic>
      <p:pic>
        <p:nvPicPr>
          <p:cNvPr id="6" name="图片 5"/>
          <p:cNvPicPr>
            <a:picLocks noChangeAspect="1"/>
          </p:cNvPicPr>
          <p:nvPr/>
        </p:nvPicPr>
        <p:blipFill>
          <a:blip r:embed="rId9" cstate="screen"/>
          <a:stretch>
            <a:fillRect/>
          </a:stretch>
        </p:blipFill>
        <p:spPr>
          <a:xfrm>
            <a:off x="0" y="2386643"/>
            <a:ext cx="9144000" cy="2741910"/>
          </a:xfrm>
          <a:prstGeom prst="rect">
            <a:avLst/>
          </a:prstGeom>
        </p:spPr>
      </p:pic>
      <p:pic>
        <p:nvPicPr>
          <p:cNvPr id="5" name="图片 4"/>
          <p:cNvPicPr>
            <a:picLocks noChangeAspect="1"/>
          </p:cNvPicPr>
          <p:nvPr/>
        </p:nvPicPr>
        <p:blipFill>
          <a:blip r:embed="rId10" cstate="screen"/>
          <a:stretch>
            <a:fillRect/>
          </a:stretch>
        </p:blipFill>
        <p:spPr>
          <a:xfrm>
            <a:off x="7571851" y="483518"/>
            <a:ext cx="1307595" cy="601397"/>
          </a:xfrm>
          <a:prstGeom prst="rect">
            <a:avLst/>
          </a:prstGeom>
        </p:spPr>
      </p:pic>
      <p:pic>
        <p:nvPicPr>
          <p:cNvPr id="11" name="图片 10"/>
          <p:cNvPicPr>
            <a:picLocks noChangeAspect="1"/>
          </p:cNvPicPr>
          <p:nvPr/>
        </p:nvPicPr>
        <p:blipFill>
          <a:blip r:embed="rId11" cstate="screen"/>
          <a:stretch>
            <a:fillRect/>
          </a:stretch>
        </p:blipFill>
        <p:spPr>
          <a:xfrm>
            <a:off x="-61912" y="44268"/>
            <a:ext cx="1901121" cy="787111"/>
          </a:xfrm>
          <a:prstGeom prst="rect">
            <a:avLst/>
          </a:prstGeom>
        </p:spPr>
      </p:pic>
      <p:pic>
        <p:nvPicPr>
          <p:cNvPr id="8" name="图片 7"/>
          <p:cNvPicPr>
            <a:picLocks noChangeAspect="1"/>
          </p:cNvPicPr>
          <p:nvPr/>
        </p:nvPicPr>
        <p:blipFill>
          <a:blip r:embed="rId12" cstate="screen"/>
          <a:stretch>
            <a:fillRect/>
          </a:stretch>
        </p:blipFill>
        <p:spPr>
          <a:xfrm>
            <a:off x="6171155" y="2861134"/>
            <a:ext cx="2289840" cy="2289840"/>
          </a:xfrm>
          <a:prstGeom prst="rect">
            <a:avLst/>
          </a:prstGeom>
        </p:spPr>
      </p:pic>
      <p:pic>
        <p:nvPicPr>
          <p:cNvPr id="9" name="图片 8"/>
          <p:cNvPicPr>
            <a:picLocks noChangeAspect="1"/>
          </p:cNvPicPr>
          <p:nvPr/>
        </p:nvPicPr>
        <p:blipFill>
          <a:blip r:embed="rId13" cstate="screen"/>
          <a:stretch>
            <a:fillRect/>
          </a:stretch>
        </p:blipFill>
        <p:spPr>
          <a:xfrm rot="371831">
            <a:off x="575119" y="1440446"/>
            <a:ext cx="3387938" cy="4792294"/>
          </a:xfrm>
          <a:prstGeom prst="rect">
            <a:avLst/>
          </a:prstGeom>
        </p:spPr>
      </p:pic>
      <p:sp>
        <p:nvSpPr>
          <p:cNvPr id="13" name="椭圆 12"/>
          <p:cNvSpPr/>
          <p:nvPr/>
        </p:nvSpPr>
        <p:spPr>
          <a:xfrm>
            <a:off x="2262368" y="1114871"/>
            <a:ext cx="1080120" cy="1080120"/>
          </a:xfrm>
          <a:prstGeom prst="ellipse">
            <a:avLst/>
          </a:prstGeom>
          <a:solidFill>
            <a:srgbClr val="F6D857"/>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sp>
        <p:nvSpPr>
          <p:cNvPr id="16" name="椭圆 15"/>
          <p:cNvSpPr/>
          <p:nvPr/>
        </p:nvSpPr>
        <p:spPr>
          <a:xfrm>
            <a:off x="3127808" y="1114871"/>
            <a:ext cx="1080120" cy="1080120"/>
          </a:xfrm>
          <a:prstGeom prst="ellipse">
            <a:avLst/>
          </a:prstGeom>
          <a:solidFill>
            <a:srgbClr val="A7CD6B"/>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sp>
        <p:nvSpPr>
          <p:cNvPr id="17" name="椭圆 16"/>
          <p:cNvSpPr/>
          <p:nvPr/>
        </p:nvSpPr>
        <p:spPr>
          <a:xfrm>
            <a:off x="3993248" y="1114871"/>
            <a:ext cx="1080120" cy="1080120"/>
          </a:xfrm>
          <a:prstGeom prst="ellipse">
            <a:avLst/>
          </a:prstGeom>
          <a:solidFill>
            <a:srgbClr val="E9895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sp>
        <p:nvSpPr>
          <p:cNvPr id="18" name="椭圆 17"/>
          <p:cNvSpPr/>
          <p:nvPr/>
        </p:nvSpPr>
        <p:spPr>
          <a:xfrm>
            <a:off x="4858688" y="1114871"/>
            <a:ext cx="1080120" cy="1080120"/>
          </a:xfrm>
          <a:prstGeom prst="ellipse">
            <a:avLst/>
          </a:prstGeom>
          <a:solidFill>
            <a:srgbClr val="2AB5E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sp>
        <p:nvSpPr>
          <p:cNvPr id="19" name="椭圆 18"/>
          <p:cNvSpPr/>
          <p:nvPr/>
        </p:nvSpPr>
        <p:spPr>
          <a:xfrm>
            <a:off x="5724128" y="1114871"/>
            <a:ext cx="1080120" cy="1080120"/>
          </a:xfrm>
          <a:prstGeom prst="ellipse">
            <a:avLst/>
          </a:prstGeom>
          <a:solidFill>
            <a:srgbClr val="EA7EA3"/>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pic>
        <p:nvPicPr>
          <p:cNvPr id="2" name="轻松欢乐节奏感动进取电子音乐.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061841" y="-1609355"/>
            <a:ext cx="812800" cy="812800"/>
          </a:xfrm>
          <a:prstGeom prst="rect">
            <a:avLst/>
          </a:prstGeom>
        </p:spPr>
      </p:pic>
      <p:sp>
        <p:nvSpPr>
          <p:cNvPr id="10" name="Rectangle 9"/>
          <p:cNvSpPr/>
          <p:nvPr/>
        </p:nvSpPr>
        <p:spPr>
          <a:xfrm>
            <a:off x="1541698" y="1997472"/>
            <a:ext cx="6152646" cy="923330"/>
          </a:xfrm>
          <a:prstGeom prst="rect">
            <a:avLst/>
          </a:prstGeom>
          <a:solidFill>
            <a:schemeClr val="accent4">
              <a:lumMod val="40000"/>
              <a:lumOff val="60000"/>
            </a:schemeClr>
          </a:solidFill>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en-US" sz="5400" b="1" cap="none" spc="0" dirty="0">
                <a:ln w="12700">
                  <a:solidFill>
                    <a:schemeClr val="accent3">
                      <a:lumMod val="50000"/>
                    </a:schemeClr>
                  </a:solidFill>
                  <a:prstDash val="solid"/>
                </a:ln>
                <a:solidFill>
                  <a:srgbClr val="FFC000"/>
                </a:solidFill>
                <a:effectLst>
                  <a:innerShdw blurRad="177800">
                    <a:schemeClr val="accent3">
                      <a:lumMod val="50000"/>
                    </a:schemeClr>
                  </a:innerShdw>
                </a:effectLst>
              </a:rPr>
              <a:t>CẢ NHÀ ĐI CHƠI NÚI</a:t>
            </a:r>
          </a:p>
        </p:txBody>
      </p:sp>
      <p:sp>
        <p:nvSpPr>
          <p:cNvPr id="20" name="文本框 89"/>
          <p:cNvSpPr txBox="1"/>
          <p:nvPr/>
        </p:nvSpPr>
        <p:spPr>
          <a:xfrm>
            <a:off x="2743516" y="499834"/>
            <a:ext cx="3766496" cy="630942"/>
          </a:xfrm>
          <a:prstGeom prst="rect">
            <a:avLst/>
          </a:prstGeom>
          <a:noFill/>
        </p:spPr>
        <p:txBody>
          <a:bodyPr wrap="square" rtlCol="0">
            <a:spAutoFit/>
          </a:bodyPr>
          <a:lstStyle/>
          <a:p>
            <a:pPr algn="ctr" defTabSz="685800"/>
            <a:r>
              <a:rPr lang="en-US" altLang="en-GB" sz="3500" b="1" dirty="0">
                <a:solidFill>
                  <a:srgbClr val="C71E22"/>
                </a:solidFill>
                <a:latin typeface="UTM Avo" panose="02040603050506020204" pitchFamily="18" charset="0"/>
                <a:ea typeface="Arial-Rounded" panose="020B0500000000000000" pitchFamily="34" charset="-93"/>
                <a:cs typeface="Times New Roman" panose="02020603050405020304" pitchFamily="18" charset="0"/>
                <a:sym typeface="+mn-ea"/>
              </a:rPr>
              <a:t>MÁI ẤM GIA ĐÌNH</a:t>
            </a:r>
          </a:p>
        </p:txBody>
      </p:sp>
      <p:sp>
        <p:nvSpPr>
          <p:cNvPr id="21" name="Rectangle 20"/>
          <p:cNvSpPr/>
          <p:nvPr/>
        </p:nvSpPr>
        <p:spPr>
          <a:xfrm>
            <a:off x="3977058" y="1300988"/>
            <a:ext cx="1288943" cy="70788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en-US" sz="4000" b="1" cap="none" spc="0" dirty="0">
                <a:ln w="12700">
                  <a:solidFill>
                    <a:schemeClr val="accent3">
                      <a:lumMod val="50000"/>
                    </a:schemeClr>
                  </a:solidFill>
                  <a:prstDash val="solid"/>
                </a:ln>
                <a:solidFill>
                  <a:srgbClr val="FFC000"/>
                </a:solidFill>
                <a:effectLst>
                  <a:innerShdw blurRad="177800">
                    <a:schemeClr val="accent3">
                      <a:lumMod val="50000"/>
                    </a:schemeClr>
                  </a:innerShdw>
                </a:effectLst>
              </a:rPr>
              <a:t>BÀI 3</a:t>
            </a:r>
          </a:p>
        </p:txBody>
      </p:sp>
    </p:spTree>
  </p:cSld>
  <p:clrMapOvr>
    <a:masterClrMapping/>
  </p:clrMapOvr>
  <p:transition spd="slow">
    <p:fade/>
  </p:transition>
  <p:timing>
    <p:tnLst>
      <p:par>
        <p:cTn id="1" dur="indefinite" restart="never" nodeType="tmRoot">
          <p:childTnLst>
            <p:audio>
              <p:cMediaNode vol="80000" numSld="999" showWhenStopped="0">
                <p:cTn id="2" repeatCount="indefinite" fill="hold" display="0">
                  <p:stCondLst>
                    <p:cond delay="indefinite"/>
                  </p:stCondLst>
                  <p:endCondLst>
                    <p:cond evt="onStopAudio" delay="0">
                      <p:tgtEl>
                        <p:sldTgt/>
                      </p:tgtEl>
                    </p:cond>
                  </p:endCondLst>
                </p:cTn>
                <p:tgtEl>
                  <p:spTgt spid="2"/>
                </p:tgtEl>
              </p:cMediaNode>
            </p:audio>
          </p:childTnLst>
        </p:cTn>
      </p:par>
    </p:tnLst>
    <p:bldLst>
      <p:bldP spid="20"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stretch>
            <a:fillRect/>
          </a:stretch>
        </p:blipFill>
        <p:spPr>
          <a:xfrm>
            <a:off x="0" y="-33129"/>
            <a:ext cx="9144000" cy="5176629"/>
          </a:xfrm>
          <a:prstGeom prst="rect">
            <a:avLst/>
          </a:prstGeom>
        </p:spPr>
      </p:pic>
      <p:pic>
        <p:nvPicPr>
          <p:cNvPr id="11" name="图片 10"/>
          <p:cNvPicPr>
            <a:picLocks noChangeAspect="1"/>
          </p:cNvPicPr>
          <p:nvPr/>
        </p:nvPicPr>
        <p:blipFill>
          <a:blip r:embed="rId4"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5"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6" cstate="screen"/>
          <a:stretch>
            <a:fillRect/>
          </a:stretch>
        </p:blipFill>
        <p:spPr>
          <a:xfrm>
            <a:off x="7571851" y="483518"/>
            <a:ext cx="1307595" cy="601397"/>
          </a:xfrm>
          <a:prstGeom prst="rect">
            <a:avLst/>
          </a:prstGeom>
        </p:spPr>
      </p:pic>
      <p:pic>
        <p:nvPicPr>
          <p:cNvPr id="14" name="图片 13"/>
          <p:cNvPicPr>
            <a:picLocks noChangeAspect="1"/>
          </p:cNvPicPr>
          <p:nvPr/>
        </p:nvPicPr>
        <p:blipFill>
          <a:blip r:embed="rId7" cstate="screen"/>
          <a:stretch>
            <a:fillRect/>
          </a:stretch>
        </p:blipFill>
        <p:spPr>
          <a:xfrm>
            <a:off x="-61912" y="44268"/>
            <a:ext cx="1901121" cy="787111"/>
          </a:xfrm>
          <a:prstGeom prst="rect">
            <a:avLst/>
          </a:prstGeom>
        </p:spPr>
      </p:pic>
      <p:pic>
        <p:nvPicPr>
          <p:cNvPr id="15" name="图片 14"/>
          <p:cNvPicPr>
            <a:picLocks noChangeAspect="1"/>
          </p:cNvPicPr>
          <p:nvPr/>
        </p:nvPicPr>
        <p:blipFill>
          <a:blip r:embed="rId8" cstate="screen"/>
          <a:stretch>
            <a:fillRect/>
          </a:stretch>
        </p:blipFill>
        <p:spPr>
          <a:xfrm>
            <a:off x="6171155" y="2861134"/>
            <a:ext cx="2289840" cy="2289840"/>
          </a:xfrm>
          <a:prstGeom prst="rect">
            <a:avLst/>
          </a:prstGeom>
        </p:spPr>
      </p:pic>
      <p:pic>
        <p:nvPicPr>
          <p:cNvPr id="16" name="图片 15"/>
          <p:cNvPicPr>
            <a:picLocks noChangeAspect="1"/>
          </p:cNvPicPr>
          <p:nvPr/>
        </p:nvPicPr>
        <p:blipFill>
          <a:blip r:embed="rId9" cstate="screen"/>
          <a:stretch>
            <a:fillRect/>
          </a:stretch>
        </p:blipFill>
        <p:spPr>
          <a:xfrm rot="371831">
            <a:off x="575119" y="1440446"/>
            <a:ext cx="3387938" cy="4792294"/>
          </a:xfrm>
          <a:prstGeom prst="rect">
            <a:avLst/>
          </a:prstGeom>
        </p:spPr>
      </p:pic>
      <p:pic>
        <p:nvPicPr>
          <p:cNvPr id="22" name="图片 6">
            <a:extLst>
              <a:ext uri="{FF2B5EF4-FFF2-40B4-BE49-F238E27FC236}">
                <a16:creationId xmlns:a16="http://schemas.microsoft.com/office/drawing/2014/main" id="{A7EF9BFA-8543-46D5-B23F-F5DDE8B92E6B}"/>
              </a:ext>
            </a:extLst>
          </p:cNvPr>
          <p:cNvPicPr>
            <a:picLocks noChangeAspect="1"/>
          </p:cNvPicPr>
          <p:nvPr/>
        </p:nvPicPr>
        <p:blipFill rotWithShape="1">
          <a:blip r:embed="rId10">
            <a:extLst>
              <a:ext uri="{28A0092B-C50C-407E-A947-70E740481C1C}">
                <a14:useLocalDpi xmlns:a14="http://schemas.microsoft.com/office/drawing/2010/main" val="0"/>
              </a:ext>
            </a:extLst>
          </a:blip>
          <a:srcRect l="27294" t="7312" r="32213" b="28914"/>
          <a:stretch/>
        </p:blipFill>
        <p:spPr>
          <a:xfrm>
            <a:off x="856126" y="-110037"/>
            <a:ext cx="1732964" cy="2573589"/>
          </a:xfrm>
          <a:prstGeom prst="rect">
            <a:avLst/>
          </a:prstGeom>
        </p:spPr>
      </p:pic>
      <p:sp>
        <p:nvSpPr>
          <p:cNvPr id="23" name="Rectangle 22"/>
          <p:cNvSpPr/>
          <p:nvPr/>
        </p:nvSpPr>
        <p:spPr>
          <a:xfrm>
            <a:off x="3660019" y="1793079"/>
            <a:ext cx="2224648" cy="667491"/>
          </a:xfrm>
          <a:prstGeom prst="rect">
            <a:avLst/>
          </a:prstGeom>
          <a:noFill/>
        </p:spPr>
        <p:txBody>
          <a:bodyPr wrap="none" lIns="51435" tIns="25718" rIns="51435" bIns="25718">
            <a:spAutoFit/>
          </a:bodyPr>
          <a:lstStyle/>
          <a:p>
            <a:pPr algn="ctr" defTabSz="514350"/>
            <a:r>
              <a:rPr lang="en-US" sz="4000" b="1"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SGK-TV" pitchFamily="2" charset="0"/>
                <a:ea typeface="Arial-Rounded" panose="020B0500000000000000" pitchFamily="34" charset="0"/>
                <a:cs typeface="Arial-SGK-TV" pitchFamily="2" charset="0"/>
              </a:rPr>
              <a:t>Thư</a:t>
            </a:r>
            <a:r>
              <a:rPr lang="en-US" sz="40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SGK-TV" pitchFamily="2" charset="0"/>
                <a:ea typeface="Arial-Rounded" panose="020B0500000000000000" pitchFamily="34" charset="0"/>
                <a:cs typeface="Arial-SGK-TV" pitchFamily="2" charset="0"/>
              </a:rPr>
              <a:t> </a:t>
            </a:r>
            <a:r>
              <a:rPr lang="en-US" sz="4000" b="1"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SGK-TV" pitchFamily="2" charset="0"/>
                <a:ea typeface="Arial-Rounded" panose="020B0500000000000000" pitchFamily="34" charset="0"/>
                <a:cs typeface="Arial-SGK-TV" pitchFamily="2" charset="0"/>
              </a:rPr>
              <a:t>giãn</a:t>
            </a:r>
            <a:endParaRPr lang="en-US" sz="40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SGK-TV" pitchFamily="2" charset="0"/>
              <a:ea typeface="Arial-Rounded" panose="020B0500000000000000" pitchFamily="34" charset="0"/>
              <a:cs typeface="Arial-SGK-TV" pitchFamily="2" charset="0"/>
            </a:endParaRPr>
          </a:p>
        </p:txBody>
      </p:sp>
    </p:spTree>
    <p:extLst>
      <p:ext uri="{BB962C8B-B14F-4D97-AF65-F5344CB8AC3E}">
        <p14:creationId xmlns:p14="http://schemas.microsoft.com/office/powerpoint/2010/main" val="20962317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6" presetClass="entr" presetSubtype="16"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circle(in)">
                                      <p:cBhvr>
                                        <p:cTn id="21"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184779691"/>
      </p:ext>
    </p:extLst>
  </p:cSld>
  <p:clrMapOvr>
    <a:masterClrMapping/>
  </p:clrMapOvr>
  <p:transition spd="slow" advTm="5000">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68182">
                <p:cTn id="7" fill="hold" display="0">
                  <p:stCondLst>
                    <p:cond delay="indefinite"/>
                  </p:st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stretch>
            <a:fillRect/>
          </a:stretch>
        </p:blipFill>
        <p:spPr>
          <a:xfrm>
            <a:off x="0" y="-33129"/>
            <a:ext cx="9144000" cy="5176629"/>
          </a:xfrm>
          <a:prstGeom prst="rect">
            <a:avLst/>
          </a:prstGeom>
        </p:spPr>
      </p:pic>
      <p:pic>
        <p:nvPicPr>
          <p:cNvPr id="11" name="图片 10"/>
          <p:cNvPicPr>
            <a:picLocks noChangeAspect="1"/>
          </p:cNvPicPr>
          <p:nvPr/>
        </p:nvPicPr>
        <p:blipFill>
          <a:blip r:embed="rId4"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5"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6" cstate="screen"/>
          <a:stretch>
            <a:fillRect/>
          </a:stretch>
        </p:blipFill>
        <p:spPr>
          <a:xfrm>
            <a:off x="7571851" y="483518"/>
            <a:ext cx="1307595" cy="601397"/>
          </a:xfrm>
          <a:prstGeom prst="rect">
            <a:avLst/>
          </a:prstGeom>
        </p:spPr>
      </p:pic>
      <p:pic>
        <p:nvPicPr>
          <p:cNvPr id="14" name="图片 13"/>
          <p:cNvPicPr>
            <a:picLocks noChangeAspect="1"/>
          </p:cNvPicPr>
          <p:nvPr/>
        </p:nvPicPr>
        <p:blipFill>
          <a:blip r:embed="rId7" cstate="screen"/>
          <a:stretch>
            <a:fillRect/>
          </a:stretch>
        </p:blipFill>
        <p:spPr>
          <a:xfrm>
            <a:off x="-61912" y="44268"/>
            <a:ext cx="1901121" cy="787111"/>
          </a:xfrm>
          <a:prstGeom prst="rect">
            <a:avLst/>
          </a:prstGeom>
        </p:spPr>
      </p:pic>
      <p:pic>
        <p:nvPicPr>
          <p:cNvPr id="15" name="图片 14"/>
          <p:cNvPicPr>
            <a:picLocks noChangeAspect="1"/>
          </p:cNvPicPr>
          <p:nvPr/>
        </p:nvPicPr>
        <p:blipFill>
          <a:blip r:embed="rId8" cstate="screen"/>
          <a:stretch>
            <a:fillRect/>
          </a:stretch>
        </p:blipFill>
        <p:spPr>
          <a:xfrm>
            <a:off x="6171155" y="2861134"/>
            <a:ext cx="2289840" cy="2289840"/>
          </a:xfrm>
          <a:prstGeom prst="rect">
            <a:avLst/>
          </a:prstGeom>
        </p:spPr>
      </p:pic>
      <p:pic>
        <p:nvPicPr>
          <p:cNvPr id="16" name="图片 15"/>
          <p:cNvPicPr>
            <a:picLocks noChangeAspect="1"/>
          </p:cNvPicPr>
          <p:nvPr/>
        </p:nvPicPr>
        <p:blipFill>
          <a:blip r:embed="rId9" cstate="screen"/>
          <a:stretch>
            <a:fillRect/>
          </a:stretch>
        </p:blipFill>
        <p:spPr>
          <a:xfrm rot="371831">
            <a:off x="575119" y="1440446"/>
            <a:ext cx="3387938" cy="4792294"/>
          </a:xfrm>
          <a:prstGeom prst="rect">
            <a:avLst/>
          </a:prstGeom>
        </p:spPr>
      </p:pic>
      <p:grpSp>
        <p:nvGrpSpPr>
          <p:cNvPr id="17" name="组合 4"/>
          <p:cNvGrpSpPr/>
          <p:nvPr/>
        </p:nvGrpSpPr>
        <p:grpSpPr>
          <a:xfrm>
            <a:off x="-599090" y="-78586"/>
            <a:ext cx="5213131" cy="4808241"/>
            <a:chOff x="1001374" y="-370703"/>
            <a:chExt cx="6695744" cy="6175701"/>
          </a:xfrm>
        </p:grpSpPr>
        <p:pic>
          <p:nvPicPr>
            <p:cNvPr id="18" name="图片 5"/>
            <p:cNvPicPr>
              <a:picLocks noChangeAspect="1"/>
            </p:cNvPicPr>
            <p:nvPr/>
          </p:nvPicPr>
          <p:blipFill rotWithShape="1">
            <a:blip r:embed="rId10">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9"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文本框 109"/>
          <p:cNvSpPr txBox="1"/>
          <p:nvPr/>
        </p:nvSpPr>
        <p:spPr>
          <a:xfrm>
            <a:off x="103857" y="1989084"/>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p>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1" name="文本框 41"/>
          <p:cNvSpPr txBox="1"/>
          <p:nvPr/>
        </p:nvSpPr>
        <p:spPr>
          <a:xfrm>
            <a:off x="1495988" y="1195696"/>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par>
                                <p:cTn id="22" presetID="49" presetClass="entr" presetSubtype="0" decel="100000" fill="hold" grpId="0" nodeType="withEffect">
                                  <p:stCondLst>
                                    <p:cond delay="75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 calcmode="lin" valueType="num">
                                      <p:cBhvr>
                                        <p:cTn id="26" dur="500" fill="hold"/>
                                        <p:tgtEl>
                                          <p:spTgt spid="21"/>
                                        </p:tgtEl>
                                        <p:attrNameLst>
                                          <p:attrName>style.rotation</p:attrName>
                                        </p:attrNameLst>
                                      </p:cBhvr>
                                      <p:tavLst>
                                        <p:tav tm="0">
                                          <p:val>
                                            <p:fltVal val="360"/>
                                          </p:val>
                                        </p:tav>
                                        <p:tav tm="100000">
                                          <p:val>
                                            <p:fltVal val="0"/>
                                          </p:val>
                                        </p:tav>
                                      </p:tavLst>
                                    </p:anim>
                                    <p:animEffect transition="in" filter="fade">
                                      <p:cBhvr>
                                        <p:cTn id="27" dur="500"/>
                                        <p:tgtEl>
                                          <p:spTgt spid="21"/>
                                        </p:tgtEl>
                                      </p:cBhvr>
                                    </p:animEffect>
                                  </p:childTnLst>
                                </p:cTn>
                              </p:par>
                              <p:par>
                                <p:cTn id="28" presetID="12" presetClass="entr" presetSubtype="1" fill="hold" grpId="0" nodeType="withEffect">
                                  <p:stCondLst>
                                    <p:cond delay="125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p:tgtEl>
                                          <p:spTgt spid="20"/>
                                        </p:tgtEl>
                                        <p:attrNameLst>
                                          <p:attrName>ppt_y</p:attrName>
                                        </p:attrNameLst>
                                      </p:cBhvr>
                                      <p:tavLst>
                                        <p:tav tm="0">
                                          <p:val>
                                            <p:strVal val="#ppt_y-#ppt_h*1.125000"/>
                                          </p:val>
                                        </p:tav>
                                        <p:tav tm="100000">
                                          <p:val>
                                            <p:strVal val="#ppt_y"/>
                                          </p:val>
                                        </p:tav>
                                      </p:tavLst>
                                    </p:anim>
                                    <p:animEffect transition="in" filter="wipe(down)">
                                      <p:cBhvr>
                                        <p:cTn id="31" dur="500"/>
                                        <p:tgtEl>
                                          <p:spTgt spid="20"/>
                                        </p:tgtEl>
                                      </p:cBhvr>
                                    </p:animEffect>
                                  </p:childTnLst>
                                </p:cTn>
                              </p:par>
                              <p:par>
                                <p:cTn id="32" presetID="34" presetClass="emph" presetSubtype="0" fill="hold" grpId="1" nodeType="withEffect">
                                  <p:stCondLst>
                                    <p:cond delay="1750"/>
                                  </p:stCondLst>
                                  <p:childTnLst>
                                    <p:animMotion origin="layout" path="M 4.72222E-6 -4.93827E-7 L 4.72222E-6 -0.07222 " pathEditMode="relative" rAng="0" ptsTypes="AA">
                                      <p:cBhvr>
                                        <p:cTn id="33" dur="250" accel="50000" decel="50000" autoRev="1" fill="hold">
                                          <p:stCondLst>
                                            <p:cond delay="0"/>
                                          </p:stCondLst>
                                        </p:cTn>
                                        <p:tgtEl>
                                          <p:spTgt spid="20"/>
                                        </p:tgtEl>
                                        <p:attrNameLst>
                                          <p:attrName>ppt_x</p:attrName>
                                          <p:attrName>ppt_y</p:attrName>
                                        </p:attrNameLst>
                                      </p:cBhvr>
                                      <p:rCtr x="0" y="-3611"/>
                                    </p:animMotion>
                                    <p:animRot by="1500000">
                                      <p:cBhvr>
                                        <p:cTn id="34" dur="125" fill="hold">
                                          <p:stCondLst>
                                            <p:cond delay="0"/>
                                          </p:stCondLst>
                                        </p:cTn>
                                        <p:tgtEl>
                                          <p:spTgt spid="20"/>
                                        </p:tgtEl>
                                        <p:attrNameLst>
                                          <p:attrName>r</p:attrName>
                                        </p:attrNameLst>
                                      </p:cBhvr>
                                    </p:animRot>
                                    <p:animRot by="-1500000">
                                      <p:cBhvr>
                                        <p:cTn id="35" dur="125" fill="hold">
                                          <p:stCondLst>
                                            <p:cond delay="125"/>
                                          </p:stCondLst>
                                        </p:cTn>
                                        <p:tgtEl>
                                          <p:spTgt spid="20"/>
                                        </p:tgtEl>
                                        <p:attrNameLst>
                                          <p:attrName>r</p:attrName>
                                        </p:attrNameLst>
                                      </p:cBhvr>
                                    </p:animRot>
                                    <p:animRot by="-1500000">
                                      <p:cBhvr>
                                        <p:cTn id="36" dur="125" fill="hold">
                                          <p:stCondLst>
                                            <p:cond delay="250"/>
                                          </p:stCondLst>
                                        </p:cTn>
                                        <p:tgtEl>
                                          <p:spTgt spid="20"/>
                                        </p:tgtEl>
                                        <p:attrNameLst>
                                          <p:attrName>r</p:attrName>
                                        </p:attrNameLst>
                                      </p:cBhvr>
                                    </p:animRot>
                                    <p:animRot by="1500000">
                                      <p:cBhvr>
                                        <p:cTn id="37" dur="125" fill="hold">
                                          <p:stCondLst>
                                            <p:cond delay="375"/>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28421"/>
            <a:ext cx="9199179" cy="3672408"/>
          </a:xfrm>
          <a:prstGeom prst="rect">
            <a:avLst/>
          </a:prstGeom>
        </p:spPr>
      </p:pic>
      <p:pic>
        <p:nvPicPr>
          <p:cNvPr id="1026" name="Picture 2" descr="https://lh6.googleusercontent.com/USXG3o2WpDuhKVh2AzlzKgiegYZi1CJoNcbE_qWSmun-copxos5zqwjsAXqA3Wa2HHG1UqEkRvmrnh02NzOGwbPh67gk1XVSXRAo6R3AJE8PXxuWDFFNrIg279EmGBeLB7E-bQH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3651870"/>
            <a:ext cx="8280920" cy="1491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997282"/>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19958" y="1198186"/>
            <a:ext cx="8692938" cy="3892889"/>
          </a:xfrm>
          <a:prstGeom prst="rect">
            <a:avLst/>
          </a:prstGeom>
        </p:spPr>
      </p:pic>
      <p:sp>
        <p:nvSpPr>
          <p:cNvPr id="22" name="矩形 8"/>
          <p:cNvSpPr/>
          <p:nvPr/>
        </p:nvSpPr>
        <p:spPr>
          <a:xfrm>
            <a:off x="395536" y="202255"/>
            <a:ext cx="8505646" cy="553998"/>
          </a:xfrm>
          <a:prstGeom prst="rect">
            <a:avLst/>
          </a:prstGeom>
        </p:spPr>
        <p:txBody>
          <a:bodyPr wrap="square">
            <a:spAutoFit/>
          </a:bodyPr>
          <a:lstStyle/>
          <a:p>
            <a:r>
              <a:rPr lang="en-US" altLang="zh-CN" sz="3000" b="1" dirty="0">
                <a:latin typeface="Arial-SGK-TV" pitchFamily="2" charset="0"/>
                <a:ea typeface="Arial-Rounded" panose="020B0500000000000000" pitchFamily="34" charset="-93"/>
                <a:cs typeface="Arial-SGK-TV" pitchFamily="2" charset="0"/>
                <a:sym typeface="+mn-lt"/>
              </a:rPr>
              <a:t>a. Nam </a:t>
            </a:r>
            <a:r>
              <a:rPr lang="en-US" altLang="zh-CN" sz="3000" b="1" dirty="0" err="1">
                <a:latin typeface="Arial-SGK-TV" pitchFamily="2" charset="0"/>
                <a:ea typeface="Arial-Rounded" panose="020B0500000000000000" pitchFamily="34" charset="-93"/>
                <a:cs typeface="Arial-SGK-TV" pitchFamily="2" charset="0"/>
                <a:sym typeface="+mn-lt"/>
              </a:rPr>
              <a:t>và</a:t>
            </a:r>
            <a:r>
              <a:rPr lang="en-US" altLang="zh-CN" sz="3000" b="1" dirty="0">
                <a:latin typeface="Arial-SGK-TV" pitchFamily="2" charset="0"/>
                <a:ea typeface="Arial-Rounded" panose="020B0500000000000000" pitchFamily="34" charset="-93"/>
                <a:cs typeface="Arial-SGK-TV" pitchFamily="2" charset="0"/>
                <a:sym typeface="+mn-lt"/>
              </a:rPr>
              <a:t> </a:t>
            </a:r>
            <a:r>
              <a:rPr lang="en-US" altLang="zh-CN" sz="3000" b="1" dirty="0" err="1">
                <a:latin typeface="Arial-SGK-TV" pitchFamily="2" charset="0"/>
                <a:ea typeface="Arial-Rounded" panose="020B0500000000000000" pitchFamily="34" charset="-93"/>
                <a:cs typeface="Arial-SGK-TV" pitchFamily="2" charset="0"/>
                <a:sym typeface="+mn-lt"/>
              </a:rPr>
              <a:t>Đức</a:t>
            </a:r>
            <a:r>
              <a:rPr lang="en-US" altLang="zh-CN" sz="3000" b="1" dirty="0">
                <a:latin typeface="Arial-SGK-TV" pitchFamily="2" charset="0"/>
                <a:ea typeface="Arial-Rounded" panose="020B0500000000000000" pitchFamily="34" charset="-93"/>
                <a:cs typeface="Arial-SGK-TV" pitchFamily="2" charset="0"/>
                <a:sym typeface="+mn-lt"/>
              </a:rPr>
              <a:t> </a:t>
            </a:r>
            <a:r>
              <a:rPr lang="en-US" altLang="zh-CN" sz="3000" b="1" dirty="0" err="1">
                <a:latin typeface="Arial-SGK-TV" pitchFamily="2" charset="0"/>
                <a:ea typeface="Arial-Rounded" panose="020B0500000000000000" pitchFamily="34" charset="-93"/>
                <a:cs typeface="Arial-SGK-TV" pitchFamily="2" charset="0"/>
                <a:sym typeface="+mn-lt"/>
              </a:rPr>
              <a:t>được</a:t>
            </a:r>
            <a:r>
              <a:rPr lang="en-US" altLang="zh-CN" sz="3000" b="1" dirty="0">
                <a:latin typeface="Arial-SGK-TV" pitchFamily="2" charset="0"/>
                <a:ea typeface="Arial-Rounded" panose="020B0500000000000000" pitchFamily="34" charset="-93"/>
                <a:cs typeface="Arial-SGK-TV" pitchFamily="2" charset="0"/>
                <a:sym typeface="+mn-lt"/>
              </a:rPr>
              <a:t> </a:t>
            </a:r>
            <a:r>
              <a:rPr lang="en-US" altLang="zh-CN" sz="3000" b="1" dirty="0" err="1">
                <a:latin typeface="Arial-SGK-TV" pitchFamily="2" charset="0"/>
                <a:ea typeface="Arial-Rounded" panose="020B0500000000000000" pitchFamily="34" charset="-93"/>
                <a:cs typeface="Arial-SGK-TV" pitchFamily="2" charset="0"/>
                <a:sym typeface="+mn-lt"/>
              </a:rPr>
              <a:t>bố</a:t>
            </a:r>
            <a:r>
              <a:rPr lang="en-US" altLang="zh-CN" sz="3000" b="1" dirty="0">
                <a:latin typeface="Arial-SGK-TV" pitchFamily="2" charset="0"/>
                <a:ea typeface="Arial-Rounded" panose="020B0500000000000000" pitchFamily="34" charset="-93"/>
                <a:cs typeface="Arial-SGK-TV" pitchFamily="2" charset="0"/>
                <a:sym typeface="+mn-lt"/>
              </a:rPr>
              <a:t> </a:t>
            </a:r>
            <a:r>
              <a:rPr lang="en-US" altLang="zh-CN" sz="3000" b="1" dirty="0" err="1">
                <a:latin typeface="Arial-SGK-TV" pitchFamily="2" charset="0"/>
                <a:ea typeface="Arial-Rounded" panose="020B0500000000000000" pitchFamily="34" charset="-93"/>
                <a:cs typeface="Arial-SGK-TV" pitchFamily="2" charset="0"/>
                <a:sym typeface="+mn-lt"/>
              </a:rPr>
              <a:t>mẹ</a:t>
            </a:r>
            <a:r>
              <a:rPr lang="en-US" altLang="zh-CN" sz="3000" b="1" dirty="0">
                <a:latin typeface="Arial-SGK-TV" pitchFamily="2" charset="0"/>
                <a:ea typeface="Arial-Rounded" panose="020B0500000000000000" pitchFamily="34" charset="-93"/>
                <a:cs typeface="Arial-SGK-TV" pitchFamily="2" charset="0"/>
                <a:sym typeface="+mn-lt"/>
              </a:rPr>
              <a:t> </a:t>
            </a:r>
            <a:r>
              <a:rPr lang="en-US" altLang="zh-CN" sz="3000" b="1" dirty="0" err="1">
                <a:latin typeface="Arial-SGK-TV" pitchFamily="2" charset="0"/>
                <a:ea typeface="Arial-Rounded" panose="020B0500000000000000" pitchFamily="34" charset="-93"/>
                <a:cs typeface="Arial-SGK-TV" pitchFamily="2" charset="0"/>
                <a:sym typeface="+mn-lt"/>
              </a:rPr>
              <a:t>cho</a:t>
            </a:r>
            <a:r>
              <a:rPr lang="en-US" altLang="zh-CN" sz="3000" b="1" dirty="0">
                <a:latin typeface="Arial-SGK-TV" pitchFamily="2" charset="0"/>
                <a:ea typeface="Arial-Rounded" panose="020B0500000000000000" pitchFamily="34" charset="-93"/>
                <a:cs typeface="Arial-SGK-TV" pitchFamily="2" charset="0"/>
                <a:sym typeface="+mn-lt"/>
              </a:rPr>
              <a:t> </a:t>
            </a:r>
            <a:r>
              <a:rPr lang="en-US" altLang="zh-CN" sz="3000" b="1" dirty="0" err="1">
                <a:latin typeface="Arial-SGK-TV" pitchFamily="2" charset="0"/>
                <a:ea typeface="Arial-Rounded" panose="020B0500000000000000" pitchFamily="34" charset="-93"/>
                <a:cs typeface="Arial-SGK-TV" pitchFamily="2" charset="0"/>
                <a:sym typeface="+mn-lt"/>
              </a:rPr>
              <a:t>đi</a:t>
            </a:r>
            <a:r>
              <a:rPr lang="en-US" altLang="zh-CN" sz="3000" b="1" dirty="0">
                <a:latin typeface="Arial-SGK-TV" pitchFamily="2" charset="0"/>
                <a:ea typeface="Arial-Rounded" panose="020B0500000000000000" pitchFamily="34" charset="-93"/>
                <a:cs typeface="Arial-SGK-TV" pitchFamily="2" charset="0"/>
                <a:sym typeface="+mn-lt"/>
              </a:rPr>
              <a:t> </a:t>
            </a:r>
            <a:r>
              <a:rPr lang="en-US" altLang="zh-CN" sz="3000" b="1" dirty="0" err="1">
                <a:latin typeface="Arial-SGK-TV" pitchFamily="2" charset="0"/>
                <a:ea typeface="Arial-Rounded" panose="020B0500000000000000" pitchFamily="34" charset="-93"/>
                <a:cs typeface="Arial-SGK-TV" pitchFamily="2" charset="0"/>
                <a:sym typeface="+mn-lt"/>
              </a:rPr>
              <a:t>đâu</a:t>
            </a:r>
            <a:r>
              <a:rPr lang="en-US" altLang="zh-CN" sz="3000" b="1" dirty="0">
                <a:latin typeface="Arial-SGK-TV" pitchFamily="2" charset="0"/>
                <a:ea typeface="Arial-Rounded" panose="020B0500000000000000" pitchFamily="34" charset="-93"/>
                <a:cs typeface="Arial-SGK-TV" pitchFamily="2" charset="0"/>
                <a:sym typeface="+mn-lt"/>
              </a:rPr>
              <a:t>?</a:t>
            </a:r>
            <a:endParaRPr lang="zh-CN" altLang="en-US" sz="3000" b="1" dirty="0">
              <a:latin typeface="Arial-SGK-TV" pitchFamily="2" charset="0"/>
              <a:ea typeface="Arial-Rounded" panose="020B0500000000000000" pitchFamily="34" charset="-93"/>
              <a:cs typeface="Arial-SGK-TV" pitchFamily="2" charset="0"/>
              <a:sym typeface="+mn-lt"/>
            </a:endParaRPr>
          </a:p>
        </p:txBody>
      </p:sp>
      <p:sp>
        <p:nvSpPr>
          <p:cNvPr id="23" name="矩形 8"/>
          <p:cNvSpPr/>
          <p:nvPr/>
        </p:nvSpPr>
        <p:spPr>
          <a:xfrm>
            <a:off x="431032" y="239617"/>
            <a:ext cx="8712968" cy="553998"/>
          </a:xfrm>
          <a:prstGeom prst="rect">
            <a:avLst/>
          </a:prstGeom>
        </p:spPr>
        <p:txBody>
          <a:bodyPr wrap="square">
            <a:spAutoFit/>
          </a:bodyPr>
          <a:lstStyle/>
          <a:p>
            <a:r>
              <a:rPr lang="en-US" altLang="zh-CN" sz="3000" b="1" dirty="0">
                <a:latin typeface="Arial-SGK-TV" pitchFamily="2" charset="0"/>
                <a:ea typeface="Arial-Rounded" panose="020B0500000000000000" pitchFamily="34" charset="-93"/>
                <a:cs typeface="Arial-SGK-TV" pitchFamily="2" charset="0"/>
                <a:sym typeface="+mn-lt"/>
              </a:rPr>
              <a:t>b. </a:t>
            </a:r>
            <a:r>
              <a:rPr lang="en-US" altLang="zh-CN" sz="3000" b="1" dirty="0" err="1">
                <a:latin typeface="Arial-SGK-TV" pitchFamily="2" charset="0"/>
                <a:ea typeface="Arial-Rounded" panose="020B0500000000000000" pitchFamily="34" charset="-93"/>
                <a:cs typeface="Arial-SGK-TV" pitchFamily="2" charset="0"/>
                <a:sym typeface="+mn-lt"/>
              </a:rPr>
              <a:t>Mẹ</a:t>
            </a:r>
            <a:r>
              <a:rPr lang="en-US" altLang="zh-CN" sz="3000" b="1" dirty="0">
                <a:latin typeface="Arial-SGK-TV" pitchFamily="2" charset="0"/>
                <a:ea typeface="Arial-Rounded" panose="020B0500000000000000" pitchFamily="34" charset="-93"/>
                <a:cs typeface="Arial-SGK-TV" pitchFamily="2" charset="0"/>
                <a:sym typeface="+mn-lt"/>
              </a:rPr>
              <a:t> </a:t>
            </a:r>
            <a:r>
              <a:rPr lang="en-US" altLang="zh-CN" sz="3000" b="1" dirty="0" err="1">
                <a:latin typeface="Arial-SGK-TV" pitchFamily="2" charset="0"/>
                <a:ea typeface="Arial-Rounded" panose="020B0500000000000000" pitchFamily="34" charset="-93"/>
                <a:cs typeface="Arial-SGK-TV" pitchFamily="2" charset="0"/>
                <a:sym typeface="+mn-lt"/>
              </a:rPr>
              <a:t>chuẩn</a:t>
            </a:r>
            <a:r>
              <a:rPr lang="en-US" altLang="zh-CN" sz="3000" b="1" dirty="0">
                <a:latin typeface="Arial-SGK-TV" pitchFamily="2" charset="0"/>
                <a:ea typeface="Arial-Rounded" panose="020B0500000000000000" pitchFamily="34" charset="-93"/>
                <a:cs typeface="Arial-SGK-TV" pitchFamily="2" charset="0"/>
                <a:sym typeface="+mn-lt"/>
              </a:rPr>
              <a:t> </a:t>
            </a:r>
            <a:r>
              <a:rPr lang="en-US" altLang="zh-CN" sz="3000" b="1" dirty="0" err="1">
                <a:latin typeface="Arial-SGK-TV" pitchFamily="2" charset="0"/>
                <a:ea typeface="Arial-Rounded" panose="020B0500000000000000" pitchFamily="34" charset="-93"/>
                <a:cs typeface="Arial-SGK-TV" pitchFamily="2" charset="0"/>
                <a:sym typeface="+mn-lt"/>
              </a:rPr>
              <a:t>bị</a:t>
            </a:r>
            <a:r>
              <a:rPr lang="en-US" altLang="zh-CN" sz="3000" b="1" dirty="0">
                <a:latin typeface="Arial-SGK-TV" pitchFamily="2" charset="0"/>
                <a:ea typeface="Arial-Rounded" panose="020B0500000000000000" pitchFamily="34" charset="-93"/>
                <a:cs typeface="Arial-SGK-TV" pitchFamily="2" charset="0"/>
                <a:sym typeface="+mn-lt"/>
              </a:rPr>
              <a:t> </a:t>
            </a:r>
            <a:r>
              <a:rPr lang="en-US" altLang="zh-CN" sz="3000" b="1" dirty="0" err="1">
                <a:latin typeface="Arial-SGK-TV" pitchFamily="2" charset="0"/>
                <a:ea typeface="Arial-Rounded" panose="020B0500000000000000" pitchFamily="34" charset="-93"/>
                <a:cs typeface="Arial-SGK-TV" pitchFamily="2" charset="0"/>
                <a:sym typeface="+mn-lt"/>
              </a:rPr>
              <a:t>những</a:t>
            </a:r>
            <a:r>
              <a:rPr lang="en-US" altLang="zh-CN" sz="3000" b="1" dirty="0">
                <a:latin typeface="Arial-SGK-TV" pitchFamily="2" charset="0"/>
                <a:ea typeface="Arial-Rounded" panose="020B0500000000000000" pitchFamily="34" charset="-93"/>
                <a:cs typeface="Arial-SGK-TV" pitchFamily="2" charset="0"/>
                <a:sym typeface="+mn-lt"/>
              </a:rPr>
              <a:t> </a:t>
            </a:r>
            <a:r>
              <a:rPr lang="en-US" altLang="zh-CN" sz="3000" b="1" dirty="0" err="1">
                <a:latin typeface="Arial-SGK-TV" pitchFamily="2" charset="0"/>
                <a:ea typeface="Arial-Rounded" panose="020B0500000000000000" pitchFamily="34" charset="-93"/>
                <a:cs typeface="Arial-SGK-TV" pitchFamily="2" charset="0"/>
                <a:sym typeface="+mn-lt"/>
              </a:rPr>
              <a:t>gì</a:t>
            </a:r>
            <a:r>
              <a:rPr lang="en-US" altLang="zh-CN" sz="3000" b="1" dirty="0">
                <a:latin typeface="Arial-SGK-TV" pitchFamily="2" charset="0"/>
                <a:ea typeface="Arial-Rounded" panose="020B0500000000000000" pitchFamily="34" charset="-93"/>
                <a:cs typeface="Arial-SGK-TV" pitchFamily="2" charset="0"/>
                <a:sym typeface="+mn-lt"/>
              </a:rPr>
              <a:t> </a:t>
            </a:r>
            <a:r>
              <a:rPr lang="en-US" altLang="zh-CN" sz="3000" b="1" dirty="0" err="1">
                <a:latin typeface="Arial-SGK-TV" pitchFamily="2" charset="0"/>
                <a:ea typeface="Arial-Rounded" panose="020B0500000000000000" pitchFamily="34" charset="-93"/>
                <a:cs typeface="Arial-SGK-TV" pitchFamily="2" charset="0"/>
                <a:sym typeface="+mn-lt"/>
              </a:rPr>
              <a:t>cho</a:t>
            </a:r>
            <a:r>
              <a:rPr lang="en-US" altLang="zh-CN" sz="3000" b="1" dirty="0">
                <a:latin typeface="Arial-SGK-TV" pitchFamily="2" charset="0"/>
                <a:ea typeface="Arial-Rounded" panose="020B0500000000000000" pitchFamily="34" charset="-93"/>
                <a:cs typeface="Arial-SGK-TV" pitchFamily="2" charset="0"/>
                <a:sym typeface="+mn-lt"/>
              </a:rPr>
              <a:t> </a:t>
            </a:r>
            <a:r>
              <a:rPr lang="en-US" altLang="zh-CN" sz="3000" b="1" dirty="0" err="1">
                <a:latin typeface="Arial-SGK-TV" pitchFamily="2" charset="0"/>
                <a:ea typeface="Arial-Rounded" panose="020B0500000000000000" pitchFamily="34" charset="-93"/>
                <a:cs typeface="Arial-SGK-TV" pitchFamily="2" charset="0"/>
                <a:sym typeface="+mn-lt"/>
              </a:rPr>
              <a:t>chuyến</a:t>
            </a:r>
            <a:r>
              <a:rPr lang="en-US" altLang="zh-CN" sz="3000" b="1" dirty="0">
                <a:latin typeface="Arial-SGK-TV" pitchFamily="2" charset="0"/>
                <a:ea typeface="Arial-Rounded" panose="020B0500000000000000" pitchFamily="34" charset="-93"/>
                <a:cs typeface="Arial-SGK-TV" pitchFamily="2" charset="0"/>
                <a:sym typeface="+mn-lt"/>
              </a:rPr>
              <a:t> </a:t>
            </a:r>
            <a:r>
              <a:rPr lang="en-US" altLang="zh-CN" sz="3000" b="1" dirty="0" err="1">
                <a:latin typeface="Arial-SGK-TV" pitchFamily="2" charset="0"/>
                <a:ea typeface="Arial-Rounded" panose="020B0500000000000000" pitchFamily="34" charset="-93"/>
                <a:cs typeface="Arial-SGK-TV" pitchFamily="2" charset="0"/>
                <a:sym typeface="+mn-lt"/>
              </a:rPr>
              <a:t>đi</a:t>
            </a:r>
            <a:r>
              <a:rPr lang="en-US" altLang="zh-CN" sz="3000" b="1" dirty="0">
                <a:latin typeface="Arial-SGK-TV" pitchFamily="2" charset="0"/>
                <a:ea typeface="Arial-Rounded" panose="020B0500000000000000" pitchFamily="34" charset="-93"/>
                <a:cs typeface="Arial-SGK-TV" pitchFamily="2" charset="0"/>
                <a:sym typeface="+mn-lt"/>
              </a:rPr>
              <a:t>?</a:t>
            </a:r>
            <a:endParaRPr lang="zh-CN" altLang="en-US" sz="3000" b="1" dirty="0">
              <a:latin typeface="Arial-SGK-TV" pitchFamily="2" charset="0"/>
              <a:ea typeface="Arial-Rounded" panose="020B0500000000000000" pitchFamily="34" charset="-93"/>
              <a:cs typeface="Arial-SGK-TV" pitchFamily="2" charset="0"/>
              <a:sym typeface="+mn-lt"/>
            </a:endParaRPr>
          </a:p>
        </p:txBody>
      </p:sp>
      <p:sp>
        <p:nvSpPr>
          <p:cNvPr id="24" name="矩形 8"/>
          <p:cNvSpPr/>
          <p:nvPr/>
        </p:nvSpPr>
        <p:spPr>
          <a:xfrm>
            <a:off x="395536" y="195486"/>
            <a:ext cx="8568952" cy="1117229"/>
          </a:xfrm>
          <a:prstGeom prst="rect">
            <a:avLst/>
          </a:prstGeom>
        </p:spPr>
        <p:txBody>
          <a:bodyPr wrap="square">
            <a:spAutoFit/>
          </a:bodyPr>
          <a:lstStyle/>
          <a:p>
            <a:r>
              <a:rPr lang="en-US" altLang="zh-CN" sz="3000" b="1" dirty="0">
                <a:latin typeface="Arial-SGK-TV" pitchFamily="2" charset="0"/>
                <a:ea typeface="Arial-Rounded" panose="020B0500000000000000" pitchFamily="34" charset="-93"/>
                <a:cs typeface="Arial-SGK-TV" pitchFamily="2" charset="0"/>
                <a:sym typeface="+mn-lt"/>
              </a:rPr>
              <a:t>c. </a:t>
            </a:r>
            <a:r>
              <a:rPr lang="en-US" altLang="zh-CN" sz="3000" b="1" dirty="0" err="1">
                <a:latin typeface="Arial-SGK-TV" pitchFamily="2" charset="0"/>
                <a:ea typeface="Arial-Rounded" panose="020B0500000000000000" pitchFamily="34" charset="-93"/>
                <a:cs typeface="Arial-SGK-TV" pitchFamily="2" charset="0"/>
                <a:sym typeface="+mn-lt"/>
              </a:rPr>
              <a:t>Đến</a:t>
            </a:r>
            <a:r>
              <a:rPr lang="en-US" altLang="zh-CN" sz="3000" b="1" dirty="0">
                <a:latin typeface="Arial-SGK-TV" pitchFamily="2" charset="0"/>
                <a:ea typeface="Arial-Rounded" panose="020B0500000000000000" pitchFamily="34" charset="-93"/>
                <a:cs typeface="Arial-SGK-TV" pitchFamily="2" charset="0"/>
                <a:sym typeface="+mn-lt"/>
              </a:rPr>
              <a:t> </a:t>
            </a:r>
            <a:r>
              <a:rPr lang="en-US" altLang="zh-CN" sz="3000" b="1" dirty="0" err="1">
                <a:latin typeface="Arial-SGK-TV" pitchFamily="2" charset="0"/>
                <a:ea typeface="Arial-Rounded" panose="020B0500000000000000" pitchFamily="34" charset="-93"/>
                <a:cs typeface="Arial-SGK-TV" pitchFamily="2" charset="0"/>
                <a:sym typeface="+mn-lt"/>
              </a:rPr>
              <a:t>đoạn</a:t>
            </a:r>
            <a:r>
              <a:rPr lang="en-US" altLang="zh-CN" sz="3000" b="1" dirty="0">
                <a:latin typeface="Arial-SGK-TV" pitchFamily="2" charset="0"/>
                <a:ea typeface="Arial-Rounded" panose="020B0500000000000000" pitchFamily="34" charset="-93"/>
                <a:cs typeface="Arial-SGK-TV" pitchFamily="2" charset="0"/>
                <a:sym typeface="+mn-lt"/>
              </a:rPr>
              <a:t> </a:t>
            </a:r>
            <a:r>
              <a:rPr lang="en-US" altLang="zh-CN" sz="3000" b="1" dirty="0" err="1">
                <a:latin typeface="Arial-SGK-TV" pitchFamily="2" charset="0"/>
                <a:ea typeface="Arial-Rounded" panose="020B0500000000000000" pitchFamily="34" charset="-93"/>
                <a:cs typeface="Arial-SGK-TV" pitchFamily="2" charset="0"/>
                <a:sym typeface="+mn-lt"/>
              </a:rPr>
              <a:t>đường</a:t>
            </a:r>
            <a:r>
              <a:rPr lang="en-US" altLang="zh-CN" sz="3000" b="1" dirty="0">
                <a:latin typeface="Arial-SGK-TV" pitchFamily="2" charset="0"/>
                <a:ea typeface="Arial-Rounded" panose="020B0500000000000000" pitchFamily="34" charset="-93"/>
                <a:cs typeface="Arial-SGK-TV" pitchFamily="2" charset="0"/>
                <a:sym typeface="+mn-lt"/>
              </a:rPr>
              <a:t> </a:t>
            </a:r>
            <a:r>
              <a:rPr lang="en-US" altLang="zh-CN" sz="3000" b="1" dirty="0" err="1">
                <a:latin typeface="Arial-SGK-TV" pitchFamily="2" charset="0"/>
                <a:ea typeface="Arial-Rounded" panose="020B0500000000000000" pitchFamily="34" charset="-93"/>
                <a:cs typeface="Arial-SGK-TV" pitchFamily="2" charset="0"/>
                <a:sym typeface="+mn-lt"/>
              </a:rPr>
              <a:t>dốc</a:t>
            </a:r>
            <a:r>
              <a:rPr lang="en-US" altLang="zh-CN" sz="3000" b="1" dirty="0">
                <a:latin typeface="Arial-SGK-TV" pitchFamily="2" charset="0"/>
                <a:ea typeface="Arial-Rounded" panose="020B0500000000000000" pitchFamily="34" charset="-93"/>
                <a:cs typeface="Arial-SGK-TV" pitchFamily="2" charset="0"/>
                <a:sym typeface="+mn-lt"/>
              </a:rPr>
              <a:t> </a:t>
            </a:r>
            <a:r>
              <a:rPr lang="en-US" altLang="zh-CN" sz="3000" b="1" dirty="0" err="1">
                <a:latin typeface="Arial-SGK-TV" pitchFamily="2" charset="0"/>
                <a:ea typeface="Arial-Rounded" panose="020B0500000000000000" pitchFamily="34" charset="-93"/>
                <a:cs typeface="Arial-SGK-TV" pitchFamily="2" charset="0"/>
                <a:sym typeface="+mn-lt"/>
              </a:rPr>
              <a:t>và</a:t>
            </a:r>
            <a:r>
              <a:rPr lang="en-US" altLang="zh-CN" sz="3000" b="1" dirty="0">
                <a:latin typeface="Arial-SGK-TV" pitchFamily="2" charset="0"/>
                <a:ea typeface="Arial-Rounded" panose="020B0500000000000000" pitchFamily="34" charset="-93"/>
                <a:cs typeface="Arial-SGK-TV" pitchFamily="2" charset="0"/>
                <a:sym typeface="+mn-lt"/>
              </a:rPr>
              <a:t> </a:t>
            </a:r>
            <a:r>
              <a:rPr lang="en-US" altLang="zh-CN" sz="3000" b="1" dirty="0" err="1">
                <a:latin typeface="Arial-SGK-TV" pitchFamily="2" charset="0"/>
                <a:ea typeface="Arial-Rounded" panose="020B0500000000000000" pitchFamily="34" charset="-93"/>
                <a:cs typeface="Arial-SGK-TV" pitchFamily="2" charset="0"/>
                <a:sym typeface="+mn-lt"/>
              </a:rPr>
              <a:t>khúc</a:t>
            </a:r>
            <a:r>
              <a:rPr lang="en-US" altLang="zh-CN" sz="3000" b="1" dirty="0">
                <a:latin typeface="Arial-SGK-TV" pitchFamily="2" charset="0"/>
                <a:ea typeface="Arial-Rounded" panose="020B0500000000000000" pitchFamily="34" charset="-93"/>
                <a:cs typeface="Arial-SGK-TV" pitchFamily="2" charset="0"/>
                <a:sym typeface="+mn-lt"/>
              </a:rPr>
              <a:t> </a:t>
            </a:r>
            <a:r>
              <a:rPr lang="en-US" altLang="zh-CN" sz="3000" b="1" dirty="0" err="1">
                <a:latin typeface="Arial-SGK-TV" pitchFamily="2" charset="0"/>
                <a:ea typeface="Arial-Rounded" panose="020B0500000000000000" pitchFamily="34" charset="-93"/>
                <a:cs typeface="Arial-SGK-TV" pitchFamily="2" charset="0"/>
                <a:sym typeface="+mn-lt"/>
              </a:rPr>
              <a:t>khuỷu</a:t>
            </a:r>
            <a:r>
              <a:rPr lang="en-US" altLang="zh-CN" sz="3000" b="1" dirty="0">
                <a:latin typeface="Arial-SGK-TV" pitchFamily="2" charset="0"/>
                <a:ea typeface="Arial-Rounded" panose="020B0500000000000000" pitchFamily="34" charset="-93"/>
                <a:cs typeface="Arial-SGK-TV" pitchFamily="2" charset="0"/>
                <a:sym typeface="+mn-lt"/>
              </a:rPr>
              <a:t>, </a:t>
            </a:r>
            <a:r>
              <a:rPr lang="en-US" altLang="zh-CN" sz="3000" b="1" dirty="0" err="1">
                <a:latin typeface="Arial-SGK-TV" pitchFamily="2" charset="0"/>
                <a:ea typeface="Arial-Rounded" panose="020B0500000000000000" pitchFamily="34" charset="-93"/>
                <a:cs typeface="Arial-SGK-TV" pitchFamily="2" charset="0"/>
                <a:sym typeface="+mn-lt"/>
              </a:rPr>
              <a:t>bố</a:t>
            </a:r>
            <a:r>
              <a:rPr lang="en-US" altLang="zh-CN" sz="3000" b="1" dirty="0">
                <a:latin typeface="Arial-SGK-TV" pitchFamily="2" charset="0"/>
                <a:ea typeface="Arial-Rounded" panose="020B0500000000000000" pitchFamily="34" charset="-93"/>
                <a:cs typeface="Arial-SGK-TV" pitchFamily="2" charset="0"/>
                <a:sym typeface="+mn-lt"/>
              </a:rPr>
              <a:t> </a:t>
            </a:r>
            <a:r>
              <a:rPr lang="en-US" altLang="zh-CN" sz="3000" b="1" dirty="0" err="1">
                <a:latin typeface="Arial-SGK-TV" pitchFamily="2" charset="0"/>
                <a:ea typeface="Arial-Rounded" panose="020B0500000000000000" pitchFamily="34" charset="-93"/>
                <a:cs typeface="Arial-SGK-TV" pitchFamily="2" charset="0"/>
                <a:sym typeface="+mn-lt"/>
              </a:rPr>
              <a:t>phải</a:t>
            </a:r>
            <a:r>
              <a:rPr lang="en-US" altLang="zh-CN" sz="3000" b="1" dirty="0">
                <a:latin typeface="Arial-SGK-TV" pitchFamily="2" charset="0"/>
                <a:ea typeface="Arial-Rounded" panose="020B0500000000000000" pitchFamily="34" charset="-93"/>
                <a:cs typeface="Arial-SGK-TV" pitchFamily="2" charset="0"/>
                <a:sym typeface="+mn-lt"/>
              </a:rPr>
              <a:t> </a:t>
            </a:r>
            <a:r>
              <a:rPr lang="en-US" altLang="zh-CN" sz="3000" b="1" dirty="0" err="1">
                <a:latin typeface="Arial-SGK-TV" pitchFamily="2" charset="0"/>
                <a:ea typeface="Arial-Rounded" panose="020B0500000000000000" pitchFamily="34" charset="-93"/>
                <a:cs typeface="Arial-SGK-TV" pitchFamily="2" charset="0"/>
                <a:sym typeface="+mn-lt"/>
              </a:rPr>
              <a:t>làm</a:t>
            </a:r>
            <a:r>
              <a:rPr lang="en-US" altLang="zh-CN" sz="3000" b="1" dirty="0">
                <a:latin typeface="Arial-SGK-TV" pitchFamily="2" charset="0"/>
                <a:ea typeface="Arial-Rounded" panose="020B0500000000000000" pitchFamily="34" charset="-93"/>
                <a:cs typeface="Arial-SGK-TV" pitchFamily="2" charset="0"/>
                <a:sym typeface="+mn-lt"/>
              </a:rPr>
              <a:t> </a:t>
            </a:r>
            <a:r>
              <a:rPr lang="en-US" altLang="zh-CN" sz="3000" b="1" dirty="0" err="1">
                <a:latin typeface="Arial-SGK-TV" pitchFamily="2" charset="0"/>
                <a:ea typeface="Arial-Rounded" panose="020B0500000000000000" pitchFamily="34" charset="-93"/>
                <a:cs typeface="Arial-SGK-TV" pitchFamily="2" charset="0"/>
                <a:sym typeface="+mn-lt"/>
              </a:rPr>
              <a:t>gì</a:t>
            </a:r>
            <a:r>
              <a:rPr lang="en-US" altLang="zh-CN" sz="3000" b="1" dirty="0">
                <a:latin typeface="Arial-SGK-TV" pitchFamily="2" charset="0"/>
                <a:ea typeface="Arial-Rounded" panose="020B0500000000000000" pitchFamily="34" charset="-93"/>
                <a:cs typeface="Arial-SGK-TV" pitchFamily="2" charset="0"/>
                <a:sym typeface="+mn-lt"/>
              </a:rPr>
              <a:t>?</a:t>
            </a:r>
            <a:endParaRPr lang="zh-CN" altLang="en-US" sz="3000" b="1" dirty="0">
              <a:latin typeface="Arial-SGK-TV" pitchFamily="2" charset="0"/>
              <a:ea typeface="Arial-Rounded" panose="020B0500000000000000" pitchFamily="34" charset="-93"/>
              <a:cs typeface="Arial-SGK-TV" pitchFamily="2" charset="0"/>
              <a:sym typeface="+mn-lt"/>
            </a:endParaRPr>
          </a:p>
        </p:txBody>
      </p:sp>
      <p:sp>
        <p:nvSpPr>
          <p:cNvPr id="9" name="矩形 8"/>
          <p:cNvSpPr/>
          <p:nvPr/>
        </p:nvSpPr>
        <p:spPr>
          <a:xfrm>
            <a:off x="189527" y="195486"/>
            <a:ext cx="8712968" cy="553998"/>
          </a:xfrm>
          <a:prstGeom prst="rect">
            <a:avLst/>
          </a:prstGeom>
        </p:spPr>
        <p:txBody>
          <a:bodyPr wrap="square">
            <a:spAutoFit/>
          </a:bodyPr>
          <a:lstStyle/>
          <a:p>
            <a:r>
              <a:rPr lang="en-US" altLang="zh-CN" sz="3000" b="1" dirty="0">
                <a:solidFill>
                  <a:srgbClr val="FF0000"/>
                </a:solidFill>
                <a:latin typeface="Arial-SGK-TV" pitchFamily="2" charset="0"/>
                <a:ea typeface="Arial-Rounded" panose="020B0500000000000000" pitchFamily="34" charset="-93"/>
                <a:cs typeface="Arial-SGK-TV" pitchFamily="2" charset="0"/>
                <a:sym typeface="+mn-lt"/>
              </a:rPr>
              <a:t>a. Nam </a:t>
            </a:r>
            <a:r>
              <a:rPr lang="en-US" altLang="zh-CN" sz="3000" b="1" dirty="0" err="1">
                <a:solidFill>
                  <a:srgbClr val="FF0000"/>
                </a:solidFill>
                <a:latin typeface="Arial-SGK-TV" pitchFamily="2" charset="0"/>
                <a:ea typeface="Arial-Rounded" panose="020B0500000000000000" pitchFamily="34" charset="-93"/>
                <a:cs typeface="Arial-SGK-TV" pitchFamily="2" charset="0"/>
                <a:sym typeface="+mn-lt"/>
              </a:rPr>
              <a:t>và</a:t>
            </a:r>
            <a:r>
              <a:rPr lang="en-US" altLang="zh-CN" sz="3000" b="1" dirty="0">
                <a:solidFill>
                  <a:srgbClr val="FF0000"/>
                </a:solidFill>
                <a:latin typeface="Arial-SGK-TV" pitchFamily="2" charset="0"/>
                <a:ea typeface="Arial-Rounded" panose="020B0500000000000000" pitchFamily="34" charset="-93"/>
                <a:cs typeface="Arial-SGK-TV" pitchFamily="2" charset="0"/>
                <a:sym typeface="+mn-lt"/>
              </a:rPr>
              <a:t> </a:t>
            </a:r>
            <a:r>
              <a:rPr lang="en-US" altLang="zh-CN" sz="3000" b="1" dirty="0" err="1">
                <a:solidFill>
                  <a:srgbClr val="FF0000"/>
                </a:solidFill>
                <a:latin typeface="Arial-SGK-TV" pitchFamily="2" charset="0"/>
                <a:ea typeface="Arial-Rounded" panose="020B0500000000000000" pitchFamily="34" charset="-93"/>
                <a:cs typeface="Arial-SGK-TV" pitchFamily="2" charset="0"/>
                <a:sym typeface="+mn-lt"/>
              </a:rPr>
              <a:t>Đức</a:t>
            </a:r>
            <a:r>
              <a:rPr lang="en-US" altLang="zh-CN" sz="3000" b="1" dirty="0">
                <a:solidFill>
                  <a:srgbClr val="FF0000"/>
                </a:solidFill>
                <a:latin typeface="Arial-SGK-TV" pitchFamily="2" charset="0"/>
                <a:ea typeface="Arial-Rounded" panose="020B0500000000000000" pitchFamily="34" charset="-93"/>
                <a:cs typeface="Arial-SGK-TV" pitchFamily="2" charset="0"/>
                <a:sym typeface="+mn-lt"/>
              </a:rPr>
              <a:t> </a:t>
            </a:r>
            <a:r>
              <a:rPr lang="en-US" altLang="zh-CN" sz="3000" b="1" dirty="0" err="1">
                <a:solidFill>
                  <a:srgbClr val="FF0000"/>
                </a:solidFill>
                <a:latin typeface="Arial-SGK-TV" pitchFamily="2" charset="0"/>
                <a:ea typeface="Arial-Rounded" panose="020B0500000000000000" pitchFamily="34" charset="-93"/>
                <a:cs typeface="Arial-SGK-TV" pitchFamily="2" charset="0"/>
                <a:sym typeface="+mn-lt"/>
              </a:rPr>
              <a:t>được</a:t>
            </a:r>
            <a:r>
              <a:rPr lang="en-US" altLang="zh-CN" sz="3000" b="1" dirty="0">
                <a:solidFill>
                  <a:srgbClr val="FF0000"/>
                </a:solidFill>
                <a:latin typeface="Arial-SGK-TV" pitchFamily="2" charset="0"/>
                <a:ea typeface="Arial-Rounded" panose="020B0500000000000000" pitchFamily="34" charset="-93"/>
                <a:cs typeface="Arial-SGK-TV" pitchFamily="2" charset="0"/>
                <a:sym typeface="+mn-lt"/>
              </a:rPr>
              <a:t> </a:t>
            </a:r>
            <a:r>
              <a:rPr lang="en-US" altLang="zh-CN" sz="3000" b="1" dirty="0" err="1">
                <a:solidFill>
                  <a:srgbClr val="FF0000"/>
                </a:solidFill>
                <a:latin typeface="Arial-SGK-TV" pitchFamily="2" charset="0"/>
                <a:ea typeface="Arial-Rounded" panose="020B0500000000000000" pitchFamily="34" charset="-93"/>
                <a:cs typeface="Arial-SGK-TV" pitchFamily="2" charset="0"/>
                <a:sym typeface="+mn-lt"/>
              </a:rPr>
              <a:t>bố</a:t>
            </a:r>
            <a:r>
              <a:rPr lang="en-US" altLang="zh-CN" sz="3000" b="1" dirty="0">
                <a:solidFill>
                  <a:srgbClr val="FF0000"/>
                </a:solidFill>
                <a:latin typeface="Arial-SGK-TV" pitchFamily="2" charset="0"/>
                <a:ea typeface="Arial-Rounded" panose="020B0500000000000000" pitchFamily="34" charset="-93"/>
                <a:cs typeface="Arial-SGK-TV" pitchFamily="2" charset="0"/>
                <a:sym typeface="+mn-lt"/>
              </a:rPr>
              <a:t> </a:t>
            </a:r>
            <a:r>
              <a:rPr lang="en-US" altLang="zh-CN" sz="3000" b="1" dirty="0" err="1">
                <a:solidFill>
                  <a:srgbClr val="FF0000"/>
                </a:solidFill>
                <a:latin typeface="Arial-SGK-TV" pitchFamily="2" charset="0"/>
                <a:ea typeface="Arial-Rounded" panose="020B0500000000000000" pitchFamily="34" charset="-93"/>
                <a:cs typeface="Arial-SGK-TV" pitchFamily="2" charset="0"/>
                <a:sym typeface="+mn-lt"/>
              </a:rPr>
              <a:t>mẹ</a:t>
            </a:r>
            <a:r>
              <a:rPr lang="en-US" altLang="zh-CN" sz="3000" b="1" dirty="0">
                <a:solidFill>
                  <a:srgbClr val="FF0000"/>
                </a:solidFill>
                <a:latin typeface="Arial-SGK-TV" pitchFamily="2" charset="0"/>
                <a:ea typeface="Arial-Rounded" panose="020B0500000000000000" pitchFamily="34" charset="-93"/>
                <a:cs typeface="Arial-SGK-TV" pitchFamily="2" charset="0"/>
                <a:sym typeface="+mn-lt"/>
              </a:rPr>
              <a:t> </a:t>
            </a:r>
            <a:r>
              <a:rPr lang="en-US" altLang="zh-CN" sz="3000" b="1" dirty="0" err="1">
                <a:solidFill>
                  <a:srgbClr val="FF0000"/>
                </a:solidFill>
                <a:latin typeface="Arial-SGK-TV" pitchFamily="2" charset="0"/>
                <a:ea typeface="Arial-Rounded" panose="020B0500000000000000" pitchFamily="34" charset="-93"/>
                <a:cs typeface="Arial-SGK-TV" pitchFamily="2" charset="0"/>
                <a:sym typeface="+mn-lt"/>
              </a:rPr>
              <a:t>cho</a:t>
            </a:r>
            <a:r>
              <a:rPr lang="en-US" altLang="zh-CN" sz="3000" b="1" dirty="0">
                <a:solidFill>
                  <a:srgbClr val="FF0000"/>
                </a:solidFill>
                <a:latin typeface="Arial-SGK-TV" pitchFamily="2" charset="0"/>
                <a:ea typeface="Arial-Rounded" panose="020B0500000000000000" pitchFamily="34" charset="-93"/>
                <a:cs typeface="Arial-SGK-TV" pitchFamily="2" charset="0"/>
                <a:sym typeface="+mn-lt"/>
              </a:rPr>
              <a:t> </a:t>
            </a:r>
            <a:r>
              <a:rPr lang="en-US" altLang="zh-CN" sz="3000" b="1" dirty="0" err="1">
                <a:solidFill>
                  <a:srgbClr val="FF0000"/>
                </a:solidFill>
                <a:latin typeface="Arial-SGK-TV" pitchFamily="2" charset="0"/>
                <a:ea typeface="Arial-Rounded" panose="020B0500000000000000" pitchFamily="34" charset="-93"/>
                <a:cs typeface="Arial-SGK-TV" pitchFamily="2" charset="0"/>
                <a:sym typeface="+mn-lt"/>
              </a:rPr>
              <a:t>đi</a:t>
            </a:r>
            <a:r>
              <a:rPr lang="en-US" altLang="zh-CN" sz="3000" b="1" dirty="0">
                <a:solidFill>
                  <a:srgbClr val="FF0000"/>
                </a:solidFill>
                <a:latin typeface="Arial-SGK-TV" pitchFamily="2" charset="0"/>
                <a:ea typeface="Arial-Rounded" panose="020B0500000000000000" pitchFamily="34" charset="-93"/>
                <a:cs typeface="Arial-SGK-TV" pitchFamily="2" charset="0"/>
                <a:sym typeface="+mn-lt"/>
              </a:rPr>
              <a:t> </a:t>
            </a:r>
            <a:r>
              <a:rPr lang="en-US" altLang="zh-CN" sz="3000" b="1" dirty="0" err="1">
                <a:solidFill>
                  <a:srgbClr val="FF0000"/>
                </a:solidFill>
                <a:latin typeface="Arial-SGK-TV" pitchFamily="2" charset="0"/>
                <a:ea typeface="Arial-Rounded" panose="020B0500000000000000" pitchFamily="34" charset="-93"/>
                <a:cs typeface="Arial-SGK-TV" pitchFamily="2" charset="0"/>
                <a:sym typeface="+mn-lt"/>
              </a:rPr>
              <a:t>chơi</a:t>
            </a:r>
            <a:r>
              <a:rPr lang="en-US" altLang="zh-CN" sz="3000" b="1" dirty="0">
                <a:solidFill>
                  <a:srgbClr val="FF0000"/>
                </a:solidFill>
                <a:latin typeface="Arial-SGK-TV" pitchFamily="2" charset="0"/>
                <a:ea typeface="Arial-Rounded" panose="020B0500000000000000" pitchFamily="34" charset="-93"/>
                <a:cs typeface="Arial-SGK-TV" pitchFamily="2" charset="0"/>
                <a:sym typeface="+mn-lt"/>
              </a:rPr>
              <a:t> </a:t>
            </a:r>
            <a:r>
              <a:rPr lang="en-US" altLang="zh-CN" sz="3000" b="1" dirty="0" err="1">
                <a:solidFill>
                  <a:srgbClr val="FF0000"/>
                </a:solidFill>
                <a:latin typeface="Arial-SGK-TV" pitchFamily="2" charset="0"/>
                <a:ea typeface="Arial-Rounded" panose="020B0500000000000000" pitchFamily="34" charset="-93"/>
                <a:cs typeface="Arial-SGK-TV" pitchFamily="2" charset="0"/>
                <a:sym typeface="+mn-lt"/>
              </a:rPr>
              <a:t>núi</a:t>
            </a:r>
            <a:r>
              <a:rPr lang="en-US" altLang="zh-CN" sz="3000" b="1" dirty="0">
                <a:solidFill>
                  <a:srgbClr val="FF0000"/>
                </a:solidFill>
                <a:latin typeface="Arial-SGK-TV" pitchFamily="2" charset="0"/>
                <a:ea typeface="Arial-Rounded" panose="020B0500000000000000" pitchFamily="34" charset="-93"/>
                <a:cs typeface="Arial-SGK-TV" pitchFamily="2" charset="0"/>
                <a:sym typeface="+mn-lt"/>
              </a:rPr>
              <a:t>.</a:t>
            </a:r>
            <a:endParaRPr lang="zh-CN" altLang="en-US" sz="3000" b="1" dirty="0">
              <a:solidFill>
                <a:srgbClr val="FF0000"/>
              </a:solidFill>
              <a:latin typeface="Arial-SGK-TV" pitchFamily="2" charset="0"/>
              <a:ea typeface="Arial-Rounded" panose="020B0500000000000000" pitchFamily="34" charset="-93"/>
              <a:cs typeface="Arial-SGK-TV" pitchFamily="2" charset="0"/>
              <a:sym typeface="+mn-lt"/>
            </a:endParaRPr>
          </a:p>
        </p:txBody>
      </p:sp>
      <p:sp>
        <p:nvSpPr>
          <p:cNvPr id="12" name="矩形 8">
            <a:extLst>
              <a:ext uri="{FF2B5EF4-FFF2-40B4-BE49-F238E27FC236}">
                <a16:creationId xmlns:a16="http://schemas.microsoft.com/office/drawing/2014/main" id="{55EBD39A-7773-42FF-B876-D6C6AF556D08}"/>
              </a:ext>
            </a:extLst>
          </p:cNvPr>
          <p:cNvSpPr/>
          <p:nvPr/>
        </p:nvSpPr>
        <p:spPr>
          <a:xfrm>
            <a:off x="231104" y="51470"/>
            <a:ext cx="8712968" cy="1015663"/>
          </a:xfrm>
          <a:prstGeom prst="rect">
            <a:avLst/>
          </a:prstGeom>
        </p:spPr>
        <p:txBody>
          <a:bodyPr wrap="square">
            <a:spAutoFit/>
          </a:bodyPr>
          <a:lstStyle/>
          <a:p>
            <a:r>
              <a:rPr lang="en-US" altLang="zh-CN" sz="3000" b="1" dirty="0">
                <a:solidFill>
                  <a:srgbClr val="FF0000"/>
                </a:solidFill>
                <a:latin typeface="Arial-SGK-TV" pitchFamily="2" charset="0"/>
                <a:ea typeface="Arial-Rounded" panose="020B0500000000000000" pitchFamily="34" charset="-93"/>
                <a:cs typeface="Arial-SGK-TV" pitchFamily="2" charset="0"/>
                <a:sym typeface="+mn-lt"/>
              </a:rPr>
              <a:t>b. </a:t>
            </a:r>
            <a:r>
              <a:rPr lang="en-US" altLang="zh-CN" sz="3000" b="1" dirty="0" err="1">
                <a:solidFill>
                  <a:srgbClr val="FF0000"/>
                </a:solidFill>
                <a:latin typeface="Arial-SGK-TV" pitchFamily="2" charset="0"/>
                <a:ea typeface="Arial-Rounded" panose="020B0500000000000000" pitchFamily="34" charset="-93"/>
                <a:cs typeface="Arial-SGK-TV" pitchFamily="2" charset="0"/>
                <a:sym typeface="+mn-lt"/>
              </a:rPr>
              <a:t>Mẹ</a:t>
            </a:r>
            <a:r>
              <a:rPr lang="en-US" altLang="zh-CN" sz="3000" b="1" dirty="0">
                <a:solidFill>
                  <a:srgbClr val="FF0000"/>
                </a:solidFill>
                <a:latin typeface="Arial-SGK-TV" pitchFamily="2" charset="0"/>
                <a:ea typeface="Arial-Rounded" panose="020B0500000000000000" pitchFamily="34" charset="-93"/>
                <a:cs typeface="Arial-SGK-TV" pitchFamily="2" charset="0"/>
                <a:sym typeface="+mn-lt"/>
              </a:rPr>
              <a:t> </a:t>
            </a:r>
            <a:r>
              <a:rPr lang="en-US" altLang="zh-CN" sz="3000" b="1" dirty="0" err="1">
                <a:solidFill>
                  <a:srgbClr val="FF0000"/>
                </a:solidFill>
                <a:latin typeface="Arial-SGK-TV" pitchFamily="2" charset="0"/>
                <a:ea typeface="Arial-Rounded" panose="020B0500000000000000" pitchFamily="34" charset="-93"/>
                <a:cs typeface="Arial-SGK-TV" pitchFamily="2" charset="0"/>
                <a:sym typeface="+mn-lt"/>
              </a:rPr>
              <a:t>chuẩn</a:t>
            </a:r>
            <a:r>
              <a:rPr lang="en-US" altLang="zh-CN" sz="3000" b="1" dirty="0">
                <a:solidFill>
                  <a:srgbClr val="FF0000"/>
                </a:solidFill>
                <a:latin typeface="Arial-SGK-TV" pitchFamily="2" charset="0"/>
                <a:ea typeface="Arial-Rounded" panose="020B0500000000000000" pitchFamily="34" charset="-93"/>
                <a:cs typeface="Arial-SGK-TV" pitchFamily="2" charset="0"/>
                <a:sym typeface="+mn-lt"/>
              </a:rPr>
              <a:t> </a:t>
            </a:r>
            <a:r>
              <a:rPr lang="en-US" altLang="zh-CN" sz="3000" b="1" dirty="0" err="1">
                <a:solidFill>
                  <a:srgbClr val="FF0000"/>
                </a:solidFill>
                <a:latin typeface="Arial-SGK-TV" pitchFamily="2" charset="0"/>
                <a:ea typeface="Arial-Rounded" panose="020B0500000000000000" pitchFamily="34" charset="-93"/>
                <a:cs typeface="Arial-SGK-TV" pitchFamily="2" charset="0"/>
                <a:sym typeface="+mn-lt"/>
              </a:rPr>
              <a:t>bị</a:t>
            </a:r>
            <a:r>
              <a:rPr lang="en-US" altLang="zh-CN" sz="3000" b="1" dirty="0">
                <a:solidFill>
                  <a:srgbClr val="FF0000"/>
                </a:solidFill>
                <a:latin typeface="Arial-SGK-TV" pitchFamily="2" charset="0"/>
                <a:ea typeface="Arial-Rounded" panose="020B0500000000000000" pitchFamily="34" charset="-93"/>
                <a:cs typeface="Arial-SGK-TV" pitchFamily="2" charset="0"/>
                <a:sym typeface="+mn-lt"/>
              </a:rPr>
              <a:t> </a:t>
            </a:r>
            <a:r>
              <a:rPr lang="en-US" altLang="zh-CN" sz="3000" b="1" dirty="0" err="1">
                <a:solidFill>
                  <a:srgbClr val="FF0000"/>
                </a:solidFill>
                <a:latin typeface="Arial-SGK-TV" pitchFamily="2" charset="0"/>
                <a:ea typeface="Arial-Rounded" panose="020B0500000000000000" pitchFamily="34" charset="-93"/>
                <a:cs typeface="Arial-SGK-TV" pitchFamily="2" charset="0"/>
                <a:sym typeface="+mn-lt"/>
              </a:rPr>
              <a:t>quần</a:t>
            </a:r>
            <a:r>
              <a:rPr lang="en-US" altLang="zh-CN" sz="3000" b="1" dirty="0">
                <a:solidFill>
                  <a:srgbClr val="FF0000"/>
                </a:solidFill>
                <a:latin typeface="Arial-SGK-TV" pitchFamily="2" charset="0"/>
                <a:ea typeface="Arial-Rounded" panose="020B0500000000000000" pitchFamily="34" charset="-93"/>
                <a:cs typeface="Arial-SGK-TV" pitchFamily="2" charset="0"/>
                <a:sym typeface="+mn-lt"/>
              </a:rPr>
              <a:t> </a:t>
            </a:r>
            <a:r>
              <a:rPr lang="en-US" altLang="zh-CN" sz="3000" b="1" dirty="0" err="1">
                <a:solidFill>
                  <a:srgbClr val="FF0000"/>
                </a:solidFill>
                <a:latin typeface="Arial-SGK-TV" pitchFamily="2" charset="0"/>
                <a:ea typeface="Arial-Rounded" panose="020B0500000000000000" pitchFamily="34" charset="-93"/>
                <a:cs typeface="Arial-SGK-TV" pitchFamily="2" charset="0"/>
                <a:sym typeface="+mn-lt"/>
              </a:rPr>
              <a:t>áo</a:t>
            </a:r>
            <a:r>
              <a:rPr lang="en-US" altLang="zh-CN" sz="3000" b="1" dirty="0">
                <a:solidFill>
                  <a:srgbClr val="FF0000"/>
                </a:solidFill>
                <a:latin typeface="Arial-SGK-TV" pitchFamily="2" charset="0"/>
                <a:ea typeface="Arial-Rounded" panose="020B0500000000000000" pitchFamily="34" charset="-93"/>
                <a:cs typeface="Arial-SGK-TV" pitchFamily="2" charset="0"/>
                <a:sym typeface="+mn-lt"/>
              </a:rPr>
              <a:t>, </a:t>
            </a:r>
            <a:r>
              <a:rPr lang="en-US" altLang="zh-CN" sz="3000" b="1" dirty="0" err="1">
                <a:solidFill>
                  <a:srgbClr val="FF0000"/>
                </a:solidFill>
                <a:latin typeface="Arial-SGK-TV" pitchFamily="2" charset="0"/>
                <a:ea typeface="Arial-Rounded" panose="020B0500000000000000" pitchFamily="34" charset="-93"/>
                <a:cs typeface="Arial-SGK-TV" pitchFamily="2" charset="0"/>
                <a:sym typeface="+mn-lt"/>
              </a:rPr>
              <a:t>thức</a:t>
            </a:r>
            <a:r>
              <a:rPr lang="en-US" altLang="zh-CN" sz="3000" b="1" dirty="0">
                <a:solidFill>
                  <a:srgbClr val="FF0000"/>
                </a:solidFill>
                <a:latin typeface="Arial-SGK-TV" pitchFamily="2" charset="0"/>
                <a:ea typeface="Arial-Rounded" panose="020B0500000000000000" pitchFamily="34" charset="-93"/>
                <a:cs typeface="Arial-SGK-TV" pitchFamily="2" charset="0"/>
                <a:sym typeface="+mn-lt"/>
              </a:rPr>
              <a:t> </a:t>
            </a:r>
            <a:r>
              <a:rPr lang="en-US" altLang="zh-CN" sz="3000" b="1" dirty="0" err="1">
                <a:solidFill>
                  <a:srgbClr val="FF0000"/>
                </a:solidFill>
                <a:latin typeface="Arial-SGK-TV" pitchFamily="2" charset="0"/>
                <a:ea typeface="Arial-Rounded" panose="020B0500000000000000" pitchFamily="34" charset="-93"/>
                <a:cs typeface="Arial-SGK-TV" pitchFamily="2" charset="0"/>
                <a:sym typeface="+mn-lt"/>
              </a:rPr>
              <a:t>ăn</a:t>
            </a:r>
            <a:r>
              <a:rPr lang="en-US" altLang="zh-CN" sz="3000" b="1" dirty="0">
                <a:solidFill>
                  <a:srgbClr val="FF0000"/>
                </a:solidFill>
                <a:latin typeface="Arial-SGK-TV" pitchFamily="2" charset="0"/>
                <a:ea typeface="Arial-Rounded" panose="020B0500000000000000" pitchFamily="34" charset="-93"/>
                <a:cs typeface="Arial-SGK-TV" pitchFamily="2" charset="0"/>
                <a:sym typeface="+mn-lt"/>
              </a:rPr>
              <a:t>, </a:t>
            </a:r>
            <a:r>
              <a:rPr lang="en-US" altLang="zh-CN" sz="3000" b="1" dirty="0" err="1">
                <a:solidFill>
                  <a:srgbClr val="FF0000"/>
                </a:solidFill>
                <a:latin typeface="Arial-SGK-TV" pitchFamily="2" charset="0"/>
                <a:ea typeface="Arial-Rounded" panose="020B0500000000000000" pitchFamily="34" charset="-93"/>
                <a:cs typeface="Arial-SGK-TV" pitchFamily="2" charset="0"/>
                <a:sym typeface="+mn-lt"/>
              </a:rPr>
              <a:t>nước</a:t>
            </a:r>
            <a:r>
              <a:rPr lang="en-US" altLang="zh-CN" sz="3000" b="1" dirty="0">
                <a:solidFill>
                  <a:srgbClr val="FF0000"/>
                </a:solidFill>
                <a:latin typeface="Arial-SGK-TV" pitchFamily="2" charset="0"/>
                <a:ea typeface="Arial-Rounded" panose="020B0500000000000000" pitchFamily="34" charset="-93"/>
                <a:cs typeface="Arial-SGK-TV" pitchFamily="2" charset="0"/>
                <a:sym typeface="+mn-lt"/>
              </a:rPr>
              <a:t> </a:t>
            </a:r>
            <a:r>
              <a:rPr lang="en-US" altLang="zh-CN" sz="3000" b="1" dirty="0" err="1">
                <a:solidFill>
                  <a:srgbClr val="FF0000"/>
                </a:solidFill>
                <a:latin typeface="Arial-SGK-TV" pitchFamily="2" charset="0"/>
                <a:ea typeface="Arial-Rounded" panose="020B0500000000000000" pitchFamily="34" charset="-93"/>
                <a:cs typeface="Arial-SGK-TV" pitchFamily="2" charset="0"/>
                <a:sym typeface="+mn-lt"/>
              </a:rPr>
              <a:t>uống</a:t>
            </a:r>
            <a:r>
              <a:rPr lang="en-US" altLang="zh-CN" sz="3000" b="1" dirty="0">
                <a:solidFill>
                  <a:srgbClr val="FF0000"/>
                </a:solidFill>
                <a:latin typeface="Arial-SGK-TV" pitchFamily="2" charset="0"/>
                <a:ea typeface="Arial-Rounded" panose="020B0500000000000000" pitchFamily="34" charset="-93"/>
                <a:cs typeface="Arial-SGK-TV" pitchFamily="2" charset="0"/>
                <a:sym typeface="+mn-lt"/>
              </a:rPr>
              <a:t> </a:t>
            </a:r>
            <a:r>
              <a:rPr lang="en-US" altLang="zh-CN" sz="3000" b="1" dirty="0" err="1">
                <a:solidFill>
                  <a:srgbClr val="FF0000"/>
                </a:solidFill>
                <a:latin typeface="Arial-SGK-TV" pitchFamily="2" charset="0"/>
                <a:ea typeface="Arial-Rounded" panose="020B0500000000000000" pitchFamily="34" charset="-93"/>
                <a:cs typeface="Arial-SGK-TV" pitchFamily="2" charset="0"/>
                <a:sym typeface="+mn-lt"/>
              </a:rPr>
              <a:t>và</a:t>
            </a:r>
            <a:r>
              <a:rPr lang="en-US" altLang="zh-CN" sz="3000" b="1" dirty="0">
                <a:solidFill>
                  <a:srgbClr val="FF0000"/>
                </a:solidFill>
                <a:latin typeface="Arial-SGK-TV" pitchFamily="2" charset="0"/>
                <a:ea typeface="Arial-Rounded" panose="020B0500000000000000" pitchFamily="34" charset="-93"/>
                <a:cs typeface="Arial-SGK-TV" pitchFamily="2" charset="0"/>
                <a:sym typeface="+mn-lt"/>
              </a:rPr>
              <a:t> </a:t>
            </a:r>
            <a:r>
              <a:rPr lang="en-US" altLang="zh-CN" sz="3000" b="1" dirty="0" err="1">
                <a:solidFill>
                  <a:srgbClr val="FF0000"/>
                </a:solidFill>
                <a:latin typeface="Arial-SGK-TV" pitchFamily="2" charset="0"/>
                <a:ea typeface="Arial-Rounded" panose="020B0500000000000000" pitchFamily="34" charset="-93"/>
                <a:cs typeface="Arial-SGK-TV" pitchFamily="2" charset="0"/>
                <a:sym typeface="+mn-lt"/>
              </a:rPr>
              <a:t>tuýp</a:t>
            </a:r>
            <a:r>
              <a:rPr lang="en-US" altLang="zh-CN" sz="3000" b="1" dirty="0">
                <a:solidFill>
                  <a:srgbClr val="FF0000"/>
                </a:solidFill>
                <a:latin typeface="Arial-SGK-TV" pitchFamily="2" charset="0"/>
                <a:ea typeface="Arial-Rounded" panose="020B0500000000000000" pitchFamily="34" charset="-93"/>
                <a:cs typeface="Arial-SGK-TV" pitchFamily="2" charset="0"/>
                <a:sym typeface="+mn-lt"/>
              </a:rPr>
              <a:t> </a:t>
            </a:r>
            <a:r>
              <a:rPr lang="en-US" altLang="zh-CN" sz="3000" b="1" dirty="0" err="1">
                <a:solidFill>
                  <a:srgbClr val="FF0000"/>
                </a:solidFill>
                <a:latin typeface="Arial-SGK-TV" pitchFamily="2" charset="0"/>
                <a:ea typeface="Arial-Rounded" panose="020B0500000000000000" pitchFamily="34" charset="-93"/>
                <a:cs typeface="Arial-SGK-TV" pitchFamily="2" charset="0"/>
                <a:sym typeface="+mn-lt"/>
              </a:rPr>
              <a:t>thuốc</a:t>
            </a:r>
            <a:r>
              <a:rPr lang="en-US" altLang="zh-CN" sz="3000" b="1" dirty="0">
                <a:solidFill>
                  <a:srgbClr val="FF0000"/>
                </a:solidFill>
                <a:latin typeface="Arial-SGK-TV" pitchFamily="2" charset="0"/>
                <a:ea typeface="Arial-Rounded" panose="020B0500000000000000" pitchFamily="34" charset="-93"/>
                <a:cs typeface="Arial-SGK-TV" pitchFamily="2" charset="0"/>
                <a:sym typeface="+mn-lt"/>
              </a:rPr>
              <a:t> </a:t>
            </a:r>
            <a:r>
              <a:rPr lang="en-US" altLang="zh-CN" sz="3000" b="1" dirty="0" err="1">
                <a:solidFill>
                  <a:srgbClr val="FF0000"/>
                </a:solidFill>
                <a:latin typeface="Arial-SGK-TV" pitchFamily="2" charset="0"/>
                <a:ea typeface="Arial-Rounded" panose="020B0500000000000000" pitchFamily="34" charset="-93"/>
                <a:cs typeface="Arial-SGK-TV" pitchFamily="2" charset="0"/>
                <a:sym typeface="+mn-lt"/>
              </a:rPr>
              <a:t>chống</a:t>
            </a:r>
            <a:r>
              <a:rPr lang="en-US" altLang="zh-CN" sz="3000" b="1" dirty="0">
                <a:solidFill>
                  <a:srgbClr val="FF0000"/>
                </a:solidFill>
                <a:latin typeface="Arial-SGK-TV" pitchFamily="2" charset="0"/>
                <a:ea typeface="Arial-Rounded" panose="020B0500000000000000" pitchFamily="34" charset="-93"/>
                <a:cs typeface="Arial-SGK-TV" pitchFamily="2" charset="0"/>
                <a:sym typeface="+mn-lt"/>
              </a:rPr>
              <a:t> </a:t>
            </a:r>
            <a:r>
              <a:rPr lang="en-US" altLang="zh-CN" sz="3000" b="1" dirty="0" err="1">
                <a:solidFill>
                  <a:srgbClr val="FF0000"/>
                </a:solidFill>
                <a:latin typeface="Arial-SGK-TV" pitchFamily="2" charset="0"/>
                <a:ea typeface="Arial-Rounded" panose="020B0500000000000000" pitchFamily="34" charset="-93"/>
                <a:cs typeface="Arial-SGK-TV" pitchFamily="2" charset="0"/>
                <a:sym typeface="+mn-lt"/>
              </a:rPr>
              <a:t>côn</a:t>
            </a:r>
            <a:r>
              <a:rPr lang="en-US" altLang="zh-CN" sz="3000" b="1" dirty="0">
                <a:solidFill>
                  <a:srgbClr val="FF0000"/>
                </a:solidFill>
                <a:latin typeface="Arial-SGK-TV" pitchFamily="2" charset="0"/>
                <a:ea typeface="Arial-Rounded" panose="020B0500000000000000" pitchFamily="34" charset="-93"/>
                <a:cs typeface="Arial-SGK-TV" pitchFamily="2" charset="0"/>
                <a:sym typeface="+mn-lt"/>
              </a:rPr>
              <a:t> </a:t>
            </a:r>
            <a:r>
              <a:rPr lang="en-US" altLang="zh-CN" sz="3000" b="1" dirty="0" err="1">
                <a:solidFill>
                  <a:srgbClr val="FF0000"/>
                </a:solidFill>
                <a:latin typeface="Arial-SGK-TV" pitchFamily="2" charset="0"/>
                <a:ea typeface="Arial-Rounded" panose="020B0500000000000000" pitchFamily="34" charset="-93"/>
                <a:cs typeface="Arial-SGK-TV" pitchFamily="2" charset="0"/>
                <a:sym typeface="+mn-lt"/>
              </a:rPr>
              <a:t>trùng</a:t>
            </a:r>
            <a:r>
              <a:rPr lang="en-US" altLang="zh-CN" sz="3000" b="1" dirty="0">
                <a:solidFill>
                  <a:srgbClr val="FF0000"/>
                </a:solidFill>
                <a:latin typeface="Arial-SGK-TV" pitchFamily="2" charset="0"/>
                <a:ea typeface="Arial-Rounded" panose="020B0500000000000000" pitchFamily="34" charset="-93"/>
                <a:cs typeface="Arial-SGK-TV" pitchFamily="2" charset="0"/>
                <a:sym typeface="+mn-lt"/>
              </a:rPr>
              <a:t> </a:t>
            </a:r>
            <a:r>
              <a:rPr lang="en-US" altLang="zh-CN" sz="3000" b="1" dirty="0" err="1">
                <a:solidFill>
                  <a:srgbClr val="FF0000"/>
                </a:solidFill>
                <a:latin typeface="Arial-SGK-TV" pitchFamily="2" charset="0"/>
                <a:ea typeface="Arial-Rounded" panose="020B0500000000000000" pitchFamily="34" charset="-93"/>
                <a:cs typeface="Arial-SGK-TV" pitchFamily="2" charset="0"/>
                <a:sym typeface="+mn-lt"/>
              </a:rPr>
              <a:t>cho</a:t>
            </a:r>
            <a:r>
              <a:rPr lang="en-US" altLang="zh-CN" sz="3000" b="1" dirty="0">
                <a:solidFill>
                  <a:srgbClr val="FF0000"/>
                </a:solidFill>
                <a:latin typeface="Arial-SGK-TV" pitchFamily="2" charset="0"/>
                <a:ea typeface="Arial-Rounded" panose="020B0500000000000000" pitchFamily="34" charset="-93"/>
                <a:cs typeface="Arial-SGK-TV" pitchFamily="2" charset="0"/>
                <a:sym typeface="+mn-lt"/>
              </a:rPr>
              <a:t> </a:t>
            </a:r>
            <a:r>
              <a:rPr lang="en-US" altLang="zh-CN" sz="3000" b="1" dirty="0" err="1">
                <a:solidFill>
                  <a:srgbClr val="FF0000"/>
                </a:solidFill>
                <a:latin typeface="Arial-SGK-TV" pitchFamily="2" charset="0"/>
                <a:ea typeface="Arial-Rounded" panose="020B0500000000000000" pitchFamily="34" charset="-93"/>
                <a:cs typeface="Arial-SGK-TV" pitchFamily="2" charset="0"/>
                <a:sym typeface="+mn-lt"/>
              </a:rPr>
              <a:t>chuyến</a:t>
            </a:r>
            <a:r>
              <a:rPr lang="en-US" altLang="zh-CN" sz="3000" b="1" dirty="0">
                <a:solidFill>
                  <a:srgbClr val="FF0000"/>
                </a:solidFill>
                <a:latin typeface="Arial-SGK-TV" pitchFamily="2" charset="0"/>
                <a:ea typeface="Arial-Rounded" panose="020B0500000000000000" pitchFamily="34" charset="-93"/>
                <a:cs typeface="Arial-SGK-TV" pitchFamily="2" charset="0"/>
                <a:sym typeface="+mn-lt"/>
              </a:rPr>
              <a:t> </a:t>
            </a:r>
            <a:r>
              <a:rPr lang="en-US" altLang="zh-CN" sz="3000" b="1" dirty="0" err="1">
                <a:solidFill>
                  <a:srgbClr val="FF0000"/>
                </a:solidFill>
                <a:latin typeface="Arial-SGK-TV" pitchFamily="2" charset="0"/>
                <a:ea typeface="Arial-Rounded" panose="020B0500000000000000" pitchFamily="34" charset="-93"/>
                <a:cs typeface="Arial-SGK-TV" pitchFamily="2" charset="0"/>
                <a:sym typeface="+mn-lt"/>
              </a:rPr>
              <a:t>đi</a:t>
            </a:r>
            <a:r>
              <a:rPr lang="en-US" altLang="zh-CN" sz="3000" b="1" dirty="0">
                <a:solidFill>
                  <a:srgbClr val="FF0000"/>
                </a:solidFill>
                <a:latin typeface="Arial-SGK-TV" pitchFamily="2" charset="0"/>
                <a:ea typeface="Arial-Rounded" panose="020B0500000000000000" pitchFamily="34" charset="-93"/>
                <a:cs typeface="Arial-SGK-TV" pitchFamily="2" charset="0"/>
                <a:sym typeface="+mn-lt"/>
              </a:rPr>
              <a:t>.</a:t>
            </a:r>
            <a:endParaRPr lang="zh-CN" altLang="en-US" sz="3000" b="1" dirty="0">
              <a:solidFill>
                <a:srgbClr val="FF0000"/>
              </a:solidFill>
              <a:latin typeface="Arial-SGK-TV" pitchFamily="2" charset="0"/>
              <a:ea typeface="Arial-Rounded" panose="020B0500000000000000" pitchFamily="34" charset="-93"/>
              <a:cs typeface="Arial-SGK-TV" pitchFamily="2" charset="0"/>
              <a:sym typeface="+mn-lt"/>
            </a:endParaRPr>
          </a:p>
        </p:txBody>
      </p:sp>
      <p:sp>
        <p:nvSpPr>
          <p:cNvPr id="13" name="矩形 8">
            <a:extLst>
              <a:ext uri="{FF2B5EF4-FFF2-40B4-BE49-F238E27FC236}">
                <a16:creationId xmlns:a16="http://schemas.microsoft.com/office/drawing/2014/main" id="{FF22B1E0-5B6F-4E2D-A629-7B6EDC62378C}"/>
              </a:ext>
            </a:extLst>
          </p:cNvPr>
          <p:cNvSpPr/>
          <p:nvPr/>
        </p:nvSpPr>
        <p:spPr>
          <a:xfrm>
            <a:off x="261535" y="123478"/>
            <a:ext cx="8568952" cy="1015663"/>
          </a:xfrm>
          <a:prstGeom prst="rect">
            <a:avLst/>
          </a:prstGeom>
        </p:spPr>
        <p:txBody>
          <a:bodyPr wrap="square">
            <a:spAutoFit/>
          </a:bodyPr>
          <a:lstStyle/>
          <a:p>
            <a:r>
              <a:rPr lang="en-US" altLang="zh-CN" sz="3000" b="1" dirty="0">
                <a:solidFill>
                  <a:srgbClr val="FF0000"/>
                </a:solidFill>
                <a:latin typeface="Arial-SGK-TV" pitchFamily="2" charset="0"/>
                <a:ea typeface="Arial-Rounded" panose="020B0500000000000000" pitchFamily="34" charset="-93"/>
                <a:cs typeface="Arial-SGK-TV" pitchFamily="2" charset="0"/>
                <a:sym typeface="+mn-lt"/>
              </a:rPr>
              <a:t>c. </a:t>
            </a:r>
            <a:r>
              <a:rPr lang="en-US" altLang="zh-CN" sz="3000" b="1" dirty="0" err="1">
                <a:solidFill>
                  <a:srgbClr val="FF0000"/>
                </a:solidFill>
                <a:latin typeface="Arial-SGK-TV" pitchFamily="2" charset="0"/>
                <a:ea typeface="Arial-Rounded" panose="020B0500000000000000" pitchFamily="34" charset="-93"/>
                <a:cs typeface="Arial-SGK-TV" pitchFamily="2" charset="0"/>
                <a:sym typeface="+mn-lt"/>
              </a:rPr>
              <a:t>Đến</a:t>
            </a:r>
            <a:r>
              <a:rPr lang="en-US" altLang="zh-CN" sz="3000" b="1" dirty="0">
                <a:solidFill>
                  <a:srgbClr val="FF0000"/>
                </a:solidFill>
                <a:latin typeface="Arial-SGK-TV" pitchFamily="2" charset="0"/>
                <a:ea typeface="Arial-Rounded" panose="020B0500000000000000" pitchFamily="34" charset="-93"/>
                <a:cs typeface="Arial-SGK-TV" pitchFamily="2" charset="0"/>
                <a:sym typeface="+mn-lt"/>
              </a:rPr>
              <a:t> </a:t>
            </a:r>
            <a:r>
              <a:rPr lang="en-US" altLang="zh-CN" sz="3000" b="1" dirty="0" err="1">
                <a:solidFill>
                  <a:srgbClr val="FF0000"/>
                </a:solidFill>
                <a:latin typeface="Arial-SGK-TV" pitchFamily="2" charset="0"/>
                <a:ea typeface="Arial-Rounded" panose="020B0500000000000000" pitchFamily="34" charset="-93"/>
                <a:cs typeface="Arial-SGK-TV" pitchFamily="2" charset="0"/>
                <a:sym typeface="+mn-lt"/>
              </a:rPr>
              <a:t>đoạn</a:t>
            </a:r>
            <a:r>
              <a:rPr lang="en-US" altLang="zh-CN" sz="3000" b="1" dirty="0">
                <a:solidFill>
                  <a:srgbClr val="FF0000"/>
                </a:solidFill>
                <a:latin typeface="Arial-SGK-TV" pitchFamily="2" charset="0"/>
                <a:ea typeface="Arial-Rounded" panose="020B0500000000000000" pitchFamily="34" charset="-93"/>
                <a:cs typeface="Arial-SGK-TV" pitchFamily="2" charset="0"/>
                <a:sym typeface="+mn-lt"/>
              </a:rPr>
              <a:t> </a:t>
            </a:r>
            <a:r>
              <a:rPr lang="en-US" altLang="zh-CN" sz="3000" b="1" dirty="0" err="1">
                <a:solidFill>
                  <a:srgbClr val="FF0000"/>
                </a:solidFill>
                <a:latin typeface="Arial-SGK-TV" pitchFamily="2" charset="0"/>
                <a:ea typeface="Arial-Rounded" panose="020B0500000000000000" pitchFamily="34" charset="-93"/>
                <a:cs typeface="Arial-SGK-TV" pitchFamily="2" charset="0"/>
                <a:sym typeface="+mn-lt"/>
              </a:rPr>
              <a:t>đường</a:t>
            </a:r>
            <a:r>
              <a:rPr lang="en-US" altLang="zh-CN" sz="3000" b="1" dirty="0">
                <a:solidFill>
                  <a:srgbClr val="FF0000"/>
                </a:solidFill>
                <a:latin typeface="Arial-SGK-TV" pitchFamily="2" charset="0"/>
                <a:ea typeface="Arial-Rounded" panose="020B0500000000000000" pitchFamily="34" charset="-93"/>
                <a:cs typeface="Arial-SGK-TV" pitchFamily="2" charset="0"/>
                <a:sym typeface="+mn-lt"/>
              </a:rPr>
              <a:t> </a:t>
            </a:r>
            <a:r>
              <a:rPr lang="en-US" altLang="zh-CN" sz="3000" b="1" dirty="0" err="1">
                <a:solidFill>
                  <a:srgbClr val="FF0000"/>
                </a:solidFill>
                <a:latin typeface="Arial-SGK-TV" pitchFamily="2" charset="0"/>
                <a:ea typeface="Arial-Rounded" panose="020B0500000000000000" pitchFamily="34" charset="-93"/>
                <a:cs typeface="Arial-SGK-TV" pitchFamily="2" charset="0"/>
                <a:sym typeface="+mn-lt"/>
              </a:rPr>
              <a:t>dốc</a:t>
            </a:r>
            <a:r>
              <a:rPr lang="en-US" altLang="zh-CN" sz="3000" b="1" dirty="0">
                <a:solidFill>
                  <a:srgbClr val="FF0000"/>
                </a:solidFill>
                <a:latin typeface="Arial-SGK-TV" pitchFamily="2" charset="0"/>
                <a:ea typeface="Arial-Rounded" panose="020B0500000000000000" pitchFamily="34" charset="-93"/>
                <a:cs typeface="Arial-SGK-TV" pitchFamily="2" charset="0"/>
                <a:sym typeface="+mn-lt"/>
              </a:rPr>
              <a:t> </a:t>
            </a:r>
            <a:r>
              <a:rPr lang="en-US" altLang="zh-CN" sz="3000" b="1" dirty="0" err="1">
                <a:solidFill>
                  <a:srgbClr val="FF0000"/>
                </a:solidFill>
                <a:latin typeface="Arial-SGK-TV" pitchFamily="2" charset="0"/>
                <a:ea typeface="Arial-Rounded" panose="020B0500000000000000" pitchFamily="34" charset="-93"/>
                <a:cs typeface="Arial-SGK-TV" pitchFamily="2" charset="0"/>
                <a:sym typeface="+mn-lt"/>
              </a:rPr>
              <a:t>và</a:t>
            </a:r>
            <a:r>
              <a:rPr lang="en-US" altLang="zh-CN" sz="3000" b="1" dirty="0">
                <a:solidFill>
                  <a:srgbClr val="FF0000"/>
                </a:solidFill>
                <a:latin typeface="Arial-SGK-TV" pitchFamily="2" charset="0"/>
                <a:ea typeface="Arial-Rounded" panose="020B0500000000000000" pitchFamily="34" charset="-93"/>
                <a:cs typeface="Arial-SGK-TV" pitchFamily="2" charset="0"/>
                <a:sym typeface="+mn-lt"/>
              </a:rPr>
              <a:t> </a:t>
            </a:r>
            <a:r>
              <a:rPr lang="en-US" altLang="zh-CN" sz="3000" b="1" dirty="0" err="1">
                <a:solidFill>
                  <a:srgbClr val="FF0000"/>
                </a:solidFill>
                <a:latin typeface="Arial-SGK-TV" pitchFamily="2" charset="0"/>
                <a:ea typeface="Arial-Rounded" panose="020B0500000000000000" pitchFamily="34" charset="-93"/>
                <a:cs typeface="Arial-SGK-TV" pitchFamily="2" charset="0"/>
                <a:sym typeface="+mn-lt"/>
              </a:rPr>
              <a:t>khúc</a:t>
            </a:r>
            <a:r>
              <a:rPr lang="en-US" altLang="zh-CN" sz="3000" b="1" dirty="0">
                <a:solidFill>
                  <a:srgbClr val="FF0000"/>
                </a:solidFill>
                <a:latin typeface="Arial-SGK-TV" pitchFamily="2" charset="0"/>
                <a:ea typeface="Arial-Rounded" panose="020B0500000000000000" pitchFamily="34" charset="-93"/>
                <a:cs typeface="Arial-SGK-TV" pitchFamily="2" charset="0"/>
                <a:sym typeface="+mn-lt"/>
              </a:rPr>
              <a:t> </a:t>
            </a:r>
            <a:r>
              <a:rPr lang="en-US" altLang="zh-CN" sz="3000" b="1" dirty="0" err="1">
                <a:solidFill>
                  <a:srgbClr val="FF0000"/>
                </a:solidFill>
                <a:latin typeface="Arial-SGK-TV" pitchFamily="2" charset="0"/>
                <a:ea typeface="Arial-Rounded" panose="020B0500000000000000" pitchFamily="34" charset="-93"/>
                <a:cs typeface="Arial-SGK-TV" pitchFamily="2" charset="0"/>
                <a:sym typeface="+mn-lt"/>
              </a:rPr>
              <a:t>khuỷu</a:t>
            </a:r>
            <a:r>
              <a:rPr lang="en-US" altLang="zh-CN" sz="3000" b="1" dirty="0">
                <a:solidFill>
                  <a:srgbClr val="FF0000"/>
                </a:solidFill>
                <a:latin typeface="Arial-SGK-TV" pitchFamily="2" charset="0"/>
                <a:ea typeface="Arial-Rounded" panose="020B0500000000000000" pitchFamily="34" charset="-93"/>
                <a:cs typeface="Arial-SGK-TV" pitchFamily="2" charset="0"/>
                <a:sym typeface="+mn-lt"/>
              </a:rPr>
              <a:t>, </a:t>
            </a:r>
            <a:r>
              <a:rPr lang="en-US" altLang="zh-CN" sz="3000" b="1" dirty="0" err="1">
                <a:solidFill>
                  <a:srgbClr val="FF0000"/>
                </a:solidFill>
                <a:latin typeface="Arial-SGK-TV" pitchFamily="2" charset="0"/>
                <a:ea typeface="Arial-Rounded" panose="020B0500000000000000" pitchFamily="34" charset="-93"/>
                <a:cs typeface="Arial-SGK-TV" pitchFamily="2" charset="0"/>
                <a:sym typeface="+mn-lt"/>
              </a:rPr>
              <a:t>bố</a:t>
            </a:r>
            <a:r>
              <a:rPr lang="en-US" altLang="zh-CN" sz="3000" b="1" dirty="0">
                <a:solidFill>
                  <a:srgbClr val="FF0000"/>
                </a:solidFill>
                <a:latin typeface="Arial-SGK-TV" pitchFamily="2" charset="0"/>
                <a:ea typeface="Arial-Rounded" panose="020B0500000000000000" pitchFamily="34" charset="-93"/>
                <a:cs typeface="Arial-SGK-TV" pitchFamily="2" charset="0"/>
                <a:sym typeface="+mn-lt"/>
              </a:rPr>
              <a:t> </a:t>
            </a:r>
            <a:r>
              <a:rPr lang="en-US" altLang="zh-CN" sz="3000" b="1" dirty="0" err="1">
                <a:solidFill>
                  <a:srgbClr val="FF0000"/>
                </a:solidFill>
                <a:latin typeface="Arial-SGK-TV" pitchFamily="2" charset="0"/>
                <a:ea typeface="Arial-Rounded" panose="020B0500000000000000" pitchFamily="34" charset="-93"/>
                <a:cs typeface="Arial-SGK-TV" pitchFamily="2" charset="0"/>
                <a:sym typeface="+mn-lt"/>
              </a:rPr>
              <a:t>phải</a:t>
            </a:r>
            <a:r>
              <a:rPr lang="en-US" altLang="zh-CN" sz="3000" b="1" dirty="0">
                <a:solidFill>
                  <a:srgbClr val="FF0000"/>
                </a:solidFill>
                <a:latin typeface="Arial-SGK-TV" pitchFamily="2" charset="0"/>
                <a:ea typeface="Arial-Rounded" panose="020B0500000000000000" pitchFamily="34" charset="-93"/>
                <a:cs typeface="Arial-SGK-TV" pitchFamily="2" charset="0"/>
                <a:sym typeface="+mn-lt"/>
              </a:rPr>
              <a:t> </a:t>
            </a:r>
            <a:r>
              <a:rPr lang="en-US" altLang="zh-CN" sz="3000" b="1" dirty="0" err="1">
                <a:solidFill>
                  <a:srgbClr val="FF0000"/>
                </a:solidFill>
                <a:latin typeface="Arial-SGK-TV" pitchFamily="2" charset="0"/>
                <a:ea typeface="Arial-Rounded" panose="020B0500000000000000" pitchFamily="34" charset="-93"/>
                <a:cs typeface="Arial-SGK-TV" pitchFamily="2" charset="0"/>
                <a:sym typeface="+mn-lt"/>
              </a:rPr>
              <a:t>cõng</a:t>
            </a:r>
            <a:r>
              <a:rPr lang="en-US" altLang="zh-CN" sz="3000" b="1" dirty="0">
                <a:solidFill>
                  <a:srgbClr val="FF0000"/>
                </a:solidFill>
                <a:latin typeface="Arial-SGK-TV" pitchFamily="2" charset="0"/>
                <a:ea typeface="Arial-Rounded" panose="020B0500000000000000" pitchFamily="34" charset="-93"/>
                <a:cs typeface="Arial-SGK-TV" pitchFamily="2" charset="0"/>
                <a:sym typeface="+mn-lt"/>
              </a:rPr>
              <a:t> </a:t>
            </a:r>
            <a:r>
              <a:rPr lang="en-US" altLang="zh-CN" sz="3000" b="1" dirty="0" err="1">
                <a:solidFill>
                  <a:srgbClr val="FF0000"/>
                </a:solidFill>
                <a:latin typeface="Arial-SGK-TV" pitchFamily="2" charset="0"/>
                <a:ea typeface="Arial-Rounded" panose="020B0500000000000000" pitchFamily="34" charset="-93"/>
                <a:cs typeface="Arial-SGK-TV" pitchFamily="2" charset="0"/>
                <a:sym typeface="+mn-lt"/>
              </a:rPr>
              <a:t>Đức</a:t>
            </a:r>
            <a:r>
              <a:rPr lang="en-US" altLang="zh-CN" sz="3000" b="1" dirty="0">
                <a:solidFill>
                  <a:srgbClr val="FF0000"/>
                </a:solidFill>
                <a:latin typeface="Arial-SGK-TV" pitchFamily="2" charset="0"/>
                <a:ea typeface="Arial-Rounded" panose="020B0500000000000000" pitchFamily="34" charset="-93"/>
                <a:cs typeface="Arial-SGK-TV" pitchFamily="2" charset="0"/>
                <a:sym typeface="+mn-lt"/>
              </a:rPr>
              <a:t>.</a:t>
            </a:r>
            <a:endParaRPr lang="zh-CN" altLang="en-US" sz="3000" b="1" dirty="0">
              <a:solidFill>
                <a:srgbClr val="FF0000"/>
              </a:solidFill>
              <a:latin typeface="Arial-SGK-TV" pitchFamily="2" charset="0"/>
              <a:ea typeface="Arial-Rounded" panose="020B0500000000000000" pitchFamily="34" charset="-93"/>
              <a:cs typeface="Arial-SGK-TV" pitchFamily="2" charset="0"/>
              <a:sym typeface="+mn-l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75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750"/>
                                        <p:tgtEl>
                                          <p:spTgt spid="22"/>
                                        </p:tgtEl>
                                      </p:cBhvr>
                                    </p:animEffect>
                                    <p:set>
                                      <p:cBhvr>
                                        <p:cTn id="12" dur="1" fill="hold">
                                          <p:stCondLst>
                                            <p:cond delay="749"/>
                                          </p:stCondLst>
                                        </p:cTn>
                                        <p:tgtEl>
                                          <p:spTgt spid="22"/>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75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750"/>
                                        <p:tgtEl>
                                          <p:spTgt spid="9"/>
                                        </p:tgtEl>
                                      </p:cBhvr>
                                    </p:animEffect>
                                    <p:set>
                                      <p:cBhvr>
                                        <p:cTn id="20" dur="1" fill="hold">
                                          <p:stCondLst>
                                            <p:cond delay="749"/>
                                          </p:stCondLst>
                                        </p:cTn>
                                        <p:tgtEl>
                                          <p:spTgt spid="9"/>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7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750"/>
                                        <p:tgtEl>
                                          <p:spTgt spid="23"/>
                                        </p:tgtEl>
                                      </p:cBhvr>
                                    </p:animEffect>
                                    <p:set>
                                      <p:cBhvr>
                                        <p:cTn id="28" dur="1" fill="hold">
                                          <p:stCondLst>
                                            <p:cond delay="749"/>
                                          </p:stCondLst>
                                        </p:cTn>
                                        <p:tgtEl>
                                          <p:spTgt spid="23"/>
                                        </p:tgtEl>
                                        <p:attrNameLst>
                                          <p:attrName>style.visibility</p:attrName>
                                        </p:attrNameLst>
                                      </p:cBhvr>
                                      <p:to>
                                        <p:strVal val="hidden"/>
                                      </p:to>
                                    </p:set>
                                  </p:childTnLst>
                                </p:cTn>
                              </p:par>
                              <p:par>
                                <p:cTn id="29" presetID="22" presetClass="entr" presetSubtype="8"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75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750"/>
                                        <p:tgtEl>
                                          <p:spTgt spid="12"/>
                                        </p:tgtEl>
                                      </p:cBhvr>
                                    </p:animEffect>
                                    <p:set>
                                      <p:cBhvr>
                                        <p:cTn id="36" dur="1" fill="hold">
                                          <p:stCondLst>
                                            <p:cond delay="749"/>
                                          </p:stCondLst>
                                        </p:cTn>
                                        <p:tgtEl>
                                          <p:spTgt spid="12"/>
                                        </p:tgtEl>
                                        <p:attrNameLst>
                                          <p:attrName>style.visibility</p:attrName>
                                        </p:attrNameLst>
                                      </p:cBhvr>
                                      <p:to>
                                        <p:strVal val="hidden"/>
                                      </p:to>
                                    </p:set>
                                  </p:childTnLst>
                                </p:cTn>
                              </p:par>
                              <p:par>
                                <p:cTn id="37" presetID="22" presetClass="entr" presetSubtype="8"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left)">
                                      <p:cBhvr>
                                        <p:cTn id="39" dur="75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750"/>
                                        <p:tgtEl>
                                          <p:spTgt spid="24"/>
                                        </p:tgtEl>
                                      </p:cBhvr>
                                    </p:animEffect>
                                    <p:set>
                                      <p:cBhvr>
                                        <p:cTn id="44" dur="1" fill="hold">
                                          <p:stCondLst>
                                            <p:cond delay="749"/>
                                          </p:stCondLst>
                                        </p:cTn>
                                        <p:tgtEl>
                                          <p:spTgt spid="2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left)">
                                      <p:cBhvr>
                                        <p:cTn id="49"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3" grpId="0"/>
      <p:bldP spid="23" grpId="1"/>
      <p:bldP spid="24" grpId="0"/>
      <p:bldP spid="24" grpId="1"/>
      <p:bldP spid="9" grpId="0"/>
      <p:bldP spid="9" grpId="1"/>
      <p:bldP spid="12" grpId="0"/>
      <p:bldP spid="12" grpId="1"/>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stretch>
            <a:fillRect/>
          </a:stretch>
        </p:blipFill>
        <p:spPr>
          <a:xfrm>
            <a:off x="0" y="-33129"/>
            <a:ext cx="9144000" cy="5176629"/>
          </a:xfrm>
          <a:prstGeom prst="rect">
            <a:avLst/>
          </a:prstGeom>
        </p:spPr>
      </p:pic>
      <p:pic>
        <p:nvPicPr>
          <p:cNvPr id="11" name="图片 10"/>
          <p:cNvPicPr>
            <a:picLocks noChangeAspect="1"/>
          </p:cNvPicPr>
          <p:nvPr/>
        </p:nvPicPr>
        <p:blipFill>
          <a:blip r:embed="rId4"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5"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6" cstate="screen"/>
          <a:stretch>
            <a:fillRect/>
          </a:stretch>
        </p:blipFill>
        <p:spPr>
          <a:xfrm>
            <a:off x="7571851" y="483518"/>
            <a:ext cx="1307595" cy="601397"/>
          </a:xfrm>
          <a:prstGeom prst="rect">
            <a:avLst/>
          </a:prstGeom>
        </p:spPr>
      </p:pic>
      <p:pic>
        <p:nvPicPr>
          <p:cNvPr id="14" name="图片 13"/>
          <p:cNvPicPr>
            <a:picLocks noChangeAspect="1"/>
          </p:cNvPicPr>
          <p:nvPr/>
        </p:nvPicPr>
        <p:blipFill>
          <a:blip r:embed="rId7" cstate="screen"/>
          <a:stretch>
            <a:fillRect/>
          </a:stretch>
        </p:blipFill>
        <p:spPr>
          <a:xfrm>
            <a:off x="-61912" y="44268"/>
            <a:ext cx="1901121" cy="787111"/>
          </a:xfrm>
          <a:prstGeom prst="rect">
            <a:avLst/>
          </a:prstGeom>
        </p:spPr>
      </p:pic>
      <p:pic>
        <p:nvPicPr>
          <p:cNvPr id="15" name="图片 14"/>
          <p:cNvPicPr>
            <a:picLocks noChangeAspect="1"/>
          </p:cNvPicPr>
          <p:nvPr/>
        </p:nvPicPr>
        <p:blipFill>
          <a:blip r:embed="rId8" cstate="screen"/>
          <a:stretch>
            <a:fillRect/>
          </a:stretch>
        </p:blipFill>
        <p:spPr>
          <a:xfrm>
            <a:off x="6171155" y="2861134"/>
            <a:ext cx="2289840" cy="2289840"/>
          </a:xfrm>
          <a:prstGeom prst="rect">
            <a:avLst/>
          </a:prstGeom>
        </p:spPr>
      </p:pic>
      <p:pic>
        <p:nvPicPr>
          <p:cNvPr id="16" name="图片 15"/>
          <p:cNvPicPr>
            <a:picLocks noChangeAspect="1"/>
          </p:cNvPicPr>
          <p:nvPr/>
        </p:nvPicPr>
        <p:blipFill>
          <a:blip r:embed="rId9" cstate="screen"/>
          <a:stretch>
            <a:fillRect/>
          </a:stretch>
        </p:blipFill>
        <p:spPr>
          <a:xfrm rot="371831">
            <a:off x="575119" y="1440446"/>
            <a:ext cx="3387938" cy="4792294"/>
          </a:xfrm>
          <a:prstGeom prst="rect">
            <a:avLst/>
          </a:prstGeom>
        </p:spPr>
      </p:pic>
      <p:grpSp>
        <p:nvGrpSpPr>
          <p:cNvPr id="17" name="组合 4"/>
          <p:cNvGrpSpPr/>
          <p:nvPr/>
        </p:nvGrpSpPr>
        <p:grpSpPr>
          <a:xfrm>
            <a:off x="-599090" y="-78586"/>
            <a:ext cx="5213131" cy="4808241"/>
            <a:chOff x="1001374" y="-370703"/>
            <a:chExt cx="6695744" cy="6175701"/>
          </a:xfrm>
        </p:grpSpPr>
        <p:pic>
          <p:nvPicPr>
            <p:cNvPr id="18" name="图片 5"/>
            <p:cNvPicPr>
              <a:picLocks noChangeAspect="1"/>
            </p:cNvPicPr>
            <p:nvPr/>
          </p:nvPicPr>
          <p:blipFill rotWithShape="1">
            <a:blip r:embed="rId10">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9"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文本框 109"/>
          <p:cNvSpPr txBox="1"/>
          <p:nvPr/>
        </p:nvSpPr>
        <p:spPr>
          <a:xfrm>
            <a:off x="207249" y="222422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1" name="文本框 41"/>
          <p:cNvSpPr txBox="1"/>
          <p:nvPr/>
        </p:nvSpPr>
        <p:spPr>
          <a:xfrm>
            <a:off x="1495988" y="1214474"/>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par>
                                <p:cTn id="22" presetID="49" presetClass="entr" presetSubtype="0" decel="100000" fill="hold" grpId="0" nodeType="withEffect">
                                  <p:stCondLst>
                                    <p:cond delay="75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 calcmode="lin" valueType="num">
                                      <p:cBhvr>
                                        <p:cTn id="26" dur="500" fill="hold"/>
                                        <p:tgtEl>
                                          <p:spTgt spid="21"/>
                                        </p:tgtEl>
                                        <p:attrNameLst>
                                          <p:attrName>style.rotation</p:attrName>
                                        </p:attrNameLst>
                                      </p:cBhvr>
                                      <p:tavLst>
                                        <p:tav tm="0">
                                          <p:val>
                                            <p:fltVal val="360"/>
                                          </p:val>
                                        </p:tav>
                                        <p:tav tm="100000">
                                          <p:val>
                                            <p:fltVal val="0"/>
                                          </p:val>
                                        </p:tav>
                                      </p:tavLst>
                                    </p:anim>
                                    <p:animEffect transition="in" filter="fade">
                                      <p:cBhvr>
                                        <p:cTn id="27" dur="500"/>
                                        <p:tgtEl>
                                          <p:spTgt spid="21"/>
                                        </p:tgtEl>
                                      </p:cBhvr>
                                    </p:animEffect>
                                  </p:childTnLst>
                                </p:cTn>
                              </p:par>
                              <p:par>
                                <p:cTn id="28" presetID="12" presetClass="entr" presetSubtype="1" fill="hold" grpId="0" nodeType="withEffect">
                                  <p:stCondLst>
                                    <p:cond delay="125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p:tgtEl>
                                          <p:spTgt spid="20"/>
                                        </p:tgtEl>
                                        <p:attrNameLst>
                                          <p:attrName>ppt_y</p:attrName>
                                        </p:attrNameLst>
                                      </p:cBhvr>
                                      <p:tavLst>
                                        <p:tav tm="0">
                                          <p:val>
                                            <p:strVal val="#ppt_y-#ppt_h*1.125000"/>
                                          </p:val>
                                        </p:tav>
                                        <p:tav tm="100000">
                                          <p:val>
                                            <p:strVal val="#ppt_y"/>
                                          </p:val>
                                        </p:tav>
                                      </p:tavLst>
                                    </p:anim>
                                    <p:animEffect transition="in" filter="wipe(down)">
                                      <p:cBhvr>
                                        <p:cTn id="31" dur="500"/>
                                        <p:tgtEl>
                                          <p:spTgt spid="20"/>
                                        </p:tgtEl>
                                      </p:cBhvr>
                                    </p:animEffect>
                                  </p:childTnLst>
                                </p:cTn>
                              </p:par>
                              <p:par>
                                <p:cTn id="32" presetID="34" presetClass="emph" presetSubtype="0" fill="hold" grpId="1" nodeType="withEffect">
                                  <p:stCondLst>
                                    <p:cond delay="1750"/>
                                  </p:stCondLst>
                                  <p:childTnLst>
                                    <p:animMotion origin="layout" path="M -3.61111E-6 1.23457E-6 L -3.61111E-6 -0.07222 " pathEditMode="relative" rAng="0" ptsTypes="AA">
                                      <p:cBhvr>
                                        <p:cTn id="33" dur="250" accel="50000" decel="50000" autoRev="1" fill="hold">
                                          <p:stCondLst>
                                            <p:cond delay="0"/>
                                          </p:stCondLst>
                                        </p:cTn>
                                        <p:tgtEl>
                                          <p:spTgt spid="20"/>
                                        </p:tgtEl>
                                        <p:attrNameLst>
                                          <p:attrName>ppt_x</p:attrName>
                                          <p:attrName>ppt_y</p:attrName>
                                        </p:attrNameLst>
                                      </p:cBhvr>
                                      <p:rCtr x="0" y="-3611"/>
                                    </p:animMotion>
                                    <p:animRot by="1500000">
                                      <p:cBhvr>
                                        <p:cTn id="34" dur="125" fill="hold">
                                          <p:stCondLst>
                                            <p:cond delay="0"/>
                                          </p:stCondLst>
                                        </p:cTn>
                                        <p:tgtEl>
                                          <p:spTgt spid="20"/>
                                        </p:tgtEl>
                                        <p:attrNameLst>
                                          <p:attrName>r</p:attrName>
                                        </p:attrNameLst>
                                      </p:cBhvr>
                                    </p:animRot>
                                    <p:animRot by="-1500000">
                                      <p:cBhvr>
                                        <p:cTn id="35" dur="125" fill="hold">
                                          <p:stCondLst>
                                            <p:cond delay="125"/>
                                          </p:stCondLst>
                                        </p:cTn>
                                        <p:tgtEl>
                                          <p:spTgt spid="20"/>
                                        </p:tgtEl>
                                        <p:attrNameLst>
                                          <p:attrName>r</p:attrName>
                                        </p:attrNameLst>
                                      </p:cBhvr>
                                    </p:animRot>
                                    <p:animRot by="-1500000">
                                      <p:cBhvr>
                                        <p:cTn id="36" dur="125" fill="hold">
                                          <p:stCondLst>
                                            <p:cond delay="250"/>
                                          </p:stCondLst>
                                        </p:cTn>
                                        <p:tgtEl>
                                          <p:spTgt spid="20"/>
                                        </p:tgtEl>
                                        <p:attrNameLst>
                                          <p:attrName>r</p:attrName>
                                        </p:attrNameLst>
                                      </p:cBhvr>
                                    </p:animRot>
                                    <p:animRot by="1500000">
                                      <p:cBhvr>
                                        <p:cTn id="37" dur="125" fill="hold">
                                          <p:stCondLst>
                                            <p:cond delay="375"/>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356240" y="178198"/>
            <a:ext cx="409108" cy="44933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panose="020B0604020202020204" pitchFamily="34" charset="0"/>
                <a:cs typeface="Arial" panose="020B0604020202020204" pitchFamily="34" charset="0"/>
              </a:rPr>
              <a:t>4</a:t>
            </a:r>
          </a:p>
        </p:txBody>
      </p:sp>
      <p:sp>
        <p:nvSpPr>
          <p:cNvPr id="11" name="TextBox 10"/>
          <p:cNvSpPr txBox="1"/>
          <p:nvPr/>
        </p:nvSpPr>
        <p:spPr>
          <a:xfrm>
            <a:off x="785755" y="165881"/>
            <a:ext cx="7734300" cy="461653"/>
          </a:xfrm>
          <a:prstGeom prst="rect">
            <a:avLst/>
          </a:prstGeom>
          <a:noFill/>
        </p:spPr>
        <p:txBody>
          <a:bodyPr wrap="square" lIns="91428" tIns="45714" rIns="91428" bIns="45714" rtlCol="0">
            <a:spAutoFit/>
          </a:bodyPr>
          <a:lstStyle/>
          <a:p>
            <a:pPr algn="just"/>
            <a:r>
              <a:rPr lang="en-US" sz="2400" b="1">
                <a:latin typeface="Arial" panose="020B0604020202020204" pitchFamily="34" charset="0"/>
                <a:ea typeface="Arial-Rounded" pitchFamily="34" charset="0"/>
                <a:cs typeface="Arial" panose="020B0604020202020204" pitchFamily="34" charset="0"/>
              </a:rPr>
              <a:t>Viết vào vở câu trả lời cho câu hỏi c ở mục 3</a:t>
            </a:r>
          </a:p>
        </p:txBody>
      </p:sp>
      <p:sp>
        <p:nvSpPr>
          <p:cNvPr id="12" name="TextBox 11"/>
          <p:cNvSpPr txBox="1"/>
          <p:nvPr/>
        </p:nvSpPr>
        <p:spPr>
          <a:xfrm>
            <a:off x="138054" y="839335"/>
            <a:ext cx="8811293" cy="646319"/>
          </a:xfrm>
          <a:prstGeom prst="rect">
            <a:avLst/>
          </a:prstGeom>
          <a:noFill/>
        </p:spPr>
        <p:txBody>
          <a:bodyPr wrap="square" lIns="91428" tIns="45714" rIns="91428" bIns="45714" rtlCol="0">
            <a:spAutoFit/>
          </a:bodyPr>
          <a:lstStyle/>
          <a:p>
            <a:pPr algn="just"/>
            <a:r>
              <a:rPr lang="en-US" sz="2800" b="1">
                <a:solidFill>
                  <a:srgbClr val="002060"/>
                </a:solidFill>
                <a:latin typeface="Arial" panose="020B0604020202020204" pitchFamily="34" charset="0"/>
                <a:ea typeface="Arial-Rounded" pitchFamily="34" charset="0"/>
                <a:cs typeface="Arial" panose="020B0604020202020204" pitchFamily="34" charset="0"/>
              </a:rPr>
              <a:t>Đến đoạn đường dốc và khúc khuỷu, bố phải (…)</a:t>
            </a:r>
            <a:r>
              <a:rPr lang="en-US" sz="3600" b="1">
                <a:latin typeface="Arial" panose="020B0604020202020204" pitchFamily="34" charset="0"/>
                <a:ea typeface="Arial-Rounded" pitchFamily="34" charset="0"/>
                <a:cs typeface="Arial" panose="020B0604020202020204" pitchFamily="34" charset="0"/>
              </a:rPr>
              <a:t>.</a:t>
            </a:r>
          </a:p>
        </p:txBody>
      </p:sp>
      <p:pic>
        <p:nvPicPr>
          <p:cNvPr id="13" name="Picture 12"/>
          <p:cNvPicPr>
            <a:picLocks noChangeAspect="1"/>
          </p:cNvPicPr>
          <p:nvPr/>
        </p:nvPicPr>
        <p:blipFill>
          <a:blip r:embed="rId2"/>
          <a:stretch>
            <a:fillRect/>
          </a:stretch>
        </p:blipFill>
        <p:spPr>
          <a:xfrm>
            <a:off x="202564" y="1602058"/>
            <a:ext cx="8822627" cy="1607630"/>
          </a:xfrm>
          <a:prstGeom prst="rect">
            <a:avLst/>
          </a:prstGeom>
        </p:spPr>
      </p:pic>
      <p:sp>
        <p:nvSpPr>
          <p:cNvPr id="14" name="TextBox 13"/>
          <p:cNvSpPr txBox="1"/>
          <p:nvPr/>
        </p:nvSpPr>
        <p:spPr>
          <a:xfrm>
            <a:off x="1232678" y="4083918"/>
            <a:ext cx="6762397" cy="338554"/>
          </a:xfrm>
          <a:prstGeom prst="rect">
            <a:avLst/>
          </a:prstGeom>
          <a:noFill/>
        </p:spPr>
        <p:txBody>
          <a:bodyPr wrap="square" rtlCol="0">
            <a:spAutoFit/>
          </a:bodyPr>
          <a:lstStyle/>
          <a:p>
            <a:pPr algn="ctr"/>
            <a:r>
              <a:rPr lang="en-US" sz="1600" i="1" dirty="0">
                <a:solidFill>
                  <a:srgbClr val="FF0000"/>
                </a:solidFill>
                <a:latin typeface="Times New Roman" panose="02020603050405020304" pitchFamily="18" charset="0"/>
                <a:cs typeface="Times New Roman" panose="02020603050405020304" pitchFamily="18" charset="0"/>
              </a:rPr>
              <a:t>(</a:t>
            </a:r>
            <a:r>
              <a:rPr lang="en-US" sz="1600" i="1" dirty="0" err="1">
                <a:solidFill>
                  <a:srgbClr val="FF0000"/>
                </a:solidFill>
                <a:latin typeface="Times New Roman" panose="02020603050405020304" pitchFamily="18" charset="0"/>
                <a:cs typeface="Times New Roman" panose="02020603050405020304" pitchFamily="18" charset="0"/>
              </a:rPr>
              <a:t>Ghi</a:t>
            </a:r>
            <a:r>
              <a:rPr lang="en-US" sz="1600" i="1" dirty="0">
                <a:solidFill>
                  <a:srgbClr val="FF0000"/>
                </a:solidFill>
                <a:latin typeface="Times New Roman" panose="02020603050405020304" pitchFamily="18" charset="0"/>
                <a:cs typeface="Times New Roman" panose="02020603050405020304" pitchFamily="18" charset="0"/>
              </a:rPr>
              <a:t> </a:t>
            </a:r>
            <a:r>
              <a:rPr lang="en-US" sz="1600" i="1" dirty="0" err="1">
                <a:solidFill>
                  <a:srgbClr val="FF0000"/>
                </a:solidFill>
                <a:latin typeface="Times New Roman" panose="02020603050405020304" pitchFamily="18" charset="0"/>
                <a:cs typeface="Times New Roman" panose="02020603050405020304" pitchFamily="18" charset="0"/>
              </a:rPr>
              <a:t>nhớ</a:t>
            </a:r>
            <a:r>
              <a:rPr lang="en-US" sz="1600" i="1" dirty="0">
                <a:solidFill>
                  <a:srgbClr val="FF0000"/>
                </a:solidFill>
                <a:latin typeface="Times New Roman" panose="02020603050405020304" pitchFamily="18" charset="0"/>
                <a:cs typeface="Times New Roman" panose="02020603050405020304" pitchFamily="18" charset="0"/>
              </a:rPr>
              <a:t>: </a:t>
            </a:r>
            <a:r>
              <a:rPr lang="en-US" sz="1600" i="1" dirty="0" err="1">
                <a:solidFill>
                  <a:srgbClr val="FF0000"/>
                </a:solidFill>
                <a:latin typeface="Times New Roman" panose="02020603050405020304" pitchFamily="18" charset="0"/>
                <a:cs typeface="Times New Roman" panose="02020603050405020304" pitchFamily="18" charset="0"/>
              </a:rPr>
              <a:t>Đầu</a:t>
            </a:r>
            <a:r>
              <a:rPr lang="en-US" sz="1600" i="1" dirty="0">
                <a:solidFill>
                  <a:srgbClr val="FF0000"/>
                </a:solidFill>
                <a:latin typeface="Times New Roman" panose="02020603050405020304" pitchFamily="18" charset="0"/>
                <a:cs typeface="Times New Roman" panose="02020603050405020304" pitchFamily="18" charset="0"/>
              </a:rPr>
              <a:t> </a:t>
            </a:r>
            <a:r>
              <a:rPr lang="en-US" sz="1600" i="1" dirty="0" err="1">
                <a:solidFill>
                  <a:srgbClr val="FF0000"/>
                </a:solidFill>
                <a:latin typeface="Times New Roman" panose="02020603050405020304" pitchFamily="18" charset="0"/>
                <a:cs typeface="Times New Roman" panose="02020603050405020304" pitchFamily="18" charset="0"/>
              </a:rPr>
              <a:t>câu</a:t>
            </a:r>
            <a:r>
              <a:rPr lang="en-US" sz="1600" i="1" dirty="0">
                <a:solidFill>
                  <a:srgbClr val="FF0000"/>
                </a:solidFill>
                <a:latin typeface="Times New Roman" panose="02020603050405020304" pitchFamily="18" charset="0"/>
                <a:cs typeface="Times New Roman" panose="02020603050405020304" pitchFamily="18" charset="0"/>
              </a:rPr>
              <a:t> </a:t>
            </a:r>
            <a:r>
              <a:rPr lang="en-US" sz="1600" i="1" dirty="0" err="1">
                <a:solidFill>
                  <a:srgbClr val="FF0000"/>
                </a:solidFill>
                <a:latin typeface="Times New Roman" panose="02020603050405020304" pitchFamily="18" charset="0"/>
                <a:cs typeface="Times New Roman" panose="02020603050405020304" pitchFamily="18" charset="0"/>
              </a:rPr>
              <a:t>viết</a:t>
            </a:r>
            <a:r>
              <a:rPr lang="en-US" sz="1600" i="1" dirty="0">
                <a:solidFill>
                  <a:srgbClr val="FF0000"/>
                </a:solidFill>
                <a:latin typeface="Times New Roman" panose="02020603050405020304" pitchFamily="18" charset="0"/>
                <a:cs typeface="Times New Roman" panose="02020603050405020304" pitchFamily="18" charset="0"/>
              </a:rPr>
              <a:t> </a:t>
            </a:r>
            <a:r>
              <a:rPr lang="en-US" sz="1600" i="1" dirty="0" err="1">
                <a:solidFill>
                  <a:srgbClr val="FF0000"/>
                </a:solidFill>
                <a:latin typeface="Times New Roman" panose="02020603050405020304" pitchFamily="18" charset="0"/>
                <a:cs typeface="Times New Roman" panose="02020603050405020304" pitchFamily="18" charset="0"/>
              </a:rPr>
              <a:t>hoa</a:t>
            </a:r>
            <a:r>
              <a:rPr lang="en-US" sz="1600" i="1" dirty="0">
                <a:solidFill>
                  <a:srgbClr val="FF0000"/>
                </a:solidFill>
                <a:latin typeface="Times New Roman" panose="02020603050405020304" pitchFamily="18" charset="0"/>
                <a:cs typeface="Times New Roman" panose="02020603050405020304" pitchFamily="18" charset="0"/>
              </a:rPr>
              <a:t>, </a:t>
            </a:r>
            <a:r>
              <a:rPr lang="en-US" sz="1600" i="1" dirty="0" err="1">
                <a:solidFill>
                  <a:srgbClr val="FF0000"/>
                </a:solidFill>
                <a:latin typeface="Times New Roman" panose="02020603050405020304" pitchFamily="18" charset="0"/>
                <a:cs typeface="Times New Roman" panose="02020603050405020304" pitchFamily="18" charset="0"/>
              </a:rPr>
              <a:t>tên</a:t>
            </a:r>
            <a:r>
              <a:rPr lang="en-US" sz="1600" i="1" dirty="0">
                <a:solidFill>
                  <a:srgbClr val="FF0000"/>
                </a:solidFill>
                <a:latin typeface="Times New Roman" panose="02020603050405020304" pitchFamily="18" charset="0"/>
                <a:cs typeface="Times New Roman" panose="02020603050405020304" pitchFamily="18" charset="0"/>
              </a:rPr>
              <a:t> </a:t>
            </a:r>
            <a:r>
              <a:rPr lang="en-US" sz="1600" i="1" dirty="0" err="1">
                <a:solidFill>
                  <a:srgbClr val="FF0000"/>
                </a:solidFill>
                <a:latin typeface="Times New Roman" panose="02020603050405020304" pitchFamily="18" charset="0"/>
                <a:cs typeface="Times New Roman" panose="02020603050405020304" pitchFamily="18" charset="0"/>
              </a:rPr>
              <a:t>người</a:t>
            </a:r>
            <a:r>
              <a:rPr lang="en-US" sz="1600" i="1" dirty="0">
                <a:solidFill>
                  <a:srgbClr val="FF0000"/>
                </a:solidFill>
                <a:latin typeface="Times New Roman" panose="02020603050405020304" pitchFamily="18" charset="0"/>
                <a:cs typeface="Times New Roman" panose="02020603050405020304" pitchFamily="18" charset="0"/>
              </a:rPr>
              <a:t> </a:t>
            </a:r>
            <a:r>
              <a:rPr lang="en-US" sz="1600" i="1" dirty="0" err="1">
                <a:solidFill>
                  <a:srgbClr val="FF0000"/>
                </a:solidFill>
                <a:latin typeface="Times New Roman" panose="02020603050405020304" pitchFamily="18" charset="0"/>
                <a:cs typeface="Times New Roman" panose="02020603050405020304" pitchFamily="18" charset="0"/>
              </a:rPr>
              <a:t>viết</a:t>
            </a:r>
            <a:r>
              <a:rPr lang="en-US" sz="1600" i="1" dirty="0">
                <a:solidFill>
                  <a:srgbClr val="FF0000"/>
                </a:solidFill>
                <a:latin typeface="Times New Roman" panose="02020603050405020304" pitchFamily="18" charset="0"/>
                <a:cs typeface="Times New Roman" panose="02020603050405020304" pitchFamily="18" charset="0"/>
              </a:rPr>
              <a:t> </a:t>
            </a:r>
            <a:r>
              <a:rPr lang="en-US" sz="1600" i="1" dirty="0" err="1">
                <a:solidFill>
                  <a:srgbClr val="FF0000"/>
                </a:solidFill>
                <a:latin typeface="Times New Roman" panose="02020603050405020304" pitchFamily="18" charset="0"/>
                <a:cs typeface="Times New Roman" panose="02020603050405020304" pitchFamily="18" charset="0"/>
              </a:rPr>
              <a:t>hoa</a:t>
            </a:r>
            <a:r>
              <a:rPr lang="en-US" sz="1600" i="1" dirty="0">
                <a:solidFill>
                  <a:srgbClr val="FF0000"/>
                </a:solidFill>
                <a:latin typeface="Times New Roman" panose="02020603050405020304" pitchFamily="18" charset="0"/>
                <a:cs typeface="Times New Roman" panose="02020603050405020304" pitchFamily="18" charset="0"/>
              </a:rPr>
              <a:t>, </a:t>
            </a:r>
            <a:r>
              <a:rPr lang="en-US" sz="1600" i="1" dirty="0" err="1">
                <a:solidFill>
                  <a:srgbClr val="FF0000"/>
                </a:solidFill>
                <a:latin typeface="Times New Roman" panose="02020603050405020304" pitchFamily="18" charset="0"/>
                <a:cs typeface="Times New Roman" panose="02020603050405020304" pitchFamily="18" charset="0"/>
              </a:rPr>
              <a:t>cuối</a:t>
            </a:r>
            <a:r>
              <a:rPr lang="en-US" sz="1600" i="1" dirty="0">
                <a:solidFill>
                  <a:srgbClr val="FF0000"/>
                </a:solidFill>
                <a:latin typeface="Times New Roman" panose="02020603050405020304" pitchFamily="18" charset="0"/>
                <a:cs typeface="Times New Roman" panose="02020603050405020304" pitchFamily="18" charset="0"/>
              </a:rPr>
              <a:t> </a:t>
            </a:r>
            <a:r>
              <a:rPr lang="en-US" sz="1600" i="1" dirty="0" err="1">
                <a:solidFill>
                  <a:srgbClr val="FF0000"/>
                </a:solidFill>
                <a:latin typeface="Times New Roman" panose="02020603050405020304" pitchFamily="18" charset="0"/>
                <a:cs typeface="Times New Roman" panose="02020603050405020304" pitchFamily="18" charset="0"/>
              </a:rPr>
              <a:t>câu</a:t>
            </a:r>
            <a:r>
              <a:rPr lang="en-US" sz="1600" i="1" dirty="0">
                <a:solidFill>
                  <a:srgbClr val="FF0000"/>
                </a:solidFill>
                <a:latin typeface="Times New Roman" panose="02020603050405020304" pitchFamily="18" charset="0"/>
                <a:cs typeface="Times New Roman" panose="02020603050405020304" pitchFamily="18" charset="0"/>
              </a:rPr>
              <a:t> </a:t>
            </a:r>
            <a:r>
              <a:rPr lang="en-US" sz="1600" i="1" dirty="0" err="1">
                <a:solidFill>
                  <a:srgbClr val="FF0000"/>
                </a:solidFill>
                <a:latin typeface="Times New Roman" panose="02020603050405020304" pitchFamily="18" charset="0"/>
                <a:cs typeface="Times New Roman" panose="02020603050405020304" pitchFamily="18" charset="0"/>
              </a:rPr>
              <a:t>có</a:t>
            </a:r>
            <a:r>
              <a:rPr lang="en-US" sz="1600" i="1" dirty="0">
                <a:solidFill>
                  <a:srgbClr val="FF0000"/>
                </a:solidFill>
                <a:latin typeface="Times New Roman" panose="02020603050405020304" pitchFamily="18" charset="0"/>
                <a:cs typeface="Times New Roman" panose="02020603050405020304" pitchFamily="18" charset="0"/>
              </a:rPr>
              <a:t> </a:t>
            </a:r>
            <a:r>
              <a:rPr lang="en-US" sz="1600" i="1" dirty="0" err="1">
                <a:solidFill>
                  <a:srgbClr val="FF0000"/>
                </a:solidFill>
                <a:latin typeface="Times New Roman" panose="02020603050405020304" pitchFamily="18" charset="0"/>
                <a:cs typeface="Times New Roman" panose="02020603050405020304" pitchFamily="18" charset="0"/>
              </a:rPr>
              <a:t>dấu</a:t>
            </a:r>
            <a:r>
              <a:rPr lang="en-US" sz="1600" i="1" dirty="0">
                <a:solidFill>
                  <a:srgbClr val="FF0000"/>
                </a:solidFill>
                <a:latin typeface="Times New Roman" panose="02020603050405020304" pitchFamily="18" charset="0"/>
                <a:cs typeface="Times New Roman" panose="02020603050405020304" pitchFamily="18" charset="0"/>
              </a:rPr>
              <a:t> </a:t>
            </a:r>
            <a:r>
              <a:rPr lang="en-US" sz="1600" i="1" dirty="0" err="1">
                <a:solidFill>
                  <a:srgbClr val="FF0000"/>
                </a:solidFill>
                <a:latin typeface="Times New Roman" panose="02020603050405020304" pitchFamily="18" charset="0"/>
                <a:cs typeface="Times New Roman" panose="02020603050405020304" pitchFamily="18" charset="0"/>
              </a:rPr>
              <a:t>chấm</a:t>
            </a:r>
            <a:r>
              <a:rPr lang="en-US" sz="1600" i="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038832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stretch>
            <a:fillRect/>
          </a:stretch>
        </p:blipFill>
        <p:spPr>
          <a:xfrm>
            <a:off x="0" y="-33129"/>
            <a:ext cx="9144000" cy="5176629"/>
          </a:xfrm>
          <a:prstGeom prst="rect">
            <a:avLst/>
          </a:prstGeom>
        </p:spPr>
      </p:pic>
      <p:pic>
        <p:nvPicPr>
          <p:cNvPr id="11" name="图片 10"/>
          <p:cNvPicPr>
            <a:picLocks noChangeAspect="1"/>
          </p:cNvPicPr>
          <p:nvPr/>
        </p:nvPicPr>
        <p:blipFill>
          <a:blip r:embed="rId4"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5"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6" cstate="screen"/>
          <a:stretch>
            <a:fillRect/>
          </a:stretch>
        </p:blipFill>
        <p:spPr>
          <a:xfrm>
            <a:off x="7571851" y="483518"/>
            <a:ext cx="1307595" cy="601397"/>
          </a:xfrm>
          <a:prstGeom prst="rect">
            <a:avLst/>
          </a:prstGeom>
        </p:spPr>
      </p:pic>
      <p:pic>
        <p:nvPicPr>
          <p:cNvPr id="14" name="图片 13"/>
          <p:cNvPicPr>
            <a:picLocks noChangeAspect="1"/>
          </p:cNvPicPr>
          <p:nvPr/>
        </p:nvPicPr>
        <p:blipFill>
          <a:blip r:embed="rId7" cstate="screen"/>
          <a:stretch>
            <a:fillRect/>
          </a:stretch>
        </p:blipFill>
        <p:spPr>
          <a:xfrm>
            <a:off x="-61912" y="44268"/>
            <a:ext cx="1901121" cy="787111"/>
          </a:xfrm>
          <a:prstGeom prst="rect">
            <a:avLst/>
          </a:prstGeom>
        </p:spPr>
      </p:pic>
      <p:pic>
        <p:nvPicPr>
          <p:cNvPr id="15" name="图片 14"/>
          <p:cNvPicPr>
            <a:picLocks noChangeAspect="1"/>
          </p:cNvPicPr>
          <p:nvPr/>
        </p:nvPicPr>
        <p:blipFill>
          <a:blip r:embed="rId8" cstate="screen"/>
          <a:stretch>
            <a:fillRect/>
          </a:stretch>
        </p:blipFill>
        <p:spPr>
          <a:xfrm>
            <a:off x="6171155" y="2861134"/>
            <a:ext cx="2289840" cy="2289840"/>
          </a:xfrm>
          <a:prstGeom prst="rect">
            <a:avLst/>
          </a:prstGeom>
        </p:spPr>
      </p:pic>
      <p:pic>
        <p:nvPicPr>
          <p:cNvPr id="16" name="图片 15"/>
          <p:cNvPicPr>
            <a:picLocks noChangeAspect="1"/>
          </p:cNvPicPr>
          <p:nvPr/>
        </p:nvPicPr>
        <p:blipFill>
          <a:blip r:embed="rId9" cstate="screen"/>
          <a:stretch>
            <a:fillRect/>
          </a:stretch>
        </p:blipFill>
        <p:spPr>
          <a:xfrm rot="371831">
            <a:off x="575119" y="1440446"/>
            <a:ext cx="3387938" cy="4792294"/>
          </a:xfrm>
          <a:prstGeom prst="rect">
            <a:avLst/>
          </a:prstGeom>
        </p:spPr>
      </p:pic>
      <p:sp>
        <p:nvSpPr>
          <p:cNvPr id="2" name="TextBox 1"/>
          <p:cNvSpPr txBox="1"/>
          <p:nvPr/>
        </p:nvSpPr>
        <p:spPr>
          <a:xfrm>
            <a:off x="1840350" y="1840719"/>
            <a:ext cx="5832648"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CHÀO TẠM BIỆT CÁC CON!</a:t>
            </a:r>
          </a:p>
        </p:txBody>
      </p:sp>
    </p:spTree>
    <p:extLst>
      <p:ext uri="{BB962C8B-B14F-4D97-AF65-F5344CB8AC3E}">
        <p14:creationId xmlns:p14="http://schemas.microsoft.com/office/powerpoint/2010/main" val="18352596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AFA87F-4853-AC7F-B4F0-FF73AD976D57}"/>
              </a:ext>
            </a:extLst>
          </p:cNvPr>
          <p:cNvSpPr txBox="1"/>
          <p:nvPr/>
        </p:nvSpPr>
        <p:spPr>
          <a:xfrm>
            <a:off x="467544" y="136321"/>
            <a:ext cx="7632848" cy="5041380"/>
          </a:xfrm>
          <a:prstGeom prst="rect">
            <a:avLst/>
          </a:prstGeom>
          <a:noFill/>
        </p:spPr>
        <p:txBody>
          <a:bodyPr wrap="square" rtlCol="0">
            <a:spAutoFit/>
          </a:bodyPr>
          <a:lstStyle/>
          <a:p>
            <a:pPr algn="ctr"/>
            <a:r>
              <a:rPr lang="en-US" sz="2000" dirty="0" err="1">
                <a:solidFill>
                  <a:schemeClr val="tx1">
                    <a:lumMod val="75000"/>
                    <a:lumOff val="25000"/>
                  </a:schemeClr>
                </a:solidFill>
                <a:latin typeface="+mj-lt"/>
                <a:ea typeface="Microsoft YaHei" panose="020B0503020204020204" pitchFamily="34" charset="-122"/>
              </a:rPr>
              <a:t>YÊU</a:t>
            </a:r>
            <a:r>
              <a:rPr lang="en-US" sz="2000" dirty="0">
                <a:solidFill>
                  <a:schemeClr val="tx1">
                    <a:lumMod val="75000"/>
                    <a:lumOff val="25000"/>
                  </a:schemeClr>
                </a:solidFill>
                <a:latin typeface="+mj-lt"/>
                <a:ea typeface="Microsoft YaHei" panose="020B0503020204020204" pitchFamily="34" charset="-122"/>
              </a:rPr>
              <a:t> </a:t>
            </a:r>
            <a:r>
              <a:rPr lang="en-US" sz="2000" dirty="0" err="1">
                <a:solidFill>
                  <a:schemeClr val="tx1">
                    <a:lumMod val="75000"/>
                    <a:lumOff val="25000"/>
                  </a:schemeClr>
                </a:solidFill>
                <a:latin typeface="+mj-lt"/>
                <a:ea typeface="Microsoft YaHei" panose="020B0503020204020204" pitchFamily="34" charset="-122"/>
              </a:rPr>
              <a:t>CẦU</a:t>
            </a:r>
            <a:r>
              <a:rPr lang="en-US" sz="2000" dirty="0">
                <a:solidFill>
                  <a:schemeClr val="tx1">
                    <a:lumMod val="75000"/>
                    <a:lumOff val="25000"/>
                  </a:schemeClr>
                </a:solidFill>
                <a:latin typeface="+mj-lt"/>
                <a:ea typeface="Microsoft YaHei" panose="020B0503020204020204" pitchFamily="34" charset="-122"/>
              </a:rPr>
              <a:t> </a:t>
            </a:r>
            <a:r>
              <a:rPr lang="en-US" sz="2000" dirty="0" err="1">
                <a:solidFill>
                  <a:schemeClr val="tx1">
                    <a:lumMod val="75000"/>
                    <a:lumOff val="25000"/>
                  </a:schemeClr>
                </a:solidFill>
                <a:latin typeface="+mj-lt"/>
                <a:ea typeface="Microsoft YaHei" panose="020B0503020204020204" pitchFamily="34" charset="-122"/>
              </a:rPr>
              <a:t>CẦN</a:t>
            </a:r>
            <a:r>
              <a:rPr lang="en-US" sz="2000" dirty="0">
                <a:solidFill>
                  <a:schemeClr val="tx1">
                    <a:lumMod val="75000"/>
                    <a:lumOff val="25000"/>
                  </a:schemeClr>
                </a:solidFill>
                <a:latin typeface="+mj-lt"/>
                <a:ea typeface="Microsoft YaHei" panose="020B0503020204020204" pitchFamily="34" charset="-122"/>
              </a:rPr>
              <a:t> </a:t>
            </a:r>
            <a:r>
              <a:rPr lang="en-US" sz="2000" dirty="0" err="1">
                <a:solidFill>
                  <a:schemeClr val="tx1">
                    <a:lumMod val="75000"/>
                    <a:lumOff val="25000"/>
                  </a:schemeClr>
                </a:solidFill>
                <a:latin typeface="+mj-lt"/>
                <a:ea typeface="Microsoft YaHei" panose="020B0503020204020204" pitchFamily="34" charset="-122"/>
              </a:rPr>
              <a:t>ĐẠT</a:t>
            </a:r>
            <a:endParaRPr lang="en-US" sz="2000" dirty="0">
              <a:solidFill>
                <a:schemeClr val="tx1">
                  <a:lumMod val="75000"/>
                  <a:lumOff val="25000"/>
                </a:schemeClr>
              </a:solidFill>
              <a:latin typeface="+mj-lt"/>
              <a:ea typeface="Microsoft YaHei" panose="020B0503020204020204" pitchFamily="34" charset="-122"/>
            </a:endParaRPr>
          </a:p>
          <a:p>
            <a:pPr algn="just">
              <a:lnSpc>
                <a:spcPct val="120000"/>
              </a:lnSpc>
              <a:spcAft>
                <a:spcPts val="800"/>
              </a:spcAft>
              <a:tabLst>
                <a:tab pos="180340" algn="l"/>
              </a:tabLst>
            </a:pPr>
            <a:r>
              <a:rPr lang="vi-VN"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HS đọc đúng các vần uyp, uyu, uynh, uych và các tiếng, từ ngữ có các vần này; hiểu và trả lời đúng các câu hỏi có liên quan đến VB; quan sát, nhận biết được các chi tiết trong tranh và suy luận từ tranh được quan sát.</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20000"/>
              </a:lnSpc>
              <a:spcAft>
                <a:spcPts val="800"/>
              </a:spcAft>
              <a:tabLst>
                <a:tab pos="180340" algn="l"/>
              </a:tabLst>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Nắm được đặc điểm phát âm, cấu tạo các vần uyp, uyu, uych, uynh; nghĩa của các từ ngữ khó trong VB (tuýp thuốc, côn trùng, huỳnh huỵch, khúc khuỷu) </a:t>
            </a:r>
            <a:endPar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spcAft>
                <a:spcPts val="800"/>
              </a:spcAft>
              <a:tabLst>
                <a:tab pos="180340" algn="l"/>
              </a:tabLst>
            </a:pPr>
            <a:r>
              <a:rPr lang="vi-VN" sz="16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Phát triển kĩ năng đọc thông qua việc đọc đúng, rõ ràng một câu chuyện ngắn và đơn giản, không có lời thoại.</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20000"/>
              </a:lnSpc>
              <a:spcAft>
                <a:spcPts val="800"/>
              </a:spcAft>
              <a:tabLst>
                <a:tab pos="180340" algn="l"/>
              </a:tabLst>
            </a:pPr>
            <a:r>
              <a:rPr lang="vi-VN" sz="16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Phát triển kĩ năng viết thông qua hoạt động viết lại đúng câu trả lời cho cầu hỏi trong VB đọc.</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20000"/>
              </a:lnSpc>
              <a:spcAft>
                <a:spcPts val="800"/>
              </a:spcAft>
              <a:tabLst>
                <a:tab pos="180340" algn="l"/>
              </a:tabLst>
            </a:pPr>
            <a:r>
              <a:rPr lang="vi-VN" sz="16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Phát triển kĩ năng nói và nghe thông qua hoạt động trao đổi về Nội dung các hoạt động dạy học của VB và Nội dung các hoạt động dạy học được thể hiện trong tranh.</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20000"/>
              </a:lnSpc>
              <a:spcAft>
                <a:spcPts val="800"/>
              </a:spcAft>
              <a:tabLst>
                <a:tab pos="180340" algn="l"/>
              </a:tabLst>
            </a:pPr>
            <a:r>
              <a:rPr lang="vi-VN" sz="16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Yêu thích môn học. Phát triển phẩm chất, khả năng nhận biết và bày tỏ tình cảm, cảm xúc của bản thân.</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sz="1200" dirty="0">
              <a:solidFill>
                <a:schemeClr val="tx1">
                  <a:lumMod val="75000"/>
                  <a:lumOff val="25000"/>
                </a:schemeClr>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539445543"/>
      </p:ext>
    </p:extLst>
  </p:cSld>
  <p:clrMapOvr>
    <a:masterClrMapping/>
  </p:clrMapOvr>
  <p:transition spd="slow" advTm="5000">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screen"/>
          <a:stretch>
            <a:fillRect/>
          </a:stretch>
        </p:blipFill>
        <p:spPr>
          <a:xfrm>
            <a:off x="0" y="2386643"/>
            <a:ext cx="9144000" cy="2741910"/>
          </a:xfrm>
          <a:prstGeom prst="rect">
            <a:avLst/>
          </a:prstGeom>
        </p:spPr>
      </p:pic>
      <p:pic>
        <p:nvPicPr>
          <p:cNvPr id="6" name="图片 5"/>
          <p:cNvPicPr>
            <a:picLocks noChangeAspect="1"/>
          </p:cNvPicPr>
          <p:nvPr/>
        </p:nvPicPr>
        <p:blipFill>
          <a:blip r:embed="rId4" cstate="screen"/>
          <a:stretch>
            <a:fillRect/>
          </a:stretch>
        </p:blipFill>
        <p:spPr>
          <a:xfrm>
            <a:off x="4788024" y="2460035"/>
            <a:ext cx="3550608" cy="2613430"/>
          </a:xfrm>
          <a:prstGeom prst="rect">
            <a:avLst/>
          </a:prstGeom>
        </p:spPr>
      </p:pic>
      <p:grpSp>
        <p:nvGrpSpPr>
          <p:cNvPr id="8" name="组合 4"/>
          <p:cNvGrpSpPr/>
          <p:nvPr/>
        </p:nvGrpSpPr>
        <p:grpSpPr>
          <a:xfrm>
            <a:off x="-540568" y="-328807"/>
            <a:ext cx="5213131" cy="4808241"/>
            <a:chOff x="1001374" y="-370703"/>
            <a:chExt cx="6695744" cy="6175701"/>
          </a:xfrm>
        </p:grpSpPr>
        <p:pic>
          <p:nvPicPr>
            <p:cNvPr id="9" name="图片 5"/>
            <p:cNvPicPr>
              <a:picLocks noChangeAspect="1"/>
            </p:cNvPicPr>
            <p:nvPr/>
          </p:nvPicPr>
          <p:blipFill rotWithShape="1">
            <a:blip r:embed="rId5">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0"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文本框 109"/>
          <p:cNvSpPr txBox="1"/>
          <p:nvPr/>
        </p:nvSpPr>
        <p:spPr>
          <a:xfrm>
            <a:off x="191483" y="2075314"/>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Khởi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2" name="文本框 41"/>
          <p:cNvSpPr txBox="1"/>
          <p:nvPr/>
        </p:nvSpPr>
        <p:spPr>
          <a:xfrm>
            <a:off x="1480222" y="996320"/>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t="14477" b="56107"/>
          <a:stretch/>
        </p:blipFill>
        <p:spPr>
          <a:xfrm>
            <a:off x="0" y="-1"/>
            <a:ext cx="9144000" cy="5143501"/>
          </a:xfrm>
        </p:spPr>
      </p:pic>
      <p:sp>
        <p:nvSpPr>
          <p:cNvPr id="5" name="Content Placeholder 2"/>
          <p:cNvSpPr txBox="1">
            <a:spLocks/>
          </p:cNvSpPr>
          <p:nvPr/>
        </p:nvSpPr>
        <p:spPr>
          <a:xfrm>
            <a:off x="1691680" y="4155926"/>
            <a:ext cx="6172200" cy="485775"/>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600" dirty="0">
                <a:latin typeface="Arial-SGK-TV" pitchFamily="2" charset="0"/>
                <a:cs typeface="Arial-SGK-TV" pitchFamily="2" charset="0"/>
              </a:rPr>
              <a:t>a. </a:t>
            </a:r>
            <a:r>
              <a:rPr lang="en-US" sz="2600" dirty="0" err="1">
                <a:latin typeface="Arial-SGK-TV" pitchFamily="2" charset="0"/>
                <a:cs typeface="Arial-SGK-TV" pitchFamily="2" charset="0"/>
              </a:rPr>
              <a:t>Gia</a:t>
            </a:r>
            <a:r>
              <a:rPr lang="en-US" sz="2600" dirty="0">
                <a:latin typeface="Arial-SGK-TV" pitchFamily="2" charset="0"/>
                <a:cs typeface="Arial-SGK-TV" pitchFamily="2" charset="0"/>
              </a:rPr>
              <a:t> </a:t>
            </a:r>
            <a:r>
              <a:rPr lang="en-US" sz="2600" dirty="0" err="1">
                <a:latin typeface="Arial-SGK-TV" pitchFamily="2" charset="0"/>
                <a:cs typeface="Arial-SGK-TV" pitchFamily="2" charset="0"/>
              </a:rPr>
              <a:t>đình</a:t>
            </a:r>
            <a:r>
              <a:rPr lang="en-US" sz="2600" dirty="0">
                <a:latin typeface="Arial-SGK-TV" pitchFamily="2" charset="0"/>
                <a:cs typeface="Arial-SGK-TV" pitchFamily="2" charset="0"/>
              </a:rPr>
              <a:t> </a:t>
            </a:r>
            <a:r>
              <a:rPr lang="en-US" sz="2600" dirty="0" err="1">
                <a:latin typeface="Arial-SGK-TV" pitchFamily="2" charset="0"/>
                <a:cs typeface="Arial-SGK-TV" pitchFamily="2" charset="0"/>
              </a:rPr>
              <a:t>trong</a:t>
            </a:r>
            <a:r>
              <a:rPr lang="en-US" sz="2600" dirty="0">
                <a:latin typeface="Arial-SGK-TV" pitchFamily="2" charset="0"/>
                <a:cs typeface="Arial-SGK-TV" pitchFamily="2" charset="0"/>
              </a:rPr>
              <a:t> </a:t>
            </a:r>
            <a:r>
              <a:rPr lang="en-US" sz="2600" dirty="0" err="1">
                <a:latin typeface="Arial-SGK-TV" pitchFamily="2" charset="0"/>
                <a:cs typeface="Arial-SGK-TV" pitchFamily="2" charset="0"/>
              </a:rPr>
              <a:t>tranh</a:t>
            </a:r>
            <a:r>
              <a:rPr lang="en-US" sz="2600" dirty="0">
                <a:latin typeface="Arial-SGK-TV" pitchFamily="2" charset="0"/>
                <a:cs typeface="Arial-SGK-TV" pitchFamily="2" charset="0"/>
              </a:rPr>
              <a:t> </a:t>
            </a:r>
            <a:r>
              <a:rPr lang="en-US" sz="2600" dirty="0" err="1">
                <a:latin typeface="Arial-SGK-TV" pitchFamily="2" charset="0"/>
                <a:cs typeface="Arial-SGK-TV" pitchFamily="2" charset="0"/>
              </a:rPr>
              <a:t>gồm</a:t>
            </a:r>
            <a:r>
              <a:rPr lang="en-US" sz="2600" dirty="0">
                <a:latin typeface="Arial-SGK-TV" pitchFamily="2" charset="0"/>
                <a:cs typeface="Arial-SGK-TV" pitchFamily="2" charset="0"/>
              </a:rPr>
              <a:t> </a:t>
            </a:r>
            <a:r>
              <a:rPr lang="en-US" sz="2600" dirty="0" err="1">
                <a:latin typeface="Arial-SGK-TV" pitchFamily="2" charset="0"/>
                <a:cs typeface="Arial-SGK-TV" pitchFamily="2" charset="0"/>
              </a:rPr>
              <a:t>những</a:t>
            </a:r>
            <a:r>
              <a:rPr lang="en-US" sz="2600" dirty="0">
                <a:latin typeface="Arial-SGK-TV" pitchFamily="2" charset="0"/>
                <a:cs typeface="Arial-SGK-TV" pitchFamily="2" charset="0"/>
              </a:rPr>
              <a:t> </a:t>
            </a:r>
            <a:r>
              <a:rPr lang="en-US" sz="2600" dirty="0" err="1">
                <a:latin typeface="Arial-SGK-TV" pitchFamily="2" charset="0"/>
                <a:cs typeface="Arial-SGK-TV" pitchFamily="2" charset="0"/>
              </a:rPr>
              <a:t>ai</a:t>
            </a:r>
            <a:r>
              <a:rPr lang="en-US" sz="2600" dirty="0">
                <a:latin typeface="Arial-SGK-TV" pitchFamily="2" charset="0"/>
                <a:cs typeface="Arial-SGK-TV" pitchFamily="2" charset="0"/>
              </a:rPr>
              <a:t>?</a:t>
            </a:r>
          </a:p>
          <a:p>
            <a:endParaRPr lang="en-US" sz="2600" dirty="0">
              <a:latin typeface="Arial-SGK-TV" pitchFamily="2" charset="0"/>
              <a:cs typeface="Arial-SGK-TV" pitchFamily="2" charset="0"/>
            </a:endParaRPr>
          </a:p>
        </p:txBody>
      </p:sp>
      <p:sp>
        <p:nvSpPr>
          <p:cNvPr id="6" name="Content Placeholder 2"/>
          <p:cNvSpPr txBox="1">
            <a:spLocks/>
          </p:cNvSpPr>
          <p:nvPr/>
        </p:nvSpPr>
        <p:spPr>
          <a:xfrm>
            <a:off x="1691680" y="4641701"/>
            <a:ext cx="6048672" cy="485775"/>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600" dirty="0">
                <a:latin typeface="Arial-SGK-TV" pitchFamily="2" charset="0"/>
                <a:cs typeface="Arial-SGK-TV" pitchFamily="2" charset="0"/>
              </a:rPr>
              <a:t>b. </a:t>
            </a:r>
            <a:r>
              <a:rPr lang="en-US" sz="2600" dirty="0" err="1">
                <a:latin typeface="Arial-SGK-TV" pitchFamily="2" charset="0"/>
                <a:cs typeface="Arial-SGK-TV" pitchFamily="2" charset="0"/>
              </a:rPr>
              <a:t>Họ</a:t>
            </a:r>
            <a:r>
              <a:rPr lang="en-US" sz="2600" dirty="0">
                <a:latin typeface="Arial-SGK-TV" pitchFamily="2" charset="0"/>
                <a:cs typeface="Arial-SGK-TV" pitchFamily="2" charset="0"/>
              </a:rPr>
              <a:t> </a:t>
            </a:r>
            <a:r>
              <a:rPr lang="en-US" sz="2600" dirty="0" err="1">
                <a:latin typeface="Arial-SGK-TV" pitchFamily="2" charset="0"/>
                <a:cs typeface="Arial-SGK-TV" pitchFamily="2" charset="0"/>
              </a:rPr>
              <a:t>có</a:t>
            </a:r>
            <a:r>
              <a:rPr lang="en-US" sz="2600" dirty="0">
                <a:latin typeface="Arial-SGK-TV" pitchFamily="2" charset="0"/>
                <a:cs typeface="Arial-SGK-TV" pitchFamily="2" charset="0"/>
              </a:rPr>
              <a:t> </a:t>
            </a:r>
            <a:r>
              <a:rPr lang="en-US" sz="2600" dirty="0" err="1">
                <a:latin typeface="Arial-SGK-TV" pitchFamily="2" charset="0"/>
                <a:cs typeface="Arial-SGK-TV" pitchFamily="2" charset="0"/>
              </a:rPr>
              <a:t>vui</a:t>
            </a:r>
            <a:r>
              <a:rPr lang="en-US" sz="2600" dirty="0">
                <a:latin typeface="Arial-SGK-TV" pitchFamily="2" charset="0"/>
                <a:cs typeface="Arial-SGK-TV" pitchFamily="2" charset="0"/>
              </a:rPr>
              <a:t> </a:t>
            </a:r>
            <a:r>
              <a:rPr lang="en-US" sz="2600" dirty="0" err="1">
                <a:latin typeface="Arial-SGK-TV" pitchFamily="2" charset="0"/>
                <a:cs typeface="Arial-SGK-TV" pitchFamily="2" charset="0"/>
              </a:rPr>
              <a:t>không</a:t>
            </a:r>
            <a:r>
              <a:rPr lang="en-US" sz="2600" dirty="0">
                <a:latin typeface="Arial-SGK-TV" pitchFamily="2" charset="0"/>
                <a:cs typeface="Arial-SGK-TV" pitchFamily="2" charset="0"/>
              </a:rPr>
              <a:t>? </a:t>
            </a:r>
            <a:r>
              <a:rPr lang="en-US" sz="2600" dirty="0" err="1">
                <a:latin typeface="Arial-SGK-TV" pitchFamily="2" charset="0"/>
                <a:cs typeface="Arial-SGK-TV" pitchFamily="2" charset="0"/>
              </a:rPr>
              <a:t>Vì</a:t>
            </a:r>
            <a:r>
              <a:rPr lang="en-US" sz="2600" dirty="0">
                <a:latin typeface="Arial-SGK-TV" pitchFamily="2" charset="0"/>
                <a:cs typeface="Arial-SGK-TV" pitchFamily="2" charset="0"/>
              </a:rPr>
              <a:t> </a:t>
            </a:r>
            <a:r>
              <a:rPr lang="en-US" sz="2600" dirty="0" err="1">
                <a:latin typeface="Arial-SGK-TV" pitchFamily="2" charset="0"/>
                <a:cs typeface="Arial-SGK-TV" pitchFamily="2" charset="0"/>
              </a:rPr>
              <a:t>sao</a:t>
            </a:r>
            <a:r>
              <a:rPr lang="en-US" sz="2600" dirty="0">
                <a:latin typeface="Arial-SGK-TV" pitchFamily="2" charset="0"/>
                <a:cs typeface="Arial-SGK-TV" pitchFamily="2" charset="0"/>
              </a:rPr>
              <a:t> </a:t>
            </a:r>
            <a:r>
              <a:rPr lang="en-US" sz="2600" dirty="0" err="1">
                <a:latin typeface="Arial-SGK-TV" pitchFamily="2" charset="0"/>
                <a:cs typeface="Arial-SGK-TV" pitchFamily="2" charset="0"/>
              </a:rPr>
              <a:t>em</a:t>
            </a:r>
            <a:r>
              <a:rPr lang="en-US" sz="2600" dirty="0">
                <a:latin typeface="Arial-SGK-TV" pitchFamily="2" charset="0"/>
                <a:cs typeface="Arial-SGK-TV" pitchFamily="2" charset="0"/>
              </a:rPr>
              <a:t> </a:t>
            </a:r>
            <a:r>
              <a:rPr lang="en-US" sz="2600" dirty="0" err="1">
                <a:latin typeface="Arial-SGK-TV" pitchFamily="2" charset="0"/>
                <a:cs typeface="Arial-SGK-TV" pitchFamily="2" charset="0"/>
              </a:rPr>
              <a:t>biết</a:t>
            </a:r>
            <a:r>
              <a:rPr lang="en-US" sz="2600" dirty="0">
                <a:latin typeface="Arial-SGK-TV" pitchFamily="2" charset="0"/>
                <a:cs typeface="Arial-SGK-TV" pitchFamily="2" charset="0"/>
              </a:rPr>
              <a:t>? </a:t>
            </a:r>
          </a:p>
          <a:p>
            <a:pPr marL="0" indent="0">
              <a:buNone/>
            </a:pPr>
            <a:endParaRPr lang="en-US" sz="2600" dirty="0">
              <a:latin typeface="Arial-SGK-TV" pitchFamily="2" charset="0"/>
              <a:cs typeface="Arial-SGK-TV" pitchFamily="2" charset="0"/>
            </a:endParaRPr>
          </a:p>
        </p:txBody>
      </p:sp>
    </p:spTree>
    <p:extLst>
      <p:ext uri="{BB962C8B-B14F-4D97-AF65-F5344CB8AC3E}">
        <p14:creationId xmlns:p14="http://schemas.microsoft.com/office/powerpoint/2010/main" val="31117971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4" cstate="screen"/>
          <a:stretch>
            <a:fillRect/>
          </a:stretch>
        </p:blipFill>
        <p:spPr>
          <a:xfrm>
            <a:off x="0" y="-33129"/>
            <a:ext cx="9144000" cy="5176629"/>
          </a:xfrm>
          <a:prstGeom prst="rect">
            <a:avLst/>
          </a:prstGeom>
        </p:spPr>
      </p:pic>
      <p:pic>
        <p:nvPicPr>
          <p:cNvPr id="11" name="图片 10"/>
          <p:cNvPicPr>
            <a:picLocks noChangeAspect="1"/>
          </p:cNvPicPr>
          <p:nvPr/>
        </p:nvPicPr>
        <p:blipFill>
          <a:blip r:embed="rId5"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6"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7" cstate="screen"/>
          <a:stretch>
            <a:fillRect/>
          </a:stretch>
        </p:blipFill>
        <p:spPr>
          <a:xfrm>
            <a:off x="7571851" y="483518"/>
            <a:ext cx="1307595" cy="601397"/>
          </a:xfrm>
          <a:prstGeom prst="rect">
            <a:avLst/>
          </a:prstGeom>
        </p:spPr>
      </p:pic>
      <p:pic>
        <p:nvPicPr>
          <p:cNvPr id="14" name="图片 13"/>
          <p:cNvPicPr>
            <a:picLocks noChangeAspect="1"/>
          </p:cNvPicPr>
          <p:nvPr/>
        </p:nvPicPr>
        <p:blipFill>
          <a:blip r:embed="rId8" cstate="screen"/>
          <a:stretch>
            <a:fillRect/>
          </a:stretch>
        </p:blipFill>
        <p:spPr>
          <a:xfrm>
            <a:off x="-61912" y="44268"/>
            <a:ext cx="1901121" cy="787111"/>
          </a:xfrm>
          <a:prstGeom prst="rect">
            <a:avLst/>
          </a:prstGeom>
        </p:spPr>
      </p:pic>
      <p:pic>
        <p:nvPicPr>
          <p:cNvPr id="15" name="图片 14"/>
          <p:cNvPicPr>
            <a:picLocks noChangeAspect="1"/>
          </p:cNvPicPr>
          <p:nvPr/>
        </p:nvPicPr>
        <p:blipFill>
          <a:blip r:embed="rId9" cstate="screen"/>
          <a:stretch>
            <a:fillRect/>
          </a:stretch>
        </p:blipFill>
        <p:spPr>
          <a:xfrm>
            <a:off x="6171155" y="2861134"/>
            <a:ext cx="2289840" cy="2289840"/>
          </a:xfrm>
          <a:prstGeom prst="rect">
            <a:avLst/>
          </a:prstGeom>
        </p:spPr>
      </p:pic>
      <p:pic>
        <p:nvPicPr>
          <p:cNvPr id="16" name="图片 15"/>
          <p:cNvPicPr>
            <a:picLocks noChangeAspect="1"/>
          </p:cNvPicPr>
          <p:nvPr/>
        </p:nvPicPr>
        <p:blipFill>
          <a:blip r:embed="rId10" cstate="screen"/>
          <a:stretch>
            <a:fillRect/>
          </a:stretch>
        </p:blipFill>
        <p:spPr>
          <a:xfrm rot="371831">
            <a:off x="575119" y="1440446"/>
            <a:ext cx="3387938" cy="4792294"/>
          </a:xfrm>
          <a:prstGeom prst="rect">
            <a:avLst/>
          </a:prstGeom>
        </p:spPr>
      </p:pic>
      <p:grpSp>
        <p:nvGrpSpPr>
          <p:cNvPr id="17" name="组合 4"/>
          <p:cNvGrpSpPr/>
          <p:nvPr/>
        </p:nvGrpSpPr>
        <p:grpSpPr>
          <a:xfrm>
            <a:off x="-599090" y="-78586"/>
            <a:ext cx="5213131" cy="4808241"/>
            <a:chOff x="1001374" y="-370703"/>
            <a:chExt cx="6695744" cy="6175701"/>
          </a:xfrm>
        </p:grpSpPr>
        <p:pic>
          <p:nvPicPr>
            <p:cNvPr id="18" name="图片 5"/>
            <p:cNvPicPr>
              <a:picLocks noChangeAspect="1"/>
            </p:cNvPicPr>
            <p:nvPr/>
          </p:nvPicPr>
          <p:blipFill rotWithShape="1">
            <a:blip r:embed="rId11">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9"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1"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2546"/>
            <a:ext cx="9144000" cy="3744416"/>
          </a:xfrm>
          <a:prstGeom prst="rect">
            <a:avLst/>
          </a:prstGeom>
        </p:spPr>
      </p:pic>
      <p:pic>
        <p:nvPicPr>
          <p:cNvPr id="1026" name="Picture 2" descr="https://lh6.googleusercontent.com/USXG3o2WpDuhKVh2AzlzKgiegYZi1CJoNcbE_qWSmun-copxos5zqwjsAXqA3Wa2HHG1UqEkRvmrnh02NzOGwbPh67gk1XVSXRAo6R3AJE8PXxuWDFFNrIg279EmGBeLB7E-bQH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3651870"/>
            <a:ext cx="8280920" cy="1491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7743021"/>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760" y="-65767"/>
            <a:ext cx="8892480" cy="5209118"/>
          </a:xfrm>
          <a:prstGeom prst="rect">
            <a:avLst/>
          </a:prstGeom>
        </p:spPr>
        <p:txBody>
          <a:bodyPr wrap="square">
            <a:spAutoFit/>
          </a:bodyPr>
          <a:lstStyle/>
          <a:p>
            <a:pPr algn="ctr">
              <a:lnSpc>
                <a:spcPct val="150000"/>
              </a:lnSpc>
            </a:pPr>
            <a:r>
              <a:rPr lang="en-US" sz="3500" b="1" dirty="0" err="1">
                <a:solidFill>
                  <a:srgbClr val="0070C0"/>
                </a:solidFill>
                <a:latin typeface="Arial-SGK-TV" pitchFamily="2" charset="0"/>
                <a:cs typeface="Arial-SGK-TV" pitchFamily="2" charset="0"/>
              </a:rPr>
              <a:t>Cả</a:t>
            </a:r>
            <a:r>
              <a:rPr lang="en-US" sz="3500" b="1" dirty="0">
                <a:solidFill>
                  <a:srgbClr val="0070C0"/>
                </a:solidFill>
                <a:latin typeface="Arial-SGK-TV" pitchFamily="2" charset="0"/>
                <a:cs typeface="Arial-SGK-TV" pitchFamily="2" charset="0"/>
              </a:rPr>
              <a:t> </a:t>
            </a:r>
            <a:r>
              <a:rPr lang="en-US" sz="3500" b="1" dirty="0" err="1">
                <a:solidFill>
                  <a:srgbClr val="0070C0"/>
                </a:solidFill>
                <a:latin typeface="Arial-SGK-TV" pitchFamily="2" charset="0"/>
                <a:cs typeface="Arial-SGK-TV" pitchFamily="2" charset="0"/>
              </a:rPr>
              <a:t>nhà</a:t>
            </a:r>
            <a:r>
              <a:rPr lang="en-US" sz="3500" b="1" dirty="0">
                <a:solidFill>
                  <a:srgbClr val="0070C0"/>
                </a:solidFill>
                <a:latin typeface="Arial-SGK-TV" pitchFamily="2" charset="0"/>
                <a:cs typeface="Arial-SGK-TV" pitchFamily="2" charset="0"/>
              </a:rPr>
              <a:t> </a:t>
            </a:r>
            <a:r>
              <a:rPr lang="en-US" sz="3500" b="1" dirty="0" err="1">
                <a:solidFill>
                  <a:srgbClr val="0070C0"/>
                </a:solidFill>
                <a:latin typeface="Arial-SGK-TV" pitchFamily="2" charset="0"/>
                <a:cs typeface="Arial-SGK-TV" pitchFamily="2" charset="0"/>
              </a:rPr>
              <a:t>đi</a:t>
            </a:r>
            <a:r>
              <a:rPr lang="en-US" sz="3500" b="1" dirty="0">
                <a:solidFill>
                  <a:srgbClr val="0070C0"/>
                </a:solidFill>
                <a:latin typeface="Arial-SGK-TV" pitchFamily="2" charset="0"/>
                <a:cs typeface="Arial-SGK-TV" pitchFamily="2" charset="0"/>
              </a:rPr>
              <a:t> </a:t>
            </a:r>
            <a:r>
              <a:rPr lang="en-US" sz="3500" b="1" dirty="0" err="1">
                <a:solidFill>
                  <a:srgbClr val="0070C0"/>
                </a:solidFill>
                <a:latin typeface="Arial-SGK-TV" pitchFamily="2" charset="0"/>
                <a:cs typeface="Arial-SGK-TV" pitchFamily="2" charset="0"/>
              </a:rPr>
              <a:t>chơi</a:t>
            </a:r>
            <a:r>
              <a:rPr lang="en-US" sz="3500" b="1" dirty="0">
                <a:solidFill>
                  <a:srgbClr val="0070C0"/>
                </a:solidFill>
                <a:latin typeface="Arial-SGK-TV" pitchFamily="2" charset="0"/>
                <a:cs typeface="Arial-SGK-TV" pitchFamily="2" charset="0"/>
              </a:rPr>
              <a:t> </a:t>
            </a:r>
            <a:r>
              <a:rPr lang="en-US" sz="3500" b="1" dirty="0" err="1">
                <a:solidFill>
                  <a:srgbClr val="0070C0"/>
                </a:solidFill>
                <a:latin typeface="Arial-SGK-TV" pitchFamily="2" charset="0"/>
                <a:cs typeface="Arial-SGK-TV" pitchFamily="2" charset="0"/>
              </a:rPr>
              <a:t>núi</a:t>
            </a:r>
            <a:r>
              <a:rPr lang="en-US" sz="3500" b="1" dirty="0">
                <a:solidFill>
                  <a:srgbClr val="FF0000"/>
                </a:solidFill>
                <a:latin typeface="Arial-SGK-TV" pitchFamily="2" charset="0"/>
                <a:cs typeface="Arial-SGK-TV" pitchFamily="2" charset="0"/>
              </a:rPr>
              <a:t> </a:t>
            </a:r>
          </a:p>
          <a:p>
            <a:pPr algn="just"/>
            <a:r>
              <a:rPr lang="en-US" sz="2800" dirty="0">
                <a:latin typeface="Arial-SGK-TV" pitchFamily="2" charset="0"/>
                <a:cs typeface="Arial-SGK-TV" pitchFamily="2" charset="0"/>
              </a:rPr>
              <a:t>     </a:t>
            </a:r>
            <a:r>
              <a:rPr lang="en-US" sz="2800" dirty="0" err="1">
                <a:latin typeface="Arial-SGK-TV" pitchFamily="2" charset="0"/>
                <a:cs typeface="Arial-SGK-TV" pitchFamily="2" charset="0"/>
              </a:rPr>
              <a:t>Bố</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mẹ</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cho</a:t>
            </a:r>
            <a:r>
              <a:rPr lang="en-US" sz="2800" dirty="0">
                <a:latin typeface="Arial-SGK-TV" pitchFamily="2" charset="0"/>
                <a:cs typeface="Arial-SGK-TV" pitchFamily="2" charset="0"/>
              </a:rPr>
              <a:t> Nam </a:t>
            </a:r>
            <a:r>
              <a:rPr lang="en-US" sz="2800" dirty="0" err="1">
                <a:latin typeface="Arial-SGK-TV" pitchFamily="2" charset="0"/>
                <a:cs typeface="Arial-SGK-TV" pitchFamily="2" charset="0"/>
              </a:rPr>
              <a:t>và</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Đức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chơi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núi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Hôm</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trước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mẹ</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thức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khuya</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để</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chuẩn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bị</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quần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áo</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thức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ăn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nước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uống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và</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cả</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tuýp</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thuốc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chống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côn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trùng</a:t>
            </a:r>
            <a:r>
              <a:rPr lang="en-US" sz="2800" dirty="0">
                <a:latin typeface="Arial-SGK-TV" pitchFamily="2" charset="0"/>
                <a:cs typeface="Arial-SGK-TV" pitchFamily="2" charset="0"/>
              </a:rPr>
              <a:t>.</a:t>
            </a:r>
          </a:p>
          <a:p>
            <a:pPr algn="just"/>
            <a:r>
              <a:rPr lang="en-US" sz="2800" dirty="0">
                <a:latin typeface="Arial-SGK-TV" pitchFamily="2" charset="0"/>
                <a:cs typeface="Arial-SGK-TV" pitchFamily="2" charset="0"/>
              </a:rPr>
              <a:t>     </a:t>
            </a:r>
            <a:r>
              <a:rPr lang="en-US" sz="2800" dirty="0" err="1">
                <a:latin typeface="Arial-SGK-TV" pitchFamily="2" charset="0"/>
                <a:cs typeface="Arial-SGK-TV" pitchFamily="2" charset="0"/>
              </a:rPr>
              <a:t>Hôm</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sau</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khi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mặt</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trời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lên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cả</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nhà</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đã</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tới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chân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núi</a:t>
            </a:r>
            <a:r>
              <a:rPr lang="en-US" sz="2800" dirty="0">
                <a:latin typeface="Arial-SGK-TV" pitchFamily="2" charset="0"/>
                <a:cs typeface="Arial-SGK-TV" pitchFamily="2" charset="0"/>
              </a:rPr>
              <a:t>. Nam </a:t>
            </a:r>
            <a:r>
              <a:rPr lang="en-US" sz="2800" dirty="0" err="1">
                <a:latin typeface="Arial-SGK-TV" pitchFamily="2" charset="0"/>
                <a:cs typeface="Arial-SGK-TV" pitchFamily="2" charset="0"/>
              </a:rPr>
              <a:t>và</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Đức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thích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thú</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đuổi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nhau</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huỳnh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huỵch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Càng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lên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cao</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đường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càng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dốc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và</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khúc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khuỷu</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bố</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phải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cõng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Đức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Thỉnh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thoảng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mẹ</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lau</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mồ</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hôi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cho</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hai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anh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em</a:t>
            </a:r>
            <a:r>
              <a:rPr lang="en-US" sz="2800" dirty="0">
                <a:latin typeface="Arial-SGK-TV" pitchFamily="2" charset="0"/>
                <a:cs typeface="Arial-SGK-TV" pitchFamily="2" charset="0"/>
              </a:rPr>
              <a:t>. </a:t>
            </a:r>
          </a:p>
          <a:p>
            <a:pPr algn="just"/>
            <a:r>
              <a:rPr lang="en-US" sz="2800" dirty="0">
                <a:latin typeface="Arial-SGK-TV" pitchFamily="2" charset="0"/>
                <a:cs typeface="Arial-SGK-TV" pitchFamily="2" charset="0"/>
              </a:rPr>
              <a:t>     </a:t>
            </a:r>
            <a:r>
              <a:rPr lang="en-US" sz="2800" dirty="0" err="1">
                <a:latin typeface="Arial-SGK-TV" pitchFamily="2" charset="0"/>
                <a:cs typeface="Arial-SGK-TV" pitchFamily="2" charset="0"/>
              </a:rPr>
              <a:t>Lúc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lên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đến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đỉnh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núi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hai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anh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em</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vui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sướng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hét</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vang</a:t>
            </a:r>
            <a:r>
              <a:rPr lang="en-US" sz="2800" dirty="0">
                <a:latin typeface="Arial-SGK-TV" pitchFamily="2" charset="0"/>
                <a:cs typeface="Arial-SGK-TV" pitchFamily="2" charset="0"/>
              </a:rPr>
              <a:t>. </a:t>
            </a:r>
          </a:p>
          <a:p>
            <a:pPr algn="ctr"/>
            <a:r>
              <a:rPr lang="en-US" sz="2800" dirty="0">
                <a:latin typeface="Arial-SGK-TV" pitchFamily="2" charset="0"/>
                <a:cs typeface="Arial-SGK-TV" pitchFamily="2" charset="0"/>
              </a:rPr>
              <a:t>                                                   (</a:t>
            </a:r>
            <a:r>
              <a:rPr lang="en-US" sz="2800" dirty="0" err="1">
                <a:latin typeface="Arial-SGK-TV" pitchFamily="2" charset="0"/>
                <a:cs typeface="Arial-SGK-TV" pitchFamily="2" charset="0"/>
              </a:rPr>
              <a:t>Lâm</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Anh</a:t>
            </a:r>
            <a:r>
              <a:rPr lang="en-US" sz="2800" dirty="0">
                <a:latin typeface="Arial-SGK-TV" pitchFamily="2" charset="0"/>
                <a:cs typeface="Arial-SGK-TV" pitchFamily="2" charset="0"/>
              </a:rPr>
              <a:t>)</a:t>
            </a:r>
          </a:p>
        </p:txBody>
      </p:sp>
      <p:sp>
        <p:nvSpPr>
          <p:cNvPr id="3" name="Rectangle 2"/>
          <p:cNvSpPr/>
          <p:nvPr/>
        </p:nvSpPr>
        <p:spPr>
          <a:xfrm>
            <a:off x="0" y="0"/>
            <a:ext cx="9144000" cy="51435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2858368"/>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760" y="-65767"/>
            <a:ext cx="8892480" cy="5209118"/>
          </a:xfrm>
          <a:prstGeom prst="rect">
            <a:avLst/>
          </a:prstGeom>
        </p:spPr>
        <p:txBody>
          <a:bodyPr wrap="square">
            <a:spAutoFit/>
          </a:bodyPr>
          <a:lstStyle/>
          <a:p>
            <a:pPr algn="ctr">
              <a:lnSpc>
                <a:spcPct val="150000"/>
              </a:lnSpc>
            </a:pPr>
            <a:r>
              <a:rPr lang="en-US" sz="3500" b="1" dirty="0" err="1">
                <a:solidFill>
                  <a:srgbClr val="0070C0"/>
                </a:solidFill>
                <a:latin typeface="Arial-SGK-TV" pitchFamily="2" charset="0"/>
                <a:cs typeface="Arial-SGK-TV" pitchFamily="2" charset="0"/>
              </a:rPr>
              <a:t>Cả</a:t>
            </a:r>
            <a:r>
              <a:rPr lang="en-US" sz="3500" b="1" dirty="0">
                <a:solidFill>
                  <a:srgbClr val="0070C0"/>
                </a:solidFill>
                <a:latin typeface="Arial-SGK-TV" pitchFamily="2" charset="0"/>
                <a:cs typeface="Arial-SGK-TV" pitchFamily="2" charset="0"/>
              </a:rPr>
              <a:t> </a:t>
            </a:r>
            <a:r>
              <a:rPr lang="en-US" sz="3500" b="1" dirty="0" err="1">
                <a:solidFill>
                  <a:srgbClr val="0070C0"/>
                </a:solidFill>
                <a:latin typeface="Arial-SGK-TV" pitchFamily="2" charset="0"/>
                <a:cs typeface="Arial-SGK-TV" pitchFamily="2" charset="0"/>
              </a:rPr>
              <a:t>nhà</a:t>
            </a:r>
            <a:r>
              <a:rPr lang="en-US" sz="3500" b="1" dirty="0">
                <a:solidFill>
                  <a:srgbClr val="0070C0"/>
                </a:solidFill>
                <a:latin typeface="Arial-SGK-TV" pitchFamily="2" charset="0"/>
                <a:cs typeface="Arial-SGK-TV" pitchFamily="2" charset="0"/>
              </a:rPr>
              <a:t> </a:t>
            </a:r>
            <a:r>
              <a:rPr lang="en-US" sz="3500" b="1" dirty="0" err="1">
                <a:solidFill>
                  <a:srgbClr val="0070C0"/>
                </a:solidFill>
                <a:latin typeface="Arial-SGK-TV" pitchFamily="2" charset="0"/>
                <a:cs typeface="Arial-SGK-TV" pitchFamily="2" charset="0"/>
              </a:rPr>
              <a:t>đi</a:t>
            </a:r>
            <a:r>
              <a:rPr lang="en-US" sz="3500" b="1" dirty="0">
                <a:solidFill>
                  <a:srgbClr val="0070C0"/>
                </a:solidFill>
                <a:latin typeface="Arial-SGK-TV" pitchFamily="2" charset="0"/>
                <a:cs typeface="Arial-SGK-TV" pitchFamily="2" charset="0"/>
              </a:rPr>
              <a:t> </a:t>
            </a:r>
            <a:r>
              <a:rPr lang="en-US" sz="3500" b="1" dirty="0" err="1">
                <a:solidFill>
                  <a:srgbClr val="0070C0"/>
                </a:solidFill>
                <a:latin typeface="Arial-SGK-TV" pitchFamily="2" charset="0"/>
                <a:cs typeface="Arial-SGK-TV" pitchFamily="2" charset="0"/>
              </a:rPr>
              <a:t>chơi</a:t>
            </a:r>
            <a:r>
              <a:rPr lang="en-US" sz="3500" b="1" dirty="0">
                <a:solidFill>
                  <a:srgbClr val="0070C0"/>
                </a:solidFill>
                <a:latin typeface="Arial-SGK-TV" pitchFamily="2" charset="0"/>
                <a:cs typeface="Arial-SGK-TV" pitchFamily="2" charset="0"/>
              </a:rPr>
              <a:t> </a:t>
            </a:r>
            <a:r>
              <a:rPr lang="en-US" sz="3500" b="1" dirty="0" err="1">
                <a:solidFill>
                  <a:srgbClr val="0070C0"/>
                </a:solidFill>
                <a:latin typeface="Arial-SGK-TV" pitchFamily="2" charset="0"/>
                <a:cs typeface="Arial-SGK-TV" pitchFamily="2" charset="0"/>
              </a:rPr>
              <a:t>núi</a:t>
            </a:r>
            <a:r>
              <a:rPr lang="en-US" sz="3500" b="1" dirty="0">
                <a:solidFill>
                  <a:srgbClr val="FF0000"/>
                </a:solidFill>
                <a:latin typeface="Arial-SGK-TV" pitchFamily="2" charset="0"/>
                <a:cs typeface="Arial-SGK-TV" pitchFamily="2" charset="0"/>
              </a:rPr>
              <a:t> </a:t>
            </a:r>
          </a:p>
          <a:p>
            <a:pPr algn="just"/>
            <a:r>
              <a:rPr lang="en-US" sz="2800" dirty="0">
                <a:latin typeface="Arial-SGK-TV" pitchFamily="2" charset="0"/>
                <a:cs typeface="Arial-SGK-TV" pitchFamily="2" charset="0"/>
              </a:rPr>
              <a:t>     </a:t>
            </a:r>
            <a:r>
              <a:rPr lang="en-US" sz="2800" dirty="0" err="1">
                <a:latin typeface="Arial-SGK-TV" pitchFamily="2" charset="0"/>
                <a:cs typeface="Arial-SGK-TV" pitchFamily="2" charset="0"/>
              </a:rPr>
              <a:t>Bố</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mẹ</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cho</a:t>
            </a:r>
            <a:r>
              <a:rPr lang="en-US" sz="2800" dirty="0">
                <a:latin typeface="Arial-SGK-TV" pitchFamily="2" charset="0"/>
                <a:cs typeface="Arial-SGK-TV" pitchFamily="2" charset="0"/>
              </a:rPr>
              <a:t> Nam </a:t>
            </a:r>
            <a:r>
              <a:rPr lang="en-US" sz="2800" dirty="0" err="1">
                <a:latin typeface="Arial-SGK-TV" pitchFamily="2" charset="0"/>
                <a:cs typeface="Arial-SGK-TV" pitchFamily="2" charset="0"/>
              </a:rPr>
              <a:t>và</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Đức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chơi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núi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Hôm</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trước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mẹ</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thức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khuya</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để</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chuẩn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bị</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quần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áo</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thức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ăn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nước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uống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và</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cả</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tuýp</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thuốc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chống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côn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trùng</a:t>
            </a:r>
            <a:r>
              <a:rPr lang="en-US" sz="2800" dirty="0">
                <a:latin typeface="Arial-SGK-TV" pitchFamily="2" charset="0"/>
                <a:cs typeface="Arial-SGK-TV" pitchFamily="2" charset="0"/>
              </a:rPr>
              <a:t>.</a:t>
            </a:r>
          </a:p>
          <a:p>
            <a:pPr algn="just"/>
            <a:r>
              <a:rPr lang="en-US" sz="2800" dirty="0">
                <a:latin typeface="Arial-SGK-TV" pitchFamily="2" charset="0"/>
                <a:cs typeface="Arial-SGK-TV" pitchFamily="2" charset="0"/>
              </a:rPr>
              <a:t>     </a:t>
            </a:r>
            <a:r>
              <a:rPr lang="en-US" sz="2800" dirty="0" err="1">
                <a:latin typeface="Arial-SGK-TV" pitchFamily="2" charset="0"/>
                <a:cs typeface="Arial-SGK-TV" pitchFamily="2" charset="0"/>
              </a:rPr>
              <a:t>Hôm</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sau</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khi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mặt</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trời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lên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cả</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nhà</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đã</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tới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chân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núi</a:t>
            </a:r>
            <a:r>
              <a:rPr lang="en-US" sz="2800" dirty="0">
                <a:latin typeface="Arial-SGK-TV" pitchFamily="2" charset="0"/>
                <a:cs typeface="Arial-SGK-TV" pitchFamily="2" charset="0"/>
              </a:rPr>
              <a:t>. Nam </a:t>
            </a:r>
            <a:r>
              <a:rPr lang="en-US" sz="2800" dirty="0" err="1">
                <a:latin typeface="Arial-SGK-TV" pitchFamily="2" charset="0"/>
                <a:cs typeface="Arial-SGK-TV" pitchFamily="2" charset="0"/>
              </a:rPr>
              <a:t>và</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Đức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thích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thú</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đuổi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nhau</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huỳnh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huỵch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Càng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lên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cao</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đường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càng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dốc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và</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khúc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khuỷu</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bố</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phải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cõng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Đức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Thỉnh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thoảng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mẹ</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lau</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mồ</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hôi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cho</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hai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anh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em</a:t>
            </a:r>
            <a:r>
              <a:rPr lang="en-US" sz="2800" dirty="0">
                <a:latin typeface="Arial-SGK-TV" pitchFamily="2" charset="0"/>
                <a:cs typeface="Arial-SGK-TV" pitchFamily="2" charset="0"/>
              </a:rPr>
              <a:t>. </a:t>
            </a:r>
          </a:p>
          <a:p>
            <a:pPr algn="just"/>
            <a:r>
              <a:rPr lang="en-US" sz="2800" dirty="0">
                <a:latin typeface="Arial-SGK-TV" pitchFamily="2" charset="0"/>
                <a:cs typeface="Arial-SGK-TV" pitchFamily="2" charset="0"/>
              </a:rPr>
              <a:t>     </a:t>
            </a:r>
            <a:r>
              <a:rPr lang="en-US" sz="2800" dirty="0" err="1">
                <a:latin typeface="Arial-SGK-TV" pitchFamily="2" charset="0"/>
                <a:cs typeface="Arial-SGK-TV" pitchFamily="2" charset="0"/>
              </a:rPr>
              <a:t>Lúc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lên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đến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đỉnh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núi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hai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anh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em</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vui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sướng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hét</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vang</a:t>
            </a:r>
            <a:r>
              <a:rPr lang="en-US" sz="2800" dirty="0">
                <a:latin typeface="Arial-SGK-TV" pitchFamily="2" charset="0"/>
                <a:cs typeface="Arial-SGK-TV" pitchFamily="2" charset="0"/>
              </a:rPr>
              <a:t>. </a:t>
            </a:r>
          </a:p>
          <a:p>
            <a:pPr algn="ctr"/>
            <a:r>
              <a:rPr lang="en-US" sz="2800" dirty="0">
                <a:latin typeface="Arial-SGK-TV" pitchFamily="2" charset="0"/>
                <a:cs typeface="Arial-SGK-TV" pitchFamily="2" charset="0"/>
              </a:rPr>
              <a:t>                                                   (</a:t>
            </a:r>
            <a:r>
              <a:rPr lang="en-US" sz="2800" dirty="0" err="1">
                <a:latin typeface="Arial-SGK-TV" pitchFamily="2" charset="0"/>
                <a:cs typeface="Arial-SGK-TV" pitchFamily="2" charset="0"/>
              </a:rPr>
              <a:t>Lâm</a:t>
            </a:r>
            <a:r>
              <a:rPr lang="en-US" sz="2800" dirty="0">
                <a:latin typeface="Arial-SGK-TV" pitchFamily="2" charset="0"/>
                <a:cs typeface="Arial-SGK-TV" pitchFamily="2" charset="0"/>
              </a:rPr>
              <a:t> Anh)</a:t>
            </a:r>
          </a:p>
        </p:txBody>
      </p:sp>
      <p:sp>
        <p:nvSpPr>
          <p:cNvPr id="3" name="Rectangle 2"/>
          <p:cNvSpPr/>
          <p:nvPr/>
        </p:nvSpPr>
        <p:spPr>
          <a:xfrm>
            <a:off x="0" y="0"/>
            <a:ext cx="9144000" cy="51435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A6B3782-DA00-4616-B09F-1480C55EBB27}"/>
              </a:ext>
            </a:extLst>
          </p:cNvPr>
          <p:cNvSpPr txBox="1"/>
          <p:nvPr/>
        </p:nvSpPr>
        <p:spPr>
          <a:xfrm>
            <a:off x="1115616" y="4468351"/>
            <a:ext cx="1296144" cy="523220"/>
          </a:xfrm>
          <a:prstGeom prst="rect">
            <a:avLst/>
          </a:prstGeom>
          <a:noFill/>
        </p:spPr>
        <p:txBody>
          <a:bodyPr wrap="square" rtlCol="0">
            <a:spAutoFit/>
          </a:bodyPr>
          <a:lstStyle/>
          <a:p>
            <a:r>
              <a:rPr lang="en-US" sz="2800" dirty="0" err="1">
                <a:solidFill>
                  <a:srgbClr val="FF0000"/>
                </a:solidFill>
                <a:latin typeface="Arial-SGK-TV" pitchFamily="2" charset="0"/>
                <a:ea typeface="Microsoft YaHei" panose="020B0503020204020204" pitchFamily="34" charset="-122"/>
                <a:cs typeface="Arial-SGK-TV" pitchFamily="2" charset="0"/>
              </a:rPr>
              <a:t>uya</a:t>
            </a:r>
            <a:endParaRPr lang="en-US" sz="2800" dirty="0">
              <a:solidFill>
                <a:srgbClr val="FF0000"/>
              </a:solidFill>
              <a:latin typeface="Arial-SGK-TV" pitchFamily="2" charset="0"/>
              <a:ea typeface="Microsoft YaHei" panose="020B0503020204020204" pitchFamily="34" charset="-122"/>
              <a:cs typeface="Arial-SGK-TV" pitchFamily="2" charset="0"/>
            </a:endParaRPr>
          </a:p>
        </p:txBody>
      </p:sp>
      <p:sp>
        <p:nvSpPr>
          <p:cNvPr id="10" name="TextBox 9">
            <a:extLst>
              <a:ext uri="{FF2B5EF4-FFF2-40B4-BE49-F238E27FC236}">
                <a16:creationId xmlns:a16="http://schemas.microsoft.com/office/drawing/2014/main" id="{EE6AE090-9572-4EE6-8059-A5125D3B0288}"/>
              </a:ext>
            </a:extLst>
          </p:cNvPr>
          <p:cNvSpPr txBox="1"/>
          <p:nvPr/>
        </p:nvSpPr>
        <p:spPr>
          <a:xfrm>
            <a:off x="2011010" y="4487608"/>
            <a:ext cx="1219480" cy="523220"/>
          </a:xfrm>
          <a:prstGeom prst="rect">
            <a:avLst/>
          </a:prstGeom>
          <a:noFill/>
        </p:spPr>
        <p:txBody>
          <a:bodyPr wrap="square" rtlCol="0">
            <a:spAutoFit/>
          </a:bodyPr>
          <a:lstStyle/>
          <a:p>
            <a:r>
              <a:rPr lang="en-US" sz="2800" dirty="0" err="1">
                <a:solidFill>
                  <a:srgbClr val="FF0000"/>
                </a:solidFill>
                <a:latin typeface="Arial-SGK-TV" pitchFamily="2" charset="0"/>
                <a:ea typeface="Microsoft YaHei" panose="020B0503020204020204" pitchFamily="34" charset="-122"/>
                <a:cs typeface="Arial-SGK-TV" pitchFamily="2" charset="0"/>
              </a:rPr>
              <a:t>uyp</a:t>
            </a:r>
            <a:endParaRPr lang="en-US" sz="2800" dirty="0">
              <a:solidFill>
                <a:srgbClr val="FF0000"/>
              </a:solidFill>
              <a:latin typeface="Arial-SGK-TV" pitchFamily="2" charset="0"/>
              <a:ea typeface="Microsoft YaHei" panose="020B0503020204020204" pitchFamily="34" charset="-122"/>
              <a:cs typeface="Arial-SGK-TV" pitchFamily="2" charset="0"/>
            </a:endParaRPr>
          </a:p>
        </p:txBody>
      </p:sp>
      <p:sp>
        <p:nvSpPr>
          <p:cNvPr id="11" name="TextBox 10">
            <a:extLst>
              <a:ext uri="{FF2B5EF4-FFF2-40B4-BE49-F238E27FC236}">
                <a16:creationId xmlns:a16="http://schemas.microsoft.com/office/drawing/2014/main" id="{6E560637-2FD9-43BC-968E-3F22B8F76478}"/>
              </a:ext>
            </a:extLst>
          </p:cNvPr>
          <p:cNvSpPr txBox="1"/>
          <p:nvPr/>
        </p:nvSpPr>
        <p:spPr>
          <a:xfrm>
            <a:off x="2799424" y="4496802"/>
            <a:ext cx="1839688" cy="523220"/>
          </a:xfrm>
          <a:prstGeom prst="rect">
            <a:avLst/>
          </a:prstGeom>
          <a:noFill/>
        </p:spPr>
        <p:txBody>
          <a:bodyPr wrap="square" rtlCol="0">
            <a:spAutoFit/>
          </a:bodyPr>
          <a:lstStyle/>
          <a:p>
            <a:r>
              <a:rPr lang="en-US" sz="2800" dirty="0" err="1">
                <a:solidFill>
                  <a:srgbClr val="FF0000"/>
                </a:solidFill>
                <a:latin typeface="Arial-SGK-TV" pitchFamily="2" charset="0"/>
                <a:ea typeface="Microsoft YaHei" panose="020B0503020204020204" pitchFamily="34" charset="-122"/>
                <a:cs typeface="Arial-SGK-TV" pitchFamily="2" charset="0"/>
              </a:rPr>
              <a:t>uynh</a:t>
            </a:r>
            <a:endParaRPr lang="en-US" sz="2800" dirty="0">
              <a:solidFill>
                <a:srgbClr val="FF0000"/>
              </a:solidFill>
              <a:latin typeface="Arial-SGK-TV" pitchFamily="2" charset="0"/>
              <a:ea typeface="Microsoft YaHei" panose="020B0503020204020204" pitchFamily="34" charset="-122"/>
              <a:cs typeface="Arial-SGK-TV" pitchFamily="2" charset="0"/>
            </a:endParaRPr>
          </a:p>
        </p:txBody>
      </p:sp>
      <p:sp>
        <p:nvSpPr>
          <p:cNvPr id="12" name="TextBox 11">
            <a:extLst>
              <a:ext uri="{FF2B5EF4-FFF2-40B4-BE49-F238E27FC236}">
                <a16:creationId xmlns:a16="http://schemas.microsoft.com/office/drawing/2014/main" id="{671E3229-C90F-4A82-9E26-7DE06C452BFD}"/>
              </a:ext>
            </a:extLst>
          </p:cNvPr>
          <p:cNvSpPr txBox="1"/>
          <p:nvPr/>
        </p:nvSpPr>
        <p:spPr>
          <a:xfrm>
            <a:off x="3849302" y="4460883"/>
            <a:ext cx="1839688" cy="523220"/>
          </a:xfrm>
          <a:prstGeom prst="rect">
            <a:avLst/>
          </a:prstGeom>
          <a:noFill/>
        </p:spPr>
        <p:txBody>
          <a:bodyPr wrap="square" rtlCol="0">
            <a:spAutoFit/>
          </a:bodyPr>
          <a:lstStyle/>
          <a:p>
            <a:r>
              <a:rPr lang="en-US" sz="2800" dirty="0" err="1">
                <a:solidFill>
                  <a:srgbClr val="FF0000"/>
                </a:solidFill>
                <a:latin typeface="Arial-SGK-TV" pitchFamily="2" charset="0"/>
                <a:ea typeface="Microsoft YaHei" panose="020B0503020204020204" pitchFamily="34" charset="-122"/>
                <a:cs typeface="Arial-SGK-TV" pitchFamily="2" charset="0"/>
              </a:rPr>
              <a:t>uych</a:t>
            </a:r>
            <a:endParaRPr lang="en-US" sz="2800" dirty="0">
              <a:solidFill>
                <a:srgbClr val="FF0000"/>
              </a:solidFill>
              <a:latin typeface="Arial-SGK-TV" pitchFamily="2" charset="0"/>
              <a:ea typeface="Microsoft YaHei" panose="020B0503020204020204" pitchFamily="34" charset="-122"/>
              <a:cs typeface="Arial-SGK-TV" pitchFamily="2" charset="0"/>
            </a:endParaRPr>
          </a:p>
        </p:txBody>
      </p:sp>
      <p:sp>
        <p:nvSpPr>
          <p:cNvPr id="13" name="TextBox 12">
            <a:extLst>
              <a:ext uri="{FF2B5EF4-FFF2-40B4-BE49-F238E27FC236}">
                <a16:creationId xmlns:a16="http://schemas.microsoft.com/office/drawing/2014/main" id="{83E75483-63BB-4387-908A-7CD28360017E}"/>
              </a:ext>
            </a:extLst>
          </p:cNvPr>
          <p:cNvSpPr txBox="1"/>
          <p:nvPr/>
        </p:nvSpPr>
        <p:spPr>
          <a:xfrm>
            <a:off x="4572000" y="4460883"/>
            <a:ext cx="1839688" cy="523220"/>
          </a:xfrm>
          <a:prstGeom prst="rect">
            <a:avLst/>
          </a:prstGeom>
          <a:noFill/>
        </p:spPr>
        <p:txBody>
          <a:bodyPr wrap="square" rtlCol="0">
            <a:spAutoFit/>
          </a:bodyPr>
          <a:lstStyle/>
          <a:p>
            <a:pPr algn="ctr"/>
            <a:r>
              <a:rPr lang="en-US" sz="2800" dirty="0" err="1">
                <a:solidFill>
                  <a:srgbClr val="FF0000"/>
                </a:solidFill>
                <a:latin typeface="Arial-SGK-TV" pitchFamily="2" charset="0"/>
                <a:ea typeface="Microsoft YaHei" panose="020B0503020204020204" pitchFamily="34" charset="-122"/>
                <a:cs typeface="Arial-SGK-TV" pitchFamily="2" charset="0"/>
              </a:rPr>
              <a:t>uyu</a:t>
            </a:r>
            <a:endParaRPr lang="en-US" sz="2800" dirty="0">
              <a:solidFill>
                <a:srgbClr val="FF0000"/>
              </a:solidFill>
              <a:latin typeface="Arial-SGK-TV" pitchFamily="2" charset="0"/>
              <a:ea typeface="Microsoft YaHei" panose="020B0503020204020204" pitchFamily="34" charset="-122"/>
              <a:cs typeface="Arial-SGK-TV" pitchFamily="2" charset="0"/>
            </a:endParaRPr>
          </a:p>
        </p:txBody>
      </p:sp>
      <p:sp>
        <p:nvSpPr>
          <p:cNvPr id="14" name="Rectangle 13"/>
          <p:cNvSpPr/>
          <p:nvPr/>
        </p:nvSpPr>
        <p:spPr>
          <a:xfrm>
            <a:off x="125760" y="-65916"/>
            <a:ext cx="8892480" cy="5209118"/>
          </a:xfrm>
          <a:prstGeom prst="rect">
            <a:avLst/>
          </a:prstGeom>
        </p:spPr>
        <p:txBody>
          <a:bodyPr wrap="square">
            <a:spAutoFit/>
          </a:bodyPr>
          <a:lstStyle/>
          <a:p>
            <a:pPr algn="ctr">
              <a:lnSpc>
                <a:spcPct val="150000"/>
              </a:lnSpc>
            </a:pPr>
            <a:r>
              <a:rPr lang="en-US" sz="3500" b="1" dirty="0" err="1">
                <a:solidFill>
                  <a:srgbClr val="0070C0"/>
                </a:solidFill>
                <a:latin typeface="Arial-SGK-TV" pitchFamily="2" charset="0"/>
                <a:cs typeface="Arial-SGK-TV" pitchFamily="2" charset="0"/>
              </a:rPr>
              <a:t>Cả</a:t>
            </a:r>
            <a:r>
              <a:rPr lang="en-US" sz="3500" b="1" dirty="0">
                <a:solidFill>
                  <a:srgbClr val="0070C0"/>
                </a:solidFill>
                <a:latin typeface="Arial-SGK-TV" pitchFamily="2" charset="0"/>
                <a:cs typeface="Arial-SGK-TV" pitchFamily="2" charset="0"/>
              </a:rPr>
              <a:t> </a:t>
            </a:r>
            <a:r>
              <a:rPr lang="en-US" sz="3500" b="1" dirty="0" err="1">
                <a:solidFill>
                  <a:srgbClr val="0070C0"/>
                </a:solidFill>
                <a:latin typeface="Arial-SGK-TV" pitchFamily="2" charset="0"/>
                <a:cs typeface="Arial-SGK-TV" pitchFamily="2" charset="0"/>
              </a:rPr>
              <a:t>nhà</a:t>
            </a:r>
            <a:r>
              <a:rPr lang="en-US" sz="3500" b="1" dirty="0">
                <a:solidFill>
                  <a:srgbClr val="0070C0"/>
                </a:solidFill>
                <a:latin typeface="Arial-SGK-TV" pitchFamily="2" charset="0"/>
                <a:cs typeface="Arial-SGK-TV" pitchFamily="2" charset="0"/>
              </a:rPr>
              <a:t> </a:t>
            </a:r>
            <a:r>
              <a:rPr lang="en-US" sz="3500" b="1" dirty="0" err="1">
                <a:solidFill>
                  <a:srgbClr val="0070C0"/>
                </a:solidFill>
                <a:latin typeface="Arial-SGK-TV" pitchFamily="2" charset="0"/>
                <a:cs typeface="Arial-SGK-TV" pitchFamily="2" charset="0"/>
              </a:rPr>
              <a:t>đi</a:t>
            </a:r>
            <a:r>
              <a:rPr lang="en-US" sz="3500" b="1" dirty="0">
                <a:solidFill>
                  <a:srgbClr val="0070C0"/>
                </a:solidFill>
                <a:latin typeface="Arial-SGK-TV" pitchFamily="2" charset="0"/>
                <a:cs typeface="Arial-SGK-TV" pitchFamily="2" charset="0"/>
              </a:rPr>
              <a:t> </a:t>
            </a:r>
            <a:r>
              <a:rPr lang="en-US" sz="3500" b="1" dirty="0" err="1">
                <a:solidFill>
                  <a:srgbClr val="0070C0"/>
                </a:solidFill>
                <a:latin typeface="Arial-SGK-TV" pitchFamily="2" charset="0"/>
                <a:cs typeface="Arial-SGK-TV" pitchFamily="2" charset="0"/>
              </a:rPr>
              <a:t>chơi</a:t>
            </a:r>
            <a:r>
              <a:rPr lang="en-US" sz="3500" b="1" dirty="0">
                <a:solidFill>
                  <a:srgbClr val="0070C0"/>
                </a:solidFill>
                <a:latin typeface="Arial-SGK-TV" pitchFamily="2" charset="0"/>
                <a:cs typeface="Arial-SGK-TV" pitchFamily="2" charset="0"/>
              </a:rPr>
              <a:t> </a:t>
            </a:r>
            <a:r>
              <a:rPr lang="en-US" sz="3500" b="1" dirty="0" err="1">
                <a:solidFill>
                  <a:srgbClr val="0070C0"/>
                </a:solidFill>
                <a:latin typeface="Arial-SGK-TV" pitchFamily="2" charset="0"/>
                <a:cs typeface="Arial-SGK-TV" pitchFamily="2" charset="0"/>
              </a:rPr>
              <a:t>núi</a:t>
            </a:r>
            <a:r>
              <a:rPr lang="en-US" sz="3500" b="1" dirty="0">
                <a:solidFill>
                  <a:srgbClr val="FF0000"/>
                </a:solidFill>
                <a:latin typeface="Arial-SGK-TV" pitchFamily="2" charset="0"/>
                <a:cs typeface="Arial-SGK-TV" pitchFamily="2" charset="0"/>
              </a:rPr>
              <a:t> </a:t>
            </a:r>
          </a:p>
          <a:p>
            <a:pPr algn="just"/>
            <a:r>
              <a:rPr lang="en-US" sz="2800" dirty="0">
                <a:latin typeface="Arial-SGK-TV" pitchFamily="2" charset="0"/>
                <a:cs typeface="Arial-SGK-TV" pitchFamily="2" charset="0"/>
              </a:rPr>
              <a:t>     </a:t>
            </a:r>
            <a:r>
              <a:rPr lang="en-US" sz="2800" dirty="0" err="1">
                <a:latin typeface="Arial-SGK-TV" pitchFamily="2" charset="0"/>
                <a:cs typeface="Arial-SGK-TV" pitchFamily="2" charset="0"/>
              </a:rPr>
              <a:t>Bố</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mẹ</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cho</a:t>
            </a:r>
            <a:r>
              <a:rPr lang="en-US" sz="2800" dirty="0">
                <a:latin typeface="Arial-SGK-TV" pitchFamily="2" charset="0"/>
                <a:cs typeface="Arial-SGK-TV" pitchFamily="2" charset="0"/>
              </a:rPr>
              <a:t> Nam </a:t>
            </a:r>
            <a:r>
              <a:rPr lang="en-US" sz="2800" dirty="0" err="1">
                <a:latin typeface="Arial-SGK-TV" pitchFamily="2" charset="0"/>
                <a:cs typeface="Arial-SGK-TV" pitchFamily="2" charset="0"/>
              </a:rPr>
              <a:t>và</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Đức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chơi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núi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Hôm</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trước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mẹ</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thức</a:t>
            </a:r>
            <a:r>
              <a:rPr lang="en-US" sz="2800" dirty="0">
                <a:latin typeface="Arial-SGK-TV" pitchFamily="2" charset="0"/>
                <a:cs typeface="Arial-SGK-TV" pitchFamily="2" charset="0"/>
              </a:rPr>
              <a:t> </a:t>
            </a:r>
            <a:r>
              <a:rPr lang="en-US" sz="2800" dirty="0" err="1">
                <a:solidFill>
                  <a:srgbClr val="FF0000"/>
                </a:solidFill>
                <a:latin typeface="Arial-SGK-TV" pitchFamily="2" charset="0"/>
                <a:cs typeface="Arial-SGK-TV" pitchFamily="2" charset="0"/>
              </a:rPr>
              <a:t>khuya</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để</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chuẩn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bị</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quần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áo</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thức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ăn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nước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uống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và</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cả</a:t>
            </a:r>
            <a:r>
              <a:rPr lang="en-US" sz="2800" dirty="0">
                <a:latin typeface="Arial-SGK-TV" pitchFamily="2" charset="0"/>
                <a:cs typeface="Arial-SGK-TV" pitchFamily="2" charset="0"/>
              </a:rPr>
              <a:t> </a:t>
            </a:r>
            <a:r>
              <a:rPr lang="en-US" sz="2800" dirty="0" err="1">
                <a:solidFill>
                  <a:srgbClr val="FF0000"/>
                </a:solidFill>
                <a:latin typeface="Arial-SGK-TV" pitchFamily="2" charset="0"/>
                <a:cs typeface="Arial-SGK-TV" pitchFamily="2" charset="0"/>
              </a:rPr>
              <a:t>tuýp</a:t>
            </a:r>
            <a:r>
              <a:rPr lang="en-US" sz="2800" dirty="0">
                <a:solidFill>
                  <a:srgbClr val="FF0000"/>
                </a:solidFill>
                <a:latin typeface="Arial-SGK-TV" pitchFamily="2" charset="0"/>
                <a:cs typeface="Arial-SGK-TV" pitchFamily="2" charset="0"/>
              </a:rPr>
              <a:t> </a:t>
            </a:r>
            <a:r>
              <a:rPr lang="en-US" sz="2800" dirty="0" err="1">
                <a:solidFill>
                  <a:srgbClr val="FF0000"/>
                </a:solidFill>
                <a:latin typeface="Arial-SGK-TV" pitchFamily="2" charset="0"/>
                <a:cs typeface="Arial-SGK-TV" pitchFamily="2" charset="0"/>
              </a:rPr>
              <a:t>thuốc</a:t>
            </a:r>
            <a:r>
              <a:rPr lang="en-US" sz="2800" dirty="0">
                <a:solidFill>
                  <a:srgbClr val="FF0000"/>
                </a:solidFill>
                <a:latin typeface="Arial-SGK-TV" pitchFamily="2" charset="0"/>
                <a:cs typeface="Arial-SGK-TV" pitchFamily="2" charset="0"/>
              </a:rPr>
              <a:t> </a:t>
            </a:r>
            <a:r>
              <a:rPr lang="en-US" sz="2800" dirty="0" err="1">
                <a:latin typeface="Arial-SGK-TV" pitchFamily="2" charset="0"/>
                <a:cs typeface="Arial-SGK-TV" pitchFamily="2" charset="0"/>
              </a:rPr>
              <a:t>chống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côn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trùng</a:t>
            </a:r>
            <a:r>
              <a:rPr lang="en-US" sz="2800" dirty="0">
                <a:latin typeface="Arial-SGK-TV" pitchFamily="2" charset="0"/>
                <a:cs typeface="Arial-SGK-TV" pitchFamily="2" charset="0"/>
              </a:rPr>
              <a:t>.</a:t>
            </a:r>
          </a:p>
          <a:p>
            <a:pPr algn="just"/>
            <a:r>
              <a:rPr lang="en-US" sz="2800" dirty="0">
                <a:latin typeface="Arial-SGK-TV" pitchFamily="2" charset="0"/>
                <a:cs typeface="Arial-SGK-TV" pitchFamily="2" charset="0"/>
              </a:rPr>
              <a:t>     </a:t>
            </a:r>
            <a:r>
              <a:rPr lang="en-US" sz="2800" dirty="0" err="1">
                <a:latin typeface="Arial-SGK-TV" pitchFamily="2" charset="0"/>
                <a:cs typeface="Arial-SGK-TV" pitchFamily="2" charset="0"/>
              </a:rPr>
              <a:t>Hôm</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sau</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khi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mặt</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trời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lên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cả</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nhà</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đã</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tới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chân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núi</a:t>
            </a:r>
            <a:r>
              <a:rPr lang="en-US" sz="2800" dirty="0">
                <a:latin typeface="Arial-SGK-TV" pitchFamily="2" charset="0"/>
                <a:cs typeface="Arial-SGK-TV" pitchFamily="2" charset="0"/>
              </a:rPr>
              <a:t>. Nam </a:t>
            </a:r>
            <a:r>
              <a:rPr lang="en-US" sz="2800" dirty="0" err="1">
                <a:latin typeface="Arial-SGK-TV" pitchFamily="2" charset="0"/>
                <a:cs typeface="Arial-SGK-TV" pitchFamily="2" charset="0"/>
              </a:rPr>
              <a:t>và</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Đức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thích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thú</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đuổi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nhau</a:t>
            </a:r>
            <a:r>
              <a:rPr lang="en-US" sz="2800" dirty="0">
                <a:latin typeface="Arial-SGK-TV" pitchFamily="2" charset="0"/>
                <a:cs typeface="Arial-SGK-TV" pitchFamily="2" charset="0"/>
              </a:rPr>
              <a:t> </a:t>
            </a:r>
            <a:r>
              <a:rPr lang="en-US" sz="2800" dirty="0" err="1">
                <a:solidFill>
                  <a:srgbClr val="FF0000"/>
                </a:solidFill>
                <a:latin typeface="Arial-SGK-TV" pitchFamily="2" charset="0"/>
                <a:cs typeface="Arial-SGK-TV" pitchFamily="2" charset="0"/>
              </a:rPr>
              <a:t>huỳnh</a:t>
            </a:r>
            <a:r>
              <a:rPr lang="en-US" sz="2800" dirty="0">
                <a:solidFill>
                  <a:srgbClr val="FF0000"/>
                </a:solidFill>
                <a:latin typeface="Arial-SGK-TV" pitchFamily="2" charset="0"/>
                <a:cs typeface="Arial-SGK-TV" pitchFamily="2" charset="0"/>
              </a:rPr>
              <a:t> </a:t>
            </a:r>
            <a:r>
              <a:rPr lang="en-US" sz="2800" dirty="0" err="1">
                <a:solidFill>
                  <a:srgbClr val="FF0000"/>
                </a:solidFill>
                <a:latin typeface="Arial-SGK-TV" pitchFamily="2" charset="0"/>
                <a:cs typeface="Arial-SGK-TV" pitchFamily="2" charset="0"/>
              </a:rPr>
              <a:t>huỵch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Càng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lên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cao</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đường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càng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dốc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và</a:t>
            </a:r>
            <a:r>
              <a:rPr lang="en-US" sz="2800" dirty="0">
                <a:latin typeface="Arial-SGK-TV" pitchFamily="2" charset="0"/>
                <a:cs typeface="Arial-SGK-TV" pitchFamily="2" charset="0"/>
              </a:rPr>
              <a:t> </a:t>
            </a:r>
            <a:r>
              <a:rPr lang="en-US" sz="2800" dirty="0" err="1">
                <a:solidFill>
                  <a:srgbClr val="FF0000"/>
                </a:solidFill>
                <a:latin typeface="Arial-SGK-TV" pitchFamily="2" charset="0"/>
                <a:cs typeface="Arial-SGK-TV" pitchFamily="2" charset="0"/>
              </a:rPr>
              <a:t>khúc</a:t>
            </a:r>
            <a:r>
              <a:rPr lang="en-US" sz="2800" dirty="0">
                <a:solidFill>
                  <a:srgbClr val="FF0000"/>
                </a:solidFill>
                <a:latin typeface="Arial-SGK-TV" pitchFamily="2" charset="0"/>
                <a:cs typeface="Arial-SGK-TV" pitchFamily="2" charset="0"/>
              </a:rPr>
              <a:t> </a:t>
            </a:r>
            <a:r>
              <a:rPr lang="en-US" sz="2800" dirty="0" err="1">
                <a:solidFill>
                  <a:srgbClr val="FF0000"/>
                </a:solidFill>
                <a:latin typeface="Arial-SGK-TV" pitchFamily="2" charset="0"/>
                <a:cs typeface="Arial-SGK-TV" pitchFamily="2" charset="0"/>
              </a:rPr>
              <a:t>khuỷu</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bố</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phải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cõng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Đức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Thỉnh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thoảng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mẹ</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lau</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mồ</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hôi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cho</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hai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anh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em</a:t>
            </a:r>
            <a:r>
              <a:rPr lang="en-US" sz="2800" dirty="0">
                <a:latin typeface="Arial-SGK-TV" pitchFamily="2" charset="0"/>
                <a:cs typeface="Arial-SGK-TV" pitchFamily="2" charset="0"/>
              </a:rPr>
              <a:t>. </a:t>
            </a:r>
          </a:p>
          <a:p>
            <a:pPr algn="just"/>
            <a:r>
              <a:rPr lang="en-US" sz="2800" dirty="0">
                <a:latin typeface="Arial-SGK-TV" pitchFamily="2" charset="0"/>
                <a:cs typeface="Arial-SGK-TV" pitchFamily="2" charset="0"/>
              </a:rPr>
              <a:t>     </a:t>
            </a:r>
            <a:r>
              <a:rPr lang="en-US" sz="2800" dirty="0" err="1">
                <a:latin typeface="Arial-SGK-TV" pitchFamily="2" charset="0"/>
                <a:cs typeface="Arial-SGK-TV" pitchFamily="2" charset="0"/>
              </a:rPr>
              <a:t>Lúc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lên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đến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đỉnh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núi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hai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anh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em</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vui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sướng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hét</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vang</a:t>
            </a:r>
            <a:r>
              <a:rPr lang="en-US" sz="2800" dirty="0">
                <a:latin typeface="Arial-SGK-TV" pitchFamily="2" charset="0"/>
                <a:cs typeface="Arial-SGK-TV" pitchFamily="2" charset="0"/>
              </a:rPr>
              <a:t>. </a:t>
            </a:r>
          </a:p>
          <a:p>
            <a:pPr algn="ctr"/>
            <a:r>
              <a:rPr lang="en-US" sz="2800" dirty="0">
                <a:latin typeface="Arial-SGK-TV" pitchFamily="2" charset="0"/>
                <a:cs typeface="Arial-SGK-TV" pitchFamily="2" charset="0"/>
              </a:rPr>
              <a:t>                                                   (</a:t>
            </a:r>
            <a:r>
              <a:rPr lang="en-US" sz="2800" dirty="0" err="1">
                <a:latin typeface="Arial-SGK-TV" pitchFamily="2" charset="0"/>
                <a:cs typeface="Arial-SGK-TV" pitchFamily="2" charset="0"/>
              </a:rPr>
              <a:t>Lâm</a:t>
            </a:r>
            <a:r>
              <a:rPr lang="en-US" sz="2800" dirty="0">
                <a:latin typeface="Arial-SGK-TV" pitchFamily="2" charset="0"/>
                <a:cs typeface="Arial-SGK-TV" pitchFamily="2" charset="0"/>
              </a:rPr>
              <a:t> Anh)</a:t>
            </a:r>
          </a:p>
        </p:txBody>
      </p:sp>
    </p:spTree>
    <p:extLst>
      <p:ext uri="{BB962C8B-B14F-4D97-AF65-F5344CB8AC3E}">
        <p14:creationId xmlns:p14="http://schemas.microsoft.com/office/powerpoint/2010/main" val="14209960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1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1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第一PPT模板网-WWW.1PPT.COM"/>
</p:tagLst>
</file>

<file path=ppt/theme/theme1.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2.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3.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4.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5.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1372</TotalTime>
  <Words>1335</Words>
  <Application>Microsoft Office PowerPoint</Application>
  <PresentationFormat>On-screen Show (16:9)</PresentationFormat>
  <Paragraphs>114</Paragraphs>
  <Slides>27</Slides>
  <Notes>8</Notes>
  <HiddenSlides>0</HiddenSlides>
  <MMClips>2</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27</vt:i4>
      </vt:variant>
    </vt:vector>
  </HeadingPairs>
  <TitlesOfParts>
    <vt:vector size="39" baseType="lpstr">
      <vt:lpstr>DFPOP1-W9</vt:lpstr>
      <vt:lpstr>Microsoft YaHei</vt:lpstr>
      <vt:lpstr>Arial</vt:lpstr>
      <vt:lpstr>Arial-Rounded</vt:lpstr>
      <vt:lpstr>Arial-SGK-TV</vt:lpstr>
      <vt:lpstr>Calibri</vt:lpstr>
      <vt:lpstr>inpin heiti</vt:lpstr>
      <vt:lpstr>Times New Roman</vt:lpstr>
      <vt:lpstr>UTM Avo</vt:lpstr>
      <vt:lpstr>第一PPT，www.1ppt.com</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tuýp thuốc</vt:lpstr>
      <vt:lpstr>côn trùng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第一PPT模板网-WWW.1PPT.COM</dc:title>
  <dc:creator>user</dc:creator>
  <cp:keywords>第一PPT模板网-WWW.1PPT.COM</cp:keywords>
  <cp:lastModifiedBy>Quynh Nguyen Thi Nhu</cp:lastModifiedBy>
  <cp:revision>426</cp:revision>
  <dcterms:created xsi:type="dcterms:W3CDTF">2015-12-11T17:46:00Z</dcterms:created>
  <dcterms:modified xsi:type="dcterms:W3CDTF">2025-02-09T09:17:07Z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1033-11.2.0.9635</vt:lpwstr>
  </property>
</Properties>
</file>