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6" r:id="rId3"/>
  </p:sldMasterIdLst>
  <p:notesMasterIdLst>
    <p:notesMasterId r:id="rId27"/>
  </p:notesMasterIdLst>
  <p:sldIdLst>
    <p:sldId id="545" r:id="rId4"/>
    <p:sldId id="275" r:id="rId5"/>
    <p:sldId id="257" r:id="rId6"/>
    <p:sldId id="256" r:id="rId7"/>
    <p:sldId id="546" r:id="rId8"/>
    <p:sldId id="258" r:id="rId9"/>
    <p:sldId id="281" r:id="rId10"/>
    <p:sldId id="533" r:id="rId11"/>
    <p:sldId id="276" r:id="rId12"/>
    <p:sldId id="277" r:id="rId13"/>
    <p:sldId id="278" r:id="rId14"/>
    <p:sldId id="279" r:id="rId15"/>
    <p:sldId id="534" r:id="rId16"/>
    <p:sldId id="259" r:id="rId17"/>
    <p:sldId id="536" r:id="rId18"/>
    <p:sldId id="263" r:id="rId19"/>
    <p:sldId id="264" r:id="rId20"/>
    <p:sldId id="266" r:id="rId21"/>
    <p:sldId id="270" r:id="rId22"/>
    <p:sldId id="542" r:id="rId23"/>
    <p:sldId id="538" r:id="rId24"/>
    <p:sldId id="544" r:id="rId25"/>
    <p:sldId id="540" r:id="rId26"/>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63D"/>
    <a:srgbClr val="CC00CC"/>
    <a:srgbClr val="C71E22"/>
    <a:srgbClr val="25C6FF"/>
    <a:srgbClr val="EBF6F9"/>
    <a:srgbClr val="FBD8BB"/>
    <a:srgbClr val="CAE8AA"/>
    <a:srgbClr val="5BD4FF"/>
    <a:srgbClr val="FFDB69"/>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12" autoAdjust="0"/>
    <p:restoredTop sz="93155" autoAdjust="0"/>
  </p:normalViewPr>
  <p:slideViewPr>
    <p:cSldViewPr>
      <p:cViewPr varScale="1">
        <p:scale>
          <a:sx n="92" d="100"/>
          <a:sy n="92" d="100"/>
        </p:scale>
        <p:origin x="44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282"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421439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200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3309397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nhìn</a:t>
            </a:r>
            <a:r>
              <a:rPr lang="en-US" baseline="0"/>
              <a:t> sách đọc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219214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viết chữ hoa V. GV hỏi để khai thác cho HS hiểu kĩ thuật viết (chữ đầu câu viết hoa, cuối câu có dấu chấm, khoảng cách các chữ bằng 1 con chữ o…). Khuyến cáo: Nên đọc cho HS viết hoặc hs tự viết chứ GV đừng cho HS nhìn chép nhé. Nó sẽ chậm phát triển kĩ năng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403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594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空白" type="blank">
  <p:cSld name="1_空白">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3" name="Google Shape;23;p27"/>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7"/>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alphaModFix/>
          </a:blip>
          <a:src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alphaModFix/>
          </a:blip>
          <a:srcRect l="1" r="152"/>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alphaModFix/>
          </a:blip>
          <a:src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alphaModFix/>
          </a:blip>
          <a:srcRect r="45910"/>
          <a:stretch/>
        </p:blipFill>
        <p:spPr>
          <a:xfrm>
            <a:off x="8460597" y="3435861"/>
            <a:ext cx="618427" cy="959575"/>
          </a:xfrm>
          <a:prstGeom prst="rect">
            <a:avLst/>
          </a:prstGeom>
          <a:noFill/>
          <a:ln>
            <a:noFill/>
          </a:ln>
        </p:spPr>
      </p:pic>
    </p:spTree>
    <p:extLst>
      <p:ext uri="{BB962C8B-B14F-4D97-AF65-F5344CB8AC3E}">
        <p14:creationId xmlns:p14="http://schemas.microsoft.com/office/powerpoint/2010/main" val="1510960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extLst>
      <p:ext uri="{BB962C8B-B14F-4D97-AF65-F5344CB8AC3E}">
        <p14:creationId xmlns:p14="http://schemas.microsoft.com/office/powerpoint/2010/main" val="3839214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extLst>
      <p:ext uri="{BB962C8B-B14F-4D97-AF65-F5344CB8AC3E}">
        <p14:creationId xmlns:p14="http://schemas.microsoft.com/office/powerpoint/2010/main" val="2388928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9454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2" name="Google Shape;5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37946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5994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74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71"/>
        <p:cNvGrpSpPr/>
        <p:nvPr/>
      </p:nvGrpSpPr>
      <p:grpSpPr>
        <a:xfrm>
          <a:off x="0" y="0"/>
          <a:ext cx="0" cy="0"/>
          <a:chOff x="0" y="0"/>
          <a:chExt cx="0" cy="0"/>
        </a:xfrm>
      </p:grpSpPr>
      <p:pic>
        <p:nvPicPr>
          <p:cNvPr id="72" name="Google Shape;72;p34"/>
          <p:cNvPicPr preferRelativeResize="0"/>
          <p:nvPr/>
        </p:nvPicPr>
        <p:blipFill rotWithShape="1">
          <a:blip r:embed="rId2">
            <a:alphaModFix/>
          </a:blip>
          <a:srcRect l="135" t="36970" r="-1"/>
          <a:stretch/>
        </p:blipFill>
        <p:spPr>
          <a:xfrm>
            <a:off x="1" y="1828800"/>
            <a:ext cx="9143998" cy="3004238"/>
          </a:xfrm>
          <a:prstGeom prst="rect">
            <a:avLst/>
          </a:prstGeom>
          <a:noFill/>
          <a:ln>
            <a:noFill/>
          </a:ln>
        </p:spPr>
      </p:pic>
      <p:pic>
        <p:nvPicPr>
          <p:cNvPr id="73" name="Google Shape;73;p34"/>
          <p:cNvPicPr preferRelativeResize="0"/>
          <p:nvPr/>
        </p:nvPicPr>
        <p:blipFill rotWithShape="1">
          <a:blip r:embed="rId3">
            <a:alphaModFix/>
          </a:blip>
          <a:srcRect/>
          <a:stretch/>
        </p:blipFill>
        <p:spPr>
          <a:xfrm>
            <a:off x="-1" y="3432997"/>
            <a:ext cx="9613558" cy="1508031"/>
          </a:xfrm>
          <a:prstGeom prst="rect">
            <a:avLst/>
          </a:prstGeom>
          <a:noFill/>
          <a:ln>
            <a:noFill/>
          </a:ln>
        </p:spPr>
      </p:pic>
      <p:pic>
        <p:nvPicPr>
          <p:cNvPr id="74" name="Google Shape;74;p34"/>
          <p:cNvPicPr preferRelativeResize="0"/>
          <p:nvPr/>
        </p:nvPicPr>
        <p:blipFill rotWithShape="1">
          <a:blip r:embed="rId4">
            <a:alphaModFix/>
          </a:blip>
          <a:srcRect l="1" r="152"/>
          <a:stretch/>
        </p:blipFill>
        <p:spPr>
          <a:xfrm>
            <a:off x="-93027" y="3505218"/>
            <a:ext cx="9130145" cy="1215615"/>
          </a:xfrm>
          <a:prstGeom prst="rect">
            <a:avLst/>
          </a:prstGeom>
          <a:noFill/>
          <a:ln>
            <a:noFill/>
          </a:ln>
        </p:spPr>
      </p:pic>
      <p:pic>
        <p:nvPicPr>
          <p:cNvPr id="75" name="Google Shape;75;p34"/>
          <p:cNvPicPr preferRelativeResize="0"/>
          <p:nvPr/>
        </p:nvPicPr>
        <p:blipFill rotWithShape="1">
          <a:blip r:embed="rId5">
            <a:alphaModFix/>
          </a:blip>
          <a:srcRect/>
          <a:stretch/>
        </p:blipFill>
        <p:spPr>
          <a:xfrm>
            <a:off x="-13856" y="4017444"/>
            <a:ext cx="9157856" cy="1126056"/>
          </a:xfrm>
          <a:prstGeom prst="rect">
            <a:avLst/>
          </a:prstGeom>
          <a:noFill/>
          <a:ln>
            <a:noFill/>
          </a:ln>
        </p:spPr>
      </p:pic>
      <p:grpSp>
        <p:nvGrpSpPr>
          <p:cNvPr id="76" name="Google Shape;76;p34"/>
          <p:cNvGrpSpPr/>
          <p:nvPr/>
        </p:nvGrpSpPr>
        <p:grpSpPr>
          <a:xfrm>
            <a:off x="175605" y="3190604"/>
            <a:ext cx="694959" cy="1329039"/>
            <a:chOff x="181346" y="1761375"/>
            <a:chExt cx="1517253" cy="2901593"/>
          </a:xfrm>
        </p:grpSpPr>
        <p:pic>
          <p:nvPicPr>
            <p:cNvPr id="77" name="Google Shape;77;p34"/>
            <p:cNvPicPr preferRelativeResize="0"/>
            <p:nvPr/>
          </p:nvPicPr>
          <p:blipFill rotWithShape="1">
            <a:blip r:embed="rId6">
              <a:alphaModFix/>
            </a:blip>
            <a:srcRect/>
            <a:stretch/>
          </p:blipFill>
          <p:spPr>
            <a:xfrm>
              <a:off x="622043" y="1761375"/>
              <a:ext cx="885486" cy="2901593"/>
            </a:xfrm>
            <a:prstGeom prst="rect">
              <a:avLst/>
            </a:prstGeom>
            <a:noFill/>
            <a:ln>
              <a:noFill/>
            </a:ln>
          </p:spPr>
        </p:pic>
        <p:pic>
          <p:nvPicPr>
            <p:cNvPr id="78" name="Google Shape;78;p34"/>
            <p:cNvPicPr preferRelativeResize="0"/>
            <p:nvPr/>
          </p:nvPicPr>
          <p:blipFill rotWithShape="1">
            <a:blip r:embed="rId7">
              <a:alphaModFix/>
            </a:blip>
            <a:srcRect/>
            <a:stretch/>
          </p:blipFill>
          <p:spPr>
            <a:xfrm>
              <a:off x="1186323" y="2638386"/>
              <a:ext cx="512276" cy="2024582"/>
            </a:xfrm>
            <a:prstGeom prst="rect">
              <a:avLst/>
            </a:prstGeom>
            <a:noFill/>
            <a:ln>
              <a:noFill/>
            </a:ln>
          </p:spPr>
        </p:pic>
        <p:pic>
          <p:nvPicPr>
            <p:cNvPr id="79" name="Google Shape;79;p34"/>
            <p:cNvPicPr preferRelativeResize="0"/>
            <p:nvPr/>
          </p:nvPicPr>
          <p:blipFill rotWithShape="1">
            <a:blip r:embed="rId8">
              <a:alphaModFix/>
            </a:blip>
            <a:srcRect/>
            <a:stretch/>
          </p:blipFill>
          <p:spPr>
            <a:xfrm>
              <a:off x="181346" y="2373835"/>
              <a:ext cx="711093" cy="2289133"/>
            </a:xfrm>
            <a:prstGeom prst="rect">
              <a:avLst/>
            </a:prstGeom>
            <a:noFill/>
            <a:ln>
              <a:noFill/>
            </a:ln>
          </p:spPr>
        </p:pic>
      </p:grpSp>
      <p:pic>
        <p:nvPicPr>
          <p:cNvPr id="80" name="Google Shape;80;p34"/>
          <p:cNvPicPr preferRelativeResize="0"/>
          <p:nvPr/>
        </p:nvPicPr>
        <p:blipFill rotWithShape="1">
          <a:blip r:embed="rId9">
            <a:alphaModFix/>
          </a:blip>
          <a:srcRect r="45910"/>
          <a:stretch/>
        </p:blipFill>
        <p:spPr>
          <a:xfrm>
            <a:off x="8460597" y="3435861"/>
            <a:ext cx="618427" cy="959575"/>
          </a:xfrm>
          <a:prstGeom prst="rect">
            <a:avLst/>
          </a:prstGeom>
          <a:noFill/>
          <a:ln>
            <a:noFill/>
          </a:ln>
        </p:spPr>
      </p:pic>
      <p:sp>
        <p:nvSpPr>
          <p:cNvPr id="81" name="Google Shape;81;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672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6187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97605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69061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垂直排列标题与&#10;文本">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6614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4" y="841772"/>
            <a:ext cx="6858001"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4" y="2701528"/>
            <a:ext cx="6858001" cy="1241822"/>
          </a:xfrm>
        </p:spPr>
        <p:txBody>
          <a:bodyPr/>
          <a:lstStyle>
            <a:lvl1pPr marL="0" indent="0" algn="ctr">
              <a:buNone/>
              <a:defRPr sz="1800"/>
            </a:lvl1pPr>
            <a:lvl2pPr marL="342848" indent="0" algn="ctr">
              <a:buNone/>
              <a:defRPr sz="1500"/>
            </a:lvl2pPr>
            <a:lvl3pPr marL="685695" indent="0" algn="ctr">
              <a:buNone/>
              <a:defRPr sz="1350"/>
            </a:lvl3pPr>
            <a:lvl4pPr marL="1028543" indent="0" algn="ctr">
              <a:buNone/>
              <a:defRPr sz="1125"/>
            </a:lvl4pPr>
            <a:lvl5pPr marL="1371391" indent="0" algn="ctr">
              <a:buNone/>
              <a:defRPr sz="1125"/>
            </a:lvl5pPr>
            <a:lvl6pPr marL="1714238" indent="0" algn="ctr">
              <a:buNone/>
              <a:defRPr sz="1125"/>
            </a:lvl6pPr>
            <a:lvl7pPr marL="2057086" indent="0" algn="ctr">
              <a:buNone/>
              <a:defRPr sz="1125"/>
            </a:lvl7pPr>
            <a:lvl8pPr marL="2399933" indent="0" algn="ctr">
              <a:buNone/>
              <a:defRPr sz="1125"/>
            </a:lvl8pPr>
            <a:lvl9pPr marL="2742781" indent="0" algn="ctr">
              <a:buNone/>
              <a:defRPr sz="1125"/>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342892" rtl="0" eaLnBrk="1" fontAlgn="auto" latinLnBrk="0" hangingPunct="1">
              <a:lnSpc>
                <a:spcPct val="100000"/>
              </a:lnSpc>
              <a:spcBef>
                <a:spcPts val="0"/>
              </a:spcBef>
              <a:spcAft>
                <a:spcPts val="0"/>
              </a:spcAft>
              <a:buClrTx/>
              <a:buSzTx/>
              <a:buFontTx/>
              <a:buNone/>
              <a:tabLst/>
              <a:defRPr/>
            </a:pPr>
            <a:fld id="{620EAF97-EB87-41B8-A976-8BC6DE5F9824}" type="datetimeFigureOut">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342892" rtl="0" eaLnBrk="1" fontAlgn="auto" latinLnBrk="0" hangingPunct="1">
                <a:lnSpc>
                  <a:spcPct val="100000"/>
                </a:lnSpc>
                <a:spcBef>
                  <a:spcPts val="0"/>
                </a:spcBef>
                <a:spcAft>
                  <a:spcPts val="0"/>
                </a:spcAft>
                <a:buClrTx/>
                <a:buSzTx/>
                <a:buFontTx/>
                <a:buNone/>
                <a:tabLst/>
                <a:defRPr/>
              </a:pPr>
              <a:t>2025/2/5</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BF091FFB-C317-4972-9209-87991A55E0D9}"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342892"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2975803"/>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342892" rtl="0" eaLnBrk="1" fontAlgn="auto" latinLnBrk="0" hangingPunct="1">
              <a:lnSpc>
                <a:spcPct val="100000"/>
              </a:lnSpc>
              <a:spcBef>
                <a:spcPts val="0"/>
              </a:spcBef>
              <a:spcAft>
                <a:spcPts val="0"/>
              </a:spcAft>
              <a:buClrTx/>
              <a:buSzTx/>
              <a:buFontTx/>
              <a:buNone/>
              <a:tabLst/>
              <a:defRPr/>
            </a:pPr>
            <a:fld id="{620EAF97-EB87-41B8-A976-8BC6DE5F9824}" type="datetimeFigureOut">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342892" rtl="0" eaLnBrk="1" fontAlgn="auto" latinLnBrk="0" hangingPunct="1">
                <a:lnSpc>
                  <a:spcPct val="100000"/>
                </a:lnSpc>
                <a:spcBef>
                  <a:spcPts val="0"/>
                </a:spcBef>
                <a:spcAft>
                  <a:spcPts val="0"/>
                </a:spcAft>
                <a:buClrTx/>
                <a:buSzTx/>
                <a:buFontTx/>
                <a:buNone/>
                <a:tabLst/>
                <a:defRPr/>
              </a:pPr>
              <a:t>2025/2/5</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BF091FFB-C317-4972-9209-87991A55E0D9}"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342892"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矩形 7"/>
          <p:cNvSpPr/>
          <p:nvPr userDrawn="1"/>
        </p:nvSpPr>
        <p:spPr>
          <a:xfrm>
            <a:off x="33559" y="4833364"/>
            <a:ext cx="9076889" cy="207739"/>
          </a:xfrm>
          <a:prstGeom prst="rect">
            <a:avLst/>
          </a:prstGeom>
        </p:spPr>
        <p:txBody>
          <a:bodyPr wrap="square" lIns="68571" tIns="34285" rIns="68571" bIns="34285">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zh-CN" altLang="en-US" sz="900" b="0" i="0" u="none" strike="noStrike" kern="1200" cap="none" spc="0" normalizeH="0" baseline="0" noProof="0" dirty="0">
                <a:ln>
                  <a:noFill/>
                </a:ln>
                <a:solidFill>
                  <a:srgbClr val="DEEBF7"/>
                </a:solidFill>
                <a:effectLst/>
                <a:uLnTx/>
                <a:uFillTx/>
                <a:latin typeface="微软雅黑" panose="020B0503020204020204" pitchFamily="34" charset="-122"/>
                <a:ea typeface="微软雅黑" panose="020B0503020204020204" pitchFamily="34" charset="-122"/>
                <a:cs typeface="+mn-cs"/>
              </a:rPr>
              <a:t>不得将觅知网的</a:t>
            </a:r>
            <a:r>
              <a:rPr kumimoji="0" lang="en-US" altLang="zh-CN" sz="900" b="0" i="0" u="none" strike="noStrike" kern="1200" cap="none" spc="0" normalizeH="0" baseline="0" noProof="0" dirty="0">
                <a:ln>
                  <a:noFill/>
                </a:ln>
                <a:solidFill>
                  <a:srgbClr val="DEEBF7"/>
                </a:solidFill>
                <a:effectLst/>
                <a:uLnTx/>
                <a:uFillTx/>
                <a:latin typeface="微软雅黑" panose="020B0503020204020204" pitchFamily="34" charset="-122"/>
                <a:ea typeface="微软雅黑" panose="020B0503020204020204" pitchFamily="34" charset="-122"/>
                <a:cs typeface="+mn-cs"/>
              </a:rPr>
              <a:t>PPT</a:t>
            </a:r>
            <a:r>
              <a:rPr kumimoji="0" lang="zh-CN" altLang="en-US" sz="900" b="0" i="0" u="none" strike="noStrike" kern="1200" cap="none" spc="0" normalizeH="0" baseline="0" noProof="0" dirty="0">
                <a:ln>
                  <a:noFill/>
                </a:ln>
                <a:solidFill>
                  <a:srgbClr val="DEEBF7"/>
                </a:solidFill>
                <a:effectLst/>
                <a:uLnTx/>
                <a:uFillTx/>
                <a:latin typeface="微软雅黑" panose="020B0503020204020204" pitchFamily="34" charset="-122"/>
                <a:ea typeface="微软雅黑" panose="020B0503020204020204" pitchFamily="34" charset="-122"/>
                <a:cs typeface="+mn-cs"/>
              </a:rPr>
              <a:t>模板、</a:t>
            </a:r>
            <a:r>
              <a:rPr kumimoji="0" lang="en-US" altLang="zh-CN" sz="900" b="0" i="0" u="none" strike="noStrike" kern="1200" cap="none" spc="0" normalizeH="0" baseline="0" noProof="0" dirty="0">
                <a:ln>
                  <a:noFill/>
                </a:ln>
                <a:solidFill>
                  <a:srgbClr val="DEEBF7"/>
                </a:solidFill>
                <a:effectLst/>
                <a:uLnTx/>
                <a:uFillTx/>
                <a:latin typeface="微软雅黑" panose="020B0503020204020204" pitchFamily="34" charset="-122"/>
                <a:ea typeface="微软雅黑" panose="020B0503020204020204" pitchFamily="34" charset="-122"/>
                <a:cs typeface="+mn-cs"/>
              </a:rPr>
              <a:t>PPT</a:t>
            </a:r>
            <a:r>
              <a:rPr kumimoji="0" lang="zh-CN" altLang="en-US" sz="900" b="0" i="0" u="none" strike="noStrike" kern="1200" cap="none" spc="0" normalizeH="0" baseline="0" noProof="0" dirty="0">
                <a:ln>
                  <a:noFill/>
                </a:ln>
                <a:solidFill>
                  <a:srgbClr val="DEEBF7"/>
                </a:solidFill>
                <a:effectLst/>
                <a:uLnTx/>
                <a:uFillTx/>
                <a:latin typeface="微软雅黑" panose="020B0503020204020204" pitchFamily="34" charset="-122"/>
                <a:ea typeface="微软雅黑" panose="020B0503020204020204" pitchFamily="34" charset="-122"/>
                <a:cs typeface="+mn-cs"/>
              </a:rPr>
              <a:t>素材，本身用于再出售，或者出租、出借、转让、分销、发布或者作为礼物供他人使用，不得转授权、出卖、转让本协议或者本协议中的权利。</a:t>
            </a:r>
            <a:endParaRPr kumimoji="0" lang="zh-CN" altLang="en-US" sz="900" b="0" i="0" u="none" strike="noStrike" kern="1200" cap="none" spc="0" normalizeH="0" baseline="0" noProof="0" dirty="0">
              <a:ln>
                <a:noFill/>
              </a:ln>
              <a:solidFill>
                <a:srgbClr val="DEEBF7"/>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8864090"/>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3"/>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105"/>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5" indent="0">
              <a:buNone/>
              <a:defRPr sz="1350">
                <a:solidFill>
                  <a:schemeClr val="tx1">
                    <a:tint val="75000"/>
                  </a:schemeClr>
                </a:solidFill>
              </a:defRPr>
            </a:lvl3pPr>
            <a:lvl4pPr marL="1028543" indent="0">
              <a:buNone/>
              <a:defRPr sz="1125">
                <a:solidFill>
                  <a:schemeClr val="tx1">
                    <a:tint val="75000"/>
                  </a:schemeClr>
                </a:solidFill>
              </a:defRPr>
            </a:lvl4pPr>
            <a:lvl5pPr marL="1371391" indent="0">
              <a:buNone/>
              <a:defRPr sz="1125">
                <a:solidFill>
                  <a:schemeClr val="tx1">
                    <a:tint val="75000"/>
                  </a:schemeClr>
                </a:solidFill>
              </a:defRPr>
            </a:lvl5pPr>
            <a:lvl6pPr marL="1714238" indent="0">
              <a:buNone/>
              <a:defRPr sz="1125">
                <a:solidFill>
                  <a:schemeClr val="tx1">
                    <a:tint val="75000"/>
                  </a:schemeClr>
                </a:solidFill>
              </a:defRPr>
            </a:lvl6pPr>
            <a:lvl7pPr marL="2057086" indent="0">
              <a:buNone/>
              <a:defRPr sz="1125">
                <a:solidFill>
                  <a:schemeClr val="tx1">
                    <a:tint val="75000"/>
                  </a:schemeClr>
                </a:solidFill>
              </a:defRPr>
            </a:lvl7pPr>
            <a:lvl8pPr marL="2399933" indent="0">
              <a:buNone/>
              <a:defRPr sz="1125">
                <a:solidFill>
                  <a:schemeClr val="tx1">
                    <a:tint val="75000"/>
                  </a:schemeClr>
                </a:solidFill>
              </a:defRPr>
            </a:lvl8pPr>
            <a:lvl9pPr marL="2742781" indent="0">
              <a:buNone/>
              <a:defRPr sz="112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342892" rtl="0" eaLnBrk="1" fontAlgn="auto" latinLnBrk="0" hangingPunct="1">
              <a:lnSpc>
                <a:spcPct val="100000"/>
              </a:lnSpc>
              <a:spcBef>
                <a:spcPts val="0"/>
              </a:spcBef>
              <a:spcAft>
                <a:spcPts val="0"/>
              </a:spcAft>
              <a:buClrTx/>
              <a:buSzTx/>
              <a:buFontTx/>
              <a:buNone/>
              <a:tabLst/>
              <a:defRPr/>
            </a:pPr>
            <a:fld id="{620EAF97-EB87-41B8-A976-8BC6DE5F9824}" type="datetimeFigureOut">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342892" rtl="0" eaLnBrk="1" fontAlgn="auto" latinLnBrk="0" hangingPunct="1">
                <a:lnSpc>
                  <a:spcPct val="100000"/>
                </a:lnSpc>
                <a:spcBef>
                  <a:spcPts val="0"/>
                </a:spcBef>
                <a:spcAft>
                  <a:spcPts val="0"/>
                </a:spcAft>
                <a:buClrTx/>
                <a:buSzTx/>
                <a:buFontTx/>
                <a:buNone/>
                <a:tabLst/>
                <a:defRPr/>
              </a:pPr>
              <a:t>2025/2/5</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BF091FFB-C317-4972-9209-87991A55E0D9}"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342892"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0901196"/>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5"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342892" rtl="0" eaLnBrk="1" fontAlgn="auto" latinLnBrk="0" hangingPunct="1">
              <a:lnSpc>
                <a:spcPct val="100000"/>
              </a:lnSpc>
              <a:spcBef>
                <a:spcPts val="0"/>
              </a:spcBef>
              <a:spcAft>
                <a:spcPts val="0"/>
              </a:spcAft>
              <a:buClrTx/>
              <a:buSzTx/>
              <a:buFontTx/>
              <a:buNone/>
              <a:tabLst/>
              <a:defRPr/>
            </a:pPr>
            <a:fld id="{620EAF97-EB87-41B8-A976-8BC6DE5F9824}" type="datetimeFigureOut">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342892" rtl="0" eaLnBrk="1" fontAlgn="auto" latinLnBrk="0" hangingPunct="1">
                <a:lnSpc>
                  <a:spcPct val="100000"/>
                </a:lnSpc>
                <a:spcBef>
                  <a:spcPts val="0"/>
                </a:spcBef>
                <a:spcAft>
                  <a:spcPts val="0"/>
                </a:spcAft>
                <a:buClrTx/>
                <a:buSzTx/>
                <a:buFontTx/>
                <a:buNone/>
                <a:tabLst/>
                <a:defRPr/>
              </a:pPr>
              <a:t>2025/2/5</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BF091FFB-C317-4972-9209-87991A55E0D9}"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342892"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80455111"/>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6" y="273847"/>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5" y="1260872"/>
            <a:ext cx="3868340" cy="617934"/>
          </a:xfrm>
        </p:spPr>
        <p:txBody>
          <a:bodyPr anchor="b"/>
          <a:lstStyle>
            <a:lvl1pPr marL="0" indent="0">
              <a:buNone/>
              <a:defRPr sz="1800" b="1"/>
            </a:lvl1pPr>
            <a:lvl2pPr marL="342848" indent="0">
              <a:buNone/>
              <a:defRPr sz="1500" b="1"/>
            </a:lvl2pPr>
            <a:lvl3pPr marL="685695" indent="0">
              <a:buNone/>
              <a:defRPr sz="1350" b="1"/>
            </a:lvl3pPr>
            <a:lvl4pPr marL="1028543" indent="0">
              <a:buNone/>
              <a:defRPr sz="1125" b="1"/>
            </a:lvl4pPr>
            <a:lvl5pPr marL="1371391" indent="0">
              <a:buNone/>
              <a:defRPr sz="1125" b="1"/>
            </a:lvl5pPr>
            <a:lvl6pPr marL="1714238" indent="0">
              <a:buNone/>
              <a:defRPr sz="1125" b="1"/>
            </a:lvl6pPr>
            <a:lvl7pPr marL="2057086" indent="0">
              <a:buNone/>
              <a:defRPr sz="1125" b="1"/>
            </a:lvl7pPr>
            <a:lvl8pPr marL="2399933" indent="0">
              <a:buNone/>
              <a:defRPr sz="1125" b="1"/>
            </a:lvl8pPr>
            <a:lvl9pPr marL="2742781" indent="0">
              <a:buNone/>
              <a:defRPr sz="1125" b="1"/>
            </a:lvl9pPr>
          </a:lstStyle>
          <a:p>
            <a:pPr lvl="0"/>
            <a:r>
              <a:rPr lang="zh-CN" altLang="en-US"/>
              <a:t>单击此处编辑母版文本样式</a:t>
            </a:r>
          </a:p>
        </p:txBody>
      </p:sp>
      <p:sp>
        <p:nvSpPr>
          <p:cNvPr id="4" name="内容占位符 3"/>
          <p:cNvSpPr>
            <a:spLocks noGrp="1"/>
          </p:cNvSpPr>
          <p:nvPr>
            <p:ph sz="half" idx="2"/>
          </p:nvPr>
        </p:nvSpPr>
        <p:spPr>
          <a:xfrm>
            <a:off x="629845" y="1878808"/>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5" y="1260872"/>
            <a:ext cx="3887391" cy="617934"/>
          </a:xfrm>
        </p:spPr>
        <p:txBody>
          <a:bodyPr anchor="b"/>
          <a:lstStyle>
            <a:lvl1pPr marL="0" indent="0">
              <a:buNone/>
              <a:defRPr sz="1800" b="1"/>
            </a:lvl1pPr>
            <a:lvl2pPr marL="342848" indent="0">
              <a:buNone/>
              <a:defRPr sz="1500" b="1"/>
            </a:lvl2pPr>
            <a:lvl3pPr marL="685695" indent="0">
              <a:buNone/>
              <a:defRPr sz="1350" b="1"/>
            </a:lvl3pPr>
            <a:lvl4pPr marL="1028543" indent="0">
              <a:buNone/>
              <a:defRPr sz="1125" b="1"/>
            </a:lvl4pPr>
            <a:lvl5pPr marL="1371391" indent="0">
              <a:buNone/>
              <a:defRPr sz="1125" b="1"/>
            </a:lvl5pPr>
            <a:lvl6pPr marL="1714238" indent="0">
              <a:buNone/>
              <a:defRPr sz="1125" b="1"/>
            </a:lvl6pPr>
            <a:lvl7pPr marL="2057086" indent="0">
              <a:buNone/>
              <a:defRPr sz="1125" b="1"/>
            </a:lvl7pPr>
            <a:lvl8pPr marL="2399933" indent="0">
              <a:buNone/>
              <a:defRPr sz="1125" b="1"/>
            </a:lvl8pPr>
            <a:lvl9pPr marL="2742781" indent="0">
              <a:buNone/>
              <a:defRPr sz="1125" b="1"/>
            </a:lvl9pPr>
          </a:lstStyle>
          <a:p>
            <a:pPr lvl="0"/>
            <a:r>
              <a:rPr lang="zh-CN" altLang="en-US"/>
              <a:t>单击此处编辑母版文本样式</a:t>
            </a:r>
          </a:p>
        </p:txBody>
      </p:sp>
      <p:sp>
        <p:nvSpPr>
          <p:cNvPr id="6" name="内容占位符 5"/>
          <p:cNvSpPr>
            <a:spLocks noGrp="1"/>
          </p:cNvSpPr>
          <p:nvPr>
            <p:ph sz="quarter" idx="4"/>
          </p:nvPr>
        </p:nvSpPr>
        <p:spPr>
          <a:xfrm>
            <a:off x="4629155" y="1878808"/>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342892" rtl="0" eaLnBrk="1" fontAlgn="auto" latinLnBrk="0" hangingPunct="1">
              <a:lnSpc>
                <a:spcPct val="100000"/>
              </a:lnSpc>
              <a:spcBef>
                <a:spcPts val="0"/>
              </a:spcBef>
              <a:spcAft>
                <a:spcPts val="0"/>
              </a:spcAft>
              <a:buClrTx/>
              <a:buSzTx/>
              <a:buFontTx/>
              <a:buNone/>
              <a:tabLst/>
              <a:defRPr/>
            </a:pPr>
            <a:fld id="{620EAF97-EB87-41B8-A976-8BC6DE5F9824}" type="datetimeFigureOut">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342892" rtl="0" eaLnBrk="1" fontAlgn="auto" latinLnBrk="0" hangingPunct="1">
                <a:lnSpc>
                  <a:spcPct val="100000"/>
                </a:lnSpc>
                <a:spcBef>
                  <a:spcPts val="0"/>
                </a:spcBef>
                <a:spcAft>
                  <a:spcPts val="0"/>
                </a:spcAft>
                <a:buClrTx/>
                <a:buSzTx/>
                <a:buFontTx/>
                <a:buNone/>
                <a:tabLst/>
                <a:defRPr/>
              </a:pPr>
              <a:t>2025/2/5</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BF091FFB-C317-4972-9209-87991A55E0D9}"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342892"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050931"/>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342892" rtl="0" eaLnBrk="1" fontAlgn="auto" latinLnBrk="0" hangingPunct="1">
              <a:lnSpc>
                <a:spcPct val="100000"/>
              </a:lnSpc>
              <a:spcBef>
                <a:spcPts val="0"/>
              </a:spcBef>
              <a:spcAft>
                <a:spcPts val="0"/>
              </a:spcAft>
              <a:buClrTx/>
              <a:buSzTx/>
              <a:buFontTx/>
              <a:buNone/>
              <a:tabLst/>
              <a:defRPr/>
            </a:pPr>
            <a:fld id="{620EAF97-EB87-41B8-A976-8BC6DE5F9824}" type="datetimeFigureOut">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342892" rtl="0" eaLnBrk="1" fontAlgn="auto" latinLnBrk="0" hangingPunct="1">
                <a:lnSpc>
                  <a:spcPct val="100000"/>
                </a:lnSpc>
                <a:spcBef>
                  <a:spcPts val="0"/>
                </a:spcBef>
                <a:spcAft>
                  <a:spcPts val="0"/>
                </a:spcAft>
                <a:buClrTx/>
                <a:buSzTx/>
                <a:buFontTx/>
                <a:buNone/>
                <a:tabLst/>
                <a:defRPr/>
              </a:pPr>
              <a:t>2025/2/5</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BF091FFB-C317-4972-9209-87991A55E0D9}"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342892"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662200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342892" rtl="0" eaLnBrk="1" fontAlgn="auto" latinLnBrk="0" hangingPunct="1">
              <a:lnSpc>
                <a:spcPct val="100000"/>
              </a:lnSpc>
              <a:spcBef>
                <a:spcPts val="0"/>
              </a:spcBef>
              <a:spcAft>
                <a:spcPts val="0"/>
              </a:spcAft>
              <a:buClrTx/>
              <a:buSzTx/>
              <a:buFontTx/>
              <a:buNone/>
              <a:tabLst/>
              <a:defRPr/>
            </a:pPr>
            <a:fld id="{620EAF97-EB87-41B8-A976-8BC6DE5F9824}" type="datetimeFigureOut">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342892" rtl="0" eaLnBrk="1" fontAlgn="auto" latinLnBrk="0" hangingPunct="1">
                <a:lnSpc>
                  <a:spcPct val="100000"/>
                </a:lnSpc>
                <a:spcBef>
                  <a:spcPts val="0"/>
                </a:spcBef>
                <a:spcAft>
                  <a:spcPts val="0"/>
                </a:spcAft>
                <a:buClrTx/>
                <a:buSzTx/>
                <a:buFontTx/>
                <a:buNone/>
                <a:tabLst/>
                <a:defRPr/>
              </a:pPr>
              <a:t>2025/2/5</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BF091FFB-C317-4972-9209-87991A55E0D9}"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342892"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440558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7"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7" y="1543051"/>
            <a:ext cx="2949178" cy="2858691"/>
          </a:xfrm>
        </p:spPr>
        <p:txBody>
          <a:bodyPr/>
          <a:lstStyle>
            <a:lvl1pPr marL="0" indent="0">
              <a:buNone/>
              <a:defRPr sz="1125"/>
            </a:lvl1pPr>
            <a:lvl2pPr marL="342848" indent="0">
              <a:buNone/>
              <a:defRPr sz="1050"/>
            </a:lvl2pPr>
            <a:lvl3pPr marL="685695" indent="0">
              <a:buNone/>
              <a:defRPr sz="900"/>
            </a:lvl3pPr>
            <a:lvl4pPr marL="1028543" indent="0">
              <a:buNone/>
              <a:defRPr sz="750"/>
            </a:lvl4pPr>
            <a:lvl5pPr marL="1371391" indent="0">
              <a:buNone/>
              <a:defRPr sz="750"/>
            </a:lvl5pPr>
            <a:lvl6pPr marL="1714238" indent="0">
              <a:buNone/>
              <a:defRPr sz="750"/>
            </a:lvl6pPr>
            <a:lvl7pPr marL="2057086" indent="0">
              <a:buNone/>
              <a:defRPr sz="750"/>
            </a:lvl7pPr>
            <a:lvl8pPr marL="2399933" indent="0">
              <a:buNone/>
              <a:defRPr sz="750"/>
            </a:lvl8pPr>
            <a:lvl9pPr marL="2742781"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342892" rtl="0" eaLnBrk="1" fontAlgn="auto" latinLnBrk="0" hangingPunct="1">
              <a:lnSpc>
                <a:spcPct val="100000"/>
              </a:lnSpc>
              <a:spcBef>
                <a:spcPts val="0"/>
              </a:spcBef>
              <a:spcAft>
                <a:spcPts val="0"/>
              </a:spcAft>
              <a:buClrTx/>
              <a:buSzTx/>
              <a:buFontTx/>
              <a:buNone/>
              <a:tabLst/>
              <a:defRPr/>
            </a:pPr>
            <a:fld id="{620EAF97-EB87-41B8-A976-8BC6DE5F9824}" type="datetimeFigureOut">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342892" rtl="0" eaLnBrk="1" fontAlgn="auto" latinLnBrk="0" hangingPunct="1">
                <a:lnSpc>
                  <a:spcPct val="100000"/>
                </a:lnSpc>
                <a:spcBef>
                  <a:spcPts val="0"/>
                </a:spcBef>
                <a:spcAft>
                  <a:spcPts val="0"/>
                </a:spcAft>
                <a:buClrTx/>
                <a:buSzTx/>
                <a:buFontTx/>
                <a:buNone/>
                <a:tabLst/>
                <a:defRPr/>
              </a:pPr>
              <a:t>2025/2/5</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BF091FFB-C317-4972-9209-87991A55E0D9}"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342892"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30982868"/>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7"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7"/>
            <a:ext cx="4629150" cy="3655219"/>
          </a:xfrm>
        </p:spPr>
        <p:txBody>
          <a:bodyPr/>
          <a:lstStyle>
            <a:lvl1pPr marL="0" indent="0">
              <a:buNone/>
              <a:defRPr sz="2400"/>
            </a:lvl1pPr>
            <a:lvl2pPr marL="342848" indent="0">
              <a:buNone/>
              <a:defRPr sz="2100"/>
            </a:lvl2pPr>
            <a:lvl3pPr marL="685695" indent="0">
              <a:buNone/>
              <a:defRPr sz="1800"/>
            </a:lvl3pPr>
            <a:lvl4pPr marL="1028543" indent="0">
              <a:buNone/>
              <a:defRPr sz="1500"/>
            </a:lvl4pPr>
            <a:lvl5pPr marL="1371391" indent="0">
              <a:buNone/>
              <a:defRPr sz="1500"/>
            </a:lvl5pPr>
            <a:lvl6pPr marL="1714238" indent="0">
              <a:buNone/>
              <a:defRPr sz="1500"/>
            </a:lvl6pPr>
            <a:lvl7pPr marL="2057086" indent="0">
              <a:buNone/>
              <a:defRPr sz="1500"/>
            </a:lvl7pPr>
            <a:lvl8pPr marL="2399933" indent="0">
              <a:buNone/>
              <a:defRPr sz="1500"/>
            </a:lvl8pPr>
            <a:lvl9pPr marL="2742781" indent="0">
              <a:buNone/>
              <a:defRPr sz="1500"/>
            </a:lvl9pPr>
          </a:lstStyle>
          <a:p>
            <a:endParaRPr lang="zh-CN" altLang="en-US"/>
          </a:p>
        </p:txBody>
      </p:sp>
      <p:sp>
        <p:nvSpPr>
          <p:cNvPr id="4" name="文本占位符 3"/>
          <p:cNvSpPr>
            <a:spLocks noGrp="1"/>
          </p:cNvSpPr>
          <p:nvPr>
            <p:ph type="body" sz="half" idx="2"/>
          </p:nvPr>
        </p:nvSpPr>
        <p:spPr>
          <a:xfrm>
            <a:off x="629847" y="1543051"/>
            <a:ext cx="2949178" cy="2858691"/>
          </a:xfrm>
        </p:spPr>
        <p:txBody>
          <a:bodyPr/>
          <a:lstStyle>
            <a:lvl1pPr marL="0" indent="0">
              <a:buNone/>
              <a:defRPr sz="1125"/>
            </a:lvl1pPr>
            <a:lvl2pPr marL="342848" indent="0">
              <a:buNone/>
              <a:defRPr sz="1050"/>
            </a:lvl2pPr>
            <a:lvl3pPr marL="685695" indent="0">
              <a:buNone/>
              <a:defRPr sz="900"/>
            </a:lvl3pPr>
            <a:lvl4pPr marL="1028543" indent="0">
              <a:buNone/>
              <a:defRPr sz="750"/>
            </a:lvl4pPr>
            <a:lvl5pPr marL="1371391" indent="0">
              <a:buNone/>
              <a:defRPr sz="750"/>
            </a:lvl5pPr>
            <a:lvl6pPr marL="1714238" indent="0">
              <a:buNone/>
              <a:defRPr sz="750"/>
            </a:lvl6pPr>
            <a:lvl7pPr marL="2057086" indent="0">
              <a:buNone/>
              <a:defRPr sz="750"/>
            </a:lvl7pPr>
            <a:lvl8pPr marL="2399933" indent="0">
              <a:buNone/>
              <a:defRPr sz="750"/>
            </a:lvl8pPr>
            <a:lvl9pPr marL="2742781"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342892" rtl="0" eaLnBrk="1" fontAlgn="auto" latinLnBrk="0" hangingPunct="1">
              <a:lnSpc>
                <a:spcPct val="100000"/>
              </a:lnSpc>
              <a:spcBef>
                <a:spcPts val="0"/>
              </a:spcBef>
              <a:spcAft>
                <a:spcPts val="0"/>
              </a:spcAft>
              <a:buClrTx/>
              <a:buSzTx/>
              <a:buFontTx/>
              <a:buNone/>
              <a:tabLst/>
              <a:defRPr/>
            </a:pPr>
            <a:fld id="{620EAF97-EB87-41B8-A976-8BC6DE5F9824}" type="datetimeFigureOut">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342892" rtl="0" eaLnBrk="1" fontAlgn="auto" latinLnBrk="0" hangingPunct="1">
                <a:lnSpc>
                  <a:spcPct val="100000"/>
                </a:lnSpc>
                <a:spcBef>
                  <a:spcPts val="0"/>
                </a:spcBef>
                <a:spcAft>
                  <a:spcPts val="0"/>
                </a:spcAft>
                <a:buClrTx/>
                <a:buSzTx/>
                <a:buFontTx/>
                <a:buNone/>
                <a:tabLst/>
                <a:defRPr/>
              </a:pPr>
              <a:t>2025/2/5</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BF091FFB-C317-4972-9209-87991A55E0D9}"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342892"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387947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342892" rtl="0" eaLnBrk="1" fontAlgn="auto" latinLnBrk="0" hangingPunct="1">
              <a:lnSpc>
                <a:spcPct val="100000"/>
              </a:lnSpc>
              <a:spcBef>
                <a:spcPts val="0"/>
              </a:spcBef>
              <a:spcAft>
                <a:spcPts val="0"/>
              </a:spcAft>
              <a:buClrTx/>
              <a:buSzTx/>
              <a:buFontTx/>
              <a:buNone/>
              <a:tabLst/>
              <a:defRPr/>
            </a:pPr>
            <a:fld id="{620EAF97-EB87-41B8-A976-8BC6DE5F9824}" type="datetimeFigureOut">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342892" rtl="0" eaLnBrk="1" fontAlgn="auto" latinLnBrk="0" hangingPunct="1">
                <a:lnSpc>
                  <a:spcPct val="100000"/>
                </a:lnSpc>
                <a:spcBef>
                  <a:spcPts val="0"/>
                </a:spcBef>
                <a:spcAft>
                  <a:spcPts val="0"/>
                </a:spcAft>
                <a:buClrTx/>
                <a:buSzTx/>
                <a:buFontTx/>
                <a:buNone/>
                <a:tabLst/>
                <a:defRPr/>
              </a:pPr>
              <a:t>2025/2/5</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BF091FFB-C317-4972-9209-87991A55E0D9}"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342892"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70815917"/>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5"/>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342892" rtl="0" eaLnBrk="1" fontAlgn="auto" latinLnBrk="0" hangingPunct="1">
              <a:lnSpc>
                <a:spcPct val="100000"/>
              </a:lnSpc>
              <a:spcBef>
                <a:spcPts val="0"/>
              </a:spcBef>
              <a:spcAft>
                <a:spcPts val="0"/>
              </a:spcAft>
              <a:buClrTx/>
              <a:buSzTx/>
              <a:buFontTx/>
              <a:buNone/>
              <a:tabLst/>
              <a:defRPr/>
            </a:pPr>
            <a:fld id="{620EAF97-EB87-41B8-A976-8BC6DE5F9824}" type="datetimeFigureOut">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342892" rtl="0" eaLnBrk="1" fontAlgn="auto" latinLnBrk="0" hangingPunct="1">
                <a:lnSpc>
                  <a:spcPct val="100000"/>
                </a:lnSpc>
                <a:spcBef>
                  <a:spcPts val="0"/>
                </a:spcBef>
                <a:spcAft>
                  <a:spcPts val="0"/>
                </a:spcAft>
                <a:buClrTx/>
                <a:buSzTx/>
                <a:buFontTx/>
                <a:buNone/>
                <a:tabLst/>
                <a:defRPr/>
              </a:pPr>
              <a:t>2025/2/5</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342892" rtl="0" eaLnBrk="1" fontAlgn="auto" latinLnBrk="0" hangingPunct="1">
              <a:lnSpc>
                <a:spcPct val="100000"/>
              </a:lnSpc>
              <a:spcBef>
                <a:spcPts val="0"/>
              </a:spcBef>
              <a:spcAft>
                <a:spcPts val="0"/>
              </a:spcAft>
              <a:buClrTx/>
              <a:buSzTx/>
              <a:buFontTx/>
              <a:buNone/>
              <a:tabLst/>
              <a:defRPr/>
            </a:pPr>
            <a:fld id="{BF091FFB-C317-4972-9209-87991A55E0D9}"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342892"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9185503"/>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0.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2/5/2025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275756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2" y="273847"/>
            <a:ext cx="7886700" cy="994172"/>
          </a:xfrm>
          <a:prstGeom prst="rect">
            <a:avLst/>
          </a:prstGeom>
        </p:spPr>
        <p:txBody>
          <a:bodyPr vert="horz" lIns="91428" tIns="45713" rIns="91428" bIns="45713"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2" y="1369219"/>
            <a:ext cx="7886700" cy="3263504"/>
          </a:xfrm>
          <a:prstGeom prst="rect">
            <a:avLst/>
          </a:prstGeom>
        </p:spPr>
        <p:txBody>
          <a:bodyPr vert="horz" lIns="91428" tIns="45713" rIns="91428" bIns="45713"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72"/>
            <a:ext cx="2057400" cy="273844"/>
          </a:xfrm>
          <a:prstGeom prst="rect">
            <a:avLst/>
          </a:prstGeom>
        </p:spPr>
        <p:txBody>
          <a:bodyPr vert="horz" lIns="91428" tIns="45713" rIns="91428" bIns="45713" rtlCol="0" anchor="ctr"/>
          <a:lstStyle>
            <a:lvl1pPr algn="l">
              <a:defRPr sz="900">
                <a:solidFill>
                  <a:schemeClr val="tx1">
                    <a:tint val="75000"/>
                  </a:schemeClr>
                </a:solidFill>
              </a:defRPr>
            </a:lvl1pPr>
          </a:lstStyle>
          <a:p>
            <a:pPr marL="0" marR="0" lvl="0" indent="0" algn="l" defTabSz="342892" rtl="0" eaLnBrk="1" fontAlgn="auto" latinLnBrk="0" hangingPunct="1">
              <a:lnSpc>
                <a:spcPct val="100000"/>
              </a:lnSpc>
              <a:spcBef>
                <a:spcPts val="0"/>
              </a:spcBef>
              <a:spcAft>
                <a:spcPts val="0"/>
              </a:spcAft>
              <a:buClrTx/>
              <a:buSzTx/>
              <a:buFontTx/>
              <a:buNone/>
              <a:tabLst/>
              <a:defRPr/>
            </a:pPr>
            <a:fld id="{620EAF97-EB87-41B8-A976-8BC6DE5F9824}" type="datetimeFigureOut">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342892" rtl="0" eaLnBrk="1" fontAlgn="auto" latinLnBrk="0" hangingPunct="1">
                <a:lnSpc>
                  <a:spcPct val="100000"/>
                </a:lnSpc>
                <a:spcBef>
                  <a:spcPts val="0"/>
                </a:spcBef>
                <a:spcAft>
                  <a:spcPts val="0"/>
                </a:spcAft>
                <a:buClrTx/>
                <a:buSzTx/>
                <a:buFontTx/>
                <a:buNone/>
                <a:tabLst/>
                <a:defRPr/>
              </a:pPr>
              <a:t>2025/2/5</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3028950" y="4767272"/>
            <a:ext cx="3086100" cy="273844"/>
          </a:xfrm>
          <a:prstGeom prst="rect">
            <a:avLst/>
          </a:prstGeom>
        </p:spPr>
        <p:txBody>
          <a:bodyPr vert="horz" lIns="91428" tIns="45713" rIns="91428" bIns="45713" rtlCol="0" anchor="ctr"/>
          <a:lstStyle>
            <a:lvl1pPr algn="ctr">
              <a:defRPr sz="900">
                <a:solidFill>
                  <a:schemeClr val="tx1">
                    <a:tint val="75000"/>
                  </a:schemeClr>
                </a:solidFill>
              </a:defRPr>
            </a:lvl1pP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6457950" y="4767272"/>
            <a:ext cx="2057400" cy="273844"/>
          </a:xfrm>
          <a:prstGeom prst="rect">
            <a:avLst/>
          </a:prstGeom>
        </p:spPr>
        <p:txBody>
          <a:bodyPr vert="horz" lIns="91428" tIns="45713" rIns="91428" bIns="45713" rtlCol="0" anchor="ctr"/>
          <a:lstStyle>
            <a:lvl1pPr algn="r">
              <a:defRPr sz="900">
                <a:solidFill>
                  <a:schemeClr val="tx1">
                    <a:tint val="75000"/>
                  </a:schemeClr>
                </a:solidFill>
              </a:defRPr>
            </a:lvl1pPr>
          </a:lstStyle>
          <a:p>
            <a:pPr marL="0" marR="0" lvl="0" indent="0" algn="r" defTabSz="342892" rtl="0" eaLnBrk="1" fontAlgn="auto" latinLnBrk="0" hangingPunct="1">
              <a:lnSpc>
                <a:spcPct val="100000"/>
              </a:lnSpc>
              <a:spcBef>
                <a:spcPts val="0"/>
              </a:spcBef>
              <a:spcAft>
                <a:spcPts val="0"/>
              </a:spcAft>
              <a:buClrTx/>
              <a:buSzTx/>
              <a:buFontTx/>
              <a:buNone/>
              <a:tabLst/>
              <a:defRPr/>
            </a:pPr>
            <a:fld id="{BF091FFB-C317-4972-9209-87991A55E0D9}" type="slidenum">
              <a:rPr kumimoji="0" lang="zh-CN" altLang="en-US" sz="9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342892"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92521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xStyles>
    <p:titleStyle>
      <a:lvl1pPr algn="l" defTabSz="68569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4" indent="-171424" algn="l" defTabSz="68569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2" indent="-171424" algn="l" defTabSz="68569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0" indent="-171424" algn="l" defTabSz="68569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66" indent="-171424" algn="l" defTabSz="68569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15" indent="-171424" algn="l" defTabSz="68569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663" indent="-171424" algn="l" defTabSz="68569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0" indent="-171424" algn="l" defTabSz="68569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58" indent="-171424" algn="l" defTabSz="68569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05" indent="-171424" algn="l" defTabSz="68569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695" rtl="0" eaLnBrk="1" latinLnBrk="0" hangingPunct="1">
        <a:defRPr sz="1350" kern="1200">
          <a:solidFill>
            <a:schemeClr val="tx1"/>
          </a:solidFill>
          <a:latin typeface="+mn-lt"/>
          <a:ea typeface="+mn-ea"/>
          <a:cs typeface="+mn-cs"/>
        </a:defRPr>
      </a:lvl1pPr>
      <a:lvl2pPr marL="342848" algn="l" defTabSz="685695" rtl="0" eaLnBrk="1" latinLnBrk="0" hangingPunct="1">
        <a:defRPr sz="1350" kern="1200">
          <a:solidFill>
            <a:schemeClr val="tx1"/>
          </a:solidFill>
          <a:latin typeface="+mn-lt"/>
          <a:ea typeface="+mn-ea"/>
          <a:cs typeface="+mn-cs"/>
        </a:defRPr>
      </a:lvl2pPr>
      <a:lvl3pPr marL="685695" algn="l" defTabSz="685695" rtl="0" eaLnBrk="1" latinLnBrk="0" hangingPunct="1">
        <a:defRPr sz="1350" kern="1200">
          <a:solidFill>
            <a:schemeClr val="tx1"/>
          </a:solidFill>
          <a:latin typeface="+mn-lt"/>
          <a:ea typeface="+mn-ea"/>
          <a:cs typeface="+mn-cs"/>
        </a:defRPr>
      </a:lvl3pPr>
      <a:lvl4pPr marL="1028543" algn="l" defTabSz="685695" rtl="0" eaLnBrk="1" latinLnBrk="0" hangingPunct="1">
        <a:defRPr sz="1350" kern="1200">
          <a:solidFill>
            <a:schemeClr val="tx1"/>
          </a:solidFill>
          <a:latin typeface="+mn-lt"/>
          <a:ea typeface="+mn-ea"/>
          <a:cs typeface="+mn-cs"/>
        </a:defRPr>
      </a:lvl4pPr>
      <a:lvl5pPr marL="1371391" algn="l" defTabSz="685695" rtl="0" eaLnBrk="1" latinLnBrk="0" hangingPunct="1">
        <a:defRPr sz="1350" kern="1200">
          <a:solidFill>
            <a:schemeClr val="tx1"/>
          </a:solidFill>
          <a:latin typeface="+mn-lt"/>
          <a:ea typeface="+mn-ea"/>
          <a:cs typeface="+mn-cs"/>
        </a:defRPr>
      </a:lvl5pPr>
      <a:lvl6pPr marL="1714238" algn="l" defTabSz="685695" rtl="0" eaLnBrk="1" latinLnBrk="0" hangingPunct="1">
        <a:defRPr sz="1350" kern="1200">
          <a:solidFill>
            <a:schemeClr val="tx1"/>
          </a:solidFill>
          <a:latin typeface="+mn-lt"/>
          <a:ea typeface="+mn-ea"/>
          <a:cs typeface="+mn-cs"/>
        </a:defRPr>
      </a:lvl6pPr>
      <a:lvl7pPr marL="2057086" algn="l" defTabSz="685695" rtl="0" eaLnBrk="1" latinLnBrk="0" hangingPunct="1">
        <a:defRPr sz="1350" kern="1200">
          <a:solidFill>
            <a:schemeClr val="tx1"/>
          </a:solidFill>
          <a:latin typeface="+mn-lt"/>
          <a:ea typeface="+mn-ea"/>
          <a:cs typeface="+mn-cs"/>
        </a:defRPr>
      </a:lvl7pPr>
      <a:lvl8pPr marL="2399933" algn="l" defTabSz="685695" rtl="0" eaLnBrk="1" latinLnBrk="0" hangingPunct="1">
        <a:defRPr sz="1350" kern="1200">
          <a:solidFill>
            <a:schemeClr val="tx1"/>
          </a:solidFill>
          <a:latin typeface="+mn-lt"/>
          <a:ea typeface="+mn-ea"/>
          <a:cs typeface="+mn-cs"/>
        </a:defRPr>
      </a:lvl8pPr>
      <a:lvl9pPr marL="2742781" algn="l" defTabSz="68569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6.xml"/><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37.pn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8.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2"/>
          <p:cNvGrpSpPr/>
          <p:nvPr/>
        </p:nvGrpSpPr>
        <p:grpSpPr>
          <a:xfrm>
            <a:off x="220960" y="76566"/>
            <a:ext cx="8702088" cy="4638368"/>
            <a:chOff x="280219" y="102086"/>
            <a:chExt cx="11631561" cy="618449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22622" y="2837175"/>
            <a:ext cx="9121379" cy="2306325"/>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6065228" y="-218793"/>
            <a:ext cx="2466809" cy="1526069"/>
          </a:xfrm>
          <a:prstGeom prst="rect">
            <a:avLst/>
          </a:prstGeom>
        </p:spPr>
      </p:pic>
      <p:pic>
        <p:nvPicPr>
          <p:cNvPr id="25" name="图片 24"/>
          <p:cNvPicPr>
            <a:picLocks noChangeAspect="1"/>
          </p:cNvPicPr>
          <p:nvPr/>
        </p:nvPicPr>
        <p:blipFill rotWithShape="1">
          <a:blip r:embed="rId7" cstate="print">
            <a:extLst>
              <a:ext uri="{28A0092B-C50C-407E-A947-70E740481C1C}">
                <a14:useLocalDpi xmlns:a14="http://schemas.microsoft.com/office/drawing/2010/main" val="0"/>
              </a:ext>
            </a:extLst>
          </a:blip>
          <a:srcRect l="33203" t="26841" r="49140"/>
          <a:stretch>
            <a:fillRect/>
          </a:stretch>
        </p:blipFill>
        <p:spPr>
          <a:xfrm rot="20477042">
            <a:off x="1241037" y="2531382"/>
            <a:ext cx="645368" cy="1238921"/>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8" y="26526"/>
            <a:ext cx="1855458" cy="2017990"/>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26672" r="83438" b="10952"/>
          <a:stretch>
            <a:fillRect/>
          </a:stretch>
        </p:blipFill>
        <p:spPr>
          <a:xfrm>
            <a:off x="7862456" y="544242"/>
            <a:ext cx="824853" cy="143927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6419940" y="373684"/>
            <a:ext cx="511042" cy="848366"/>
          </a:xfrm>
          <a:prstGeom prst="rect">
            <a:avLst/>
          </a:prstGeom>
        </p:spPr>
      </p:pic>
      <p:pic>
        <p:nvPicPr>
          <p:cNvPr id="21" name="Picture 20">
            <a:extLst>
              <a:ext uri="{FF2B5EF4-FFF2-40B4-BE49-F238E27FC236}">
                <a16:creationId xmlns:a16="http://schemas.microsoft.com/office/drawing/2014/main" xmlns="" id="{BEA04A1D-6066-48BF-8F9D-3143F8968E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8635" y="3233978"/>
            <a:ext cx="1807235" cy="1736853"/>
          </a:xfrm>
          <a:prstGeom prst="rect">
            <a:avLst/>
          </a:prstGeom>
        </p:spPr>
      </p:pic>
      <p:pic>
        <p:nvPicPr>
          <p:cNvPr id="6" name="Picture 5"/>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6355" y1="26563" x2="8867" y2="38867"/>
                        <a14:foregroundMark x1="10591" y1="39453" x2="246" y2="60938"/>
                        <a14:foregroundMark x1="1232" y1="61133" x2="9360" y2="81250"/>
                        <a14:foregroundMark x1="15517" y1="87695" x2="34236" y2="97070"/>
                        <a14:foregroundMark x1="50739" y1="96289" x2="81773" y2="88672"/>
                        <a14:foregroundMark x1="94828" y1="64453" x2="88670" y2="80273"/>
                        <a14:foregroundMark x1="72414" y1="28320" x2="88670" y2="41406"/>
                        <a14:foregroundMark x1="89163" y1="41797" x2="96059" y2="63672"/>
                      </a14:backgroundRemoval>
                    </a14:imgEffect>
                  </a14:imgLayer>
                </a14:imgProps>
              </a:ext>
              <a:ext uri="{28A0092B-C50C-407E-A947-70E740481C1C}">
                <a14:useLocalDpi xmlns:a14="http://schemas.microsoft.com/office/drawing/2010/main" val="0"/>
              </a:ext>
            </a:extLst>
          </a:blip>
          <a:stretch>
            <a:fillRect/>
          </a:stretch>
        </p:blipFill>
        <p:spPr>
          <a:xfrm>
            <a:off x="4326346" y="1951271"/>
            <a:ext cx="1123694" cy="1420588"/>
          </a:xfrm>
          <a:prstGeom prst="rect">
            <a:avLst/>
          </a:prstGeom>
        </p:spPr>
      </p:pic>
      <p:sp>
        <p:nvSpPr>
          <p:cNvPr id="17" name="WordArt 6"/>
          <p:cNvSpPr>
            <a:spLocks noChangeArrowheads="1" noChangeShapeType="1" noTextEdit="1"/>
          </p:cNvSpPr>
          <p:nvPr/>
        </p:nvSpPr>
        <p:spPr bwMode="auto">
          <a:xfrm>
            <a:off x="2053465" y="1806234"/>
            <a:ext cx="5899355" cy="1521838"/>
          </a:xfrm>
          <a:prstGeom prst="rect">
            <a:avLst/>
          </a:prstGeom>
        </p:spPr>
        <p:txBody>
          <a:bodyPr spcFirstLastPara="1" wrap="none" lIns="61604" tIns="30841" rIns="61604" bIns="30841" numCol="1" fromWordArt="1">
            <a:prstTxWarp prst="textArchUp">
              <a:avLst>
                <a:gd name="adj" fmla="val 11020719"/>
              </a:avLst>
            </a:prstTxWarp>
          </a:bodyPr>
          <a:lstStyle/>
          <a:p>
            <a:pPr marL="0" marR="0" lvl="0" indent="0" algn="ctr" defTabSz="820778" rtl="0" eaLnBrk="1" fontAlgn="auto" latinLnBrk="0" hangingPunct="1">
              <a:lnSpc>
                <a:spcPct val="150000"/>
              </a:lnSpc>
              <a:spcBef>
                <a:spcPts val="0"/>
              </a:spcBef>
              <a:spcAft>
                <a:spcPts val="0"/>
              </a:spcAft>
              <a:buClrTx/>
              <a:buSzTx/>
              <a:buFont typeface="Arial"/>
              <a:buNone/>
              <a:tabLst/>
              <a:defRPr/>
            </a:pPr>
            <a:r>
              <a:rPr kumimoji="0" lang="en-US" sz="2800" b="1" i="0" u="none" strike="noStrike" kern="10" cap="none" spc="0" normalizeH="0" baseline="0" noProof="0" dirty="0">
                <a:ln w="9525">
                  <a:solidFill>
                    <a:srgbClr val="993366"/>
                  </a:solidFill>
                  <a:round/>
                </a:ln>
                <a:solidFill>
                  <a:srgbClr val="0000FF"/>
                </a:solidFill>
                <a:effectLst>
                  <a:outerShdw dist="45791" dir="2021404" algn="ctr" rotWithShape="0">
                    <a:srgbClr val="B2B2B2">
                      <a:alpha val="79999"/>
                    </a:srgbClr>
                  </a:outerShdw>
                </a:effectLst>
                <a:uLnTx/>
                <a:uFillTx/>
                <a:latin typeface="Times New Roman" panose="02020603050405020304"/>
                <a:ea typeface="+mn-ea"/>
                <a:cs typeface="Times New Roman" panose="02020603050405020304"/>
                <a:sym typeface="Arial"/>
              </a:rPr>
              <a:t>CHÀO MỪNG CÁC CON </a:t>
            </a:r>
          </a:p>
          <a:p>
            <a:pPr marL="0" marR="0" lvl="0" indent="0" algn="ctr" defTabSz="820778" rtl="0" eaLnBrk="1" fontAlgn="auto" latinLnBrk="0" hangingPunct="1">
              <a:lnSpc>
                <a:spcPct val="150000"/>
              </a:lnSpc>
              <a:spcBef>
                <a:spcPts val="0"/>
              </a:spcBef>
              <a:spcAft>
                <a:spcPts val="0"/>
              </a:spcAft>
              <a:buClrTx/>
              <a:buSzTx/>
              <a:buFont typeface="Arial"/>
              <a:buNone/>
              <a:tabLst/>
              <a:defRPr/>
            </a:pPr>
            <a:r>
              <a:rPr kumimoji="0" lang="en-US" sz="2800" b="1" i="0" u="none" strike="noStrike" kern="10" cap="none" spc="0" normalizeH="0" baseline="0" noProof="0" dirty="0">
                <a:ln w="9525">
                  <a:solidFill>
                    <a:srgbClr val="993366"/>
                  </a:solidFill>
                  <a:round/>
                </a:ln>
                <a:solidFill>
                  <a:srgbClr val="0000FF"/>
                </a:solidFill>
                <a:effectLst>
                  <a:outerShdw dist="45791" dir="2021404" algn="ctr" rotWithShape="0">
                    <a:srgbClr val="B2B2B2">
                      <a:alpha val="79999"/>
                    </a:srgbClr>
                  </a:outerShdw>
                </a:effectLst>
                <a:uLnTx/>
                <a:uFillTx/>
                <a:latin typeface="Times New Roman" panose="02020603050405020304"/>
                <a:ea typeface="+mn-ea"/>
                <a:cs typeface="Times New Roman" panose="02020603050405020304"/>
                <a:sym typeface="Arial"/>
              </a:rPr>
              <a:t>ĐẾN VỚI TIẾT HỌC</a:t>
            </a:r>
          </a:p>
        </p:txBody>
      </p:sp>
      <p:sp>
        <p:nvSpPr>
          <p:cNvPr id="18" name="圆角矩形 1"/>
          <p:cNvSpPr/>
          <p:nvPr/>
        </p:nvSpPr>
        <p:spPr>
          <a:xfrm>
            <a:off x="1683707" y="3296183"/>
            <a:ext cx="6638870" cy="81693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103" tIns="41051" rIns="82103" bIns="41051" anchor="ctr"/>
          <a:lstStyle/>
          <a:p>
            <a:pPr marL="0" marR="0" lvl="0" indent="0" algn="ctr" defTabSz="1094514" rtl="0" eaLnBrk="1" fontAlgn="auto" latinLnBrk="0" hangingPunct="1">
              <a:lnSpc>
                <a:spcPct val="100000"/>
              </a:lnSpc>
              <a:spcBef>
                <a:spcPts val="0"/>
              </a:spcBef>
              <a:spcAft>
                <a:spcPts val="0"/>
              </a:spcAft>
              <a:buClrTx/>
              <a:buSzTx/>
              <a:buFont typeface="Arial"/>
              <a:buNone/>
              <a:tabLst/>
              <a:defRPr/>
            </a:pP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TIẾNG VIỆT</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Tree>
    <p:extLst>
      <p:ext uri="{BB962C8B-B14F-4D97-AF65-F5344CB8AC3E}">
        <p14:creationId xmlns:p14="http://schemas.microsoft.com/office/powerpoint/2010/main" val="479602478"/>
      </p:ext>
    </p:extLst>
  </p:cSld>
  <p:clrMapOvr>
    <a:masterClrMapping/>
  </p:clrMapOvr>
  <mc:AlternateContent xmlns:mc="http://schemas.openxmlformats.org/markup-compatibility/2006" xmlns:p14="http://schemas.microsoft.com/office/powerpoint/2010/main">
    <mc:Choice Requires="p14">
      <p:transition p14:dur="10" advClick="0" advTm="6038"/>
    </mc:Choice>
    <mc:Fallback xmlns="">
      <p:transition advClick="0" advTm="6038"/>
    </mc:Fallback>
  </mc:AlternateContent>
  <p:timing>
    <p:tnLst>
      <p:par>
        <p:cTn id="1" dur="indefinite" restart="never" nodeType="tmRoot"/>
      </p:par>
    </p:tnLst>
  </p:timing>
  <p:extLst>
    <p:ext uri="{E180D4A7-C9FB-4DFB-919C-405C955672EB}">
      <p14:showEvtLst xmlns:p14="http://schemas.microsoft.com/office/powerpoint/2010/main">
        <p14:playEvt time="1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ail Shake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35364"/>
            <a:ext cx="457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hake Your Tail Feathers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733549"/>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bbyrendelés.hu Az Ország Legnépszerűbb ajándékáruháza: Animált képek  vegyes | Lustige videos, Lustige bilder, Urlaub lusti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4604" y="1497238"/>
            <a:ext cx="2286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1895475" y="331558"/>
            <a:ext cx="4743450" cy="1143001"/>
          </a:xfrm>
        </p:spPr>
        <p:txBody>
          <a:bodyPr/>
          <a:lstStyle/>
          <a:p>
            <a:r>
              <a:rPr lang="en-US" b="1">
                <a:solidFill>
                  <a:srgbClr val="FF0000"/>
                </a:solidFill>
                <a:latin typeface="Arial" panose="020B0604020202020204" pitchFamily="34" charset="0"/>
                <a:ea typeface="Arial-Rounded" pitchFamily="34" charset="0"/>
                <a:cs typeface="Arial" panose="020B0604020202020204" pitchFamily="34" charset="0"/>
              </a:rPr>
              <a:t>ngúc ngoắc</a:t>
            </a:r>
            <a:endParaRPr lang="en-US">
              <a:latin typeface="Arial" panose="020B0604020202020204" pitchFamily="34" charset="0"/>
              <a:ea typeface="Arial-Rounded" pitchFamily="34" charset="0"/>
              <a:cs typeface="Arial" panose="020B0604020202020204" pitchFamily="34" charset="0"/>
            </a:endParaRPr>
          </a:p>
        </p:txBody>
      </p:sp>
    </p:spTree>
    <p:extLst>
      <p:ext uri="{BB962C8B-B14F-4D97-AF65-F5344CB8AC3E}">
        <p14:creationId xmlns:p14="http://schemas.microsoft.com/office/powerpoint/2010/main" val="296119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790700"/>
            <a:ext cx="3581400" cy="857250"/>
          </a:xfrm>
        </p:spPr>
        <p:txBody>
          <a:bodyPr>
            <a:normAutofit/>
          </a:bodyPr>
          <a:lstStyle/>
          <a:p>
            <a:r>
              <a:rPr lang="en-US" sz="4800">
                <a:solidFill>
                  <a:srgbClr val="FF0000"/>
                </a:solidFill>
                <a:latin typeface="Arial" panose="020B0604020202020204" pitchFamily="34" charset="0"/>
                <a:ea typeface="Arial-Rounded" pitchFamily="34" charset="0"/>
                <a:cs typeface="Arial" panose="020B0604020202020204" pitchFamily="34" charset="0"/>
              </a:rPr>
              <a:t>mỏ khoằm</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491" b="10547"/>
          <a:stretch/>
        </p:blipFill>
        <p:spPr>
          <a:xfrm>
            <a:off x="3733800" y="292100"/>
            <a:ext cx="3505200" cy="4486656"/>
          </a:xfrm>
          <a:prstGeom prst="rect">
            <a:avLst/>
          </a:prstGeom>
        </p:spPr>
      </p:pic>
    </p:spTree>
    <p:extLst>
      <p:ext uri="{BB962C8B-B14F-4D97-AF65-F5344CB8AC3E}">
        <p14:creationId xmlns:p14="http://schemas.microsoft.com/office/powerpoint/2010/main" val="3348816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05979"/>
            <a:ext cx="8229600" cy="857250"/>
          </a:xfrm>
        </p:spPr>
        <p:txBody>
          <a:bodyPr>
            <a:normAutofit/>
          </a:bodyPr>
          <a:lstStyle/>
          <a:p>
            <a:r>
              <a:rPr lang="en-US" sz="4800">
                <a:solidFill>
                  <a:srgbClr val="FF0000"/>
                </a:solidFill>
                <a:latin typeface="Arial" panose="020B0604020202020204" pitchFamily="34" charset="0"/>
                <a:ea typeface="Arial-Rounded" pitchFamily="34" charset="0"/>
                <a:cs typeface="Arial" panose="020B0604020202020204" pitchFamily="34" charset="0"/>
              </a:rPr>
              <a:t>huơ vòi</a:t>
            </a:r>
          </a:p>
        </p:txBody>
      </p:sp>
      <p:pic>
        <p:nvPicPr>
          <p:cNvPr id="9218" name="Picture 2" descr="Elephant GIFs - Get the best GIF on GIPH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09750"/>
            <a:ext cx="3524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lephant cell animation dat tongue GIF - Find on GIF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141186"/>
            <a:ext cx="4537075" cy="3712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5695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24000" y="57150"/>
            <a:ext cx="5947064" cy="584763"/>
          </a:xfrm>
          <a:prstGeom prst="rect">
            <a:avLst/>
          </a:prstGeom>
          <a:noFill/>
        </p:spPr>
        <p:txBody>
          <a:bodyPr wrap="square" lIns="91428" tIns="45714" rIns="91428" bIns="45714"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Sinh</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nhật</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của</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a:t>
            </a:r>
            <a:endParaRPr kumimoji="0" lang="en-US" sz="32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5" name="TextBox 4"/>
          <p:cNvSpPr txBox="1"/>
          <p:nvPr/>
        </p:nvSpPr>
        <p:spPr>
          <a:xfrm>
            <a:off x="152400" y="641913"/>
            <a:ext cx="8839199" cy="4462748"/>
          </a:xfrm>
          <a:prstGeom prst="rect">
            <a:avLst/>
          </a:prstGeom>
          <a:noFill/>
        </p:spPr>
        <p:txBody>
          <a:bodyPr wrap="square" lIns="91428" tIns="45714" rIns="91428" bIns="45714" rtlCol="0">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Hôm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nay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sinh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nhật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của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con,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nhưng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bị</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ốm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Đang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bỗng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con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nghe</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tiếng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gọi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Thì</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ra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các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đến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chúc</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mừng</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sinh</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nhật</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Thỏ</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trắng</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mang</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cà</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rốt</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Gấu</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đen</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ngoạm</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nguyên</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một</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nải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chuối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Khỉ</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vàng</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và</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sóc</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nâu</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tặng</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Arial-Rounded" pitchFamily="34" charset="0"/>
                <a:cs typeface="Arial" panose="020B0604020202020204" pitchFamily="34" charset="0"/>
              </a:rPr>
              <a:t>tiết</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Arial-Rounded" pitchFamily="34" charset="0"/>
                <a:cs typeface="Arial" panose="020B0604020202020204" pitchFamily="34" charset="0"/>
              </a:rPr>
              <a:t>mục</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ngúc</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ngoắc</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đuôi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Vẹt</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mỏ</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khoằm</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thay</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mặt</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các</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bạn</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nói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những</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lời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chúc</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tốt</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đẹp</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con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vui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ơi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là</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vui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Nó</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huơ</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vòi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mấy</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để</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cảm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các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smtClean="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Lâm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Anh)</a:t>
            </a:r>
          </a:p>
        </p:txBody>
      </p:sp>
    </p:spTree>
    <p:extLst>
      <p:ext uri="{BB962C8B-B14F-4D97-AF65-F5344CB8AC3E}">
        <p14:creationId xmlns:p14="http://schemas.microsoft.com/office/powerpoint/2010/main" val="24430189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88216B3F-2706-4C4B-A3E1-6386F9039E5C}"/>
              </a:ext>
            </a:extLst>
          </p:cNvPr>
          <p:cNvSpPr txBox="1"/>
          <p:nvPr/>
        </p:nvSpPr>
        <p:spPr>
          <a:xfrm>
            <a:off x="228600" y="590550"/>
            <a:ext cx="8839199" cy="4462748"/>
          </a:xfrm>
          <a:prstGeom prst="rect">
            <a:avLst/>
          </a:prstGeom>
          <a:noFill/>
        </p:spPr>
        <p:txBody>
          <a:bodyPr wrap="square" lIns="91428" tIns="45714" rIns="91428" bIns="45714" rtlCol="0">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Hôm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nay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sinh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nhật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của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con,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nhưng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bị</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ốm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Đang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bỗng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con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nghe</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tiếng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gọi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Thì</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ra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các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đến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chúc</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mừng</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sinh</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nhật</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Thỏ</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trắng</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mang</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cà</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rốt</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Gấu</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đen</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ngoạm</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nguyên</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một</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nải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chuối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Khỉ</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vàng</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và</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sóc</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nâu</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tặng</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tiết</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mục</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ngúc</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ngoắc</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đuôi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Vẹt</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mỏ</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khoằm</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thay</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mặt</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các</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bạn</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nói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những</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lời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chúc</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tốt</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đẹp</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con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vui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ơi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là</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vui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Nó</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huơ</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vòi</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effectLst/>
                <a:uLnTx/>
                <a:uFillTx/>
                <a:latin typeface="Arial" panose="020B0604020202020204" pitchFamily="34" charset="0"/>
                <a:ea typeface="Arial-Rounded" pitchFamily="34" charset="0"/>
                <a:cs typeface="Arial" panose="020B0604020202020204" pitchFamily="34" charset="0"/>
              </a:rPr>
              <a:t>mấy</a:t>
            </a:r>
            <a:r>
              <a:rPr kumimoji="0" lang="en-US" sz="2800" b="0" i="0" u="none" strike="noStrike" kern="1200" cap="none" spc="0" normalizeH="0" baseline="0" noProof="0" dirty="0">
                <a:ln>
                  <a:noFill/>
                </a:ln>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để</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cảm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các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itchFamily="34" charset="0"/>
                <a:cs typeface="Arial" panose="020B0604020202020204" pitchFamily="34" charset="0"/>
              </a:rPr>
              <a:t>(</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Lâm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Anh)</a:t>
            </a:r>
          </a:p>
        </p:txBody>
      </p:sp>
      <p:sp>
        <p:nvSpPr>
          <p:cNvPr id="7" name="Oval 6"/>
          <p:cNvSpPr/>
          <p:nvPr/>
        </p:nvSpPr>
        <p:spPr>
          <a:xfrm>
            <a:off x="914399" y="523009"/>
            <a:ext cx="304800" cy="304800"/>
          </a:xfrm>
          <a:prstGeom prst="ellipse">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rial" panose="020B0604020202020204" pitchFamily="34" charset="0"/>
                <a:cs typeface="Arial" panose="020B0604020202020204" pitchFamily="34" charset="0"/>
              </a:rPr>
              <a:t>1</a:t>
            </a:r>
          </a:p>
        </p:txBody>
      </p:sp>
      <p:sp>
        <p:nvSpPr>
          <p:cNvPr id="15" name="Oval 14"/>
          <p:cNvSpPr/>
          <p:nvPr/>
        </p:nvSpPr>
        <p:spPr>
          <a:xfrm>
            <a:off x="750389" y="1035038"/>
            <a:ext cx="304800" cy="304800"/>
          </a:xfrm>
          <a:prstGeom prst="ellipse">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2</a:t>
            </a:r>
          </a:p>
        </p:txBody>
      </p:sp>
      <p:sp>
        <p:nvSpPr>
          <p:cNvPr id="16" name="Oval 15"/>
          <p:cNvSpPr/>
          <p:nvPr/>
        </p:nvSpPr>
        <p:spPr>
          <a:xfrm>
            <a:off x="7772400" y="1035038"/>
            <a:ext cx="304800" cy="304800"/>
          </a:xfrm>
          <a:prstGeom prst="ellipse">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3</a:t>
            </a:r>
          </a:p>
        </p:txBody>
      </p:sp>
      <p:sp>
        <p:nvSpPr>
          <p:cNvPr id="17" name="Oval 16"/>
          <p:cNvSpPr/>
          <p:nvPr/>
        </p:nvSpPr>
        <p:spPr>
          <a:xfrm>
            <a:off x="6155712" y="1475660"/>
            <a:ext cx="304800" cy="304800"/>
          </a:xfrm>
          <a:prstGeom prst="ellipse">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rial" panose="020B0604020202020204" pitchFamily="34" charset="0"/>
                <a:cs typeface="Arial" panose="020B0604020202020204" pitchFamily="34" charset="0"/>
              </a:rPr>
              <a:t>4</a:t>
            </a:r>
          </a:p>
        </p:txBody>
      </p:sp>
      <p:sp>
        <p:nvSpPr>
          <p:cNvPr id="18" name="Oval 17"/>
          <p:cNvSpPr/>
          <p:nvPr/>
        </p:nvSpPr>
        <p:spPr>
          <a:xfrm>
            <a:off x="1314450" y="1899694"/>
            <a:ext cx="304800" cy="304800"/>
          </a:xfrm>
          <a:prstGeom prst="ellipse">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rial" panose="020B0604020202020204" pitchFamily="34" charset="0"/>
                <a:cs typeface="Arial" panose="020B0604020202020204" pitchFamily="34" charset="0"/>
              </a:rPr>
              <a:t>5</a:t>
            </a:r>
          </a:p>
        </p:txBody>
      </p:sp>
      <p:sp>
        <p:nvSpPr>
          <p:cNvPr id="19" name="Oval 18"/>
          <p:cNvSpPr/>
          <p:nvPr/>
        </p:nvSpPr>
        <p:spPr>
          <a:xfrm>
            <a:off x="8153400" y="1996880"/>
            <a:ext cx="304800" cy="304800"/>
          </a:xfrm>
          <a:prstGeom prst="ellipse">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rial" panose="020B0604020202020204" pitchFamily="34" charset="0"/>
                <a:cs typeface="Arial" panose="020B0604020202020204" pitchFamily="34" charset="0"/>
              </a:rPr>
              <a:t>6</a:t>
            </a:r>
          </a:p>
        </p:txBody>
      </p:sp>
      <p:sp>
        <p:nvSpPr>
          <p:cNvPr id="20" name="Oval 19"/>
          <p:cNvSpPr/>
          <p:nvPr/>
        </p:nvSpPr>
        <p:spPr>
          <a:xfrm>
            <a:off x="0" y="2724150"/>
            <a:ext cx="304800" cy="304800"/>
          </a:xfrm>
          <a:prstGeom prst="ellipse">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7</a:t>
            </a:r>
          </a:p>
        </p:txBody>
      </p:sp>
      <p:sp>
        <p:nvSpPr>
          <p:cNvPr id="21" name="Oval 20"/>
          <p:cNvSpPr/>
          <p:nvPr/>
        </p:nvSpPr>
        <p:spPr>
          <a:xfrm>
            <a:off x="914399" y="3638550"/>
            <a:ext cx="304800" cy="304800"/>
          </a:xfrm>
          <a:prstGeom prst="ellipse">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rial" panose="020B0604020202020204" pitchFamily="34" charset="0"/>
                <a:cs typeface="Arial" panose="020B0604020202020204" pitchFamily="34" charset="0"/>
              </a:rPr>
              <a:t>8</a:t>
            </a:r>
          </a:p>
        </p:txBody>
      </p:sp>
      <p:sp>
        <p:nvSpPr>
          <p:cNvPr id="23" name="Oval 22"/>
          <p:cNvSpPr/>
          <p:nvPr/>
        </p:nvSpPr>
        <p:spPr>
          <a:xfrm>
            <a:off x="4572000" y="3605268"/>
            <a:ext cx="304800" cy="304800"/>
          </a:xfrm>
          <a:prstGeom prst="ellipse">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Arial" panose="020B0604020202020204" pitchFamily="34" charset="0"/>
                <a:cs typeface="Arial" panose="020B0604020202020204" pitchFamily="34" charset="0"/>
              </a:rPr>
              <a:t>9</a:t>
            </a:r>
          </a:p>
        </p:txBody>
      </p:sp>
      <p:sp>
        <p:nvSpPr>
          <p:cNvPr id="26" name="TextBox 25">
            <a:extLst>
              <a:ext uri="{FF2B5EF4-FFF2-40B4-BE49-F238E27FC236}">
                <a16:creationId xmlns:a16="http://schemas.microsoft.com/office/drawing/2014/main" xmlns="" id="{56C6C249-D195-4869-AB9E-E80E9EF6D2A9}"/>
              </a:ext>
            </a:extLst>
          </p:cNvPr>
          <p:cNvSpPr txBox="1"/>
          <p:nvPr/>
        </p:nvSpPr>
        <p:spPr>
          <a:xfrm>
            <a:off x="1466850" y="78521"/>
            <a:ext cx="5947064" cy="584763"/>
          </a:xfrm>
          <a:prstGeom prst="rect">
            <a:avLst/>
          </a:prstGeom>
          <a:noFill/>
        </p:spPr>
        <p:txBody>
          <a:bodyPr wrap="square" lIns="91428" tIns="45714" rIns="91428" bIns="45714"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Sinh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nhật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voi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con</a:t>
            </a:r>
          </a:p>
        </p:txBody>
      </p:sp>
    </p:spTree>
    <p:custDataLst>
      <p:tags r:id="rId1"/>
    </p:custDataLst>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P spid="18" grpId="0" animBg="1"/>
      <p:bldP spid="19" grpId="0" animBg="1"/>
      <p:bldP spid="20" grpId="0" animBg="1"/>
      <p:bldP spid="21"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Rounded MT Bold" pitchFamily="34" charset="0"/>
                <a:ea typeface="+mn-ea"/>
                <a:cs typeface="Times New Roman" pitchFamily="18" charset="0"/>
              </a:rPr>
              <a:t>2</a:t>
            </a: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Đọc</a:t>
            </a:r>
          </a:p>
        </p:txBody>
      </p:sp>
      <p:sp>
        <p:nvSpPr>
          <p:cNvPr id="4" name="TextBox 3"/>
          <p:cNvSpPr txBox="1"/>
          <p:nvPr/>
        </p:nvSpPr>
        <p:spPr>
          <a:xfrm>
            <a:off x="1466850" y="395446"/>
            <a:ext cx="5947064" cy="584763"/>
          </a:xfrm>
          <a:prstGeom prst="rect">
            <a:avLst/>
          </a:prstGeom>
          <a:noFill/>
        </p:spPr>
        <p:txBody>
          <a:bodyPr wrap="square" lIns="91428" tIns="45714" rIns="91428" bIns="45714"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Sinh</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nhật</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của</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a:t>
            </a:r>
            <a:endParaRPr kumimoji="0" lang="en-US" sz="32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5" name="TextBox 4"/>
          <p:cNvSpPr txBox="1"/>
          <p:nvPr/>
        </p:nvSpPr>
        <p:spPr>
          <a:xfrm>
            <a:off x="152400" y="917848"/>
            <a:ext cx="8839199" cy="4462748"/>
          </a:xfrm>
          <a:prstGeom prst="rect">
            <a:avLst/>
          </a:prstGeom>
          <a:noFill/>
        </p:spPr>
        <p:txBody>
          <a:bodyPr wrap="square" lIns="91428" tIns="45714" rIns="91428" bIns="45714" rtlCol="0">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Hôm</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nay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là</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sinh</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nhật</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của</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nhưng</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nó</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bị</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ốm</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Đang</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buồn</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bã</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bỗng</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con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nghe</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tiếng</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gọi</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Thì</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ra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các</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bạn</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đến</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chúc</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mừng</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sinh</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nhật</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Thỏ</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trắng</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mang</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cà</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rốt</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Gấu</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đen</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ngoạm</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nguyên</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một</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nải</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chuối</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Khỉ</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vàng</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và</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sóc</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nâu</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tặng</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tiết</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mục</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ngúc</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ngoắc</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đuôi</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Vẹt</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mỏ</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khoằm</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thay</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mặt</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các</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bạn</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nói</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những</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lời</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chúc</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tốt</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đẹp</a:t>
            </a:r>
            <a:r>
              <a:rPr kumimoji="0" lang="en-US" sz="28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Arial-Rounded" pitchFamily="34" charset="0"/>
                <a:cs typeface="Arial" panose="020B0604020202020204"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con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vui</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ơi</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là</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vui</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Nó</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huơ</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vòi</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mấy</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vòng</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để</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cảm</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ơn</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các</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bạn</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p>
        </p:txBody>
      </p:sp>
      <p:sp>
        <p:nvSpPr>
          <p:cNvPr id="6" name="Oval 5">
            <a:extLst>
              <a:ext uri="{FF2B5EF4-FFF2-40B4-BE49-F238E27FC236}">
                <a16:creationId xmlns:a16="http://schemas.microsoft.com/office/drawing/2014/main" xmlns="" id="{4BC61AF8-ABA1-418D-AB1B-A12028F73AB2}"/>
              </a:ext>
            </a:extLst>
          </p:cNvPr>
          <p:cNvSpPr/>
          <p:nvPr/>
        </p:nvSpPr>
        <p:spPr>
          <a:xfrm>
            <a:off x="754001" y="1090311"/>
            <a:ext cx="304800" cy="304800"/>
          </a:xfrm>
          <a:prstGeom prst="ellipse">
            <a:avLst/>
          </a:prstGeom>
          <a:solidFill>
            <a:srgbClr val="92D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1</a:t>
            </a:r>
          </a:p>
        </p:txBody>
      </p:sp>
      <p:sp>
        <p:nvSpPr>
          <p:cNvPr id="7" name="Oval 6">
            <a:extLst>
              <a:ext uri="{FF2B5EF4-FFF2-40B4-BE49-F238E27FC236}">
                <a16:creationId xmlns:a16="http://schemas.microsoft.com/office/drawing/2014/main" xmlns="" id="{7F70E40F-C8D6-4A71-8F0F-A68BECD17848}"/>
              </a:ext>
            </a:extLst>
          </p:cNvPr>
          <p:cNvSpPr/>
          <p:nvPr/>
        </p:nvSpPr>
        <p:spPr>
          <a:xfrm>
            <a:off x="727364" y="4019550"/>
            <a:ext cx="304800" cy="304800"/>
          </a:xfrm>
          <a:prstGeom prst="ellipse">
            <a:avLst/>
          </a:prstGeom>
          <a:solidFill>
            <a:srgbClr val="92D050"/>
          </a:solidFill>
          <a:ln>
            <a:solidFill>
              <a:srgbClr val="0086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2</a:t>
            </a:r>
          </a:p>
        </p:txBody>
      </p:sp>
    </p:spTree>
    <p:custDataLst>
      <p:tags r:id="rId1"/>
    </p:custDataLst>
    <p:extLst>
      <p:ext uri="{BB962C8B-B14F-4D97-AF65-F5344CB8AC3E}">
        <p14:creationId xmlns:p14="http://schemas.microsoft.com/office/powerpoint/2010/main" val="31795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38400" y="717862"/>
            <a:ext cx="4267200" cy="584775"/>
          </a:xfrm>
          <a:prstGeom prst="rect">
            <a:avLst/>
          </a:prstGeom>
          <a:solidFill>
            <a:srgbClr val="A9DA74"/>
          </a:solidFill>
        </p:spPr>
        <p:txBody>
          <a:bodyPr wrap="square" rtlCol="0">
            <a:spAutoFit/>
          </a:bodyPr>
          <a:lstStyle/>
          <a:p>
            <a:pPr algn="ctr"/>
            <a:r>
              <a:rPr lang="en-US" sz="3200" b="1">
                <a:latin typeface="Arial" panose="020B0604020202020204" pitchFamily="34" charset="0"/>
                <a:ea typeface="Arial-Rounded" pitchFamily="34" charset="0"/>
                <a:cs typeface="Arial" panose="020B0604020202020204" pitchFamily="34" charset="0"/>
              </a:rPr>
              <a:t>Luyện đọc câu dài:</a:t>
            </a:r>
          </a:p>
        </p:txBody>
      </p:sp>
      <p:sp>
        <p:nvSpPr>
          <p:cNvPr id="4" name="TextBox 3"/>
          <p:cNvSpPr txBox="1"/>
          <p:nvPr/>
        </p:nvSpPr>
        <p:spPr>
          <a:xfrm>
            <a:off x="457200" y="3181350"/>
            <a:ext cx="8382000" cy="1077218"/>
          </a:xfrm>
          <a:prstGeom prst="rect">
            <a:avLst/>
          </a:prstGeom>
          <a:noFill/>
        </p:spPr>
        <p:txBody>
          <a:bodyPr wrap="square" rtlCol="0">
            <a:spAutoFit/>
          </a:bodyPr>
          <a:lstStyle/>
          <a:p>
            <a:pPr algn="just"/>
            <a:r>
              <a:rPr lang="en-US" sz="3200">
                <a:latin typeface="Arial" panose="020B0604020202020204" pitchFamily="34" charset="0"/>
                <a:ea typeface="Arial-Rounded" pitchFamily="34" charset="0"/>
                <a:cs typeface="Arial" panose="020B0604020202020204" pitchFamily="34" charset="0"/>
              </a:rPr>
              <a:t>Vẹt mỏ khoằm thay mặt các bạn nói những lời chúc tốt đẹp.</a:t>
            </a:r>
          </a:p>
        </p:txBody>
      </p:sp>
      <p:cxnSp>
        <p:nvCxnSpPr>
          <p:cNvPr id="5" name="Straight Connector 4"/>
          <p:cNvCxnSpPr/>
          <p:nvPr/>
        </p:nvCxnSpPr>
        <p:spPr>
          <a:xfrm flipH="1">
            <a:off x="3352800" y="329816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705600" y="329816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7200" y="1866927"/>
            <a:ext cx="8382000" cy="1077218"/>
          </a:xfrm>
          <a:prstGeom prst="rect">
            <a:avLst/>
          </a:prstGeom>
          <a:noFill/>
        </p:spPr>
        <p:txBody>
          <a:bodyPr wrap="square" rtlCol="0">
            <a:spAutoFit/>
          </a:bodyPr>
          <a:lstStyle/>
          <a:p>
            <a:pPr algn="just"/>
            <a:r>
              <a:rPr lang="en-US" sz="3200" dirty="0" err="1">
                <a:latin typeface="Arial" panose="020B0604020202020204" pitchFamily="34" charset="0"/>
                <a:ea typeface="Arial-Rounded" pitchFamily="34" charset="0"/>
                <a:cs typeface="Arial" panose="020B0604020202020204" pitchFamily="34" charset="0"/>
              </a:rPr>
              <a:t>Khỉ</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vàng</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và</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sóc</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nâu</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tặng</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voi</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tiết</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mục</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ngúc</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ngoắc</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đuôi</a:t>
            </a:r>
            <a:r>
              <a:rPr lang="en-US" sz="3200" dirty="0">
                <a:latin typeface="Arial" panose="020B0604020202020204" pitchFamily="34" charset="0"/>
                <a:ea typeface="Arial-Rounded" pitchFamily="34" charset="0"/>
                <a:cs typeface="Arial" panose="020B0604020202020204" pitchFamily="34" charset="0"/>
              </a:rPr>
              <a:t>”.</a:t>
            </a:r>
            <a:endParaRPr lang="en-US" sz="3200" b="1" dirty="0">
              <a:latin typeface="Arial" panose="020B0604020202020204" pitchFamily="34" charset="0"/>
              <a:ea typeface="Arial-Rounded" pitchFamily="34" charset="0"/>
              <a:cs typeface="Arial" panose="020B0604020202020204" pitchFamily="34" charset="0"/>
            </a:endParaRPr>
          </a:p>
        </p:txBody>
      </p:sp>
      <p:grpSp>
        <p:nvGrpSpPr>
          <p:cNvPr id="2" name="Group 1"/>
          <p:cNvGrpSpPr/>
          <p:nvPr/>
        </p:nvGrpSpPr>
        <p:grpSpPr>
          <a:xfrm>
            <a:off x="3581400" y="3762583"/>
            <a:ext cx="98712" cy="425225"/>
            <a:chOff x="2225388" y="3725155"/>
            <a:chExt cx="98712" cy="425225"/>
          </a:xfrm>
        </p:grpSpPr>
        <p:cxnSp>
          <p:nvCxnSpPr>
            <p:cNvPr id="8" name="Straight Connector 7"/>
            <p:cNvCxnSpPr/>
            <p:nvPr/>
          </p:nvCxnSpPr>
          <p:spPr>
            <a:xfrm flipH="1">
              <a:off x="2225388"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286000" y="372515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H="1">
            <a:off x="4419600" y="1980310"/>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788228" y="2410731"/>
            <a:ext cx="107372" cy="425225"/>
            <a:chOff x="1524000" y="2410731"/>
            <a:chExt cx="107372" cy="425225"/>
          </a:xfrm>
        </p:grpSpPr>
        <p:cxnSp>
          <p:nvCxnSpPr>
            <p:cNvPr id="19" name="Straight Connector 18"/>
            <p:cNvCxnSpPr/>
            <p:nvPr/>
          </p:nvCxnSpPr>
          <p:spPr>
            <a:xfrm flipH="1">
              <a:off x="1524000" y="241073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593272" y="241073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xmlns="" id="{108C66FE-5F2C-44C5-AA91-C60C789AFF23}"/>
              </a:ext>
            </a:extLst>
          </p:cNvPr>
          <p:cNvCxnSpPr/>
          <p:nvPr/>
        </p:nvCxnSpPr>
        <p:spPr>
          <a:xfrm flipH="1">
            <a:off x="6050972" y="198030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fill="hold"/>
                                        <p:tgtEl>
                                          <p:spTgt spid="4"/>
                                        </p:tgtEl>
                                        <p:attrNameLst>
                                          <p:attrName>ppt_x</p:attrName>
                                        </p:attrNameLst>
                                      </p:cBhvr>
                                      <p:tavLst>
                                        <p:tav tm="0">
                                          <p:val>
                                            <p:strVal val="1+#ppt_w/2"/>
                                          </p:val>
                                        </p:tav>
                                        <p:tav tm="100000">
                                          <p:val>
                                            <p:strVal val="#ppt_x"/>
                                          </p:val>
                                        </p:tav>
                                      </p:tavLst>
                                    </p:anim>
                                    <p:anim calcmode="lin" valueType="num">
                                      <p:cBhvr additive="base">
                                        <p:cTn id="27"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25001"/>
          <a:stretch/>
        </p:blipFill>
        <p:spPr bwMode="auto">
          <a:xfrm>
            <a:off x="2743200" y="3409950"/>
            <a:ext cx="3352800" cy="158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85750"/>
            <a:ext cx="8915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7" y="356663"/>
            <a:ext cx="630458"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3</a:t>
            </a:r>
          </a:p>
        </p:txBody>
      </p:sp>
      <p:sp>
        <p:nvSpPr>
          <p:cNvPr id="6" name="TextBox 5"/>
          <p:cNvSpPr txBox="1"/>
          <p:nvPr/>
        </p:nvSpPr>
        <p:spPr>
          <a:xfrm>
            <a:off x="692727" y="445959"/>
            <a:ext cx="2278247" cy="461653"/>
          </a:xfrm>
          <a:prstGeom prst="rect">
            <a:avLst/>
          </a:prstGeom>
          <a:noFill/>
        </p:spPr>
        <p:txBody>
          <a:bodyPr wrap="square" lIns="91428" tIns="45714" rIns="91428" bIns="45714" rtlCol="0">
            <a:spAutoFit/>
          </a:bodyPr>
          <a:lstStyle/>
          <a:p>
            <a:pPr algn="just"/>
            <a:r>
              <a:rPr lang="en-US" sz="2400" b="1">
                <a:latin typeface="Arial" panose="020B0604020202020204" pitchFamily="34" charset="0"/>
                <a:ea typeface="Arial-Rounded" pitchFamily="34" charset="0"/>
                <a:cs typeface="Arial" panose="020B0604020202020204" pitchFamily="34" charset="0"/>
              </a:rPr>
              <a:t>Trả lời câu hỏi</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7072" y="439609"/>
            <a:ext cx="7171461" cy="3590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30776" y="4266294"/>
            <a:ext cx="8567305" cy="584775"/>
          </a:xfrm>
          <a:prstGeom prst="rect">
            <a:avLst/>
          </a:prstGeom>
          <a:solidFill>
            <a:srgbClr val="BEE395"/>
          </a:solidFill>
        </p:spPr>
        <p:txBody>
          <a:bodyPr wrap="square" rtlCol="0">
            <a:spAutoFit/>
          </a:bodyPr>
          <a:lstStyle/>
          <a:p>
            <a:pPr algn="ctr"/>
            <a:r>
              <a:rPr lang="en-US" sz="3200">
                <a:latin typeface="Arial" panose="020B0604020202020204" pitchFamily="34" charset="0"/>
                <a:ea typeface="Arial-Rounded" pitchFamily="34" charset="0"/>
                <a:cs typeface="Arial" panose="020B0604020202020204" pitchFamily="34" charset="0"/>
              </a:rPr>
              <a:t>Những bạn nào đến mừng sinh nhật voi con?</a:t>
            </a:r>
          </a:p>
        </p:txBody>
      </p:sp>
      <p:sp>
        <p:nvSpPr>
          <p:cNvPr id="10" name="TextBox 9"/>
          <p:cNvSpPr txBox="1"/>
          <p:nvPr/>
        </p:nvSpPr>
        <p:spPr>
          <a:xfrm>
            <a:off x="301335" y="4240125"/>
            <a:ext cx="8567305" cy="584775"/>
          </a:xfrm>
          <a:prstGeom prst="rect">
            <a:avLst/>
          </a:prstGeom>
          <a:solidFill>
            <a:srgbClr val="BEE395"/>
          </a:solidFill>
        </p:spPr>
        <p:txBody>
          <a:bodyPr wrap="square" rtlCol="0">
            <a:spAutoFit/>
          </a:bodyPr>
          <a:lstStyle/>
          <a:p>
            <a:pPr algn="ctr"/>
            <a:r>
              <a:rPr lang="en-US" sz="3200" dirty="0" err="1">
                <a:latin typeface="Arial" panose="020B0604020202020204" pitchFamily="34" charset="0"/>
                <a:ea typeface="Arial-Rounded" pitchFamily="34" charset="0"/>
                <a:cs typeface="Arial" panose="020B0604020202020204" pitchFamily="34" charset="0"/>
              </a:rPr>
              <a:t>Các</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bạn</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tặng</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quà</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gì</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cho</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voi</a:t>
            </a:r>
            <a:r>
              <a:rPr lang="en-US" sz="3200" dirty="0">
                <a:latin typeface="Arial" panose="020B0604020202020204" pitchFamily="34" charset="0"/>
                <a:ea typeface="Arial-Rounded" pitchFamily="34" charset="0"/>
                <a:cs typeface="Arial" panose="020B0604020202020204" pitchFamily="34" charset="0"/>
              </a:rPr>
              <a:t>?</a:t>
            </a:r>
          </a:p>
        </p:txBody>
      </p:sp>
      <p:sp>
        <p:nvSpPr>
          <p:cNvPr id="11" name="TextBox 10"/>
          <p:cNvSpPr txBox="1"/>
          <p:nvPr/>
        </p:nvSpPr>
        <p:spPr>
          <a:xfrm>
            <a:off x="271894" y="4277764"/>
            <a:ext cx="8567305" cy="584775"/>
          </a:xfrm>
          <a:prstGeom prst="rect">
            <a:avLst/>
          </a:prstGeom>
          <a:solidFill>
            <a:srgbClr val="BEE395"/>
          </a:solidFill>
        </p:spPr>
        <p:txBody>
          <a:bodyPr wrap="square" rtlCol="0">
            <a:spAutoFit/>
          </a:bodyPr>
          <a:lstStyle/>
          <a:p>
            <a:pPr algn="ctr"/>
            <a:r>
              <a:rPr lang="en-US" sz="3200" dirty="0" err="1">
                <a:latin typeface="Arial" panose="020B0604020202020204" pitchFamily="34" charset="0"/>
                <a:ea typeface="Arial-Rounded" pitchFamily="34" charset="0"/>
                <a:cs typeface="Arial" panose="020B0604020202020204" pitchFamily="34" charset="0"/>
              </a:rPr>
              <a:t>Voi</a:t>
            </a:r>
            <a:r>
              <a:rPr lang="en-US" sz="3200" dirty="0">
                <a:latin typeface="Arial" panose="020B0604020202020204" pitchFamily="34" charset="0"/>
                <a:ea typeface="Arial-Rounded" pitchFamily="34" charset="0"/>
                <a:cs typeface="Arial" panose="020B0604020202020204" pitchFamily="34" charset="0"/>
              </a:rPr>
              <a:t> con </a:t>
            </a:r>
            <a:r>
              <a:rPr lang="en-US" sz="3200" dirty="0" err="1">
                <a:latin typeface="Arial" panose="020B0604020202020204" pitchFamily="34" charset="0"/>
                <a:ea typeface="Arial-Rounded" pitchFamily="34" charset="0"/>
                <a:cs typeface="Arial" panose="020B0604020202020204" pitchFamily="34" charset="0"/>
              </a:rPr>
              <a:t>làm</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gì</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để</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cảm</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ơn</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các</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bạn</a:t>
            </a:r>
            <a:r>
              <a:rPr lang="en-US" sz="3200" dirty="0">
                <a:latin typeface="Arial" panose="020B0604020202020204" pitchFamily="34" charset="0"/>
                <a:ea typeface="Arial-Rounded" pitchFamily="34" charset="0"/>
                <a:cs typeface="Arial" panose="020B0604020202020204" pitchFamily="34" charset="0"/>
              </a:rPr>
              <a:t>?</a:t>
            </a:r>
          </a:p>
        </p:txBody>
      </p:sp>
      <p:sp>
        <p:nvSpPr>
          <p:cNvPr id="12" name="TextBox 11"/>
          <p:cNvSpPr txBox="1"/>
          <p:nvPr/>
        </p:nvSpPr>
        <p:spPr>
          <a:xfrm>
            <a:off x="271894" y="4240124"/>
            <a:ext cx="8567305" cy="584775"/>
          </a:xfrm>
          <a:prstGeom prst="rect">
            <a:avLst/>
          </a:prstGeom>
          <a:solidFill>
            <a:srgbClr val="BEE395"/>
          </a:solidFill>
        </p:spPr>
        <p:txBody>
          <a:bodyPr wrap="square" rtlCol="0">
            <a:spAutoFit/>
          </a:bodyPr>
          <a:lstStyle/>
          <a:p>
            <a:pPr algn="ctr"/>
            <a:r>
              <a:rPr lang="en-US" sz="3200" dirty="0" err="1">
                <a:latin typeface="Arial" panose="020B0604020202020204" pitchFamily="34" charset="0"/>
                <a:ea typeface="Arial-Rounded" pitchFamily="34" charset="0"/>
                <a:cs typeface="Arial" panose="020B0604020202020204" pitchFamily="34" charset="0"/>
              </a:rPr>
              <a:t>Sinh</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nhật</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của</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voi</a:t>
            </a:r>
            <a:r>
              <a:rPr lang="en-US" sz="3200" dirty="0">
                <a:latin typeface="Arial" panose="020B0604020202020204" pitchFamily="34" charset="0"/>
                <a:ea typeface="Arial-Rounded" pitchFamily="34" charset="0"/>
                <a:cs typeface="Arial" panose="020B0604020202020204" pitchFamily="34" charset="0"/>
              </a:rPr>
              <a:t> con </a:t>
            </a:r>
            <a:r>
              <a:rPr lang="en-US" sz="3200" dirty="0" err="1">
                <a:latin typeface="Arial" panose="020B0604020202020204" pitchFamily="34" charset="0"/>
                <a:ea typeface="Arial-Rounded" pitchFamily="34" charset="0"/>
                <a:cs typeface="Arial" panose="020B0604020202020204" pitchFamily="34" charset="0"/>
              </a:rPr>
              <a:t>như</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thế</a:t>
            </a:r>
            <a:r>
              <a:rPr lang="en-US" sz="3200" dirty="0">
                <a:latin typeface="Arial" panose="020B0604020202020204" pitchFamily="34" charset="0"/>
                <a:ea typeface="Arial-Rounded" pitchFamily="34" charset="0"/>
                <a:cs typeface="Arial" panose="020B0604020202020204" pitchFamily="34" charset="0"/>
              </a:rPr>
              <a:t> </a:t>
            </a:r>
            <a:r>
              <a:rPr lang="en-US" sz="3200" dirty="0" err="1">
                <a:latin typeface="Arial" panose="020B0604020202020204" pitchFamily="34" charset="0"/>
                <a:ea typeface="Arial-Rounded" pitchFamily="34" charset="0"/>
                <a:cs typeface="Arial" panose="020B0604020202020204" pitchFamily="34" charset="0"/>
              </a:rPr>
              <a:t>nào</a:t>
            </a:r>
            <a:r>
              <a:rPr lang="en-US" sz="3200" dirty="0">
                <a:latin typeface="Arial" panose="020B0604020202020204" pitchFamily="34" charset="0"/>
                <a:ea typeface="Arial-Rounded" pitchFamily="34" charset="0"/>
                <a:cs typeface="Arial" panose="020B0604020202020204" pitchFamily="34" charset="0"/>
              </a:rPr>
              <a:t>?</a:t>
            </a:r>
          </a:p>
        </p:txBody>
      </p:sp>
      <p:cxnSp>
        <p:nvCxnSpPr>
          <p:cNvPr id="3" name="Straight Connector 2"/>
          <p:cNvCxnSpPr/>
          <p:nvPr/>
        </p:nvCxnSpPr>
        <p:spPr>
          <a:xfrm>
            <a:off x="5791200" y="196215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6400" y="226695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53200" y="226695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53400" y="2266950"/>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52600" y="2571750"/>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781800" y="2571750"/>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48500" y="1957968"/>
            <a:ext cx="1333500" cy="41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89382" y="2262768"/>
            <a:ext cx="1609685" cy="41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76600" y="2585222"/>
            <a:ext cx="3200400" cy="41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752600" y="2907676"/>
            <a:ext cx="4992029" cy="41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10200" y="3230129"/>
            <a:ext cx="3124200" cy="154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76400" y="3552583"/>
            <a:ext cx="1305792" cy="154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352800" y="3224499"/>
            <a:ext cx="1436582" cy="55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1+#ppt_w/2"/>
                                          </p:val>
                                        </p:tav>
                                        <p:tav tm="100000">
                                          <p:val>
                                            <p:strVal val="#ppt_x"/>
                                          </p:val>
                                        </p:tav>
                                      </p:tavLst>
                                    </p:anim>
                                    <p:anim calcmode="lin" valueType="num">
                                      <p:cBhvr additive="base">
                                        <p:cTn id="3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23"/>
                                        </p:tgtEl>
                                      </p:cBhvr>
                                    </p:animEffect>
                                    <p:set>
                                      <p:cBhvr>
                                        <p:cTn id="90" dur="1" fill="hold">
                                          <p:stCondLst>
                                            <p:cond delay="499"/>
                                          </p:stCondLst>
                                        </p:cTn>
                                        <p:tgtEl>
                                          <p:spTgt spid="23"/>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 presetClass="entr" presetSubtype="2"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additive="base">
                                        <p:cTn id="98" dur="1000" fill="hold"/>
                                        <p:tgtEl>
                                          <p:spTgt spid="11"/>
                                        </p:tgtEl>
                                        <p:attrNameLst>
                                          <p:attrName>ppt_x</p:attrName>
                                        </p:attrNameLst>
                                      </p:cBhvr>
                                      <p:tavLst>
                                        <p:tav tm="0">
                                          <p:val>
                                            <p:strVal val="1+#ppt_w/2"/>
                                          </p:val>
                                        </p:tav>
                                        <p:tav tm="100000">
                                          <p:val>
                                            <p:strVal val="#ppt_x"/>
                                          </p:val>
                                        </p:tav>
                                      </p:tavLst>
                                    </p:anim>
                                    <p:anim calcmode="lin" valueType="num">
                                      <p:cBhvr additive="base">
                                        <p:cTn id="9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barn(inVertical)">
                                      <p:cBhvr>
                                        <p:cTn id="104" dur="500"/>
                                        <p:tgtEl>
                                          <p:spTgt spid="27"/>
                                        </p:tgtEl>
                                      </p:cBhvr>
                                    </p:animEffect>
                                  </p:childTnLst>
                                </p:cTn>
                              </p:par>
                              <p:par>
                                <p:cTn id="105" presetID="16" presetClass="entr" presetSubtype="21" fill="hold"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barn(inVertical)">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7"/>
                                        </p:tgtEl>
                                      </p:cBhvr>
                                    </p:animEffect>
                                    <p:set>
                                      <p:cBhvr>
                                        <p:cTn id="112" dur="1" fill="hold">
                                          <p:stCondLst>
                                            <p:cond delay="499"/>
                                          </p:stCondLst>
                                        </p:cTn>
                                        <p:tgtEl>
                                          <p:spTgt spid="27"/>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29"/>
                                        </p:tgtEl>
                                      </p:cBhvr>
                                    </p:animEffect>
                                    <p:set>
                                      <p:cBhvr>
                                        <p:cTn id="115" dur="1" fill="hold">
                                          <p:stCondLst>
                                            <p:cond delay="499"/>
                                          </p:stCondLst>
                                        </p:cTn>
                                        <p:tgtEl>
                                          <p:spTgt spid="29"/>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2" presetClass="entr" presetSubtype="2" fill="hold" grpId="0" nodeType="clickEffect">
                                  <p:stCondLst>
                                    <p:cond delay="0"/>
                                  </p:stCondLst>
                                  <p:childTnLst>
                                    <p:set>
                                      <p:cBhvr>
                                        <p:cTn id="119" dur="1" fill="hold">
                                          <p:stCondLst>
                                            <p:cond delay="0"/>
                                          </p:stCondLst>
                                        </p:cTn>
                                        <p:tgtEl>
                                          <p:spTgt spid="12"/>
                                        </p:tgtEl>
                                        <p:attrNameLst>
                                          <p:attrName>style.visibility</p:attrName>
                                        </p:attrNameLst>
                                      </p:cBhvr>
                                      <p:to>
                                        <p:strVal val="visible"/>
                                      </p:to>
                                    </p:set>
                                    <p:anim calcmode="lin" valueType="num">
                                      <p:cBhvr additive="base">
                                        <p:cTn id="120" dur="1000" fill="hold"/>
                                        <p:tgtEl>
                                          <p:spTgt spid="12"/>
                                        </p:tgtEl>
                                        <p:attrNameLst>
                                          <p:attrName>ppt_x</p:attrName>
                                        </p:attrNameLst>
                                      </p:cBhvr>
                                      <p:tavLst>
                                        <p:tav tm="0">
                                          <p:val>
                                            <p:strVal val="1+#ppt_w/2"/>
                                          </p:val>
                                        </p:tav>
                                        <p:tav tm="100000">
                                          <p:val>
                                            <p:strVal val="#ppt_x"/>
                                          </p:val>
                                        </p:tav>
                                      </p:tavLst>
                                    </p:anim>
                                    <p:anim calcmode="lin" valueType="num">
                                      <p:cBhvr additive="base">
                                        <p:cTn id="121"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barn(inVertical)">
                                      <p:cBhvr>
                                        <p:cTn id="1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4</a:t>
            </a:r>
          </a:p>
        </p:txBody>
      </p:sp>
      <p:sp>
        <p:nvSpPr>
          <p:cNvPr id="4" name="TextBox 3"/>
          <p:cNvSpPr txBox="1"/>
          <p:nvPr/>
        </p:nvSpPr>
        <p:spPr>
          <a:xfrm>
            <a:off x="692727" y="445959"/>
            <a:ext cx="7003473" cy="461653"/>
          </a:xfrm>
          <a:prstGeom prst="rect">
            <a:avLst/>
          </a:prstGeom>
          <a:noFill/>
        </p:spPr>
        <p:txBody>
          <a:bodyPr wrap="square" lIns="91428" tIns="45714" rIns="91428" bIns="45714" rtlCol="0">
            <a:spAutoFit/>
          </a:bodyPr>
          <a:lstStyle/>
          <a:p>
            <a:pPr algn="just"/>
            <a:r>
              <a:rPr lang="en-US" sz="2400" b="1">
                <a:latin typeface="Arial" panose="020B0604020202020204" pitchFamily="34" charset="0"/>
                <a:ea typeface="Arial-Rounded" pitchFamily="34" charset="0"/>
                <a:cs typeface="Arial" panose="020B0604020202020204" pitchFamily="34" charset="0"/>
              </a:rPr>
              <a:t>Viết vào vở câu trả lời cho câu hỏi b ở mục 3</a:t>
            </a:r>
          </a:p>
        </p:txBody>
      </p:sp>
      <p:sp>
        <p:nvSpPr>
          <p:cNvPr id="5" name="Rectangle 4"/>
          <p:cNvSpPr/>
          <p:nvPr/>
        </p:nvSpPr>
        <p:spPr>
          <a:xfrm>
            <a:off x="457200" y="1200150"/>
            <a:ext cx="8153400" cy="646331"/>
          </a:xfrm>
          <a:prstGeom prst="rect">
            <a:avLst/>
          </a:prstGeom>
        </p:spPr>
        <p:txBody>
          <a:bodyPr wrap="square">
            <a:spAutoFit/>
          </a:bodyPr>
          <a:lstStyle/>
          <a:p>
            <a:pPr algn="ctr"/>
            <a:r>
              <a:rPr lang="en-US" sz="3600" dirty="0" err="1">
                <a:latin typeface="Arial" panose="020B0604020202020204" pitchFamily="34" charset="0"/>
                <a:ea typeface="Arial-Rounded" pitchFamily="34" charset="0"/>
                <a:cs typeface="Arial" panose="020B0604020202020204" pitchFamily="34" charset="0"/>
              </a:rPr>
              <a:t>Voi</a:t>
            </a:r>
            <a:r>
              <a:rPr lang="en-US" sz="3600" dirty="0">
                <a:latin typeface="Arial" panose="020B0604020202020204" pitchFamily="34" charset="0"/>
                <a:ea typeface="Arial-Rounded" pitchFamily="34" charset="0"/>
                <a:cs typeface="Arial" panose="020B0604020202020204" pitchFamily="34" charset="0"/>
              </a:rPr>
              <a:t> con (…) </a:t>
            </a:r>
            <a:r>
              <a:rPr lang="en-US" sz="3600" dirty="0" err="1">
                <a:latin typeface="Arial" panose="020B0604020202020204" pitchFamily="34" charset="0"/>
                <a:ea typeface="Arial-Rounded" pitchFamily="34" charset="0"/>
                <a:cs typeface="Arial" panose="020B0604020202020204" pitchFamily="34" charset="0"/>
              </a:rPr>
              <a:t>để</a:t>
            </a:r>
            <a:r>
              <a:rPr lang="en-US" sz="3600" dirty="0">
                <a:latin typeface="Arial" panose="020B0604020202020204" pitchFamily="34" charset="0"/>
                <a:ea typeface="Arial-Rounded" pitchFamily="34" charset="0"/>
                <a:cs typeface="Arial" panose="020B0604020202020204" pitchFamily="34" charset="0"/>
              </a:rPr>
              <a:t> </a:t>
            </a:r>
            <a:r>
              <a:rPr lang="en-US" sz="3600" dirty="0" err="1">
                <a:latin typeface="Arial" panose="020B0604020202020204" pitchFamily="34" charset="0"/>
                <a:ea typeface="Arial-Rounded" pitchFamily="34" charset="0"/>
                <a:cs typeface="Arial" panose="020B0604020202020204" pitchFamily="34" charset="0"/>
              </a:rPr>
              <a:t>cảm</a:t>
            </a:r>
            <a:r>
              <a:rPr lang="en-US" sz="3600" dirty="0">
                <a:latin typeface="Arial" panose="020B0604020202020204" pitchFamily="34" charset="0"/>
                <a:ea typeface="Arial-Rounded" pitchFamily="34" charset="0"/>
                <a:cs typeface="Arial" panose="020B0604020202020204" pitchFamily="34" charset="0"/>
              </a:rPr>
              <a:t> </a:t>
            </a:r>
            <a:r>
              <a:rPr lang="en-US" sz="3600" dirty="0" err="1">
                <a:latin typeface="Arial" panose="020B0604020202020204" pitchFamily="34" charset="0"/>
                <a:ea typeface="Arial-Rounded" pitchFamily="34" charset="0"/>
                <a:cs typeface="Arial" panose="020B0604020202020204" pitchFamily="34" charset="0"/>
              </a:rPr>
              <a:t>ơn</a:t>
            </a:r>
            <a:r>
              <a:rPr lang="en-US" sz="3600" dirty="0">
                <a:latin typeface="Arial" panose="020B0604020202020204" pitchFamily="34" charset="0"/>
                <a:ea typeface="Arial-Rounded" pitchFamily="34" charset="0"/>
                <a:cs typeface="Arial" panose="020B0604020202020204" pitchFamily="34" charset="0"/>
              </a:rPr>
              <a:t> </a:t>
            </a:r>
            <a:r>
              <a:rPr lang="en-US" sz="3600" dirty="0" err="1">
                <a:latin typeface="Arial" panose="020B0604020202020204" pitchFamily="34" charset="0"/>
                <a:ea typeface="Arial-Rounded" pitchFamily="34" charset="0"/>
                <a:cs typeface="Arial" panose="020B0604020202020204" pitchFamily="34" charset="0"/>
              </a:rPr>
              <a:t>các</a:t>
            </a:r>
            <a:r>
              <a:rPr lang="en-US" sz="3600" dirty="0">
                <a:latin typeface="Arial" panose="020B0604020202020204" pitchFamily="34" charset="0"/>
                <a:ea typeface="Arial-Rounded" pitchFamily="34" charset="0"/>
                <a:cs typeface="Arial" panose="020B0604020202020204" pitchFamily="34" charset="0"/>
              </a:rPr>
              <a:t> </a:t>
            </a:r>
            <a:r>
              <a:rPr lang="en-US" sz="3600" dirty="0" err="1">
                <a:latin typeface="Arial" panose="020B0604020202020204" pitchFamily="34" charset="0"/>
                <a:ea typeface="Arial-Rounded" pitchFamily="34" charset="0"/>
                <a:cs typeface="Arial" panose="020B0604020202020204" pitchFamily="34" charset="0"/>
              </a:rPr>
              <a:t>bạn</a:t>
            </a:r>
            <a:r>
              <a:rPr lang="en-US" sz="3600" dirty="0">
                <a:latin typeface="Arial" panose="020B0604020202020204" pitchFamily="34" charset="0"/>
                <a:ea typeface="Arial-Rounded" pitchFamily="34" charset="0"/>
                <a:cs typeface="Arial" panose="020B0604020202020204" pitchFamily="34" charset="0"/>
              </a:rPr>
              <a:t>.</a:t>
            </a:r>
          </a:p>
        </p:txBody>
      </p:sp>
      <p:sp>
        <p:nvSpPr>
          <p:cNvPr id="7" name="Rectangle 6">
            <a:extLst>
              <a:ext uri="{FF2B5EF4-FFF2-40B4-BE49-F238E27FC236}">
                <a16:creationId xmlns:a16="http://schemas.microsoft.com/office/drawing/2014/main" xmlns="" id="{A4730778-E7BC-47A7-964C-213D8CC9A148}"/>
              </a:ext>
            </a:extLst>
          </p:cNvPr>
          <p:cNvSpPr/>
          <p:nvPr/>
        </p:nvSpPr>
        <p:spPr>
          <a:xfrm>
            <a:off x="450589" y="2057992"/>
            <a:ext cx="8153400" cy="646331"/>
          </a:xfrm>
          <a:prstGeom prst="rect">
            <a:avLst/>
          </a:prstGeom>
        </p:spPr>
        <p:txBody>
          <a:bodyPr wrap="square">
            <a:spAutoFit/>
          </a:bodyPr>
          <a:lstStyle/>
          <a:p>
            <a:pPr algn="ctr"/>
            <a:r>
              <a:rPr lang="en-US" sz="3600" dirty="0" err="1">
                <a:latin typeface="Arial" panose="020B0604020202020204" pitchFamily="34" charset="0"/>
                <a:ea typeface="Arial-Rounded" pitchFamily="34" charset="0"/>
                <a:cs typeface="Arial" panose="020B0604020202020204" pitchFamily="34" charset="0"/>
              </a:rPr>
              <a:t>Voi</a:t>
            </a:r>
            <a:r>
              <a:rPr lang="en-US" sz="3600" dirty="0">
                <a:latin typeface="Arial" panose="020B0604020202020204" pitchFamily="34" charset="0"/>
                <a:ea typeface="Arial-Rounded" pitchFamily="34" charset="0"/>
                <a:cs typeface="Arial" panose="020B0604020202020204" pitchFamily="34" charset="0"/>
              </a:rPr>
              <a:t> con </a:t>
            </a:r>
            <a:r>
              <a:rPr lang="en-US" sz="3600" dirty="0" err="1">
                <a:solidFill>
                  <a:srgbClr val="FF0000"/>
                </a:solidFill>
                <a:latin typeface="Arial" panose="020B0604020202020204" pitchFamily="34" charset="0"/>
                <a:ea typeface="Arial-Rounded" pitchFamily="34" charset="0"/>
                <a:cs typeface="Arial" panose="020B0604020202020204" pitchFamily="34" charset="0"/>
              </a:rPr>
              <a:t>huơ</a:t>
            </a:r>
            <a:r>
              <a:rPr lang="en-US" sz="3600" dirty="0">
                <a:solidFill>
                  <a:srgbClr val="FF0000"/>
                </a:solidFill>
                <a:latin typeface="Arial" panose="020B0604020202020204" pitchFamily="34" charset="0"/>
                <a:ea typeface="Arial-Rounded" pitchFamily="34" charset="0"/>
                <a:cs typeface="Arial" panose="020B0604020202020204" pitchFamily="34" charset="0"/>
              </a:rPr>
              <a:t> </a:t>
            </a:r>
            <a:r>
              <a:rPr lang="en-US" sz="3600" dirty="0" err="1">
                <a:solidFill>
                  <a:srgbClr val="FF0000"/>
                </a:solidFill>
                <a:latin typeface="Arial" panose="020B0604020202020204" pitchFamily="34" charset="0"/>
                <a:ea typeface="Arial-Rounded" pitchFamily="34" charset="0"/>
                <a:cs typeface="Arial" panose="020B0604020202020204" pitchFamily="34" charset="0"/>
              </a:rPr>
              <a:t>vòi</a:t>
            </a:r>
            <a:r>
              <a:rPr lang="en-US" sz="3600" dirty="0">
                <a:solidFill>
                  <a:srgbClr val="FF0000"/>
                </a:solidFill>
                <a:latin typeface="Arial" panose="020B0604020202020204" pitchFamily="34" charset="0"/>
                <a:ea typeface="Arial-Rounded" pitchFamily="34" charset="0"/>
                <a:cs typeface="Arial" panose="020B0604020202020204" pitchFamily="34" charset="0"/>
              </a:rPr>
              <a:t> </a:t>
            </a:r>
            <a:r>
              <a:rPr lang="en-US" sz="3600" dirty="0" err="1">
                <a:latin typeface="Arial" panose="020B0604020202020204" pitchFamily="34" charset="0"/>
                <a:ea typeface="Arial-Rounded" pitchFamily="34" charset="0"/>
                <a:cs typeface="Arial" panose="020B0604020202020204" pitchFamily="34" charset="0"/>
              </a:rPr>
              <a:t>để</a:t>
            </a:r>
            <a:r>
              <a:rPr lang="en-US" sz="3600" dirty="0">
                <a:latin typeface="Arial" panose="020B0604020202020204" pitchFamily="34" charset="0"/>
                <a:ea typeface="Arial-Rounded" pitchFamily="34" charset="0"/>
                <a:cs typeface="Arial" panose="020B0604020202020204" pitchFamily="34" charset="0"/>
              </a:rPr>
              <a:t> </a:t>
            </a:r>
            <a:r>
              <a:rPr lang="en-US" sz="3600" dirty="0" err="1">
                <a:latin typeface="Arial" panose="020B0604020202020204" pitchFamily="34" charset="0"/>
                <a:ea typeface="Arial-Rounded" pitchFamily="34" charset="0"/>
                <a:cs typeface="Arial" panose="020B0604020202020204" pitchFamily="34" charset="0"/>
              </a:rPr>
              <a:t>cảm</a:t>
            </a:r>
            <a:r>
              <a:rPr lang="en-US" sz="3600" dirty="0">
                <a:latin typeface="Arial" panose="020B0604020202020204" pitchFamily="34" charset="0"/>
                <a:ea typeface="Arial-Rounded" pitchFamily="34" charset="0"/>
                <a:cs typeface="Arial" panose="020B0604020202020204" pitchFamily="34" charset="0"/>
              </a:rPr>
              <a:t> </a:t>
            </a:r>
            <a:r>
              <a:rPr lang="en-US" sz="3600" dirty="0" err="1">
                <a:latin typeface="Arial" panose="020B0604020202020204" pitchFamily="34" charset="0"/>
                <a:ea typeface="Arial-Rounded" pitchFamily="34" charset="0"/>
                <a:cs typeface="Arial" panose="020B0604020202020204" pitchFamily="34" charset="0"/>
              </a:rPr>
              <a:t>ơn</a:t>
            </a:r>
            <a:r>
              <a:rPr lang="en-US" sz="3600" dirty="0">
                <a:latin typeface="Arial" panose="020B0604020202020204" pitchFamily="34" charset="0"/>
                <a:ea typeface="Arial-Rounded" pitchFamily="34" charset="0"/>
                <a:cs typeface="Arial" panose="020B0604020202020204" pitchFamily="34" charset="0"/>
              </a:rPr>
              <a:t> </a:t>
            </a:r>
            <a:r>
              <a:rPr lang="en-US" sz="3600" dirty="0" err="1">
                <a:latin typeface="Arial" panose="020B0604020202020204" pitchFamily="34" charset="0"/>
                <a:ea typeface="Arial-Rounded" pitchFamily="34" charset="0"/>
                <a:cs typeface="Arial" panose="020B0604020202020204" pitchFamily="34" charset="0"/>
              </a:rPr>
              <a:t>các</a:t>
            </a:r>
            <a:r>
              <a:rPr lang="en-US" sz="3600" dirty="0">
                <a:latin typeface="Arial" panose="020B0604020202020204" pitchFamily="34" charset="0"/>
                <a:ea typeface="Arial-Rounded" pitchFamily="34" charset="0"/>
                <a:cs typeface="Arial" panose="020B0604020202020204" pitchFamily="34" charset="0"/>
              </a:rPr>
              <a:t> </a:t>
            </a:r>
            <a:r>
              <a:rPr lang="en-US" sz="3600" dirty="0" err="1">
                <a:latin typeface="Arial" panose="020B0604020202020204" pitchFamily="34" charset="0"/>
                <a:ea typeface="Arial-Rounded" pitchFamily="34" charset="0"/>
                <a:cs typeface="Arial" panose="020B0604020202020204" pitchFamily="34" charset="0"/>
              </a:rPr>
              <a:t>bạn</a:t>
            </a:r>
            <a:r>
              <a:rPr lang="en-US" sz="3600" dirty="0">
                <a:latin typeface="Arial" panose="020B0604020202020204" pitchFamily="34" charset="0"/>
                <a:ea typeface="Arial-Rounded" pitchFamily="34" charset="0"/>
                <a:cs typeface="Arial" panose="020B0604020202020204" pitchFamily="34" charset="0"/>
              </a:rPr>
              <a:t>.</a:t>
            </a:r>
          </a:p>
        </p:txBody>
      </p:sp>
      <p:pic>
        <p:nvPicPr>
          <p:cNvPr id="9"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r="16340" b="28104"/>
          <a:stretch/>
        </p:blipFill>
        <p:spPr bwMode="auto">
          <a:xfrm>
            <a:off x="304800" y="2871738"/>
            <a:ext cx="8759451" cy="1848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95531" y="3442108"/>
            <a:ext cx="8733474" cy="707886"/>
          </a:xfrm>
          <a:prstGeom prst="rect">
            <a:avLst/>
          </a:prstGeom>
        </p:spPr>
        <p:txBody>
          <a:bodyPr wrap="square">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HP001 4 hàng" pitchFamily="34" charset="0"/>
                <a:ea typeface="Arial-Rounded" pitchFamily="34" charset="0"/>
                <a:cs typeface="Arial-Rounded" pitchFamily="34" charset="0"/>
              </a:rPr>
              <a:t> V</a:t>
            </a:r>
            <a:r>
              <a:rPr kumimoji="0" lang="el-GR" sz="4000" b="1" i="0" u="none" strike="noStrike" kern="1200" cap="none" spc="0" normalizeH="0" baseline="0" noProof="0" dirty="0">
                <a:ln>
                  <a:noFill/>
                </a:ln>
                <a:solidFill>
                  <a:srgbClr val="FF0000"/>
                </a:solidFill>
                <a:effectLst/>
                <a:uLnTx/>
                <a:uFillTx/>
                <a:latin typeface="HP001 4 hàng" pitchFamily="34" charset="0"/>
                <a:ea typeface="Arial-Rounded" pitchFamily="34" charset="0"/>
                <a:cs typeface="Arial-Rounded" pitchFamily="34" charset="0"/>
              </a:rPr>
              <a:t>Ρ </a:t>
            </a:r>
            <a:r>
              <a:rPr kumimoji="0" lang="vi-VN" sz="4000" b="1" i="0" u="none" strike="noStrike" kern="1200" cap="none" spc="0" normalizeH="0" baseline="0" noProof="0" dirty="0">
                <a:ln>
                  <a:noFill/>
                </a:ln>
                <a:solidFill>
                  <a:srgbClr val="FF0000"/>
                </a:solidFill>
                <a:effectLst/>
                <a:uLnTx/>
                <a:uFillTx/>
                <a:latin typeface="HP001 4 hàng" pitchFamily="34" charset="0"/>
                <a:ea typeface="Arial-Rounded" pitchFamily="34" charset="0"/>
                <a:cs typeface="Arial-Rounded" pitchFamily="34" charset="0"/>
              </a:rPr>
              <a:t>c</a:t>
            </a:r>
            <a:r>
              <a:rPr kumimoji="0" lang="el-GR" sz="4000" b="1" i="0" u="none" strike="noStrike" kern="1200" cap="none" spc="0" normalizeH="0" baseline="0" noProof="0" dirty="0">
                <a:ln>
                  <a:noFill/>
                </a:ln>
                <a:solidFill>
                  <a:srgbClr val="FF0000"/>
                </a:solidFill>
                <a:effectLst/>
                <a:uLnTx/>
                <a:uFillTx/>
                <a:latin typeface="HP001 4 hàng" pitchFamily="34" charset="0"/>
                <a:ea typeface="Arial-Rounded" pitchFamily="34" charset="0"/>
                <a:cs typeface="Arial-Rounded" pitchFamily="34" charset="0"/>
              </a:rPr>
              <a:t>Ϊ </a:t>
            </a:r>
            <a:r>
              <a:rPr kumimoji="0" lang="vi-VN" sz="4000" b="1" i="0" u="none" strike="noStrike" kern="1200" cap="none" spc="0" normalizeH="0" baseline="0" noProof="0" dirty="0">
                <a:ln>
                  <a:noFill/>
                </a:ln>
                <a:solidFill>
                  <a:srgbClr val="FF0000"/>
                </a:solidFill>
                <a:effectLst/>
                <a:uLnTx/>
                <a:uFillTx/>
                <a:latin typeface="HP001 4 hàng" pitchFamily="34" charset="0"/>
                <a:ea typeface="Arial-Rounded" pitchFamily="34" charset="0"/>
                <a:cs typeface="Arial-Rounded" pitchFamily="34" charset="0"/>
              </a:rPr>
              <a:t>huơ vā </a:t>
            </a:r>
            <a:r>
              <a:rPr kumimoji="0" lang="el-GR" sz="4000" b="1" i="0" u="none" strike="noStrike" kern="1200" cap="none" spc="0" normalizeH="0" baseline="0" noProof="0" dirty="0">
                <a:ln>
                  <a:noFill/>
                </a:ln>
                <a:solidFill>
                  <a:srgbClr val="FF0000"/>
                </a:solidFill>
                <a:effectLst/>
                <a:uLnTx/>
                <a:uFillTx/>
                <a:latin typeface="HP001 4 hàng" pitchFamily="34" charset="0"/>
                <a:ea typeface="Arial-Rounded" pitchFamily="34" charset="0"/>
                <a:cs typeface="Arial-Rounded" pitchFamily="34" charset="0"/>
              </a:rPr>
              <a:t>Α˘ </a:t>
            </a:r>
            <a:r>
              <a:rPr kumimoji="0" lang="vi-VN" sz="4000" b="1" i="0" u="none" strike="noStrike" kern="1200" cap="none" spc="0" normalizeH="0" baseline="0" noProof="0" dirty="0">
                <a:ln>
                  <a:noFill/>
                </a:ln>
                <a:solidFill>
                  <a:srgbClr val="FF0000"/>
                </a:solidFill>
                <a:effectLst/>
                <a:uLnTx/>
                <a:uFillTx/>
                <a:latin typeface="HP001 4 hàng" pitchFamily="34" charset="0"/>
                <a:ea typeface="Arial-Rounded" pitchFamily="34" charset="0"/>
                <a:cs typeface="Arial-Rounded" pitchFamily="34" charset="0"/>
              </a:rPr>
              <a:t>cảm </a:t>
            </a:r>
            <a:r>
              <a:rPr kumimoji="0" lang="el-GR" sz="4000" b="1" i="0" u="none" strike="noStrike" kern="1200" cap="none" spc="0" normalizeH="0" baseline="0" noProof="0" dirty="0">
                <a:ln>
                  <a:noFill/>
                </a:ln>
                <a:solidFill>
                  <a:srgbClr val="FF0000"/>
                </a:solidFill>
                <a:effectLst/>
                <a:uLnTx/>
                <a:uFillTx/>
                <a:latin typeface="HP001 4 hàng" pitchFamily="34" charset="0"/>
                <a:ea typeface="Arial-Rounded" pitchFamily="34" charset="0"/>
                <a:cs typeface="Arial-Rounded" pitchFamily="34" charset="0"/>
              </a:rPr>
              <a:t>Ω </a:t>
            </a:r>
            <a:r>
              <a:rPr kumimoji="0" lang="vi-VN" sz="4000" b="1" i="0" u="none" strike="noStrike" kern="1200" cap="none" spc="0" normalizeH="0" baseline="0" noProof="0" dirty="0">
                <a:ln>
                  <a:noFill/>
                </a:ln>
                <a:solidFill>
                  <a:srgbClr val="FF0000"/>
                </a:solidFill>
                <a:effectLst/>
                <a:uLnTx/>
                <a:uFillTx/>
                <a:latin typeface="HP001 4 hàng" pitchFamily="34" charset="0"/>
                <a:ea typeface="Arial-Rounded" pitchFamily="34" charset="0"/>
                <a:cs typeface="Arial-Rounded" pitchFamily="34" charset="0"/>
              </a:rPr>
              <a:t>các bạn</a:t>
            </a:r>
            <a:r>
              <a:rPr kumimoji="0" lang="en-US" sz="4000" b="1" i="0" u="none" strike="noStrike" kern="1200" cap="none" spc="0" normalizeH="0" baseline="0" noProof="0" dirty="0">
                <a:ln>
                  <a:noFill/>
                </a:ln>
                <a:solidFill>
                  <a:srgbClr val="FF0000"/>
                </a:solidFill>
                <a:effectLst/>
                <a:uLnTx/>
                <a:uFillTx/>
                <a:latin typeface="HP001 4 hàng" pitchFamily="34" charset="0"/>
                <a:ea typeface="Arial-Rounded" pitchFamily="34" charset="0"/>
                <a:cs typeface="Arial-Rounded" pitchFamily="34" charset="0"/>
              </a:rPr>
              <a:t>.</a:t>
            </a:r>
          </a:p>
        </p:txBody>
      </p:sp>
    </p:spTree>
    <p:custDataLst>
      <p:tags r:id="rId1"/>
    </p:custDataLst>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19" y="588972"/>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507999"/>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167107"/>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965787" y="3140956"/>
            <a:ext cx="904010" cy="1690688"/>
          </a:xfrm>
          <a:prstGeom prst="rect">
            <a:avLst/>
          </a:prstGeom>
        </p:spPr>
      </p:pic>
      <p:sp>
        <p:nvSpPr>
          <p:cNvPr id="2" name="Title 1"/>
          <p:cNvSpPr>
            <a:spLocks noGrp="1"/>
          </p:cNvSpPr>
          <p:nvPr>
            <p:ph type="title"/>
          </p:nvPr>
        </p:nvSpPr>
        <p:spPr>
          <a:xfrm>
            <a:off x="2286000" y="1839706"/>
            <a:ext cx="4572000" cy="857250"/>
          </a:xfrm>
          <a:solidFill>
            <a:srgbClr val="A9DA74"/>
          </a:solidFill>
        </p:spPr>
        <p:txBody>
          <a:bodyPr/>
          <a:lstStyle/>
          <a:p>
            <a:r>
              <a:rPr lang="en-US" b="1" dirty="0">
                <a:latin typeface="Arial-Rounded" pitchFamily="34" charset="0"/>
                <a:ea typeface="Arial-Rounded" pitchFamily="34" charset="0"/>
                <a:cs typeface="Arial-Rounded" pitchFamily="34" charset="0"/>
              </a:rPr>
              <a:t>KHỞI ĐỘNG</a:t>
            </a: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B048CB-3176-4CE5-9F86-96272F4E00FC}"/>
              </a:ext>
            </a:extLst>
          </p:cNvPr>
          <p:cNvPicPr>
            <a:picLocks noChangeAspect="1"/>
          </p:cNvPicPr>
          <p:nvPr/>
        </p:nvPicPr>
        <p:blipFill rotWithShape="1">
          <a:blip r:embed="rId2">
            <a:extLst>
              <a:ext uri="{28A0092B-C50C-407E-A947-70E740481C1C}">
                <a14:useLocalDpi xmlns:a14="http://schemas.microsoft.com/office/drawing/2010/main" val="0"/>
              </a:ext>
            </a:extLst>
          </a:blip>
          <a:srcRect t="4985"/>
          <a:stretch/>
        </p:blipFill>
        <p:spPr>
          <a:xfrm>
            <a:off x="-12399" y="57150"/>
            <a:ext cx="8927799" cy="2590800"/>
          </a:xfrm>
          <a:prstGeom prst="rect">
            <a:avLst/>
          </a:prstGeom>
        </p:spPr>
      </p:pic>
      <p:sp>
        <p:nvSpPr>
          <p:cNvPr id="7" name="Rectangle 6">
            <a:extLst>
              <a:ext uri="{FF2B5EF4-FFF2-40B4-BE49-F238E27FC236}">
                <a16:creationId xmlns:a16="http://schemas.microsoft.com/office/drawing/2014/main" xmlns="" id="{C4C89FBB-4C4E-4218-B7FE-D35730AA3008}"/>
              </a:ext>
            </a:extLst>
          </p:cNvPr>
          <p:cNvSpPr/>
          <p:nvPr/>
        </p:nvSpPr>
        <p:spPr>
          <a:xfrm>
            <a:off x="-13983" y="895350"/>
            <a:ext cx="1004583" cy="975395"/>
          </a:xfrm>
          <a:prstGeom prst="rect">
            <a:avLst/>
          </a:prstGeom>
        </p:spPr>
        <p:txBody>
          <a:bodyPr wrap="square">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a:t>
            </a:r>
            <a:r>
              <a:rPr kumimoji="0" lang="vi-VN" sz="58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V</a:t>
            </a:r>
            <a:endParaRPr kumimoji="0" lang="en-US" sz="58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pic>
        <p:nvPicPr>
          <p:cNvPr id="9" name="Picture 8">
            <a:extLst>
              <a:ext uri="{FF2B5EF4-FFF2-40B4-BE49-F238E27FC236}">
                <a16:creationId xmlns:a16="http://schemas.microsoft.com/office/drawing/2014/main" xmlns="" id="{0D89FE52-5318-4B14-BD2A-A50823331CCE}"/>
              </a:ext>
            </a:extLst>
          </p:cNvPr>
          <p:cNvPicPr>
            <a:picLocks noChangeAspect="1"/>
          </p:cNvPicPr>
          <p:nvPr/>
        </p:nvPicPr>
        <p:blipFill>
          <a:blip r:embed="rId3"/>
          <a:stretch>
            <a:fillRect/>
          </a:stretch>
        </p:blipFill>
        <p:spPr>
          <a:xfrm>
            <a:off x="2234054" y="718432"/>
            <a:ext cx="1499746" cy="1548518"/>
          </a:xfrm>
          <a:prstGeom prst="rect">
            <a:avLst/>
          </a:prstGeom>
        </p:spPr>
      </p:pic>
      <p:pic>
        <p:nvPicPr>
          <p:cNvPr id="10" name="Picture 9">
            <a:extLst>
              <a:ext uri="{FF2B5EF4-FFF2-40B4-BE49-F238E27FC236}">
                <a16:creationId xmlns:a16="http://schemas.microsoft.com/office/drawing/2014/main" xmlns="" id="{F8C32C11-AF84-4885-B75D-AD3567DB56E0}"/>
              </a:ext>
            </a:extLst>
          </p:cNvPr>
          <p:cNvPicPr>
            <a:picLocks noChangeAspect="1"/>
          </p:cNvPicPr>
          <p:nvPr/>
        </p:nvPicPr>
        <p:blipFill>
          <a:blip r:embed="rId3"/>
          <a:stretch>
            <a:fillRect/>
          </a:stretch>
        </p:blipFill>
        <p:spPr>
          <a:xfrm>
            <a:off x="4648200" y="718432"/>
            <a:ext cx="1499746" cy="1548518"/>
          </a:xfrm>
          <a:prstGeom prst="rect">
            <a:avLst/>
          </a:prstGeom>
        </p:spPr>
      </p:pic>
      <p:pic>
        <p:nvPicPr>
          <p:cNvPr id="11" name="Picture 10">
            <a:extLst>
              <a:ext uri="{FF2B5EF4-FFF2-40B4-BE49-F238E27FC236}">
                <a16:creationId xmlns:a16="http://schemas.microsoft.com/office/drawing/2014/main" xmlns="" id="{121855AD-84A1-4A59-B598-98382DAA2E4A}"/>
              </a:ext>
            </a:extLst>
          </p:cNvPr>
          <p:cNvPicPr>
            <a:picLocks noChangeAspect="1"/>
          </p:cNvPicPr>
          <p:nvPr/>
        </p:nvPicPr>
        <p:blipFill>
          <a:blip r:embed="rId3"/>
          <a:stretch>
            <a:fillRect/>
          </a:stretch>
        </p:blipFill>
        <p:spPr>
          <a:xfrm>
            <a:off x="7034654" y="718432"/>
            <a:ext cx="1499746" cy="1548518"/>
          </a:xfrm>
          <a:prstGeom prst="rect">
            <a:avLst/>
          </a:prstGeom>
        </p:spPr>
      </p:pic>
    </p:spTree>
    <p:extLst>
      <p:ext uri="{BB962C8B-B14F-4D97-AF65-F5344CB8AC3E}">
        <p14:creationId xmlns:p14="http://schemas.microsoft.com/office/powerpoint/2010/main" val="8874945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CHỮ HOA V  - _KIẾN THỨC TIỂU HỌC_">
            <a:hlinkClick r:id="" action="ppaction://media"/>
            <a:extLst>
              <a:ext uri="{FF2B5EF4-FFF2-40B4-BE49-F238E27FC236}">
                <a16:creationId xmlns:a16="http://schemas.microsoft.com/office/drawing/2014/main" xmlns="" id="{9B34C934-AC99-4D3E-91E3-F6EC1467A9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57150"/>
            <a:ext cx="9618133" cy="5410200"/>
          </a:xfrm>
          <a:prstGeom prst="rect">
            <a:avLst/>
          </a:prstGeom>
        </p:spPr>
      </p:pic>
    </p:spTree>
    <p:extLst>
      <p:ext uri="{BB962C8B-B14F-4D97-AF65-F5344CB8AC3E}">
        <p14:creationId xmlns:p14="http://schemas.microsoft.com/office/powerpoint/2010/main" val="116730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B048CB-3176-4CE5-9F86-96272F4E00FC}"/>
              </a:ext>
            </a:extLst>
          </p:cNvPr>
          <p:cNvPicPr>
            <a:picLocks noChangeAspect="1"/>
          </p:cNvPicPr>
          <p:nvPr/>
        </p:nvPicPr>
        <p:blipFill rotWithShape="1">
          <a:blip r:embed="rId2">
            <a:extLst>
              <a:ext uri="{28A0092B-C50C-407E-A947-70E740481C1C}">
                <a14:useLocalDpi xmlns:a14="http://schemas.microsoft.com/office/drawing/2010/main" val="0"/>
              </a:ext>
            </a:extLst>
          </a:blip>
          <a:srcRect t="4985"/>
          <a:stretch/>
        </p:blipFill>
        <p:spPr>
          <a:xfrm>
            <a:off x="-12399" y="57150"/>
            <a:ext cx="8927799" cy="2590800"/>
          </a:xfrm>
          <a:prstGeom prst="rect">
            <a:avLst/>
          </a:prstGeom>
        </p:spPr>
      </p:pic>
      <p:sp>
        <p:nvSpPr>
          <p:cNvPr id="7" name="Rectangle 6">
            <a:extLst>
              <a:ext uri="{FF2B5EF4-FFF2-40B4-BE49-F238E27FC236}">
                <a16:creationId xmlns:a16="http://schemas.microsoft.com/office/drawing/2014/main" xmlns="" id="{C4C89FBB-4C4E-4218-B7FE-D35730AA3008}"/>
              </a:ext>
            </a:extLst>
          </p:cNvPr>
          <p:cNvSpPr/>
          <p:nvPr/>
        </p:nvSpPr>
        <p:spPr>
          <a:xfrm>
            <a:off x="-13983" y="895350"/>
            <a:ext cx="1004583" cy="975395"/>
          </a:xfrm>
          <a:prstGeom prst="rect">
            <a:avLst/>
          </a:prstGeom>
        </p:spPr>
        <p:txBody>
          <a:bodyPr wrap="square">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a:t>
            </a:r>
            <a:r>
              <a:rPr kumimoji="0" lang="vi-VN" sz="58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V</a:t>
            </a:r>
            <a:endParaRPr kumimoji="0" lang="en-US" sz="58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pic>
        <p:nvPicPr>
          <p:cNvPr id="9" name="Picture 8">
            <a:extLst>
              <a:ext uri="{FF2B5EF4-FFF2-40B4-BE49-F238E27FC236}">
                <a16:creationId xmlns:a16="http://schemas.microsoft.com/office/drawing/2014/main" xmlns="" id="{0D89FE52-5318-4B14-BD2A-A50823331CCE}"/>
              </a:ext>
            </a:extLst>
          </p:cNvPr>
          <p:cNvPicPr>
            <a:picLocks noChangeAspect="1"/>
          </p:cNvPicPr>
          <p:nvPr/>
        </p:nvPicPr>
        <p:blipFill>
          <a:blip r:embed="rId3"/>
          <a:stretch>
            <a:fillRect/>
          </a:stretch>
        </p:blipFill>
        <p:spPr>
          <a:xfrm>
            <a:off x="2234054" y="718432"/>
            <a:ext cx="1499746" cy="1548518"/>
          </a:xfrm>
          <a:prstGeom prst="rect">
            <a:avLst/>
          </a:prstGeom>
        </p:spPr>
      </p:pic>
      <p:pic>
        <p:nvPicPr>
          <p:cNvPr id="10" name="Picture 9">
            <a:extLst>
              <a:ext uri="{FF2B5EF4-FFF2-40B4-BE49-F238E27FC236}">
                <a16:creationId xmlns:a16="http://schemas.microsoft.com/office/drawing/2014/main" xmlns="" id="{F8C32C11-AF84-4885-B75D-AD3567DB56E0}"/>
              </a:ext>
            </a:extLst>
          </p:cNvPr>
          <p:cNvPicPr>
            <a:picLocks noChangeAspect="1"/>
          </p:cNvPicPr>
          <p:nvPr/>
        </p:nvPicPr>
        <p:blipFill>
          <a:blip r:embed="rId3"/>
          <a:stretch>
            <a:fillRect/>
          </a:stretch>
        </p:blipFill>
        <p:spPr>
          <a:xfrm>
            <a:off x="4648200" y="718432"/>
            <a:ext cx="1499746" cy="1548518"/>
          </a:xfrm>
          <a:prstGeom prst="rect">
            <a:avLst/>
          </a:prstGeom>
        </p:spPr>
      </p:pic>
      <p:pic>
        <p:nvPicPr>
          <p:cNvPr id="11" name="Picture 10">
            <a:extLst>
              <a:ext uri="{FF2B5EF4-FFF2-40B4-BE49-F238E27FC236}">
                <a16:creationId xmlns:a16="http://schemas.microsoft.com/office/drawing/2014/main" xmlns="" id="{121855AD-84A1-4A59-B598-98382DAA2E4A}"/>
              </a:ext>
            </a:extLst>
          </p:cNvPr>
          <p:cNvPicPr>
            <a:picLocks noChangeAspect="1"/>
          </p:cNvPicPr>
          <p:nvPr/>
        </p:nvPicPr>
        <p:blipFill>
          <a:blip r:embed="rId3"/>
          <a:stretch>
            <a:fillRect/>
          </a:stretch>
        </p:blipFill>
        <p:spPr>
          <a:xfrm>
            <a:off x="7034654" y="718432"/>
            <a:ext cx="1499746" cy="1548518"/>
          </a:xfrm>
          <a:prstGeom prst="rect">
            <a:avLst/>
          </a:prstGeom>
        </p:spPr>
      </p:pic>
      <p:pic>
        <p:nvPicPr>
          <p:cNvPr id="2" name="Picture 1">
            <a:extLst>
              <a:ext uri="{FF2B5EF4-FFF2-40B4-BE49-F238E27FC236}">
                <a16:creationId xmlns:a16="http://schemas.microsoft.com/office/drawing/2014/main" xmlns="" id="{9941A77C-898E-4FD7-8604-6DA358D62349}"/>
              </a:ext>
            </a:extLst>
          </p:cNvPr>
          <p:cNvPicPr>
            <a:picLocks noChangeAspect="1"/>
          </p:cNvPicPr>
          <p:nvPr/>
        </p:nvPicPr>
        <p:blipFill>
          <a:blip r:embed="rId4"/>
          <a:stretch>
            <a:fillRect/>
          </a:stretch>
        </p:blipFill>
        <p:spPr>
          <a:xfrm>
            <a:off x="-13983" y="2038350"/>
            <a:ext cx="786452" cy="749873"/>
          </a:xfrm>
          <a:prstGeom prst="rect">
            <a:avLst/>
          </a:prstGeom>
        </p:spPr>
      </p:pic>
      <p:pic>
        <p:nvPicPr>
          <p:cNvPr id="14" name="Picture 13">
            <a:extLst>
              <a:ext uri="{FF2B5EF4-FFF2-40B4-BE49-F238E27FC236}">
                <a16:creationId xmlns:a16="http://schemas.microsoft.com/office/drawing/2014/main" xmlns="" id="{73A6B6D6-9A10-4946-BE73-1BD6F22A0B71}"/>
              </a:ext>
            </a:extLst>
          </p:cNvPr>
          <p:cNvPicPr>
            <a:picLocks noChangeAspect="1"/>
          </p:cNvPicPr>
          <p:nvPr/>
        </p:nvPicPr>
        <p:blipFill>
          <a:blip r:embed="rId4"/>
          <a:stretch>
            <a:fillRect/>
          </a:stretch>
        </p:blipFill>
        <p:spPr>
          <a:xfrm>
            <a:off x="2413948" y="2038350"/>
            <a:ext cx="786452" cy="749873"/>
          </a:xfrm>
          <a:prstGeom prst="rect">
            <a:avLst/>
          </a:prstGeom>
        </p:spPr>
      </p:pic>
      <p:pic>
        <p:nvPicPr>
          <p:cNvPr id="15" name="Picture 14">
            <a:extLst>
              <a:ext uri="{FF2B5EF4-FFF2-40B4-BE49-F238E27FC236}">
                <a16:creationId xmlns:a16="http://schemas.microsoft.com/office/drawing/2014/main" xmlns="" id="{27AA2F8B-4F74-425A-8E1A-ECBBFE8EFED7}"/>
              </a:ext>
            </a:extLst>
          </p:cNvPr>
          <p:cNvPicPr>
            <a:picLocks noChangeAspect="1"/>
          </p:cNvPicPr>
          <p:nvPr/>
        </p:nvPicPr>
        <p:blipFill>
          <a:blip r:embed="rId4"/>
          <a:stretch>
            <a:fillRect/>
          </a:stretch>
        </p:blipFill>
        <p:spPr>
          <a:xfrm>
            <a:off x="4802159" y="2038350"/>
            <a:ext cx="786452" cy="749873"/>
          </a:xfrm>
          <a:prstGeom prst="rect">
            <a:avLst/>
          </a:prstGeom>
        </p:spPr>
      </p:pic>
      <p:pic>
        <p:nvPicPr>
          <p:cNvPr id="16" name="Picture 15">
            <a:extLst>
              <a:ext uri="{FF2B5EF4-FFF2-40B4-BE49-F238E27FC236}">
                <a16:creationId xmlns:a16="http://schemas.microsoft.com/office/drawing/2014/main" xmlns="" id="{C636D6A2-3947-479F-BC3B-EAED0E5D0087}"/>
              </a:ext>
            </a:extLst>
          </p:cNvPr>
          <p:cNvPicPr>
            <a:picLocks noChangeAspect="1"/>
          </p:cNvPicPr>
          <p:nvPr/>
        </p:nvPicPr>
        <p:blipFill>
          <a:blip r:embed="rId4"/>
          <a:stretch>
            <a:fillRect/>
          </a:stretch>
        </p:blipFill>
        <p:spPr>
          <a:xfrm>
            <a:off x="7200356" y="2038350"/>
            <a:ext cx="786452" cy="749873"/>
          </a:xfrm>
          <a:prstGeom prst="rect">
            <a:avLst/>
          </a:prstGeom>
        </p:spPr>
      </p:pic>
    </p:spTree>
    <p:extLst>
      <p:ext uri="{BB962C8B-B14F-4D97-AF65-F5344CB8AC3E}">
        <p14:creationId xmlns:p14="http://schemas.microsoft.com/office/powerpoint/2010/main" val="22883726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234" y="127635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62235" y="1747092"/>
            <a:ext cx="2444662" cy="584775"/>
          </a:xfrm>
          <a:prstGeom prst="rect">
            <a:avLst/>
          </a:prstGeom>
        </p:spPr>
        <p:txBody>
          <a:bodyPr wrap="square">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lang="vi-VN" sz="3200" b="1" dirty="0">
                <a:latin typeface="HP001 4 hàng" pitchFamily="34" charset="0"/>
              </a:rPr>
              <a:t>n</a:t>
            </a:r>
            <a:r>
              <a:rPr kumimoji="0" lang="vi-VN" sz="3200" b="1" i="0" u="none" strike="noStrike" kern="1200" cap="none" spc="0" normalizeH="0" baseline="0" noProof="0" dirty="0">
                <a:ln>
                  <a:noFill/>
                </a:ln>
                <a:effectLst/>
                <a:uLnTx/>
                <a:uFillTx/>
                <a:latin typeface="HP001 4 hàng" pitchFamily="34" charset="0"/>
                <a:ea typeface="+mn-ea"/>
                <a:cs typeface="+mn-cs"/>
              </a:rPr>
              <a:t>gúc ng</a:t>
            </a:r>
            <a:r>
              <a:rPr kumimoji="0" lang="nl" sz="3200" b="1" i="0" u="none" strike="noStrike" kern="1200" cap="none" spc="0" normalizeH="0" baseline="0" noProof="0" dirty="0">
                <a:ln>
                  <a:noFill/>
                </a:ln>
                <a:effectLst/>
                <a:uLnTx/>
                <a:uFillTx/>
                <a:latin typeface="HP001 4 hàng" pitchFamily="34" charset="0"/>
                <a:ea typeface="+mn-ea"/>
                <a:cs typeface="+mn-cs"/>
              </a:rPr>
              <a:t>ĳ</a:t>
            </a:r>
            <a:r>
              <a:rPr kumimoji="0" lang="vi-VN" sz="3200" b="1" i="0" u="none" strike="noStrike" kern="1200" cap="none" spc="0" normalizeH="0" baseline="0" noProof="0" dirty="0">
                <a:ln>
                  <a:noFill/>
                </a:ln>
                <a:effectLst/>
                <a:uLnTx/>
                <a:uFillTx/>
                <a:latin typeface="HP001 4 hàng" pitchFamily="34" charset="0"/>
                <a:ea typeface="+mn-ea"/>
                <a:cs typeface="+mn-cs"/>
              </a:rPr>
              <a:t>c</a:t>
            </a:r>
            <a:endParaRPr kumimoji="0" lang="en-US" sz="3200" b="1" i="0" u="none" strike="noStrike" kern="1200" cap="none" spc="0" normalizeH="0" baseline="0" noProof="0" dirty="0">
              <a:ln>
                <a:noFill/>
              </a:ln>
              <a:effectLst/>
              <a:uLnTx/>
              <a:uFillTx/>
              <a:latin typeface="HP001 4 hàng" pitchFamily="34" charset="0"/>
              <a:ea typeface="+mn-ea"/>
              <a:cs typeface="+mn-cs"/>
            </a:endParaRPr>
          </a:p>
        </p:txBody>
      </p:sp>
      <p:sp>
        <p:nvSpPr>
          <p:cNvPr id="9" name="Rectangle 8"/>
          <p:cNvSpPr/>
          <p:nvPr/>
        </p:nvSpPr>
        <p:spPr>
          <a:xfrm>
            <a:off x="169049" y="2408067"/>
            <a:ext cx="1659751" cy="584775"/>
          </a:xfrm>
          <a:prstGeom prst="rect">
            <a:avLst/>
          </a:prstGeom>
        </p:spPr>
        <p:txBody>
          <a:bodyPr wrap="square">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effectLst/>
                <a:uLnTx/>
                <a:uFillTx/>
                <a:latin typeface="HP001 4 hàng" pitchFamily="34" charset="0"/>
                <a:ea typeface="+mn-ea"/>
                <a:cs typeface="+mn-cs"/>
              </a:rPr>
              <a:t>huơ vā</a:t>
            </a:r>
            <a:endParaRPr kumimoji="0" lang="en-US" sz="3200" b="1" i="0" u="none" strike="noStrike" kern="1200" cap="none" spc="0" normalizeH="0" baseline="0" noProof="0" dirty="0">
              <a:ln>
                <a:noFill/>
              </a:ln>
              <a:effectLst/>
              <a:uLnTx/>
              <a:uFillTx/>
              <a:latin typeface="HP001 4 hàng" pitchFamily="34" charset="0"/>
              <a:ea typeface="+mn-ea"/>
              <a:cs typeface="+mn-cs"/>
            </a:endParaRPr>
          </a:p>
        </p:txBody>
      </p:sp>
      <p:pic>
        <p:nvPicPr>
          <p:cNvPr id="3" name="Picture 2">
            <a:extLst>
              <a:ext uri="{FF2B5EF4-FFF2-40B4-BE49-F238E27FC236}">
                <a16:creationId xmlns:a16="http://schemas.microsoft.com/office/drawing/2014/main" xmlns="" id="{E1C3B0FC-8DF4-4658-80C4-ED90BE828A5A}"/>
              </a:ext>
            </a:extLst>
          </p:cNvPr>
          <p:cNvPicPr>
            <a:picLocks noChangeAspect="1"/>
          </p:cNvPicPr>
          <p:nvPr/>
        </p:nvPicPr>
        <p:blipFill rotWithShape="1">
          <a:blip r:embed="rId6">
            <a:extLst>
              <a:ext uri="{28A0092B-C50C-407E-A947-70E740481C1C}">
                <a14:useLocalDpi xmlns:a14="http://schemas.microsoft.com/office/drawing/2010/main" val="0"/>
              </a:ext>
            </a:extLst>
          </a:blip>
          <a:srcRect l="13210" t="59308" r="77208" b="37036"/>
          <a:stretch/>
        </p:blipFill>
        <p:spPr>
          <a:xfrm>
            <a:off x="121024" y="666750"/>
            <a:ext cx="2485872" cy="533400"/>
          </a:xfrm>
          <a:prstGeom prst="rect">
            <a:avLst/>
          </a:prstGeom>
        </p:spPr>
      </p:pic>
      <p:sp>
        <p:nvSpPr>
          <p:cNvPr id="12" name="Rectangle 11">
            <a:extLst>
              <a:ext uri="{FF2B5EF4-FFF2-40B4-BE49-F238E27FC236}">
                <a16:creationId xmlns:a16="http://schemas.microsoft.com/office/drawing/2014/main" xmlns="" id="{7CE575F7-AA7E-4E47-8AFF-F2B34305A0B0}"/>
              </a:ext>
            </a:extLst>
          </p:cNvPr>
          <p:cNvSpPr/>
          <p:nvPr/>
        </p:nvSpPr>
        <p:spPr>
          <a:xfrm>
            <a:off x="2819400" y="1747091"/>
            <a:ext cx="2444662" cy="584775"/>
          </a:xfrm>
          <a:prstGeom prst="rect">
            <a:avLst/>
          </a:prstGeom>
        </p:spPr>
        <p:txBody>
          <a:bodyPr wrap="square">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lang="vi-VN" sz="3200" b="1" dirty="0">
                <a:latin typeface="HP001 4 hàng" pitchFamily="34" charset="0"/>
              </a:rPr>
              <a:t>n</a:t>
            </a:r>
            <a:r>
              <a:rPr kumimoji="0" lang="vi-VN" sz="3200" b="1" i="0" u="none" strike="noStrike" kern="1200" cap="none" spc="0" normalizeH="0" baseline="0" noProof="0" dirty="0">
                <a:ln>
                  <a:noFill/>
                </a:ln>
                <a:effectLst/>
                <a:uLnTx/>
                <a:uFillTx/>
                <a:latin typeface="HP001 4 hàng" pitchFamily="34" charset="0"/>
                <a:ea typeface="+mn-ea"/>
                <a:cs typeface="+mn-cs"/>
              </a:rPr>
              <a:t>gúc ng</a:t>
            </a:r>
            <a:r>
              <a:rPr kumimoji="0" lang="nl" sz="3200" b="1" i="0" u="none" strike="noStrike" kern="1200" cap="none" spc="0" normalizeH="0" baseline="0" noProof="0" dirty="0">
                <a:ln>
                  <a:noFill/>
                </a:ln>
                <a:effectLst/>
                <a:uLnTx/>
                <a:uFillTx/>
                <a:latin typeface="HP001 4 hàng" pitchFamily="34" charset="0"/>
                <a:ea typeface="+mn-ea"/>
                <a:cs typeface="+mn-cs"/>
              </a:rPr>
              <a:t>ĳ</a:t>
            </a:r>
            <a:r>
              <a:rPr kumimoji="0" lang="vi-VN" sz="3200" b="1" i="0" u="none" strike="noStrike" kern="1200" cap="none" spc="0" normalizeH="0" baseline="0" noProof="0" dirty="0">
                <a:ln>
                  <a:noFill/>
                </a:ln>
                <a:effectLst/>
                <a:uLnTx/>
                <a:uFillTx/>
                <a:latin typeface="HP001 4 hàng" pitchFamily="34" charset="0"/>
                <a:ea typeface="+mn-ea"/>
                <a:cs typeface="+mn-cs"/>
              </a:rPr>
              <a:t>c</a:t>
            </a:r>
            <a:endParaRPr kumimoji="0" lang="en-US" sz="3200" b="1" i="0" u="none" strike="noStrike" kern="1200" cap="none" spc="0" normalizeH="0" baseline="0" noProof="0" dirty="0">
              <a:ln>
                <a:noFill/>
              </a:ln>
              <a:effectLst/>
              <a:uLnTx/>
              <a:uFillTx/>
              <a:latin typeface="HP001 4 hàng" pitchFamily="34" charset="0"/>
              <a:ea typeface="+mn-ea"/>
              <a:cs typeface="+mn-cs"/>
            </a:endParaRPr>
          </a:p>
        </p:txBody>
      </p:sp>
      <p:sp>
        <p:nvSpPr>
          <p:cNvPr id="13" name="Rectangle 12">
            <a:extLst>
              <a:ext uri="{FF2B5EF4-FFF2-40B4-BE49-F238E27FC236}">
                <a16:creationId xmlns:a16="http://schemas.microsoft.com/office/drawing/2014/main" xmlns="" id="{265DC75A-FF99-4CD0-BA94-C3E4F288EA34}"/>
              </a:ext>
            </a:extLst>
          </p:cNvPr>
          <p:cNvSpPr/>
          <p:nvPr/>
        </p:nvSpPr>
        <p:spPr>
          <a:xfrm>
            <a:off x="5410200" y="1747090"/>
            <a:ext cx="2444662" cy="584775"/>
          </a:xfrm>
          <a:prstGeom prst="rect">
            <a:avLst/>
          </a:prstGeom>
        </p:spPr>
        <p:txBody>
          <a:bodyPr wrap="square">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lang="vi-VN" sz="3200" b="1" dirty="0">
                <a:latin typeface="HP001 4 hàng" pitchFamily="34" charset="0"/>
              </a:rPr>
              <a:t>n</a:t>
            </a:r>
            <a:r>
              <a:rPr kumimoji="0" lang="vi-VN" sz="3200" b="1" i="0" u="none" strike="noStrike" kern="1200" cap="none" spc="0" normalizeH="0" baseline="0" noProof="0" dirty="0">
                <a:ln>
                  <a:noFill/>
                </a:ln>
                <a:effectLst/>
                <a:uLnTx/>
                <a:uFillTx/>
                <a:latin typeface="HP001 4 hàng" pitchFamily="34" charset="0"/>
                <a:ea typeface="+mn-ea"/>
                <a:cs typeface="+mn-cs"/>
              </a:rPr>
              <a:t>gúc ng</a:t>
            </a:r>
            <a:r>
              <a:rPr kumimoji="0" lang="nl" sz="3200" b="1" i="0" u="none" strike="noStrike" kern="1200" cap="none" spc="0" normalizeH="0" baseline="0" noProof="0" dirty="0">
                <a:ln>
                  <a:noFill/>
                </a:ln>
                <a:effectLst/>
                <a:uLnTx/>
                <a:uFillTx/>
                <a:latin typeface="HP001 4 hàng" pitchFamily="34" charset="0"/>
                <a:ea typeface="+mn-ea"/>
                <a:cs typeface="+mn-cs"/>
              </a:rPr>
              <a:t>ĳ</a:t>
            </a:r>
            <a:r>
              <a:rPr kumimoji="0" lang="vi-VN" sz="3200" b="1" i="0" u="none" strike="noStrike" kern="1200" cap="none" spc="0" normalizeH="0" baseline="0" noProof="0" dirty="0">
                <a:ln>
                  <a:noFill/>
                </a:ln>
                <a:effectLst/>
                <a:uLnTx/>
                <a:uFillTx/>
                <a:latin typeface="HP001 4 hàng" pitchFamily="34" charset="0"/>
                <a:ea typeface="+mn-ea"/>
                <a:cs typeface="+mn-cs"/>
              </a:rPr>
              <a:t>c</a:t>
            </a:r>
            <a:endParaRPr kumimoji="0" lang="en-US" sz="3200" b="1" i="0" u="none" strike="noStrike" kern="1200" cap="none" spc="0" normalizeH="0" baseline="0" noProof="0" dirty="0">
              <a:ln>
                <a:noFill/>
              </a:ln>
              <a:effectLst/>
              <a:uLnTx/>
              <a:uFillTx/>
              <a:latin typeface="HP001 4 hàng" pitchFamily="34" charset="0"/>
              <a:ea typeface="+mn-ea"/>
              <a:cs typeface="+mn-cs"/>
            </a:endParaRPr>
          </a:p>
        </p:txBody>
      </p:sp>
      <p:sp>
        <p:nvSpPr>
          <p:cNvPr id="14" name="Rectangle 13">
            <a:extLst>
              <a:ext uri="{FF2B5EF4-FFF2-40B4-BE49-F238E27FC236}">
                <a16:creationId xmlns:a16="http://schemas.microsoft.com/office/drawing/2014/main" xmlns="" id="{13963B60-D9ED-4985-B40D-55CA2652856C}"/>
              </a:ext>
            </a:extLst>
          </p:cNvPr>
          <p:cNvSpPr/>
          <p:nvPr/>
        </p:nvSpPr>
        <p:spPr>
          <a:xfrm>
            <a:off x="2830859" y="2410202"/>
            <a:ext cx="1659751" cy="584775"/>
          </a:xfrm>
          <a:prstGeom prst="rect">
            <a:avLst/>
          </a:prstGeom>
        </p:spPr>
        <p:txBody>
          <a:bodyPr wrap="square">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effectLst/>
                <a:uLnTx/>
                <a:uFillTx/>
                <a:latin typeface="HP001 4 hàng" pitchFamily="34" charset="0"/>
                <a:ea typeface="+mn-ea"/>
                <a:cs typeface="+mn-cs"/>
              </a:rPr>
              <a:t>huơ vā</a:t>
            </a:r>
            <a:endParaRPr kumimoji="0" lang="en-US" sz="3200" b="1" i="0" u="none" strike="noStrike" kern="1200" cap="none" spc="0" normalizeH="0" baseline="0" noProof="0" dirty="0">
              <a:ln>
                <a:noFill/>
              </a:ln>
              <a:effectLst/>
              <a:uLnTx/>
              <a:uFillTx/>
              <a:latin typeface="HP001 4 hàng" pitchFamily="34" charset="0"/>
              <a:ea typeface="+mn-ea"/>
              <a:cs typeface="+mn-cs"/>
            </a:endParaRPr>
          </a:p>
        </p:txBody>
      </p:sp>
      <p:sp>
        <p:nvSpPr>
          <p:cNvPr id="15" name="Rectangle 14">
            <a:extLst>
              <a:ext uri="{FF2B5EF4-FFF2-40B4-BE49-F238E27FC236}">
                <a16:creationId xmlns:a16="http://schemas.microsoft.com/office/drawing/2014/main" xmlns="" id="{294570FF-C5EB-431F-A67D-C10291ED052C}"/>
              </a:ext>
            </a:extLst>
          </p:cNvPr>
          <p:cNvSpPr/>
          <p:nvPr/>
        </p:nvSpPr>
        <p:spPr>
          <a:xfrm>
            <a:off x="5499484" y="2408065"/>
            <a:ext cx="1659751" cy="584775"/>
          </a:xfrm>
          <a:prstGeom prst="rect">
            <a:avLst/>
          </a:prstGeom>
        </p:spPr>
        <p:txBody>
          <a:bodyPr wrap="square">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effectLst/>
                <a:uLnTx/>
                <a:uFillTx/>
                <a:latin typeface="HP001 4 hàng" pitchFamily="34" charset="0"/>
                <a:ea typeface="+mn-ea"/>
                <a:cs typeface="+mn-cs"/>
              </a:rPr>
              <a:t>huơ vā</a:t>
            </a:r>
            <a:endParaRPr kumimoji="0" lang="en-US" sz="3200" b="1" i="0" u="none" strike="noStrike" kern="1200" cap="none" spc="0" normalizeH="0" baseline="0" noProof="0" dirty="0">
              <a:ln>
                <a:noFill/>
              </a:ln>
              <a:effectLst/>
              <a:uLnTx/>
              <a:uFillTx/>
              <a:latin typeface="HP001 4 hàng" pitchFamily="34" charset="0"/>
              <a:ea typeface="+mn-ea"/>
              <a:cs typeface="+mn-cs"/>
            </a:endParaRPr>
          </a:p>
        </p:txBody>
      </p:sp>
    </p:spTree>
    <p:custDataLst>
      <p:tags r:id="rId1"/>
    </p:custDataLst>
    <p:extLst>
      <p:ext uri="{BB962C8B-B14F-4D97-AF65-F5344CB8AC3E}">
        <p14:creationId xmlns:p14="http://schemas.microsoft.com/office/powerpoint/2010/main" val="49124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756742"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Arial" panose="020B0604020202020204" pitchFamily="34" charset="0"/>
              <a:cs typeface="Arial" panose="020B0604020202020204" pitchFamily="34" charset="0"/>
            </a:endParaRPr>
          </a:p>
        </p:txBody>
      </p:sp>
      <p:sp>
        <p:nvSpPr>
          <p:cNvPr id="5" name="Rectangle 4"/>
          <p:cNvSpPr/>
          <p:nvPr/>
        </p:nvSpPr>
        <p:spPr>
          <a:xfrm>
            <a:off x="0" y="5010150"/>
            <a:ext cx="9756742"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Arial" panose="020B0604020202020204" pitchFamily="34" charset="0"/>
              <a:cs typeface="Arial" panose="020B0604020202020204" pitchFamily="34" charset="0"/>
            </a:endParaRPr>
          </a:p>
        </p:txBody>
      </p:sp>
      <p:sp>
        <p:nvSpPr>
          <p:cNvPr id="16" name="Oval 15"/>
          <p:cNvSpPr/>
          <p:nvPr/>
        </p:nvSpPr>
        <p:spPr>
          <a:xfrm>
            <a:off x="266699" y="450196"/>
            <a:ext cx="650449"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1</a:t>
            </a:r>
          </a:p>
        </p:txBody>
      </p:sp>
      <p:sp>
        <p:nvSpPr>
          <p:cNvPr id="17" name="TextBox 16"/>
          <p:cNvSpPr txBox="1"/>
          <p:nvPr/>
        </p:nvSpPr>
        <p:spPr>
          <a:xfrm>
            <a:off x="876300" y="524170"/>
            <a:ext cx="7886700" cy="461653"/>
          </a:xfrm>
          <a:prstGeom prst="rect">
            <a:avLst/>
          </a:prstGeom>
          <a:noFill/>
        </p:spPr>
        <p:txBody>
          <a:bodyPr wrap="square" lIns="91428" tIns="45714" rIns="91428" bIns="45714" rtlCol="0">
            <a:spAutoFit/>
          </a:bodyPr>
          <a:lstStyle/>
          <a:p>
            <a:pPr algn="just"/>
            <a:r>
              <a:rPr lang="en-US" sz="2400" b="1" dirty="0">
                <a:latin typeface="Arial" panose="020B0604020202020204" pitchFamily="34" charset="0"/>
                <a:ea typeface="Arial-Rounded" pitchFamily="34" charset="0"/>
                <a:cs typeface="Arial" panose="020B0604020202020204" pitchFamily="34" charset="0"/>
              </a:rPr>
              <a:t>Quan </a:t>
            </a:r>
            <a:r>
              <a:rPr lang="en-US" sz="2400" b="1" dirty="0" err="1">
                <a:latin typeface="Arial" panose="020B0604020202020204" pitchFamily="34" charset="0"/>
                <a:ea typeface="Arial-Rounded" pitchFamily="34" charset="0"/>
                <a:cs typeface="Arial" panose="020B0604020202020204" pitchFamily="34" charset="0"/>
              </a:rPr>
              <a:t>sát</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tranh</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và</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nói</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về</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những</a:t>
            </a:r>
            <a:r>
              <a:rPr lang="en-US" sz="2400" b="1" dirty="0">
                <a:latin typeface="Arial" panose="020B0604020202020204" pitchFamily="34" charset="0"/>
                <a:ea typeface="Arial-Rounded" pitchFamily="34" charset="0"/>
                <a:cs typeface="Arial" panose="020B0604020202020204" pitchFamily="34" charset="0"/>
              </a:rPr>
              <a:t> con </a:t>
            </a:r>
            <a:r>
              <a:rPr lang="en-US" sz="2400" b="1" dirty="0" err="1">
                <a:latin typeface="Arial" panose="020B0604020202020204" pitchFamily="34" charset="0"/>
                <a:ea typeface="Arial-Rounded" pitchFamily="34" charset="0"/>
                <a:cs typeface="Arial" panose="020B0604020202020204" pitchFamily="34" charset="0"/>
              </a:rPr>
              <a:t>vật</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trong</a:t>
            </a:r>
            <a:r>
              <a:rPr lang="en-US" sz="2400" b="1" dirty="0">
                <a:latin typeface="Arial" panose="020B0604020202020204" pitchFamily="34" charset="0"/>
                <a:ea typeface="Arial-Rounded" pitchFamily="34" charset="0"/>
                <a:cs typeface="Arial" panose="020B0604020202020204" pitchFamily="34" charset="0"/>
              </a:rPr>
              <a:t> </a:t>
            </a:r>
            <a:r>
              <a:rPr lang="en-US" sz="2400" b="1" dirty="0" err="1">
                <a:latin typeface="Arial" panose="020B0604020202020204" pitchFamily="34" charset="0"/>
                <a:ea typeface="Arial-Rounded" pitchFamily="34" charset="0"/>
                <a:cs typeface="Arial" panose="020B0604020202020204" pitchFamily="34" charset="0"/>
              </a:rPr>
              <a:t>tranh</a:t>
            </a:r>
            <a:endParaRPr lang="en-US" sz="2400" b="1" dirty="0">
              <a:latin typeface="Arial" panose="020B0604020202020204" pitchFamily="34" charset="0"/>
              <a:ea typeface="Arial-Rounded" pitchFamily="34" charset="0"/>
              <a:cs typeface="Arial" panose="020B0604020202020204" pitchFamily="34" charset="0"/>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91" t="21484" r="27306" b="21875"/>
          <a:stretch/>
        </p:blipFill>
        <p:spPr bwMode="auto">
          <a:xfrm>
            <a:off x="1752599" y="1013476"/>
            <a:ext cx="5691433" cy="3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028700" y="2412173"/>
            <a:ext cx="7239000" cy="1150177"/>
            <a:chOff x="1143000" y="2412173"/>
            <a:chExt cx="6553201" cy="115017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584763"/>
            </a:xfrm>
            <a:prstGeom prst="rect">
              <a:avLst/>
            </a:prstGeom>
            <a:noFill/>
          </p:spPr>
          <p:txBody>
            <a:bodyPr wrap="square" lIns="91428" tIns="45714" rIns="91428" bIns="45714" rtlCol="0">
              <a:spAutoFit/>
            </a:bodyPr>
            <a:lstStyle/>
            <a:p>
              <a:pPr algn="ctr"/>
              <a:r>
                <a:rPr lang="en-US" sz="3200" b="1" dirty="0" err="1">
                  <a:solidFill>
                    <a:srgbClr val="00863D"/>
                  </a:solidFill>
                  <a:latin typeface="Arial-Rounded" pitchFamily="34" charset="0"/>
                  <a:ea typeface="Arial-Rounded" pitchFamily="34" charset="0"/>
                  <a:cs typeface="Arial-Rounded" pitchFamily="34" charset="0"/>
                </a:rPr>
                <a:t>SINH</a:t>
              </a:r>
              <a:r>
                <a:rPr lang="en-US" sz="3200" b="1" dirty="0">
                  <a:solidFill>
                    <a:srgbClr val="00863D"/>
                  </a:solidFill>
                  <a:latin typeface="Arial-Rounded" pitchFamily="34" charset="0"/>
                  <a:ea typeface="Arial-Rounded" pitchFamily="34" charset="0"/>
                  <a:cs typeface="Arial-Rounded" pitchFamily="34" charset="0"/>
                </a:rPr>
                <a:t> </a:t>
              </a:r>
              <a:r>
                <a:rPr lang="en-US" sz="3200" b="1" dirty="0" err="1">
                  <a:solidFill>
                    <a:srgbClr val="00863D"/>
                  </a:solidFill>
                  <a:latin typeface="Arial-Rounded" pitchFamily="34" charset="0"/>
                  <a:ea typeface="Arial-Rounded" pitchFamily="34" charset="0"/>
                  <a:cs typeface="Arial-Rounded" pitchFamily="34" charset="0"/>
                </a:rPr>
                <a:t>NHẬT</a:t>
              </a:r>
              <a:r>
                <a:rPr lang="en-US" sz="3200" b="1" dirty="0">
                  <a:solidFill>
                    <a:srgbClr val="00863D"/>
                  </a:solidFill>
                  <a:latin typeface="Arial-Rounded" pitchFamily="34" charset="0"/>
                  <a:ea typeface="Arial-Rounded" pitchFamily="34" charset="0"/>
                  <a:cs typeface="Arial-Rounded" pitchFamily="34" charset="0"/>
                </a:rPr>
                <a:t> </a:t>
              </a:r>
              <a:r>
                <a:rPr lang="en-US" sz="3200" b="1" dirty="0" err="1">
                  <a:solidFill>
                    <a:srgbClr val="00863D"/>
                  </a:solidFill>
                  <a:latin typeface="Arial-Rounded" pitchFamily="34" charset="0"/>
                  <a:ea typeface="Arial-Rounded" pitchFamily="34" charset="0"/>
                  <a:cs typeface="Arial-Rounded" pitchFamily="34" charset="0"/>
                </a:rPr>
                <a:t>CỦA</a:t>
              </a:r>
              <a:r>
                <a:rPr lang="en-US" sz="3200" b="1" dirty="0">
                  <a:solidFill>
                    <a:srgbClr val="00863D"/>
                  </a:solidFill>
                  <a:latin typeface="Arial-Rounded" pitchFamily="34" charset="0"/>
                  <a:ea typeface="Arial-Rounded" pitchFamily="34" charset="0"/>
                  <a:cs typeface="Arial-Rounded" pitchFamily="34" charset="0"/>
                </a:rPr>
                <a:t> </a:t>
              </a:r>
              <a:r>
                <a:rPr lang="en-US" sz="3200" b="1" dirty="0" err="1">
                  <a:solidFill>
                    <a:srgbClr val="00863D"/>
                  </a:solidFill>
                  <a:latin typeface="Arial-Rounded" pitchFamily="34" charset="0"/>
                  <a:ea typeface="Arial-Rounded" pitchFamily="34" charset="0"/>
                  <a:cs typeface="Arial-Rounded" pitchFamily="34" charset="0"/>
                </a:rPr>
                <a:t>VOI</a:t>
              </a:r>
              <a:r>
                <a:rPr lang="en-US" sz="3200" b="1" dirty="0">
                  <a:solidFill>
                    <a:srgbClr val="00863D"/>
                  </a:solidFill>
                  <a:latin typeface="Arial-Rounded" pitchFamily="34" charset="0"/>
                  <a:ea typeface="Arial-Rounded" pitchFamily="34" charset="0"/>
                  <a:cs typeface="Arial-Rounded" pitchFamily="34" charset="0"/>
                </a:rPr>
                <a:t> CON</a:t>
              </a: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a:solidFill>
                  <a:srgbClr val="00863D"/>
                </a:solidFill>
                <a:latin typeface="Arial Rounded MT Bold" pitchFamily="34" charset="0"/>
                <a:ea typeface="Arial-Rounded" pitchFamily="34" charset="0"/>
                <a:cs typeface="Times New Roman" pitchFamily="18" charset="0"/>
              </a:rPr>
              <a:t>1</a:t>
            </a: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TÔI VÀ CÁC BẠN</a:t>
            </a:r>
          </a:p>
        </p:txBody>
      </p:sp>
      <p:sp>
        <p:nvSpPr>
          <p:cNvPr id="33" name="TextBox 32"/>
          <p:cNvSpPr txBox="1"/>
          <p:nvPr/>
        </p:nvSpPr>
        <p:spPr>
          <a:xfrm>
            <a:off x="1036638" y="2434696"/>
            <a:ext cx="990600" cy="954095"/>
          </a:xfrm>
          <a:prstGeom prst="rect">
            <a:avLst/>
          </a:prstGeom>
          <a:noFill/>
        </p:spPr>
        <p:txBody>
          <a:bodyPr wrap="square" lIns="91428" tIns="45714" rIns="91428" bIns="45714" rtlCol="0">
            <a:spAutoFit/>
          </a:bodyPr>
          <a:lstStyle/>
          <a:p>
            <a:pPr algn="ctr"/>
            <a:r>
              <a:rPr lang="en-US" sz="2400" b="1" dirty="0" err="1">
                <a:solidFill>
                  <a:schemeClr val="bg1"/>
                </a:solidFill>
                <a:latin typeface="Arial-Rounded" pitchFamily="34" charset="0"/>
                <a:ea typeface="Arial-Rounded" pitchFamily="34" charset="0"/>
                <a:cs typeface="Arial-Rounded" pitchFamily="34" charset="0"/>
              </a:rPr>
              <a:t>Bài</a:t>
            </a:r>
            <a:endParaRPr lang="en-US" sz="2400" b="1" dirty="0">
              <a:solidFill>
                <a:schemeClr val="bg1"/>
              </a:solidFill>
              <a:latin typeface="Arial-Rounded" pitchFamily="34" charset="0"/>
              <a:ea typeface="Arial-Rounded" pitchFamily="34" charset="0"/>
              <a:cs typeface="Arial-Rounded" pitchFamily="34" charset="0"/>
            </a:endParaRPr>
          </a:p>
          <a:p>
            <a:pPr algn="ctr"/>
            <a:r>
              <a:rPr lang="en-US" sz="3200" b="1" dirty="0">
                <a:solidFill>
                  <a:schemeClr val="bg1"/>
                </a:solidFill>
                <a:latin typeface="Arial Rounded MT Bold" pitchFamily="34" charset="0"/>
                <a:ea typeface="Arial-Rounded" pitchFamily="34" charset="0"/>
                <a:cs typeface="Times New Roman" pitchFamily="18" charset="0"/>
              </a:rPr>
              <a:t>5</a:t>
            </a:r>
          </a:p>
        </p:txBody>
      </p:sp>
    </p:spTree>
    <p:custDataLst>
      <p:tags r:id="rId1"/>
    </p:custDataLst>
    <p:extLst>
      <p:ext uri="{BB962C8B-B14F-4D97-AF65-F5344CB8AC3E}">
        <p14:creationId xmlns:p14="http://schemas.microsoft.com/office/powerpoint/2010/main" val="383030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89046"/>
            <a:ext cx="8686800" cy="4866973"/>
          </a:xfrm>
          <a:prstGeom prst="rect">
            <a:avLst/>
          </a:prstGeom>
        </p:spPr>
        <p:txBody>
          <a:bodyPr wrap="square">
            <a:spAutoFit/>
          </a:bodyPr>
          <a:lstStyle/>
          <a:p>
            <a:pPr algn="ctr">
              <a:lnSpc>
                <a:spcPct val="110000"/>
              </a:lnSpc>
              <a:spcAft>
                <a:spcPts val="0"/>
              </a:spcAft>
            </a:pPr>
            <a:r>
              <a:rPr lang="en-US" sz="2400" b="1" dirty="0" err="1">
                <a:solidFill>
                  <a:srgbClr val="FF0000"/>
                </a:solidFill>
                <a:latin typeface="Times New Roman" panose="02020603050405020304" pitchFamily="18" charset="0"/>
                <a:ea typeface="Times New Roman" panose="02020603050405020304" pitchFamily="18" charset="0"/>
              </a:rPr>
              <a:t>YÊU</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CẦU</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CẦN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ĐẠT</a:t>
            </a:r>
            <a:endParaRPr lang="en-US" sz="2000" dirty="0">
              <a:solidFill>
                <a:srgbClr val="FF0000"/>
              </a:solidFill>
              <a:latin typeface="Times New Roman" panose="02020603050405020304" pitchFamily="18" charset="0"/>
              <a:ea typeface="Times New Roman" panose="02020603050405020304" pitchFamily="18" charset="0"/>
            </a:endParaRPr>
          </a:p>
          <a:p>
            <a:pPr marL="114935">
              <a:lnSpc>
                <a:spcPct val="110000"/>
              </a:lnSpc>
              <a:spcAft>
                <a:spcPts val="0"/>
              </a:spcAft>
            </a:pPr>
            <a:r>
              <a:rPr lang="en-US" b="1" dirty="0">
                <a:solidFill>
                  <a:srgbClr val="000000"/>
                </a:solidFill>
                <a:latin typeface="Times New Roman" panose="02020603050405020304" pitchFamily="18" charset="0"/>
                <a:ea typeface="Times New Roman" panose="02020603050405020304" pitchFamily="18" charset="0"/>
              </a:rPr>
              <a:t>1. </a:t>
            </a:r>
            <a:r>
              <a:rPr lang="en-US" b="1" dirty="0" err="1">
                <a:solidFill>
                  <a:srgbClr val="000000"/>
                </a:solidFill>
                <a:latin typeface="Times New Roman" panose="02020603050405020304" pitchFamily="18" charset="0"/>
                <a:ea typeface="Times New Roman" panose="02020603050405020304" pitchFamily="18" charset="0"/>
              </a:rPr>
              <a:t>Học</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sinh</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thực</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hiện</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được</a:t>
            </a:r>
            <a:r>
              <a:rPr lang="en-US" b="1" dirty="0">
                <a:solidFill>
                  <a:srgbClr val="000000"/>
                </a:solidFill>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L="147320">
              <a:lnSpc>
                <a:spcPct val="110000"/>
              </a:lnSpc>
              <a:spcBef>
                <a:spcPts val="750"/>
              </a:spcBef>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Ôn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đ</a:t>
            </a:r>
            <a:r>
              <a:rPr lang="vi-VN" dirty="0">
                <a:latin typeface="Times New Roman" panose="02020603050405020304" pitchFamily="18" charset="0"/>
                <a:ea typeface="Times New Roman" panose="02020603050405020304" pitchFamily="18" charset="0"/>
              </a:rPr>
              <a:t>ọc đúng các tiếng có vần oam, oăc, oăm, uơ. Từ ngữ : ngoạm, tiết mục, ngúc ngoắc, mỏ khoằm, huơ vòi.</a:t>
            </a:r>
            <a:endParaRPr lang="en-US" sz="1400" dirty="0">
              <a:latin typeface="Times New Roman" panose="02020603050405020304" pitchFamily="18" charset="0"/>
              <a:ea typeface="Times New Roman" panose="02020603050405020304" pitchFamily="18" charset="0"/>
            </a:endParaRPr>
          </a:p>
          <a:p>
            <a:pPr marL="114935">
              <a:lnSpc>
                <a:spcPct val="110000"/>
              </a:lnSpc>
              <a:spcAft>
                <a:spcPts val="0"/>
              </a:spcAft>
            </a:pPr>
            <a:r>
              <a:rPr lang="en-US" b="1" dirty="0">
                <a:solidFill>
                  <a:srgbClr val="000000"/>
                </a:solidFill>
                <a:latin typeface="Times New Roman" panose="02020603050405020304" pitchFamily="18" charset="0"/>
                <a:ea typeface="Times New Roman" panose="02020603050405020304" pitchFamily="18" charset="0"/>
              </a:rPr>
              <a:t>2. </a:t>
            </a:r>
            <a:r>
              <a:rPr lang="en-US" b="1" dirty="0" err="1">
                <a:solidFill>
                  <a:srgbClr val="000000"/>
                </a:solidFill>
                <a:latin typeface="Times New Roman" panose="02020603050405020304" pitchFamily="18" charset="0"/>
                <a:ea typeface="Times New Roman" panose="02020603050405020304" pitchFamily="18" charset="0"/>
              </a:rPr>
              <a:t>Học</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sinh</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vận</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dụng</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được</a:t>
            </a:r>
            <a:r>
              <a:rPr lang="en-US" b="1" dirty="0">
                <a:solidFill>
                  <a:srgbClr val="000000"/>
                </a:solidFill>
                <a:latin typeface="Times New Roman" panose="02020603050405020304" pitchFamily="18" charset="0"/>
                <a:ea typeface="Times New Roman" panose="02020603050405020304" pitchFamily="18" charset="0"/>
              </a:rPr>
              <a:t>: </a:t>
            </a:r>
            <a:r>
              <a:rPr lang="en-US" dirty="0">
                <a:solidFill>
                  <a:srgbClr val="000000"/>
                </a:solidFill>
                <a:latin typeface="Times New Roman" panose="02020603050405020304" pitchFamily="18" charset="0"/>
                <a:ea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a:p>
            <a:pPr>
              <a:lnSpc>
                <a:spcPct val="110000"/>
              </a:lnSpc>
              <a:spcAft>
                <a:spcPts val="0"/>
              </a:spcAft>
            </a:pP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Hiểu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nội</a:t>
            </a:r>
            <a:r>
              <a:rPr lang="en-US" dirty="0">
                <a:latin typeface="Times New Roman" panose="02020603050405020304" pitchFamily="18" charset="0"/>
                <a:ea typeface="Times New Roman" panose="02020603050405020304" pitchFamily="18" charset="0"/>
              </a:rPr>
              <a:t> dung </a:t>
            </a:r>
            <a:r>
              <a:rPr lang="en-US" dirty="0" err="1">
                <a:latin typeface="Times New Roman" panose="02020603050405020304" pitchFamily="18" charset="0"/>
                <a:ea typeface="Times New Roman" panose="02020603050405020304" pitchFamily="18" charset="0"/>
              </a:rPr>
              <a:t>bài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nhật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Voi</a:t>
            </a:r>
            <a:r>
              <a:rPr lang="en-US" dirty="0">
                <a:latin typeface="Times New Roman" panose="02020603050405020304" pitchFamily="18" charset="0"/>
                <a:ea typeface="Times New Roman" panose="02020603050405020304" pitchFamily="18" charset="0"/>
              </a:rPr>
              <a:t> con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tình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cảm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bạn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đối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Voi</a:t>
            </a:r>
            <a:r>
              <a:rPr lang="en-US" dirty="0">
                <a:latin typeface="Times New Roman" panose="02020603050405020304" pitchFamily="18" charset="0"/>
                <a:ea typeface="Times New Roman" panose="02020603050405020304" pitchFamily="18" charset="0"/>
              </a:rPr>
              <a:t> con.</a:t>
            </a:r>
            <a:endParaRPr lang="en-US" sz="1600" dirty="0">
              <a:latin typeface="Times New Roman" panose="02020603050405020304" pitchFamily="18" charset="0"/>
              <a:ea typeface="Times New Roman" panose="02020603050405020304" pitchFamily="18" charset="0"/>
            </a:endParaRPr>
          </a:p>
          <a:p>
            <a:pPr>
              <a:lnSpc>
                <a:spcPct val="11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đúng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rõ</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ràng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một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câu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truyện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ngắn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đơn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giản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có</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lời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thoại</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nSpc>
                <a:spcPct val="11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Hiểu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trả</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lời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đúng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câu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hỏi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có</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đến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bản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nhận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biết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được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chi </a:t>
            </a:r>
            <a:r>
              <a:rPr lang="en-US" dirty="0" err="1">
                <a:latin typeface="Times New Roman" panose="02020603050405020304" pitchFamily="18" charset="0"/>
                <a:ea typeface="Times New Roman" panose="02020603050405020304" pitchFamily="18" charset="0"/>
              </a:rPr>
              <a:t>tiết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tranh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suy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luận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từ</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tranh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được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sát</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nSpc>
                <a:spcPct val="11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thông</a:t>
            </a:r>
            <a:r>
              <a:rPr lang="en-US" dirty="0">
                <a:latin typeface="Times New Roman" panose="02020603050405020304" pitchFamily="18" charset="0"/>
                <a:ea typeface="Times New Roman" panose="02020603050405020304" pitchFamily="18" charset="0"/>
              </a:rPr>
              <a:t> qua </a:t>
            </a:r>
            <a:r>
              <a:rPr lang="en-US" dirty="0" err="1">
                <a:latin typeface="Times New Roman" panose="02020603050405020304" pitchFamily="18" charset="0"/>
                <a:ea typeface="Times New Roman" panose="02020603050405020304" pitchFamily="18" charset="0"/>
              </a:rPr>
              <a:t>hoạt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đúng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câu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trả</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lời</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marL="114935">
              <a:lnSpc>
                <a:spcPct val="110000"/>
              </a:lnSpc>
              <a:spcAft>
                <a:spcPts val="0"/>
              </a:spcAft>
            </a:pPr>
            <a:r>
              <a:rPr lang="en-US" b="1" dirty="0">
                <a:solidFill>
                  <a:srgbClr val="000000"/>
                </a:solidFill>
                <a:latin typeface="Times New Roman" panose="02020603050405020304" pitchFamily="18" charset="0"/>
                <a:ea typeface="Times New Roman" panose="02020603050405020304" pitchFamily="18" charset="0"/>
              </a:rPr>
              <a:t>3. </a:t>
            </a:r>
            <a:r>
              <a:rPr lang="en-US" b="1" dirty="0" err="1">
                <a:solidFill>
                  <a:srgbClr val="000000"/>
                </a:solidFill>
                <a:latin typeface="Times New Roman" panose="02020603050405020304" pitchFamily="18" charset="0"/>
                <a:ea typeface="Times New Roman" panose="02020603050405020304" pitchFamily="18" charset="0"/>
              </a:rPr>
              <a:t>Học</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sinh</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hình</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thành</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và</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phát</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triển</a:t>
            </a:r>
            <a:r>
              <a:rPr lang="en-US" b="1" dirty="0">
                <a:solidFill>
                  <a:srgbClr val="000000"/>
                </a:solidFill>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nSpc>
                <a:spcPct val="11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Cảm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nhận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được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tình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cảm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bạn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dành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Voi</a:t>
            </a:r>
            <a:r>
              <a:rPr lang="en-US" dirty="0">
                <a:latin typeface="Times New Roman" panose="02020603050405020304" pitchFamily="18" charset="0"/>
                <a:ea typeface="Times New Roman" panose="02020603050405020304" pitchFamily="18" charset="0"/>
              </a:rPr>
              <a:t> con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ngày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nhật</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nSpc>
                <a:spcPct val="11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Biết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yêu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quý</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có</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bảo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vệ</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con </a:t>
            </a:r>
            <a:r>
              <a:rPr lang="en-US" dirty="0" err="1">
                <a:latin typeface="Times New Roman" panose="02020603050405020304" pitchFamily="18" charset="0"/>
                <a:ea typeface="Times New Roman" panose="02020603050405020304" pitchFamily="18" charset="0"/>
              </a:rPr>
              <a:t>vật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có</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ích</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nSpc>
                <a:spcPct val="11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Yêu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môn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chăm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chỉ</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cẩn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thận</a:t>
            </a:r>
            <a:r>
              <a:rPr lang="en-US"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1823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2</a:t>
            </a: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algn="just"/>
            <a:r>
              <a:rPr lang="en-US" sz="2800" b="1">
                <a:latin typeface="Arial" panose="020B0604020202020204" pitchFamily="34" charset="0"/>
                <a:ea typeface="Arial-Rounded" pitchFamily="34" charset="0"/>
                <a:cs typeface="Arial" panose="020B0604020202020204" pitchFamily="34" charset="0"/>
              </a:rPr>
              <a:t>Đọc</a:t>
            </a:r>
          </a:p>
        </p:txBody>
      </p:sp>
      <p:sp>
        <p:nvSpPr>
          <p:cNvPr id="4" name="TextBox 3"/>
          <p:cNvSpPr txBox="1"/>
          <p:nvPr/>
        </p:nvSpPr>
        <p:spPr>
          <a:xfrm>
            <a:off x="1676400" y="167119"/>
            <a:ext cx="5947064" cy="584763"/>
          </a:xfrm>
          <a:prstGeom prst="rect">
            <a:avLst/>
          </a:prstGeom>
          <a:noFill/>
        </p:spPr>
        <p:txBody>
          <a:bodyPr wrap="square" lIns="91428" tIns="45714" rIns="91428" bIns="45714" rtlCol="0">
            <a:spAutoFit/>
          </a:bodyPr>
          <a:lstStyle/>
          <a:p>
            <a:pPr algn="ctr"/>
            <a:r>
              <a:rPr lang="en-US" sz="3200" b="1" dirty="0" err="1">
                <a:solidFill>
                  <a:srgbClr val="FF0000"/>
                </a:solidFill>
                <a:latin typeface="Arial" panose="020B0604020202020204" pitchFamily="34" charset="0"/>
                <a:ea typeface="Arial-Rounded" pitchFamily="34" charset="0"/>
                <a:cs typeface="Arial" panose="020B0604020202020204" pitchFamily="34" charset="0"/>
              </a:rPr>
              <a:t>Sinh</a:t>
            </a:r>
            <a:r>
              <a:rPr lang="en-US" sz="3200" b="1" dirty="0">
                <a:solidFill>
                  <a:srgbClr val="FF0000"/>
                </a:solidFill>
                <a:latin typeface="Arial" panose="020B0604020202020204" pitchFamily="34" charset="0"/>
                <a:ea typeface="Arial-Rounded" pitchFamily="34" charset="0"/>
                <a:cs typeface="Arial" panose="020B0604020202020204" pitchFamily="34" charset="0"/>
              </a:rPr>
              <a:t> </a:t>
            </a:r>
            <a:r>
              <a:rPr lang="en-US" sz="3200" b="1" dirty="0" err="1">
                <a:solidFill>
                  <a:srgbClr val="FF0000"/>
                </a:solidFill>
                <a:latin typeface="Arial" panose="020B0604020202020204" pitchFamily="34" charset="0"/>
                <a:ea typeface="Arial-Rounded" pitchFamily="34" charset="0"/>
                <a:cs typeface="Arial" panose="020B0604020202020204" pitchFamily="34" charset="0"/>
              </a:rPr>
              <a:t>nhật</a:t>
            </a:r>
            <a:r>
              <a:rPr lang="en-US" sz="3200" b="1" dirty="0">
                <a:solidFill>
                  <a:srgbClr val="FF0000"/>
                </a:solidFill>
                <a:latin typeface="Arial" panose="020B0604020202020204" pitchFamily="34" charset="0"/>
                <a:ea typeface="Arial-Rounded" pitchFamily="34" charset="0"/>
                <a:cs typeface="Arial" panose="020B0604020202020204" pitchFamily="34" charset="0"/>
              </a:rPr>
              <a:t> </a:t>
            </a:r>
            <a:r>
              <a:rPr lang="en-US" sz="3200" b="1" dirty="0" err="1">
                <a:solidFill>
                  <a:srgbClr val="FF0000"/>
                </a:solidFill>
                <a:latin typeface="Arial" panose="020B0604020202020204" pitchFamily="34" charset="0"/>
                <a:ea typeface="Arial-Rounded" pitchFamily="34" charset="0"/>
                <a:cs typeface="Arial" panose="020B0604020202020204" pitchFamily="34" charset="0"/>
              </a:rPr>
              <a:t>của</a:t>
            </a:r>
            <a:r>
              <a:rPr lang="en-US" sz="3200" b="1" dirty="0">
                <a:solidFill>
                  <a:srgbClr val="FF0000"/>
                </a:solidFill>
                <a:latin typeface="Arial" panose="020B0604020202020204" pitchFamily="34" charset="0"/>
                <a:ea typeface="Arial-Rounded" pitchFamily="34" charset="0"/>
                <a:cs typeface="Arial" panose="020B0604020202020204" pitchFamily="34" charset="0"/>
              </a:rPr>
              <a:t> </a:t>
            </a:r>
            <a:r>
              <a:rPr lang="en-US" sz="3200" b="1" dirty="0" err="1">
                <a:solidFill>
                  <a:srgbClr val="FF0000"/>
                </a:solidFill>
                <a:latin typeface="Arial" panose="020B0604020202020204" pitchFamily="34" charset="0"/>
                <a:ea typeface="Arial-Rounded" pitchFamily="34" charset="0"/>
                <a:cs typeface="Arial" panose="020B0604020202020204" pitchFamily="34" charset="0"/>
              </a:rPr>
              <a:t>voi</a:t>
            </a:r>
            <a:r>
              <a:rPr lang="en-US" sz="3200" b="1" dirty="0">
                <a:solidFill>
                  <a:srgbClr val="FF0000"/>
                </a:solidFill>
                <a:latin typeface="Arial" panose="020B0604020202020204" pitchFamily="34" charset="0"/>
                <a:ea typeface="Arial-Rounded" pitchFamily="34" charset="0"/>
                <a:cs typeface="Arial" panose="020B0604020202020204" pitchFamily="34" charset="0"/>
              </a:rPr>
              <a:t> con</a:t>
            </a:r>
          </a:p>
        </p:txBody>
      </p:sp>
      <p:sp>
        <p:nvSpPr>
          <p:cNvPr id="5" name="TextBox 4"/>
          <p:cNvSpPr txBox="1"/>
          <p:nvPr/>
        </p:nvSpPr>
        <p:spPr>
          <a:xfrm>
            <a:off x="124537" y="685409"/>
            <a:ext cx="8839199" cy="4462748"/>
          </a:xfrm>
          <a:prstGeom prst="rect">
            <a:avLst/>
          </a:prstGeom>
          <a:noFill/>
        </p:spPr>
        <p:txBody>
          <a:bodyPr wrap="square" lIns="91428" tIns="45714" rIns="91428" bIns="45714" rtlCol="0">
            <a:spAutoFit/>
          </a:bodyPr>
          <a:lstStyle/>
          <a:p>
            <a:pPr algn="just"/>
            <a:r>
              <a:rPr lang="en-US" sz="32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Hôm</a:t>
            </a:r>
            <a:r>
              <a:rPr lang="en-US" sz="2800" dirty="0">
                <a:latin typeface="Arial" panose="020B0604020202020204" pitchFamily="34" charset="0"/>
                <a:ea typeface="Arial-Rounded" pitchFamily="34" charset="0"/>
                <a:cs typeface="Arial" panose="020B0604020202020204" pitchFamily="34" charset="0"/>
              </a:rPr>
              <a:t> nay </a:t>
            </a:r>
            <a:r>
              <a:rPr lang="en-US" sz="2800" dirty="0" err="1">
                <a:latin typeface="Arial" panose="020B0604020202020204" pitchFamily="34" charset="0"/>
                <a:ea typeface="Arial-Rounded" pitchFamily="34" charset="0"/>
                <a:cs typeface="Arial" panose="020B0604020202020204" pitchFamily="34" charset="0"/>
              </a:rPr>
              <a:t>là</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sinh</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nhật</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của</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voi</a:t>
            </a:r>
            <a:r>
              <a:rPr lang="en-US" sz="2800" dirty="0">
                <a:latin typeface="Arial" panose="020B0604020202020204" pitchFamily="34" charset="0"/>
                <a:ea typeface="Arial-Rounded" pitchFamily="34" charset="0"/>
                <a:cs typeface="Arial" panose="020B0604020202020204" pitchFamily="34" charset="0"/>
              </a:rPr>
              <a:t> con, </a:t>
            </a:r>
            <a:r>
              <a:rPr lang="en-US" sz="2800" dirty="0" err="1">
                <a:latin typeface="Arial" panose="020B0604020202020204" pitchFamily="34" charset="0"/>
                <a:ea typeface="Arial-Rounded" pitchFamily="34" charset="0"/>
                <a:cs typeface="Arial" panose="020B0604020202020204" pitchFamily="34" charset="0"/>
              </a:rPr>
              <a:t>nhưng</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nó</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bị</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ốm</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Đang</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buồn</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bã</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bỗng</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voi</a:t>
            </a:r>
            <a:r>
              <a:rPr lang="en-US" sz="2800" dirty="0">
                <a:latin typeface="Arial" panose="020B0604020202020204" pitchFamily="34" charset="0"/>
                <a:ea typeface="Arial-Rounded" pitchFamily="34" charset="0"/>
                <a:cs typeface="Arial" panose="020B0604020202020204" pitchFamily="34" charset="0"/>
              </a:rPr>
              <a:t> con </a:t>
            </a:r>
            <a:r>
              <a:rPr lang="en-US" sz="2800" dirty="0" err="1">
                <a:latin typeface="Arial" panose="020B0604020202020204" pitchFamily="34" charset="0"/>
                <a:ea typeface="Arial-Rounded" pitchFamily="34" charset="0"/>
                <a:cs typeface="Arial" panose="020B0604020202020204" pitchFamily="34" charset="0"/>
              </a:rPr>
              <a:t>nghe</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tiếng</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gọi</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Thì</a:t>
            </a:r>
            <a:r>
              <a:rPr lang="en-US" sz="2800" dirty="0">
                <a:latin typeface="Arial" panose="020B0604020202020204" pitchFamily="34" charset="0"/>
                <a:ea typeface="Arial-Rounded" pitchFamily="34" charset="0"/>
                <a:cs typeface="Arial" panose="020B0604020202020204" pitchFamily="34" charset="0"/>
              </a:rPr>
              <a:t> ra </a:t>
            </a:r>
            <a:r>
              <a:rPr lang="en-US" sz="2800" dirty="0" err="1">
                <a:latin typeface="Arial" panose="020B0604020202020204" pitchFamily="34" charset="0"/>
                <a:ea typeface="Arial-Rounded" pitchFamily="34" charset="0"/>
                <a:cs typeface="Arial" panose="020B0604020202020204" pitchFamily="34" charset="0"/>
              </a:rPr>
              <a:t>các</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bạn</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đến</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chúc</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mừng</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sinh</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nhật</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voi</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Thỏ</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trắng</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mang</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cà</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rốt</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Gấu</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đen</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ngoạm</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nguyên</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một</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nải</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chuối</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Khỉ</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vàng</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và</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sóc</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nâu</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tặng</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voi</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tiết</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mục</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ngúc</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ngoắc</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đuôi</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Vẹt</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mỏ</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khoằm</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thay</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mặt</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các</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bạn</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nói</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những</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lời</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chúc</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tốt</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đẹp</a:t>
            </a:r>
            <a:r>
              <a:rPr lang="en-US" sz="2800" dirty="0">
                <a:latin typeface="Arial" panose="020B0604020202020204" pitchFamily="34" charset="0"/>
                <a:ea typeface="Arial-Rounded" pitchFamily="34" charset="0"/>
                <a:cs typeface="Arial" panose="020B0604020202020204" pitchFamily="34" charset="0"/>
              </a:rPr>
              <a:t>.</a:t>
            </a:r>
          </a:p>
          <a:p>
            <a:pPr algn="just"/>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Voi</a:t>
            </a:r>
            <a:r>
              <a:rPr lang="en-US" sz="2800" dirty="0">
                <a:latin typeface="Arial" panose="020B0604020202020204" pitchFamily="34" charset="0"/>
                <a:ea typeface="Arial-Rounded" pitchFamily="34" charset="0"/>
                <a:cs typeface="Arial" panose="020B0604020202020204" pitchFamily="34" charset="0"/>
              </a:rPr>
              <a:t> con </a:t>
            </a:r>
            <a:r>
              <a:rPr lang="en-US" sz="2800" dirty="0" err="1">
                <a:latin typeface="Arial" panose="020B0604020202020204" pitchFamily="34" charset="0"/>
                <a:ea typeface="Arial-Rounded" pitchFamily="34" charset="0"/>
                <a:cs typeface="Arial" panose="020B0604020202020204" pitchFamily="34" charset="0"/>
              </a:rPr>
              <a:t>vui</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ơi</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là</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vui</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Nó</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huơ</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vòi</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mấy</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vòng</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để</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cảm</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ơn</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các</a:t>
            </a:r>
            <a:r>
              <a:rPr lang="en-US" sz="2800" dirty="0">
                <a:latin typeface="Arial" panose="020B0604020202020204" pitchFamily="34" charset="0"/>
                <a:ea typeface="Arial-Rounded" pitchFamily="34" charset="0"/>
                <a:cs typeface="Arial" panose="020B0604020202020204" pitchFamily="34" charset="0"/>
              </a:rPr>
              <a:t> </a:t>
            </a:r>
            <a:r>
              <a:rPr lang="en-US" sz="2800" dirty="0" err="1">
                <a:latin typeface="Arial" panose="020B0604020202020204" pitchFamily="34" charset="0"/>
                <a:ea typeface="Arial-Rounded" pitchFamily="34" charset="0"/>
                <a:cs typeface="Arial" panose="020B0604020202020204" pitchFamily="34" charset="0"/>
              </a:rPr>
              <a:t>bạn</a:t>
            </a:r>
            <a:r>
              <a:rPr lang="en-US" sz="2800" dirty="0">
                <a:latin typeface="Arial" panose="020B0604020202020204" pitchFamily="34" charset="0"/>
                <a:ea typeface="Arial-Rounded" pitchFamily="34" charset="0"/>
                <a:cs typeface="Arial" panose="020B0604020202020204" pitchFamily="34" charset="0"/>
              </a:rPr>
              <a:t>.</a:t>
            </a:r>
          </a:p>
          <a:p>
            <a:pPr algn="just"/>
            <a:r>
              <a:rPr lang="en-US" sz="2800" dirty="0">
                <a:latin typeface="Arial" panose="020B0604020202020204" pitchFamily="34" charset="0"/>
                <a:ea typeface="Arial-Rounded" pitchFamily="34" charset="0"/>
                <a:cs typeface="Arial" panose="020B0604020202020204" pitchFamily="34" charset="0"/>
              </a:rPr>
              <a:t>                            			</a:t>
            </a:r>
            <a:r>
              <a:rPr lang="en-US" sz="2800" dirty="0" smtClean="0">
                <a:latin typeface="Arial" panose="020B0604020202020204" pitchFamily="34" charset="0"/>
                <a:ea typeface="Arial-Rounded" pitchFamily="34" charset="0"/>
                <a:cs typeface="Arial" panose="020B0604020202020204" pitchFamily="34" charset="0"/>
              </a:rPr>
              <a:t>		</a:t>
            </a:r>
            <a:r>
              <a:rPr lang="en-US" sz="2000" i="1" dirty="0" smtClean="0">
                <a:latin typeface="Arial" panose="020B0604020202020204" pitchFamily="34" charset="0"/>
                <a:ea typeface="Arial-Rounded" pitchFamily="34" charset="0"/>
                <a:cs typeface="Arial" panose="020B0604020202020204" pitchFamily="34" charset="0"/>
              </a:rPr>
              <a:t>(</a:t>
            </a:r>
            <a:r>
              <a:rPr lang="en-US" sz="2000" i="1" dirty="0" err="1">
                <a:latin typeface="Arial" panose="020B0604020202020204" pitchFamily="34" charset="0"/>
                <a:ea typeface="Arial-Rounded" pitchFamily="34" charset="0"/>
                <a:cs typeface="Arial" panose="020B0604020202020204" pitchFamily="34" charset="0"/>
              </a:rPr>
              <a:t>Lâm</a:t>
            </a:r>
            <a:r>
              <a:rPr lang="en-US" sz="2000" i="1" dirty="0">
                <a:latin typeface="Arial" panose="020B0604020202020204" pitchFamily="34" charset="0"/>
                <a:ea typeface="Arial-Rounded" pitchFamily="34" charset="0"/>
                <a:cs typeface="Arial" panose="020B0604020202020204" pitchFamily="34" charset="0"/>
              </a:rPr>
              <a:t> Anh)</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4"/>
        <p:cNvGrpSpPr/>
        <p:nvPr/>
      </p:nvGrpSpPr>
      <p:grpSpPr>
        <a:xfrm>
          <a:off x="0" y="0"/>
          <a:ext cx="0" cy="0"/>
          <a:chOff x="0" y="0"/>
          <a:chExt cx="0" cy="0"/>
        </a:xfrm>
      </p:grpSpPr>
      <p:sp>
        <p:nvSpPr>
          <p:cNvPr id="186" name="Google Shape;186;p3"/>
          <p:cNvSpPr/>
          <p:nvPr/>
        </p:nvSpPr>
        <p:spPr>
          <a:xfrm>
            <a:off x="210388" y="971550"/>
            <a:ext cx="8723223" cy="8771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Tìm</a:t>
            </a:r>
            <a:r>
              <a:rPr kumimoji="0" lang="en-US" sz="4000" b="0" i="0" u="none" strike="noStrike" kern="0" cap="none" spc="0" normalizeH="0" baseline="0" noProof="0" dirty="0">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tiếng</a:t>
            </a:r>
            <a:r>
              <a:rPr kumimoji="0" lang="en-US" sz="4000" b="0" i="0" u="none" strike="noStrike" kern="0" cap="none" spc="0" normalizeH="0" baseline="0" noProof="0" dirty="0">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trong</a:t>
            </a:r>
            <a:r>
              <a:rPr kumimoji="0" lang="en-US" sz="4000" b="0" i="0" u="none" strike="noStrike" kern="0" cap="none" spc="0" normalizeH="0" baseline="0" noProof="0" dirty="0">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bài</a:t>
            </a:r>
            <a:r>
              <a:rPr kumimoji="0" lang="en-US" sz="4000" b="0" i="0" u="none" strike="noStrike" kern="0" cap="none" spc="0" normalizeH="0" baseline="0" noProof="0" dirty="0">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có</a:t>
            </a:r>
            <a:r>
              <a:rPr kumimoji="0" lang="en-US" sz="4000" b="0" i="0" u="none" strike="noStrike" kern="0" cap="none" spc="0" normalizeH="0" baseline="0" noProof="0" dirty="0">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chứa</a:t>
            </a:r>
            <a:r>
              <a:rPr kumimoji="0" lang="en-US" sz="4000" b="0" i="0" u="none" strike="noStrike" kern="0" cap="none" spc="0" normalizeH="0" baseline="0" noProof="0" dirty="0">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vần</a:t>
            </a:r>
            <a:r>
              <a:rPr kumimoji="0" lang="en-US" sz="4000" b="0" i="0" u="none" strike="noStrike" kern="0" cap="none" spc="0" normalizeH="0" baseline="0" noProof="0" dirty="0">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 </a:t>
            </a:r>
            <a:r>
              <a:rPr kumimoji="0" lang="en-US" sz="4000" b="0" i="0" u="none" strike="noStrike" kern="0" cap="none" spc="0" normalizeH="0" baseline="0" noProof="0" dirty="0" err="1">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mới</a:t>
            </a:r>
            <a:r>
              <a:rPr kumimoji="0" lang="en-US" sz="4000" b="0" i="0" u="none" strike="noStrike" kern="0" cap="none" spc="0" normalizeH="0" baseline="0" noProof="0" dirty="0">
                <a:ln>
                  <a:noFill/>
                </a:ln>
                <a:solidFill>
                  <a:srgbClr val="C00000"/>
                </a:solidFill>
                <a:effectLst/>
                <a:uLnTx/>
                <a:uFillTx/>
                <a:latin typeface="+mj-lt"/>
                <a:ea typeface="Arial-Rounded" panose="020B0500000000000000" pitchFamily="34" charset="-93"/>
                <a:cs typeface="Arial-Rounded" panose="020B0500000000000000" pitchFamily="34" charset="-93"/>
                <a:sym typeface="Arial Rounded"/>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4CA420"/>
              </a:solidFill>
              <a:effectLst/>
              <a:uLnTx/>
              <a:uFillTx/>
              <a:latin typeface="+mj-lt"/>
              <a:ea typeface="Arial-Rounded" panose="020B0500000000000000" pitchFamily="34" charset="-93"/>
              <a:cs typeface="Arial-Rounded" panose="020B0500000000000000" pitchFamily="34" charset="-93"/>
              <a:sym typeface="Arial Rounded"/>
            </a:endParaRPr>
          </a:p>
        </p:txBody>
      </p:sp>
      <p:sp>
        <p:nvSpPr>
          <p:cNvPr id="3" name="Google Shape;186;p3">
            <a:extLst>
              <a:ext uri="{FF2B5EF4-FFF2-40B4-BE49-F238E27FC236}">
                <a16:creationId xmlns:a16="http://schemas.microsoft.com/office/drawing/2014/main" xmlns="" id="{AA37A781-28E4-4714-AD18-6A7CCB594A9C}"/>
              </a:ext>
            </a:extLst>
          </p:cNvPr>
          <p:cNvSpPr/>
          <p:nvPr/>
        </p:nvSpPr>
        <p:spPr>
          <a:xfrm>
            <a:off x="319177" y="1885950"/>
            <a:ext cx="850564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4CA420"/>
              </a:solidFill>
              <a:effectLst/>
              <a:uLnTx/>
              <a:uFillTx/>
              <a:latin typeface="+mj-lt"/>
              <a:ea typeface="Arial-Rounded" panose="020B0500000000000000" pitchFamily="34" charset="-93"/>
              <a:cs typeface="Arial-Rounded" panose="020B0500000000000000" pitchFamily="34" charset="-93"/>
              <a:sym typeface="Arial Rounde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6000" kern="0" dirty="0">
                <a:solidFill>
                  <a:srgbClr val="FF0000"/>
                </a:solidFill>
                <a:latin typeface="+mj-lt"/>
                <a:ea typeface="Arial-Rounded" panose="020B0500000000000000" pitchFamily="34" charset="-93"/>
                <a:cs typeface="Arial-Rounded" panose="020B0500000000000000" pitchFamily="34" charset="-93"/>
                <a:sym typeface="Arial Rounded"/>
              </a:rPr>
              <a:t>o</a:t>
            </a:r>
            <a:r>
              <a:rPr kumimoji="0" lang="en-US" sz="6000" b="0" i="0" u="none" strike="noStrike" kern="0" cap="none" spc="0" normalizeH="0" baseline="0" noProof="0" dirty="0">
                <a:ln>
                  <a:noFill/>
                </a:ln>
                <a:solidFill>
                  <a:srgbClr val="FF0000"/>
                </a:solidFill>
                <a:effectLst/>
                <a:uLnTx/>
                <a:uFillTx/>
                <a:latin typeface="+mj-lt"/>
                <a:ea typeface="Arial-Rounded" panose="020B0500000000000000" pitchFamily="34" charset="-93"/>
                <a:cs typeface="Arial-Rounded" panose="020B0500000000000000" pitchFamily="34" charset="-93"/>
                <a:sym typeface="Arial Rounded"/>
              </a:rPr>
              <a:t>am	 </a:t>
            </a:r>
            <a:r>
              <a:rPr kumimoji="0" lang="en-US" sz="6000" b="0" i="0" u="none" strike="noStrike" kern="0" cap="none" spc="0" normalizeH="0" baseline="0" noProof="0" dirty="0" err="1">
                <a:ln>
                  <a:noFill/>
                </a:ln>
                <a:solidFill>
                  <a:schemeClr val="accent1">
                    <a:lumMod val="75000"/>
                  </a:schemeClr>
                </a:solidFill>
                <a:effectLst/>
                <a:uLnTx/>
                <a:uFillTx/>
                <a:latin typeface="+mj-lt"/>
                <a:ea typeface="Arial-Rounded" panose="020B0500000000000000" pitchFamily="34" charset="-93"/>
                <a:cs typeface="Arial-Rounded" panose="020B0500000000000000" pitchFamily="34" charset="-93"/>
                <a:sym typeface="Arial Rounded"/>
              </a:rPr>
              <a:t>oăc</a:t>
            </a:r>
            <a:r>
              <a:rPr kumimoji="0" lang="en-US" sz="6000" b="0" i="0" u="none" strike="noStrike" kern="0" cap="none" spc="0" normalizeH="0" baseline="0" noProof="0" dirty="0">
                <a:ln>
                  <a:noFill/>
                </a:ln>
                <a:solidFill>
                  <a:srgbClr val="FF0000"/>
                </a:solidFill>
                <a:effectLst/>
                <a:uLnTx/>
                <a:uFillTx/>
                <a:latin typeface="+mj-lt"/>
                <a:ea typeface="Arial-Rounded" panose="020B0500000000000000" pitchFamily="34" charset="-93"/>
                <a:cs typeface="Arial-Rounded" panose="020B0500000000000000" pitchFamily="34" charset="-93"/>
                <a:sym typeface="Arial Rounded"/>
              </a:rPr>
              <a:t>	</a:t>
            </a:r>
            <a:r>
              <a:rPr kumimoji="0" lang="en-US" sz="6000" b="0" i="0" u="none" strike="noStrike" kern="0" cap="none" spc="0" normalizeH="0" baseline="0" noProof="0" dirty="0" err="1">
                <a:ln>
                  <a:noFill/>
                </a:ln>
                <a:solidFill>
                  <a:srgbClr val="CC00CC"/>
                </a:solidFill>
                <a:effectLst/>
                <a:uLnTx/>
                <a:uFillTx/>
                <a:latin typeface="+mj-lt"/>
                <a:ea typeface="Arial-Rounded" panose="020B0500000000000000" pitchFamily="34" charset="-93"/>
                <a:cs typeface="Arial-Rounded" panose="020B0500000000000000" pitchFamily="34" charset="-93"/>
                <a:sym typeface="Arial Rounded"/>
              </a:rPr>
              <a:t>oăm</a:t>
            </a:r>
            <a:r>
              <a:rPr kumimoji="0" lang="en-US" sz="6000" b="0" i="0" u="none" strike="noStrike" kern="0" cap="none" spc="0" normalizeH="0" baseline="0" noProof="0" dirty="0">
                <a:ln>
                  <a:noFill/>
                </a:ln>
                <a:solidFill>
                  <a:srgbClr val="CC00CC"/>
                </a:solidFill>
                <a:effectLst/>
                <a:uLnTx/>
                <a:uFillTx/>
                <a:latin typeface="+mj-lt"/>
                <a:ea typeface="Arial-Rounded" panose="020B0500000000000000" pitchFamily="34" charset="-93"/>
                <a:cs typeface="Arial-Rounded" panose="020B0500000000000000" pitchFamily="34" charset="-93"/>
                <a:sym typeface="Arial Rounded"/>
              </a:rPr>
              <a:t>	</a:t>
            </a:r>
            <a:r>
              <a:rPr kumimoji="0" lang="en-US" sz="6000" b="0" i="0" u="none" strike="noStrike" kern="0" cap="none" spc="0" normalizeH="0" baseline="0" noProof="0" dirty="0">
                <a:ln>
                  <a:noFill/>
                </a:ln>
                <a:solidFill>
                  <a:srgbClr val="FF0000"/>
                </a:solidFill>
                <a:effectLst/>
                <a:uLnTx/>
                <a:uFillTx/>
                <a:latin typeface="+mj-lt"/>
                <a:ea typeface="Arial-Rounded" panose="020B0500000000000000" pitchFamily="34" charset="-93"/>
                <a:cs typeface="Arial-Rounded" panose="020B0500000000000000" pitchFamily="34" charset="-93"/>
                <a:sym typeface="Arial Rounded"/>
              </a:rPr>
              <a:t> </a:t>
            </a:r>
            <a:r>
              <a:rPr lang="en-US" sz="6000" kern="0" dirty="0">
                <a:solidFill>
                  <a:srgbClr val="25C6FF"/>
                </a:solidFill>
                <a:latin typeface="+mj-lt"/>
                <a:ea typeface="Arial-Rounded" panose="020B0500000000000000" pitchFamily="34" charset="-93"/>
                <a:cs typeface="Arial-Rounded" panose="020B0500000000000000" pitchFamily="34" charset="-93"/>
                <a:sym typeface="Arial Rounded"/>
              </a:rPr>
              <a:t>u</a:t>
            </a:r>
            <a:r>
              <a:rPr kumimoji="0" lang="en-US" sz="6000" b="0" i="0" u="none" strike="noStrike" kern="0" cap="none" spc="0" normalizeH="0" baseline="0" noProof="0" dirty="0">
                <a:ln>
                  <a:noFill/>
                </a:ln>
                <a:solidFill>
                  <a:srgbClr val="25C6FF"/>
                </a:solidFill>
                <a:effectLst/>
                <a:uLnTx/>
                <a:uFillTx/>
                <a:latin typeface="+mj-lt"/>
                <a:ea typeface="Arial-Rounded" panose="020B0500000000000000" pitchFamily="34" charset="-93"/>
                <a:cs typeface="Arial-Rounded" panose="020B0500000000000000" pitchFamily="34" charset="-93"/>
                <a:sym typeface="Arial Rounded"/>
              </a:rPr>
              <a:t>ơ</a:t>
            </a:r>
            <a:endParaRPr kumimoji="0" sz="6000" b="0" i="0" u="none" strike="noStrike" kern="0" cap="none" spc="0" normalizeH="0" baseline="0" noProof="0" dirty="0">
              <a:ln>
                <a:noFill/>
              </a:ln>
              <a:solidFill>
                <a:srgbClr val="25C6FF"/>
              </a:solidFill>
              <a:effectLst/>
              <a:uLnTx/>
              <a:uFillTx/>
              <a:latin typeface="+mj-lt"/>
              <a:ea typeface="Arial-Rounded" panose="020B0500000000000000" pitchFamily="34" charset="-93"/>
              <a:cs typeface="Arial-Rounded" panose="020B0500000000000000" pitchFamily="34" charset="-93"/>
              <a:sym typeface="Arial Rounded"/>
            </a:endParaRPr>
          </a:p>
        </p:txBody>
      </p:sp>
    </p:spTree>
    <p:custDataLst>
      <p:tags r:id="rId1"/>
    </p:custDataLst>
    <p:extLst>
      <p:ext uri="{BB962C8B-B14F-4D97-AF65-F5344CB8AC3E}">
        <p14:creationId xmlns:p14="http://schemas.microsoft.com/office/powerpoint/2010/main" val="11398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6"/>
                                        </p:tgtEl>
                                        <p:attrNameLst>
                                          <p:attrName>style.visibility</p:attrName>
                                        </p:attrNameLst>
                                      </p:cBhvr>
                                      <p:to>
                                        <p:strVal val="visible"/>
                                      </p:to>
                                    </p:set>
                                    <p:anim calcmode="lin" valueType="num">
                                      <p:cBhvr additive="base">
                                        <p:cTn id="13" dur="500" fill="hold"/>
                                        <p:tgtEl>
                                          <p:spTgt spid="186"/>
                                        </p:tgtEl>
                                        <p:attrNameLst>
                                          <p:attrName>ppt_x</p:attrName>
                                        </p:attrNameLst>
                                      </p:cBhvr>
                                      <p:tavLst>
                                        <p:tav tm="0">
                                          <p:val>
                                            <p:strVal val="#ppt_x"/>
                                          </p:val>
                                        </p:tav>
                                        <p:tav tm="100000">
                                          <p:val>
                                            <p:strVal val="#ppt_x"/>
                                          </p:val>
                                        </p:tav>
                                      </p:tavLst>
                                    </p:anim>
                                    <p:anim calcmode="lin" valueType="num">
                                      <p:cBhvr additive="base">
                                        <p:cTn id="14"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33350"/>
            <a:ext cx="5947064" cy="584763"/>
          </a:xfrm>
          <a:prstGeom prst="rect">
            <a:avLst/>
          </a:prstGeom>
          <a:noFill/>
        </p:spPr>
        <p:txBody>
          <a:bodyPr wrap="square" lIns="91428" tIns="45714" rIns="91428" bIns="45714"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Sinh</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nhật</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của</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200"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voi</a:t>
            </a: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con</a:t>
            </a:r>
            <a:endParaRPr kumimoji="0" lang="en-US" sz="32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5" name="TextBox 4"/>
          <p:cNvSpPr txBox="1"/>
          <p:nvPr/>
        </p:nvSpPr>
        <p:spPr>
          <a:xfrm>
            <a:off x="76200" y="590550"/>
            <a:ext cx="8839199" cy="4462748"/>
          </a:xfrm>
          <a:prstGeom prst="rect">
            <a:avLst/>
          </a:prstGeom>
          <a:noFill/>
        </p:spPr>
        <p:txBody>
          <a:bodyPr wrap="square" lIns="91428" tIns="45714" rIns="91428" bIns="45714" rtlCol="0">
            <a:spAutoFit/>
          </a:bodyPr>
          <a:lstStyle/>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Hôm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nay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sinh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nhật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của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con,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nhưng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bị</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ốm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Đang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bỗng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con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nghe</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tiếng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gọi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Thì</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ra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các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đến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chúc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mừng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sinh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nhật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Thỏ</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trắng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mang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rốt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Gấu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đen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Arial-Rounded" pitchFamily="34" charset="0"/>
                <a:cs typeface="Arial" panose="020B0604020202020204" pitchFamily="34" charset="0"/>
              </a:rPr>
              <a:t>ngoạm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nguyên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một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nải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chuối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Khỉ</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vàng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sóc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tặng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tiết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mục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00B050"/>
                </a:solidFill>
                <a:effectLst/>
                <a:uLnTx/>
                <a:uFillTx/>
                <a:latin typeface="Arial" panose="020B0604020202020204" pitchFamily="34" charset="0"/>
                <a:ea typeface="Arial-Rounded" pitchFamily="34" charset="0"/>
                <a:cs typeface="Arial" panose="020B0604020202020204" pitchFamily="34" charset="0"/>
              </a:rPr>
              <a:t>ngúc</a:t>
            </a:r>
            <a:r>
              <a:rPr kumimoji="0" lang="en-US" sz="2800" b="0" i="0" u="none" strike="noStrike" kern="1200" cap="none" spc="0" normalizeH="0" baseline="0" noProof="0" dirty="0">
                <a:ln>
                  <a:noFill/>
                </a:ln>
                <a:solidFill>
                  <a:srgbClr val="00B050"/>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00B050"/>
                </a:solidFill>
                <a:effectLst/>
                <a:uLnTx/>
                <a:uFillTx/>
                <a:latin typeface="Arial" panose="020B0604020202020204" pitchFamily="34" charset="0"/>
                <a:ea typeface="Arial-Rounded" pitchFamily="34" charset="0"/>
                <a:cs typeface="Arial" panose="020B0604020202020204" pitchFamily="34" charset="0"/>
              </a:rPr>
              <a:t>ngoắc</a:t>
            </a:r>
            <a:r>
              <a:rPr kumimoji="0" lang="en-US" sz="2800" b="0" i="0" u="none" strike="noStrike" kern="1200" cap="none" spc="0" normalizeH="0" baseline="0" noProof="0" dirty="0">
                <a:ln>
                  <a:noFill/>
                </a:ln>
                <a:solidFill>
                  <a:srgbClr val="00B050"/>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đuôi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Vẹt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mỏ</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CC00CC"/>
                </a:solidFill>
                <a:effectLst/>
                <a:uLnTx/>
                <a:uFillTx/>
                <a:latin typeface="Arial" panose="020B0604020202020204" pitchFamily="34" charset="0"/>
                <a:ea typeface="Arial-Rounded" pitchFamily="34" charset="0"/>
                <a:cs typeface="Arial" panose="020B0604020202020204" pitchFamily="34" charset="0"/>
              </a:rPr>
              <a:t>khoằm</a:t>
            </a:r>
            <a:r>
              <a:rPr kumimoji="0" lang="en-US" sz="2800" b="0" i="0" u="none" strike="noStrike" kern="1200" cap="none" spc="0" normalizeH="0" baseline="0" noProof="0" dirty="0">
                <a:ln>
                  <a:noFill/>
                </a:ln>
                <a:solidFill>
                  <a:srgbClr val="CC00CC"/>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thay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các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nói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những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chúc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tốt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đẹp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a:t>
            </a: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Voi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con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vui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ơi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vui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Nó</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00B0F0"/>
                </a:solidFill>
                <a:effectLst/>
                <a:uLnTx/>
                <a:uFillTx/>
                <a:latin typeface="Arial" panose="020B0604020202020204" pitchFamily="34" charset="0"/>
                <a:ea typeface="Arial-Rounded" pitchFamily="34" charset="0"/>
                <a:cs typeface="Arial" panose="020B0604020202020204" pitchFamily="34" charset="0"/>
              </a:rPr>
              <a:t>huơ</a:t>
            </a:r>
            <a:r>
              <a:rPr kumimoji="0" lang="en-US" sz="2800" b="0" i="0" u="none" strike="noStrike" kern="1200" cap="none" spc="0" normalizeH="0" baseline="0" noProof="0" dirty="0">
                <a:ln>
                  <a:noFill/>
                </a:ln>
                <a:solidFill>
                  <a:srgbClr val="00B0F0"/>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srgbClr val="00B0F0"/>
                </a:solidFill>
                <a:effectLst/>
                <a:uLnTx/>
                <a:uFillTx/>
                <a:latin typeface="Arial" panose="020B0604020202020204" pitchFamily="34" charset="0"/>
                <a:ea typeface="Arial-Rounded" pitchFamily="34" charset="0"/>
                <a:cs typeface="Arial" panose="020B0604020202020204" pitchFamily="34" charset="0"/>
              </a:rPr>
              <a:t>vòi</a:t>
            </a:r>
            <a:r>
              <a:rPr kumimoji="0" lang="en-US" sz="2800" b="0" i="0" u="none" strike="noStrike" kern="1200" cap="none" spc="0" normalizeH="0" baseline="0" noProof="0" dirty="0">
                <a:ln>
                  <a:noFill/>
                </a:ln>
                <a:solidFill>
                  <a:srgbClr val="00B0F0"/>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mấy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vòng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để</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cảm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các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bạn</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itchFamily="34"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endParaRPr>
          </a:p>
          <a:p>
            <a:pPr marL="0" marR="0" lvl="0" indent="0" algn="just" defTabSz="91427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t>
            </a:r>
            <a:r>
              <a:rPr kumimoji="0" lang="en-US" sz="2400" b="0" i="1" u="none" strike="noStrike" kern="1200" cap="none" spc="0" normalizeH="0" baseline="0" noProof="0" dirty="0" smtClean="0">
                <a:ln>
                  <a:noFill/>
                </a:ln>
                <a:solidFill>
                  <a:prstClr val="black"/>
                </a:solidFill>
                <a:effectLst/>
                <a:uLnTx/>
                <a:uFillTx/>
                <a:latin typeface="Arial" panose="020B0604020202020204" pitchFamily="34" charset="0"/>
                <a:ea typeface="Arial-Rounded" pitchFamily="34" charset="0"/>
                <a:cs typeface="Arial" panose="020B0604020202020204" pitchFamily="34" charset="0"/>
              </a:rPr>
              <a:t>(</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Arial-Rounded" pitchFamily="34" charset="0"/>
                <a:cs typeface="Arial" panose="020B0604020202020204" pitchFamily="34" charset="0"/>
              </a:rPr>
              <a:t>Lâm</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Anh)</a:t>
            </a:r>
          </a:p>
        </p:txBody>
      </p:sp>
    </p:spTree>
    <p:extLst>
      <p:ext uri="{BB962C8B-B14F-4D97-AF65-F5344CB8AC3E}">
        <p14:creationId xmlns:p14="http://schemas.microsoft.com/office/powerpoint/2010/main" val="534620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itle 5"/>
          <p:cNvSpPr>
            <a:spLocks noGrp="1"/>
          </p:cNvSpPr>
          <p:nvPr>
            <p:ph type="title"/>
          </p:nvPr>
        </p:nvSpPr>
        <p:spPr>
          <a:xfrm>
            <a:off x="4191000" y="1230653"/>
            <a:ext cx="4743450" cy="3183541"/>
          </a:xfrm>
        </p:spPr>
        <p:txBody>
          <a:bodyPr/>
          <a:lstStyle/>
          <a:p>
            <a:pPr algn="just"/>
            <a:r>
              <a:rPr lang="en-US" b="1" dirty="0" err="1">
                <a:solidFill>
                  <a:srgbClr val="FF0000"/>
                </a:solidFill>
                <a:latin typeface="Arial" panose="020B0604020202020204" pitchFamily="34" charset="0"/>
                <a:ea typeface="Arial-Rounded" pitchFamily="34" charset="0"/>
                <a:cs typeface="Arial" panose="020B0604020202020204" pitchFamily="34" charset="0"/>
              </a:rPr>
              <a:t>Ngoạm</a:t>
            </a:r>
            <a:r>
              <a:rPr lang="en-US" dirty="0">
                <a:solidFill>
                  <a:schemeClr val="tx1"/>
                </a:solidFill>
                <a:latin typeface="Arial" panose="020B0604020202020204" pitchFamily="34" charset="0"/>
                <a:ea typeface="Arial-Rounded" pitchFamily="34" charset="0"/>
                <a:cs typeface="Arial" panose="020B0604020202020204" pitchFamily="34" charset="0"/>
              </a:rPr>
              <a:t>:</a:t>
            </a:r>
            <a:r>
              <a:rPr lang="en-US" b="1" dirty="0">
                <a:solidFill>
                  <a:srgbClr val="FF0000"/>
                </a:solidFill>
                <a:latin typeface="Arial" panose="020B0604020202020204" pitchFamily="34" charset="0"/>
                <a:ea typeface="Arial-Rounded" pitchFamily="34" charset="0"/>
                <a:cs typeface="Arial" panose="020B0604020202020204" pitchFamily="34" charset="0"/>
              </a:rPr>
              <a:t> </a:t>
            </a:r>
            <a:r>
              <a:rPr lang="en-US" dirty="0" err="1">
                <a:latin typeface="Arial" panose="020B0604020202020204" pitchFamily="34" charset="0"/>
                <a:ea typeface="Arial-Rounded" pitchFamily="34" charset="0"/>
                <a:cs typeface="Arial" panose="020B0604020202020204" pitchFamily="34" charset="0"/>
              </a:rPr>
              <a:t>cắn</a:t>
            </a:r>
            <a:r>
              <a:rPr lang="en-US" dirty="0">
                <a:latin typeface="Arial" panose="020B0604020202020204" pitchFamily="34" charset="0"/>
                <a:ea typeface="Arial-Rounded" pitchFamily="34" charset="0"/>
                <a:cs typeface="Arial" panose="020B0604020202020204" pitchFamily="34" charset="0"/>
              </a:rPr>
              <a:t> </a:t>
            </a:r>
            <a:r>
              <a:rPr lang="en-US" dirty="0" err="1">
                <a:latin typeface="Arial" panose="020B0604020202020204" pitchFamily="34" charset="0"/>
                <a:ea typeface="Arial-Rounded" pitchFamily="34" charset="0"/>
                <a:cs typeface="Arial" panose="020B0604020202020204" pitchFamily="34" charset="0"/>
              </a:rPr>
              <a:t>hoặc</a:t>
            </a:r>
            <a:r>
              <a:rPr lang="en-US" dirty="0">
                <a:latin typeface="Arial" panose="020B0604020202020204" pitchFamily="34" charset="0"/>
                <a:ea typeface="Arial-Rounded" pitchFamily="34" charset="0"/>
                <a:cs typeface="Arial" panose="020B0604020202020204" pitchFamily="34" charset="0"/>
              </a:rPr>
              <a:t> </a:t>
            </a:r>
            <a:r>
              <a:rPr lang="en-US" dirty="0" err="1">
                <a:latin typeface="Arial" panose="020B0604020202020204" pitchFamily="34" charset="0"/>
                <a:ea typeface="Arial-Rounded" pitchFamily="34" charset="0"/>
                <a:cs typeface="Arial" panose="020B0604020202020204" pitchFamily="34" charset="0"/>
              </a:rPr>
              <a:t>giữ</a:t>
            </a:r>
            <a:r>
              <a:rPr lang="en-US" dirty="0">
                <a:latin typeface="Arial" panose="020B0604020202020204" pitchFamily="34" charset="0"/>
                <a:ea typeface="Arial-Rounded" pitchFamily="34" charset="0"/>
                <a:cs typeface="Arial" panose="020B0604020202020204" pitchFamily="34" charset="0"/>
              </a:rPr>
              <a:t> </a:t>
            </a:r>
            <a:r>
              <a:rPr lang="en-US" dirty="0" err="1">
                <a:latin typeface="Arial" panose="020B0604020202020204" pitchFamily="34" charset="0"/>
                <a:ea typeface="Arial-Rounded" pitchFamily="34" charset="0"/>
                <a:cs typeface="Arial" panose="020B0604020202020204" pitchFamily="34" charset="0"/>
              </a:rPr>
              <a:t>miếng</a:t>
            </a:r>
            <a:r>
              <a:rPr lang="en-US" dirty="0">
                <a:latin typeface="Arial" panose="020B0604020202020204" pitchFamily="34" charset="0"/>
                <a:ea typeface="Arial-Rounded" pitchFamily="34" charset="0"/>
                <a:cs typeface="Arial" panose="020B0604020202020204" pitchFamily="34" charset="0"/>
              </a:rPr>
              <a:t> to </a:t>
            </a:r>
            <a:r>
              <a:rPr lang="en-US" dirty="0" err="1">
                <a:latin typeface="Arial" panose="020B0604020202020204" pitchFamily="34" charset="0"/>
                <a:ea typeface="Arial-Rounded" pitchFamily="34" charset="0"/>
                <a:cs typeface="Arial" panose="020B0604020202020204" pitchFamily="34" charset="0"/>
              </a:rPr>
              <a:t>bằng</a:t>
            </a:r>
            <a:r>
              <a:rPr lang="en-US" dirty="0">
                <a:latin typeface="Arial" panose="020B0604020202020204" pitchFamily="34" charset="0"/>
                <a:ea typeface="Arial-Rounded" pitchFamily="34" charset="0"/>
                <a:cs typeface="Arial" panose="020B0604020202020204" pitchFamily="34" charset="0"/>
              </a:rPr>
              <a:t> </a:t>
            </a:r>
            <a:r>
              <a:rPr lang="en-US" dirty="0" err="1">
                <a:latin typeface="Arial" panose="020B0604020202020204" pitchFamily="34" charset="0"/>
                <a:ea typeface="Arial-Rounded" pitchFamily="34" charset="0"/>
                <a:cs typeface="Arial" panose="020B0604020202020204" pitchFamily="34" charset="0"/>
              </a:rPr>
              <a:t>cách</a:t>
            </a:r>
            <a:r>
              <a:rPr lang="en-US" dirty="0">
                <a:latin typeface="Arial" panose="020B0604020202020204" pitchFamily="34" charset="0"/>
                <a:ea typeface="Arial-Rounded" pitchFamily="34" charset="0"/>
                <a:cs typeface="Arial" panose="020B0604020202020204" pitchFamily="34" charset="0"/>
              </a:rPr>
              <a:t> </a:t>
            </a:r>
            <a:r>
              <a:rPr lang="en-US" dirty="0" err="1">
                <a:latin typeface="Arial" panose="020B0604020202020204" pitchFamily="34" charset="0"/>
                <a:ea typeface="Arial-Rounded" pitchFamily="34" charset="0"/>
                <a:cs typeface="Arial" panose="020B0604020202020204" pitchFamily="34" charset="0"/>
              </a:rPr>
              <a:t>mở</a:t>
            </a:r>
            <a:r>
              <a:rPr lang="en-US" dirty="0">
                <a:latin typeface="Arial" panose="020B0604020202020204" pitchFamily="34" charset="0"/>
                <a:ea typeface="Arial-Rounded" pitchFamily="34" charset="0"/>
                <a:cs typeface="Arial" panose="020B0604020202020204" pitchFamily="34" charset="0"/>
              </a:rPr>
              <a:t> </a:t>
            </a:r>
            <a:r>
              <a:rPr lang="en-US" dirty="0" err="1">
                <a:latin typeface="Arial" panose="020B0604020202020204" pitchFamily="34" charset="0"/>
                <a:ea typeface="Arial-Rounded" pitchFamily="34" charset="0"/>
                <a:cs typeface="Arial" panose="020B0604020202020204" pitchFamily="34" charset="0"/>
              </a:rPr>
              <a:t>rộng</a:t>
            </a:r>
            <a:r>
              <a:rPr lang="en-US" dirty="0">
                <a:latin typeface="Arial" panose="020B0604020202020204" pitchFamily="34" charset="0"/>
                <a:ea typeface="Arial-Rounded" pitchFamily="34" charset="0"/>
                <a:cs typeface="Arial" panose="020B0604020202020204" pitchFamily="34" charset="0"/>
              </a:rPr>
              <a:t> </a:t>
            </a:r>
            <a:r>
              <a:rPr lang="en-US" dirty="0" err="1">
                <a:latin typeface="Arial" panose="020B0604020202020204" pitchFamily="34" charset="0"/>
                <a:ea typeface="Arial-Rounded" pitchFamily="34" charset="0"/>
                <a:cs typeface="Arial" panose="020B0604020202020204" pitchFamily="34" charset="0"/>
              </a:rPr>
              <a:t>miệng</a:t>
            </a:r>
            <a:r>
              <a:rPr lang="en-US" dirty="0">
                <a:latin typeface="Arial" panose="020B0604020202020204" pitchFamily="34" charset="0"/>
                <a:ea typeface="Arial-Rounded" pitchFamily="34" charset="0"/>
                <a:cs typeface="Arial" panose="020B0604020202020204" pitchFamily="34" charset="0"/>
              </a:rPr>
              <a:t>.</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06416"/>
            <a:ext cx="3676650" cy="579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643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9"/>
</p:tagLst>
</file>

<file path=ppt/tags/tag2.xml><?xml version="1.0" encoding="utf-8"?>
<p:tagLst xmlns:a="http://schemas.openxmlformats.org/drawingml/2006/main" xmlns:r="http://schemas.openxmlformats.org/officeDocument/2006/relationships" xmlns:p="http://schemas.openxmlformats.org/presentationml/2006/main">
  <p:tag name="TIMING" val="|12.3|21.1"/>
</p:tagLst>
</file>

<file path=ppt/tags/tag3.xml><?xml version="1.0" encoding="utf-8"?>
<p:tagLst xmlns:a="http://schemas.openxmlformats.org/drawingml/2006/main" xmlns:r="http://schemas.openxmlformats.org/officeDocument/2006/relationships" xmlns:p="http://schemas.openxmlformats.org/presentationml/2006/main">
  <p:tag name="TIMING" val="|8.2|3.7"/>
</p:tagLst>
</file>

<file path=ppt/tags/tag4.xml><?xml version="1.0" encoding="utf-8"?>
<p:tagLst xmlns:a="http://schemas.openxmlformats.org/drawingml/2006/main" xmlns:r="http://schemas.openxmlformats.org/officeDocument/2006/relationships" xmlns:p="http://schemas.openxmlformats.org/presentationml/2006/main">
  <p:tag name="TIMING" val="|17.8|1.2|1.2|1.2|1.1|1.2|1.2|1.2|1.3"/>
</p:tagLst>
</file>

<file path=ppt/tags/tag5.xml><?xml version="1.0" encoding="utf-8"?>
<p:tagLst xmlns:a="http://schemas.openxmlformats.org/drawingml/2006/main" xmlns:r="http://schemas.openxmlformats.org/officeDocument/2006/relationships" xmlns:p="http://schemas.openxmlformats.org/presentationml/2006/main">
  <p:tag name="TIMING" val="|9|2.6"/>
</p:tagLst>
</file>

<file path=ppt/tags/tag6.xml><?xml version="1.0" encoding="utf-8"?>
<p:tagLst xmlns:a="http://schemas.openxmlformats.org/drawingml/2006/main" xmlns:r="http://schemas.openxmlformats.org/officeDocument/2006/relationships" xmlns:p="http://schemas.openxmlformats.org/presentationml/2006/main">
  <p:tag name="TIMING" val="|12.9|9.1|0.5|19.3|7.1"/>
</p:tagLst>
</file>

<file path=ppt/tags/tag7.xml><?xml version="1.0" encoding="utf-8"?>
<p:tagLst xmlns:a="http://schemas.openxmlformats.org/drawingml/2006/main" xmlns:r="http://schemas.openxmlformats.org/officeDocument/2006/relationships" xmlns:p="http://schemas.openxmlformats.org/presentationml/2006/main">
  <p:tag name="TIMING" val="|16|20.3|24.9|11"/>
</p:tagLst>
</file>

<file path=ppt/tags/tag8.xml><?xml version="1.0" encoding="utf-8"?>
<p:tagLst xmlns:a="http://schemas.openxmlformats.org/drawingml/2006/main" xmlns:r="http://schemas.openxmlformats.org/officeDocument/2006/relationships" xmlns:p="http://schemas.openxmlformats.org/presentationml/2006/main">
  <p:tag name="TIMING" val="|24|5.4"/>
</p:tagLst>
</file>

<file path=ppt/tags/tag9.xml><?xml version="1.0" encoding="utf-8"?>
<p:tagLst xmlns:a="http://schemas.openxmlformats.org/drawingml/2006/main" xmlns:r="http://schemas.openxmlformats.org/officeDocument/2006/relationships" xmlns:p="http://schemas.openxmlformats.org/presentationml/2006/main">
  <p:tag name="TIMING" val="|15.6|0.8|3.8|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836</TotalTime>
  <Words>565</Words>
  <Application>Microsoft Office PowerPoint</Application>
  <PresentationFormat>On-screen Show (16:9)</PresentationFormat>
  <Paragraphs>97</Paragraphs>
  <Slides>23</Slides>
  <Notes>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微软雅黑</vt:lpstr>
      <vt:lpstr>宋体</vt:lpstr>
      <vt:lpstr>Arial</vt:lpstr>
      <vt:lpstr>Arial Rounded</vt:lpstr>
      <vt:lpstr>Arial Rounded MT Bold</vt:lpstr>
      <vt:lpstr>Arial-Rounded</vt:lpstr>
      <vt:lpstr>Calibri</vt:lpstr>
      <vt:lpstr>Calibri Light</vt:lpstr>
      <vt:lpstr>HP001 4 hàng</vt:lpstr>
      <vt:lpstr>Times New Roman</vt:lpstr>
      <vt:lpstr>Office Theme</vt:lpstr>
      <vt:lpstr>Office 主题</vt:lpstr>
      <vt:lpstr>2_Office 主题</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Ngoạm: cắn hoặc giữ miếng to bằng cách mở rộng miệng.</vt:lpstr>
      <vt:lpstr>ngúc ngoắc</vt:lpstr>
      <vt:lpstr>mỏ khoằm</vt:lpstr>
      <vt:lpstr>huơ vòi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Microsoft account</cp:lastModifiedBy>
  <cp:revision>146</cp:revision>
  <dcterms:created xsi:type="dcterms:W3CDTF">2020-12-08T15:48:47Z</dcterms:created>
  <dcterms:modified xsi:type="dcterms:W3CDTF">2025-02-05T03:52:34Z</dcterms:modified>
</cp:coreProperties>
</file>