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303" r:id="rId2"/>
    <p:sldId id="256" r:id="rId3"/>
    <p:sldId id="306" r:id="rId4"/>
    <p:sldId id="273" r:id="rId5"/>
    <p:sldId id="305" r:id="rId6"/>
    <p:sldId id="258" r:id="rId7"/>
    <p:sldId id="327" r:id="rId8"/>
    <p:sldId id="279" r:id="rId9"/>
    <p:sldId id="328" r:id="rId10"/>
    <p:sldId id="329" r:id="rId11"/>
    <p:sldId id="304" r:id="rId12"/>
    <p:sldId id="330" r:id="rId13"/>
    <p:sldId id="331" r:id="rId14"/>
    <p:sldId id="332" r:id="rId15"/>
    <p:sldId id="307" r:id="rId16"/>
    <p:sldId id="333" r:id="rId17"/>
    <p:sldId id="334" r:id="rId18"/>
    <p:sldId id="338" r:id="rId19"/>
    <p:sldId id="336" r:id="rId20"/>
    <p:sldId id="319" r:id="rId21"/>
    <p:sldId id="310" r:id="rId22"/>
    <p:sldId id="311" r:id="rId23"/>
  </p:sldIdLst>
  <p:sldSz cx="9144000" cy="5143500" type="screen16x9"/>
  <p:notesSz cx="6858000" cy="9144000"/>
  <p:custDataLst>
    <p:tags r:id="rId25"/>
  </p:custDataLst>
  <p:defaultTextStyle>
    <a:defPPr>
      <a:defRPr lang="en-US"/>
    </a:defPPr>
    <a:lvl1pPr marL="0" algn="l" defTabSz="913180" rtl="0" eaLnBrk="1" latinLnBrk="0" hangingPunct="1">
      <a:defRPr sz="1800" kern="1200">
        <a:solidFill>
          <a:schemeClr val="tx1"/>
        </a:solidFill>
        <a:latin typeface="+mn-lt"/>
        <a:ea typeface="+mn-ea"/>
        <a:cs typeface="+mn-cs"/>
      </a:defRPr>
    </a:lvl1pPr>
    <a:lvl2pPr marL="456589" algn="l" defTabSz="913180" rtl="0" eaLnBrk="1" latinLnBrk="0" hangingPunct="1">
      <a:defRPr sz="1800" kern="1200">
        <a:solidFill>
          <a:schemeClr val="tx1"/>
        </a:solidFill>
        <a:latin typeface="+mn-lt"/>
        <a:ea typeface="+mn-ea"/>
        <a:cs typeface="+mn-cs"/>
      </a:defRPr>
    </a:lvl2pPr>
    <a:lvl3pPr marL="913180" algn="l" defTabSz="913180" rtl="0" eaLnBrk="1" latinLnBrk="0" hangingPunct="1">
      <a:defRPr sz="1800" kern="1200">
        <a:solidFill>
          <a:schemeClr val="tx1"/>
        </a:solidFill>
        <a:latin typeface="+mn-lt"/>
        <a:ea typeface="+mn-ea"/>
        <a:cs typeface="+mn-cs"/>
      </a:defRPr>
    </a:lvl3pPr>
    <a:lvl4pPr marL="1369769" algn="l" defTabSz="913180" rtl="0" eaLnBrk="1" latinLnBrk="0" hangingPunct="1">
      <a:defRPr sz="1800" kern="1200">
        <a:solidFill>
          <a:schemeClr val="tx1"/>
        </a:solidFill>
        <a:latin typeface="+mn-lt"/>
        <a:ea typeface="+mn-ea"/>
        <a:cs typeface="+mn-cs"/>
      </a:defRPr>
    </a:lvl4pPr>
    <a:lvl5pPr marL="1826359" algn="l" defTabSz="913180" rtl="0" eaLnBrk="1" latinLnBrk="0" hangingPunct="1">
      <a:defRPr sz="1800" kern="1200">
        <a:solidFill>
          <a:schemeClr val="tx1"/>
        </a:solidFill>
        <a:latin typeface="+mn-lt"/>
        <a:ea typeface="+mn-ea"/>
        <a:cs typeface="+mn-cs"/>
      </a:defRPr>
    </a:lvl5pPr>
    <a:lvl6pPr marL="2282948" algn="l" defTabSz="913180" rtl="0" eaLnBrk="1" latinLnBrk="0" hangingPunct="1">
      <a:defRPr sz="1800" kern="1200">
        <a:solidFill>
          <a:schemeClr val="tx1"/>
        </a:solidFill>
        <a:latin typeface="+mn-lt"/>
        <a:ea typeface="+mn-ea"/>
        <a:cs typeface="+mn-cs"/>
      </a:defRPr>
    </a:lvl6pPr>
    <a:lvl7pPr marL="2739538" algn="l" defTabSz="913180" rtl="0" eaLnBrk="1" latinLnBrk="0" hangingPunct="1">
      <a:defRPr sz="1800" kern="1200">
        <a:solidFill>
          <a:schemeClr val="tx1"/>
        </a:solidFill>
        <a:latin typeface="+mn-lt"/>
        <a:ea typeface="+mn-ea"/>
        <a:cs typeface="+mn-cs"/>
      </a:defRPr>
    </a:lvl7pPr>
    <a:lvl8pPr marL="3196128" algn="l" defTabSz="913180" rtl="0" eaLnBrk="1" latinLnBrk="0" hangingPunct="1">
      <a:defRPr sz="1800" kern="1200">
        <a:solidFill>
          <a:schemeClr val="tx1"/>
        </a:solidFill>
        <a:latin typeface="+mn-lt"/>
        <a:ea typeface="+mn-ea"/>
        <a:cs typeface="+mn-cs"/>
      </a:defRPr>
    </a:lvl8pPr>
    <a:lvl9pPr marL="3652717" algn="l" defTabSz="91318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394725E-4CD1-4C93-AB53-4CAB518E2C48}">
          <p14:sldIdLst>
            <p14:sldId id="303"/>
            <p14:sldId id="256"/>
            <p14:sldId id="306"/>
            <p14:sldId id="273"/>
            <p14:sldId id="305"/>
            <p14:sldId id="258"/>
            <p14:sldId id="327"/>
            <p14:sldId id="279"/>
            <p14:sldId id="328"/>
            <p14:sldId id="329"/>
            <p14:sldId id="304"/>
            <p14:sldId id="330"/>
            <p14:sldId id="331"/>
            <p14:sldId id="332"/>
            <p14:sldId id="307"/>
            <p14:sldId id="333"/>
            <p14:sldId id="334"/>
            <p14:sldId id="338"/>
            <p14:sldId id="336"/>
            <p14:sldId id="319"/>
            <p14:sldId id="310"/>
            <p14:sldId id="311"/>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FEAFF"/>
    <a:srgbClr val="A521AF"/>
    <a:srgbClr val="B9EDFF"/>
    <a:srgbClr val="FFFF01"/>
    <a:srgbClr val="FFFF37"/>
    <a:srgbClr val="F3CEF6"/>
    <a:srgbClr val="ECB2F0"/>
    <a:srgbClr val="E496EA"/>
    <a:srgbClr val="D24CDC"/>
    <a:srgbClr val="DD77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66" autoAdjust="0"/>
    <p:restoredTop sz="93772" autoAdjust="0"/>
  </p:normalViewPr>
  <p:slideViewPr>
    <p:cSldViewPr>
      <p:cViewPr varScale="1">
        <p:scale>
          <a:sx n="86" d="100"/>
          <a:sy n="86" d="100"/>
        </p:scale>
        <p:origin x="354" y="66"/>
      </p:cViewPr>
      <p:guideLst>
        <p:guide orient="horz" pos="162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4/23/2023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302" rtl="0" eaLnBrk="1" latinLnBrk="0" hangingPunct="1">
      <a:defRPr sz="1200" kern="1200">
        <a:solidFill>
          <a:schemeClr val="tx1"/>
        </a:solidFill>
        <a:latin typeface="+mn-lt"/>
        <a:ea typeface="+mn-ea"/>
        <a:cs typeface="+mn-cs"/>
      </a:defRPr>
    </a:lvl1pPr>
    <a:lvl2pPr marL="456651" algn="l" defTabSz="913302" rtl="0" eaLnBrk="1" latinLnBrk="0" hangingPunct="1">
      <a:defRPr sz="1200" kern="1200">
        <a:solidFill>
          <a:schemeClr val="tx1"/>
        </a:solidFill>
        <a:latin typeface="+mn-lt"/>
        <a:ea typeface="+mn-ea"/>
        <a:cs typeface="+mn-cs"/>
      </a:defRPr>
    </a:lvl2pPr>
    <a:lvl3pPr marL="913302" algn="l" defTabSz="913302" rtl="0" eaLnBrk="1" latinLnBrk="0" hangingPunct="1">
      <a:defRPr sz="1200" kern="1200">
        <a:solidFill>
          <a:schemeClr val="tx1"/>
        </a:solidFill>
        <a:latin typeface="+mn-lt"/>
        <a:ea typeface="+mn-ea"/>
        <a:cs typeface="+mn-cs"/>
      </a:defRPr>
    </a:lvl3pPr>
    <a:lvl4pPr marL="1369955" algn="l" defTabSz="913302" rtl="0" eaLnBrk="1" latinLnBrk="0" hangingPunct="1">
      <a:defRPr sz="1200" kern="1200">
        <a:solidFill>
          <a:schemeClr val="tx1"/>
        </a:solidFill>
        <a:latin typeface="+mn-lt"/>
        <a:ea typeface="+mn-ea"/>
        <a:cs typeface="+mn-cs"/>
      </a:defRPr>
    </a:lvl4pPr>
    <a:lvl5pPr marL="1826606" algn="l" defTabSz="913302" rtl="0" eaLnBrk="1" latinLnBrk="0" hangingPunct="1">
      <a:defRPr sz="1200" kern="1200">
        <a:solidFill>
          <a:schemeClr val="tx1"/>
        </a:solidFill>
        <a:latin typeface="+mn-lt"/>
        <a:ea typeface="+mn-ea"/>
        <a:cs typeface="+mn-cs"/>
      </a:defRPr>
    </a:lvl5pPr>
    <a:lvl6pPr marL="2283258" algn="l" defTabSz="913302" rtl="0" eaLnBrk="1" latinLnBrk="0" hangingPunct="1">
      <a:defRPr sz="1200" kern="1200">
        <a:solidFill>
          <a:schemeClr val="tx1"/>
        </a:solidFill>
        <a:latin typeface="+mn-lt"/>
        <a:ea typeface="+mn-ea"/>
        <a:cs typeface="+mn-cs"/>
      </a:defRPr>
    </a:lvl6pPr>
    <a:lvl7pPr marL="2739910" algn="l" defTabSz="913302" rtl="0" eaLnBrk="1" latinLnBrk="0" hangingPunct="1">
      <a:defRPr sz="1200" kern="1200">
        <a:solidFill>
          <a:schemeClr val="tx1"/>
        </a:solidFill>
        <a:latin typeface="+mn-lt"/>
        <a:ea typeface="+mn-ea"/>
        <a:cs typeface="+mn-cs"/>
      </a:defRPr>
    </a:lvl7pPr>
    <a:lvl8pPr marL="3196561" algn="l" defTabSz="913302" rtl="0" eaLnBrk="1" latinLnBrk="0" hangingPunct="1">
      <a:defRPr sz="1200" kern="1200">
        <a:solidFill>
          <a:schemeClr val="tx1"/>
        </a:solidFill>
        <a:latin typeface="+mn-lt"/>
        <a:ea typeface="+mn-ea"/>
        <a:cs typeface="+mn-cs"/>
      </a:defRPr>
    </a:lvl8pPr>
    <a:lvl9pPr marL="3653212" algn="l" defTabSz="91330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cs typeface="等线"/>
            </a:endParaRPr>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2813" rtl="0" eaLnBrk="1" fontAlgn="auto" latinLnBrk="0" hangingPunct="1">
              <a:lnSpc>
                <a:spcPct val="100000"/>
              </a:lnSpc>
              <a:spcBef>
                <a:spcPts val="0"/>
              </a:spcBef>
              <a:spcAft>
                <a:spcPts val="0"/>
              </a:spcAft>
              <a:buClrTx/>
              <a:buSzTx/>
              <a:buFontTx/>
              <a:buNone/>
              <a:tabLst/>
              <a:defRPr/>
            </a:pPr>
            <a:fld id="{11AB5648-AA61-431A-B2C7-F40681E43B61}" type="slidenum">
              <a:rPr kumimoji="0" lang="zh-CN" altLang="en-US" sz="1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Arial" panose="020B0604020202020204" pitchFamily="34" charset="0"/>
                <a:sym typeface="Arial" panose="020B0604020202020204" pitchFamily="34" charset="0"/>
              </a:rPr>
              <a:pPr marL="0" marR="0" lvl="0" indent="0" algn="r" defTabSz="912813"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511499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3</a:t>
            </a:fld>
            <a:endParaRPr lang="zh-CN" altLang="en-US"/>
          </a:p>
        </p:txBody>
      </p:sp>
    </p:spTree>
    <p:extLst>
      <p:ext uri="{BB962C8B-B14F-4D97-AF65-F5344CB8AC3E}">
        <p14:creationId xmlns:p14="http://schemas.microsoft.com/office/powerpoint/2010/main" val="3144176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5</a:t>
            </a:fld>
            <a:endParaRPr lang="zh-CN" altLang="en-US"/>
          </a:p>
        </p:txBody>
      </p:sp>
    </p:spTree>
    <p:extLst>
      <p:ext uri="{BB962C8B-B14F-4D97-AF65-F5344CB8AC3E}">
        <p14:creationId xmlns:p14="http://schemas.microsoft.com/office/powerpoint/2010/main" val="1626731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đọc</a:t>
            </a:r>
            <a:r>
              <a:rPr lang="en-US" baseline="0"/>
              <a:t> sách GV để nắm chắc phần này. Phần này k nên nói quá sâu vì kiến thức sinh học hơi phức tạp.</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8</a:t>
            </a:fld>
            <a:endParaRPr lang="en-US"/>
          </a:p>
        </p:txBody>
      </p:sp>
    </p:spTree>
    <p:extLst>
      <p:ext uri="{BB962C8B-B14F-4D97-AF65-F5344CB8AC3E}">
        <p14:creationId xmlns:p14="http://schemas.microsoft.com/office/powerpoint/2010/main" val="3955131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15</a:t>
            </a:fld>
            <a:endParaRPr lang="zh-CN" altLang="en-US"/>
          </a:p>
        </p:txBody>
      </p:sp>
    </p:spTree>
    <p:extLst>
      <p:ext uri="{BB962C8B-B14F-4D97-AF65-F5344CB8AC3E}">
        <p14:creationId xmlns:p14="http://schemas.microsoft.com/office/powerpoint/2010/main" val="2420688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20</a:t>
            </a:fld>
            <a:endParaRPr lang="zh-CN" altLang="en-US"/>
          </a:p>
        </p:txBody>
      </p:sp>
    </p:spTree>
    <p:extLst>
      <p:ext uri="{BB962C8B-B14F-4D97-AF65-F5344CB8AC3E}">
        <p14:creationId xmlns:p14="http://schemas.microsoft.com/office/powerpoint/2010/main" val="2535768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3180" rtl="0" eaLnBrk="1" fontAlgn="auto" latinLnBrk="0" hangingPunct="1">
              <a:lnSpc>
                <a:spcPct val="100000"/>
              </a:lnSpc>
              <a:spcBef>
                <a:spcPts val="0"/>
              </a:spcBef>
              <a:spcAft>
                <a:spcPts val="0"/>
              </a:spcAft>
              <a:buClrTx/>
              <a:buSzTx/>
              <a:buFontTx/>
              <a:buNone/>
              <a:tabLst/>
              <a:defRPr/>
            </a:pPr>
            <a:fld id="{7AFEA3F6-B450-4284-BB2C-4DA94784FD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318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169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3180" rtl="0" eaLnBrk="1" fontAlgn="auto" latinLnBrk="0" hangingPunct="1">
              <a:lnSpc>
                <a:spcPct val="100000"/>
              </a:lnSpc>
              <a:spcBef>
                <a:spcPts val="0"/>
              </a:spcBef>
              <a:spcAft>
                <a:spcPts val="0"/>
              </a:spcAft>
              <a:buClrTx/>
              <a:buSzTx/>
              <a:buFontTx/>
              <a:buNone/>
              <a:tabLst/>
              <a:defRPr/>
            </a:pPr>
            <a:fld id="{7AFEA3F6-B450-4284-BB2C-4DA94784FD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318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24491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89" indent="0" algn="ctr">
              <a:buNone/>
              <a:defRPr>
                <a:solidFill>
                  <a:schemeClr val="tx1">
                    <a:tint val="75000"/>
                  </a:schemeClr>
                </a:solidFill>
              </a:defRPr>
            </a:lvl2pPr>
            <a:lvl3pPr marL="913180" indent="0" algn="ctr">
              <a:buNone/>
              <a:defRPr>
                <a:solidFill>
                  <a:schemeClr val="tx1">
                    <a:tint val="75000"/>
                  </a:schemeClr>
                </a:solidFill>
              </a:defRPr>
            </a:lvl3pPr>
            <a:lvl4pPr marL="1369769" indent="0" algn="ctr">
              <a:buNone/>
              <a:defRPr>
                <a:solidFill>
                  <a:schemeClr val="tx1">
                    <a:tint val="75000"/>
                  </a:schemeClr>
                </a:solidFill>
              </a:defRPr>
            </a:lvl4pPr>
            <a:lvl5pPr marL="1826359" indent="0" algn="ctr">
              <a:buNone/>
              <a:defRPr>
                <a:solidFill>
                  <a:schemeClr val="tx1">
                    <a:tint val="75000"/>
                  </a:schemeClr>
                </a:solidFill>
              </a:defRPr>
            </a:lvl5pPr>
            <a:lvl6pPr marL="2282948" indent="0" algn="ctr">
              <a:buNone/>
              <a:defRPr>
                <a:solidFill>
                  <a:schemeClr val="tx1">
                    <a:tint val="75000"/>
                  </a:schemeClr>
                </a:solidFill>
              </a:defRPr>
            </a:lvl6pPr>
            <a:lvl7pPr marL="2739538" indent="0" algn="ctr">
              <a:buNone/>
              <a:defRPr>
                <a:solidFill>
                  <a:schemeClr val="tx1">
                    <a:tint val="75000"/>
                  </a:schemeClr>
                </a:solidFill>
              </a:defRPr>
            </a:lvl7pPr>
            <a:lvl8pPr marL="3196128" indent="0" algn="ctr">
              <a:buNone/>
              <a:defRPr>
                <a:solidFill>
                  <a:schemeClr val="tx1">
                    <a:tint val="75000"/>
                  </a:schemeClr>
                </a:solidFill>
              </a:defRPr>
            </a:lvl8pPr>
            <a:lvl9pPr marL="365271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4/23/2023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4/23/2023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89" indent="0">
              <a:buNone/>
              <a:defRPr sz="2000" b="1"/>
            </a:lvl2pPr>
            <a:lvl3pPr marL="913180" indent="0">
              <a:buNone/>
              <a:defRPr sz="1800" b="1"/>
            </a:lvl3pPr>
            <a:lvl4pPr marL="1369769" indent="0">
              <a:buNone/>
              <a:defRPr sz="1600" b="1"/>
            </a:lvl4pPr>
            <a:lvl5pPr marL="1826359" indent="0">
              <a:buNone/>
              <a:defRPr sz="1600" b="1"/>
            </a:lvl5pPr>
            <a:lvl6pPr marL="2282948" indent="0">
              <a:buNone/>
              <a:defRPr sz="1600" b="1"/>
            </a:lvl6pPr>
            <a:lvl7pPr marL="2739538" indent="0">
              <a:buNone/>
              <a:defRPr sz="1600" b="1"/>
            </a:lvl7pPr>
            <a:lvl8pPr marL="3196128" indent="0">
              <a:buNone/>
              <a:defRPr sz="1600" b="1"/>
            </a:lvl8pPr>
            <a:lvl9pPr marL="3652717"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151335"/>
            <a:ext cx="4041775" cy="479822"/>
          </a:xfrm>
        </p:spPr>
        <p:txBody>
          <a:bodyPr anchor="b"/>
          <a:lstStyle>
            <a:lvl1pPr marL="0" indent="0">
              <a:buNone/>
              <a:defRPr sz="2400" b="1"/>
            </a:lvl1pPr>
            <a:lvl2pPr marL="456589" indent="0">
              <a:buNone/>
              <a:defRPr sz="2000" b="1"/>
            </a:lvl2pPr>
            <a:lvl3pPr marL="913180" indent="0">
              <a:buNone/>
              <a:defRPr sz="1800" b="1"/>
            </a:lvl3pPr>
            <a:lvl4pPr marL="1369769" indent="0">
              <a:buNone/>
              <a:defRPr sz="1600" b="1"/>
            </a:lvl4pPr>
            <a:lvl5pPr marL="1826359" indent="0">
              <a:buNone/>
              <a:defRPr sz="1600" b="1"/>
            </a:lvl5pPr>
            <a:lvl6pPr marL="2282948" indent="0">
              <a:buNone/>
              <a:defRPr sz="1600" b="1"/>
            </a:lvl6pPr>
            <a:lvl7pPr marL="2739538" indent="0">
              <a:buNone/>
              <a:defRPr sz="1600" b="1"/>
            </a:lvl7pPr>
            <a:lvl8pPr marL="3196128" indent="0">
              <a:buNone/>
              <a:defRPr sz="1600" b="1"/>
            </a:lvl8pPr>
            <a:lvl9pPr marL="365271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4/23/2023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4/23/2023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20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4/23/2023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097866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19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4/23/2023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42146080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18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4/23/2023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260967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17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4/23/2023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29603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1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4/23/2023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1114099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1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4/23/2023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830418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1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4/23/2023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030009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4/23/2023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1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4/23/2023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40894157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1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4/23/2023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625910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1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4/23/2023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2700471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0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4/23/2023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307662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9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4/23/2023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7971257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8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4/23/2023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8654008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4/23/2023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5563654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4/23/2023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2241499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4/23/2023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4142179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4/23/2023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4281131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4/23/2023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2585307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4/23/2023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7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4/23/2023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84735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4/23/2023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339211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4/23/2023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076329"/>
            <a:ext cx="3008313" cy="3518297"/>
          </a:xfrm>
        </p:spPr>
        <p:txBody>
          <a:bodyPr/>
          <a:lstStyle>
            <a:lvl1pPr marL="0" indent="0">
              <a:buNone/>
              <a:defRPr sz="1400"/>
            </a:lvl1pPr>
            <a:lvl2pPr marL="456589" indent="0">
              <a:buNone/>
              <a:defRPr sz="1200"/>
            </a:lvl2pPr>
            <a:lvl3pPr marL="913180" indent="0">
              <a:buNone/>
              <a:defRPr sz="1000"/>
            </a:lvl3pPr>
            <a:lvl4pPr marL="1369769" indent="0">
              <a:buNone/>
              <a:defRPr sz="900"/>
            </a:lvl4pPr>
            <a:lvl5pPr marL="1826359" indent="0">
              <a:buNone/>
              <a:defRPr sz="900"/>
            </a:lvl5pPr>
            <a:lvl6pPr marL="2282948" indent="0">
              <a:buNone/>
              <a:defRPr sz="900"/>
            </a:lvl6pPr>
            <a:lvl7pPr marL="2739538" indent="0">
              <a:buNone/>
              <a:defRPr sz="900"/>
            </a:lvl7pPr>
            <a:lvl8pPr marL="3196128" indent="0">
              <a:buNone/>
              <a:defRPr sz="900"/>
            </a:lvl8pPr>
            <a:lvl9pPr marL="365271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4/23/2023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89" indent="0">
              <a:buNone/>
              <a:defRPr sz="2800"/>
            </a:lvl2pPr>
            <a:lvl3pPr marL="913180" indent="0">
              <a:buNone/>
              <a:defRPr sz="2400"/>
            </a:lvl3pPr>
            <a:lvl4pPr marL="1369769" indent="0">
              <a:buNone/>
              <a:defRPr sz="2000"/>
            </a:lvl4pPr>
            <a:lvl5pPr marL="1826359" indent="0">
              <a:buNone/>
              <a:defRPr sz="2000"/>
            </a:lvl5pPr>
            <a:lvl6pPr marL="2282948" indent="0">
              <a:buNone/>
              <a:defRPr sz="2000"/>
            </a:lvl6pPr>
            <a:lvl7pPr marL="2739538" indent="0">
              <a:buNone/>
              <a:defRPr sz="2000"/>
            </a:lvl7pPr>
            <a:lvl8pPr marL="3196128" indent="0">
              <a:buNone/>
              <a:defRPr sz="2000"/>
            </a:lvl8pPr>
            <a:lvl9pPr marL="3652717" indent="0">
              <a:buNone/>
              <a:defRPr sz="2000"/>
            </a:lvl9pPr>
          </a:lstStyle>
          <a:p>
            <a:endParaRPr lang="en-US"/>
          </a:p>
        </p:txBody>
      </p:sp>
      <p:sp>
        <p:nvSpPr>
          <p:cNvPr id="4" name="Text Placeholder 3"/>
          <p:cNvSpPr>
            <a:spLocks noGrp="1"/>
          </p:cNvSpPr>
          <p:nvPr>
            <p:ph type="body" sz="half" idx="2"/>
          </p:nvPr>
        </p:nvSpPr>
        <p:spPr>
          <a:xfrm>
            <a:off x="1792288" y="4025506"/>
            <a:ext cx="5486400" cy="603647"/>
          </a:xfrm>
        </p:spPr>
        <p:txBody>
          <a:bodyPr/>
          <a:lstStyle>
            <a:lvl1pPr marL="0" indent="0">
              <a:buNone/>
              <a:defRPr sz="1400"/>
            </a:lvl1pPr>
            <a:lvl2pPr marL="456589" indent="0">
              <a:buNone/>
              <a:defRPr sz="1200"/>
            </a:lvl2pPr>
            <a:lvl3pPr marL="913180" indent="0">
              <a:buNone/>
              <a:defRPr sz="1000"/>
            </a:lvl3pPr>
            <a:lvl4pPr marL="1369769" indent="0">
              <a:buNone/>
              <a:defRPr sz="900"/>
            </a:lvl4pPr>
            <a:lvl5pPr marL="1826359" indent="0">
              <a:buNone/>
              <a:defRPr sz="900"/>
            </a:lvl5pPr>
            <a:lvl6pPr marL="2282948" indent="0">
              <a:buNone/>
              <a:defRPr sz="900"/>
            </a:lvl6pPr>
            <a:lvl7pPr marL="2739538" indent="0">
              <a:buNone/>
              <a:defRPr sz="900"/>
            </a:lvl7pPr>
            <a:lvl8pPr marL="3196128" indent="0">
              <a:buNone/>
              <a:defRPr sz="900"/>
            </a:lvl8pPr>
            <a:lvl9pPr marL="365271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4/23/2023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4/23/2023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4/23/2023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4/23/2023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51096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4/23/2023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492270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4/23/2023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431359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4/23/2023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907354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4/23/2023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96121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89" indent="0">
              <a:buNone/>
              <a:defRPr sz="1800">
                <a:solidFill>
                  <a:schemeClr val="tx1">
                    <a:tint val="75000"/>
                  </a:schemeClr>
                </a:solidFill>
              </a:defRPr>
            </a:lvl2pPr>
            <a:lvl3pPr marL="913180" indent="0">
              <a:buNone/>
              <a:defRPr sz="1600">
                <a:solidFill>
                  <a:schemeClr val="tx1">
                    <a:tint val="75000"/>
                  </a:schemeClr>
                </a:solidFill>
              </a:defRPr>
            </a:lvl3pPr>
            <a:lvl4pPr marL="1369769" indent="0">
              <a:buNone/>
              <a:defRPr sz="1400">
                <a:solidFill>
                  <a:schemeClr val="tx1">
                    <a:tint val="75000"/>
                  </a:schemeClr>
                </a:solidFill>
              </a:defRPr>
            </a:lvl4pPr>
            <a:lvl5pPr marL="1826359" indent="0">
              <a:buNone/>
              <a:defRPr sz="1400">
                <a:solidFill>
                  <a:schemeClr val="tx1">
                    <a:tint val="75000"/>
                  </a:schemeClr>
                </a:solidFill>
              </a:defRPr>
            </a:lvl5pPr>
            <a:lvl6pPr marL="2282948" indent="0">
              <a:buNone/>
              <a:defRPr sz="1400">
                <a:solidFill>
                  <a:schemeClr val="tx1">
                    <a:tint val="75000"/>
                  </a:schemeClr>
                </a:solidFill>
              </a:defRPr>
            </a:lvl6pPr>
            <a:lvl7pPr marL="2739538" indent="0">
              <a:buNone/>
              <a:defRPr sz="1400">
                <a:solidFill>
                  <a:schemeClr val="tx1">
                    <a:tint val="75000"/>
                  </a:schemeClr>
                </a:solidFill>
              </a:defRPr>
            </a:lvl7pPr>
            <a:lvl8pPr marL="3196128" indent="0">
              <a:buNone/>
              <a:defRPr sz="1400">
                <a:solidFill>
                  <a:schemeClr val="tx1">
                    <a:tint val="75000"/>
                  </a:schemeClr>
                </a:solidFill>
              </a:defRPr>
            </a:lvl8pPr>
            <a:lvl9pPr marL="3652717"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4/23/2023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jpg"/><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17" tIns="45660" rIns="91317" bIns="4566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317" tIns="45660" rIns="91317" bIns="4566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317" tIns="45660" rIns="91317" bIns="45660" rtlCol="0" anchor="ctr"/>
          <a:lstStyle>
            <a:lvl1pPr algn="l">
              <a:defRPr sz="1200">
                <a:solidFill>
                  <a:schemeClr val="tx1">
                    <a:tint val="75000"/>
                  </a:schemeClr>
                </a:solidFill>
              </a:defRPr>
            </a:lvl1pPr>
          </a:lstStyle>
          <a:p>
            <a:fld id="{4CEF851F-4C9B-4ED8-A706-7687066F5A2C}" type="datetimeFigureOut">
              <a:rPr lang="en-US" smtClean="0"/>
              <a:t>4/23/2023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17" tIns="45660" rIns="91317" bIns="4566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17" tIns="45660" rIns="91317" bIns="45660"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85" r:id="rId3"/>
    <p:sldLayoutId id="2147483681" r:id="rId4"/>
    <p:sldLayoutId id="2147483679" r:id="rId5"/>
    <p:sldLayoutId id="2147483676" r:id="rId6"/>
    <p:sldLayoutId id="2147483674" r:id="rId7"/>
    <p:sldLayoutId id="2147483663" r:id="rId8"/>
    <p:sldLayoutId id="2147483651" r:id="rId9"/>
    <p:sldLayoutId id="2147483652" r:id="rId10"/>
    <p:sldLayoutId id="2147483653" r:id="rId11"/>
    <p:sldLayoutId id="2147483654" r:id="rId12"/>
    <p:sldLayoutId id="2147483684" r:id="rId13"/>
    <p:sldLayoutId id="2147483683" r:id="rId14"/>
    <p:sldLayoutId id="2147483682" r:id="rId15"/>
    <p:sldLayoutId id="2147483680" r:id="rId16"/>
    <p:sldLayoutId id="2147483678" r:id="rId17"/>
    <p:sldLayoutId id="2147483677" r:id="rId18"/>
    <p:sldLayoutId id="2147483675" r:id="rId19"/>
    <p:sldLayoutId id="2147483673" r:id="rId20"/>
    <p:sldLayoutId id="2147483672" r:id="rId21"/>
    <p:sldLayoutId id="2147483671" r:id="rId22"/>
    <p:sldLayoutId id="2147483670" r:id="rId23"/>
    <p:sldLayoutId id="2147483669" r:id="rId24"/>
    <p:sldLayoutId id="2147483668" r:id="rId25"/>
    <p:sldLayoutId id="2147483667" r:id="rId26"/>
    <p:sldLayoutId id="2147483666" r:id="rId27"/>
    <p:sldLayoutId id="2147483665" r:id="rId28"/>
    <p:sldLayoutId id="2147483664" r:id="rId29"/>
    <p:sldLayoutId id="2147483662" r:id="rId30"/>
    <p:sldLayoutId id="2147483661" r:id="rId31"/>
    <p:sldLayoutId id="2147483660" r:id="rId32"/>
    <p:sldLayoutId id="2147483655" r:id="rId33"/>
    <p:sldLayoutId id="2147483656" r:id="rId34"/>
    <p:sldLayoutId id="2147483657" r:id="rId35"/>
    <p:sldLayoutId id="2147483658" r:id="rId36"/>
    <p:sldLayoutId id="2147483659" r:id="rId37"/>
  </p:sldLayoutIdLst>
  <p:txStyles>
    <p:titleStyle>
      <a:lvl1pPr algn="ctr" defTabSz="913180" rtl="0" eaLnBrk="1" latinLnBrk="0" hangingPunct="1">
        <a:spcBef>
          <a:spcPct val="0"/>
        </a:spcBef>
        <a:buNone/>
        <a:defRPr sz="4400" kern="1200">
          <a:solidFill>
            <a:schemeClr val="tx1"/>
          </a:solidFill>
          <a:latin typeface="+mj-lt"/>
          <a:ea typeface="+mj-ea"/>
          <a:cs typeface="+mj-cs"/>
        </a:defRPr>
      </a:lvl1pPr>
    </p:titleStyle>
    <p:bodyStyle>
      <a:lvl1pPr marL="342442" indent="-342442" algn="l" defTabSz="91318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958" indent="-285369" algn="l" defTabSz="91318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474" indent="-228296" algn="l" defTabSz="91318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064"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654"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1243"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832"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4423"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1012"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180" rtl="0" eaLnBrk="1" latinLnBrk="0" hangingPunct="1">
        <a:defRPr sz="1800" kern="1200">
          <a:solidFill>
            <a:schemeClr val="tx1"/>
          </a:solidFill>
          <a:latin typeface="+mn-lt"/>
          <a:ea typeface="+mn-ea"/>
          <a:cs typeface="+mn-cs"/>
        </a:defRPr>
      </a:lvl1pPr>
      <a:lvl2pPr marL="456589" algn="l" defTabSz="913180" rtl="0" eaLnBrk="1" latinLnBrk="0" hangingPunct="1">
        <a:defRPr sz="1800" kern="1200">
          <a:solidFill>
            <a:schemeClr val="tx1"/>
          </a:solidFill>
          <a:latin typeface="+mn-lt"/>
          <a:ea typeface="+mn-ea"/>
          <a:cs typeface="+mn-cs"/>
        </a:defRPr>
      </a:lvl2pPr>
      <a:lvl3pPr marL="913180" algn="l" defTabSz="913180" rtl="0" eaLnBrk="1" latinLnBrk="0" hangingPunct="1">
        <a:defRPr sz="1800" kern="1200">
          <a:solidFill>
            <a:schemeClr val="tx1"/>
          </a:solidFill>
          <a:latin typeface="+mn-lt"/>
          <a:ea typeface="+mn-ea"/>
          <a:cs typeface="+mn-cs"/>
        </a:defRPr>
      </a:lvl3pPr>
      <a:lvl4pPr marL="1369769" algn="l" defTabSz="913180" rtl="0" eaLnBrk="1" latinLnBrk="0" hangingPunct="1">
        <a:defRPr sz="1800" kern="1200">
          <a:solidFill>
            <a:schemeClr val="tx1"/>
          </a:solidFill>
          <a:latin typeface="+mn-lt"/>
          <a:ea typeface="+mn-ea"/>
          <a:cs typeface="+mn-cs"/>
        </a:defRPr>
      </a:lvl4pPr>
      <a:lvl5pPr marL="1826359" algn="l" defTabSz="913180" rtl="0" eaLnBrk="1" latinLnBrk="0" hangingPunct="1">
        <a:defRPr sz="1800" kern="1200">
          <a:solidFill>
            <a:schemeClr val="tx1"/>
          </a:solidFill>
          <a:latin typeface="+mn-lt"/>
          <a:ea typeface="+mn-ea"/>
          <a:cs typeface="+mn-cs"/>
        </a:defRPr>
      </a:lvl5pPr>
      <a:lvl6pPr marL="2282948" algn="l" defTabSz="913180" rtl="0" eaLnBrk="1" latinLnBrk="0" hangingPunct="1">
        <a:defRPr sz="1800" kern="1200">
          <a:solidFill>
            <a:schemeClr val="tx1"/>
          </a:solidFill>
          <a:latin typeface="+mn-lt"/>
          <a:ea typeface="+mn-ea"/>
          <a:cs typeface="+mn-cs"/>
        </a:defRPr>
      </a:lvl6pPr>
      <a:lvl7pPr marL="2739538" algn="l" defTabSz="913180" rtl="0" eaLnBrk="1" latinLnBrk="0" hangingPunct="1">
        <a:defRPr sz="1800" kern="1200">
          <a:solidFill>
            <a:schemeClr val="tx1"/>
          </a:solidFill>
          <a:latin typeface="+mn-lt"/>
          <a:ea typeface="+mn-ea"/>
          <a:cs typeface="+mn-cs"/>
        </a:defRPr>
      </a:lvl7pPr>
      <a:lvl8pPr marL="3196128" algn="l" defTabSz="913180" rtl="0" eaLnBrk="1" latinLnBrk="0" hangingPunct="1">
        <a:defRPr sz="1800" kern="1200">
          <a:solidFill>
            <a:schemeClr val="tx1"/>
          </a:solidFill>
          <a:latin typeface="+mn-lt"/>
          <a:ea typeface="+mn-ea"/>
          <a:cs typeface="+mn-cs"/>
        </a:defRPr>
      </a:lvl8pPr>
      <a:lvl9pPr marL="3652717" algn="l" defTabSz="91318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3.xml"/><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3.xml"/><Relationship Id="rId5" Type="http://schemas.openxmlformats.org/officeDocument/2006/relationships/image" Target="../media/image14.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3.xm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3.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组合 2"/>
          <p:cNvGrpSpPr>
            <a:grpSpLocks/>
          </p:cNvGrpSpPr>
          <p:nvPr/>
        </p:nvGrpSpPr>
        <p:grpSpPr bwMode="auto">
          <a:xfrm>
            <a:off x="221456" y="76200"/>
            <a:ext cx="8701088" cy="4638675"/>
            <a:chOff x="280219" y="102086"/>
            <a:chExt cx="11631561" cy="6184490"/>
          </a:xfrm>
        </p:grpSpPr>
        <p:pic>
          <p:nvPicPr>
            <p:cNvPr id="3085" name="图片 4"/>
            <p:cNvPicPr>
              <a:picLocks noChangeAspect="1"/>
            </p:cNvPicPr>
            <p:nvPr/>
          </p:nvPicPr>
          <p:blipFill>
            <a:blip r:embed="rId3">
              <a:extLst>
                <a:ext uri="{28A0092B-C50C-407E-A947-70E740481C1C}">
                  <a14:useLocalDpi xmlns:a14="http://schemas.microsoft.com/office/drawing/2010/main" val="0"/>
                </a:ext>
              </a:extLst>
            </a:blip>
            <a:srcRect l="1936" t="1485" r="2661"/>
            <a:stretch>
              <a:fillRect/>
            </a:stretch>
          </p:blipFill>
          <p:spPr bwMode="auto">
            <a:xfrm>
              <a:off x="280219" y="102086"/>
              <a:ext cx="11631561" cy="6184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图片 21"/>
            <p:cNvPicPr>
              <a:picLocks noChangeAspect="1"/>
            </p:cNvPicPr>
            <p:nvPr/>
          </p:nvPicPr>
          <p:blipFill>
            <a:blip r:embed="rId4">
              <a:extLst>
                <a:ext uri="{28A0092B-C50C-407E-A947-70E740481C1C}">
                  <a14:useLocalDpi xmlns:a14="http://schemas.microsoft.com/office/drawing/2010/main" val="0"/>
                </a:ext>
              </a:extLst>
            </a:blip>
            <a:srcRect b="33488"/>
            <a:stretch>
              <a:fillRect/>
            </a:stretch>
          </p:blipFill>
          <p:spPr bwMode="auto">
            <a:xfrm>
              <a:off x="595310" y="658721"/>
              <a:ext cx="11001375" cy="3971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075" name="图片 3"/>
          <p:cNvPicPr>
            <a:picLocks noChangeAspect="1"/>
          </p:cNvPicPr>
          <p:nvPr/>
        </p:nvPicPr>
        <p:blipFill>
          <a:blip r:embed="rId5">
            <a:extLst>
              <a:ext uri="{28A0092B-C50C-407E-A947-70E740481C1C}">
                <a14:useLocalDpi xmlns:a14="http://schemas.microsoft.com/office/drawing/2010/main" val="0"/>
              </a:ext>
            </a:extLst>
          </a:blip>
          <a:srcRect t="21750"/>
          <a:stretch>
            <a:fillRect/>
          </a:stretch>
        </p:blipFill>
        <p:spPr bwMode="auto">
          <a:xfrm>
            <a:off x="22623" y="2837260"/>
            <a:ext cx="9121378" cy="2306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图片 11"/>
          <p:cNvPicPr>
            <a:picLocks noChangeAspect="1"/>
          </p:cNvPicPr>
          <p:nvPr/>
        </p:nvPicPr>
        <p:blipFill>
          <a:blip r:embed="rId6">
            <a:extLst>
              <a:ext uri="{28A0092B-C50C-407E-A947-70E740481C1C}">
                <a14:useLocalDpi xmlns:a14="http://schemas.microsoft.com/office/drawing/2010/main" val="0"/>
              </a:ext>
            </a:extLst>
          </a:blip>
          <a:srcRect t="37500" r="51894" b="32813"/>
          <a:stretch>
            <a:fillRect/>
          </a:stretch>
        </p:blipFill>
        <p:spPr bwMode="auto">
          <a:xfrm>
            <a:off x="6065044" y="-219075"/>
            <a:ext cx="2466975" cy="1526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图片 24"/>
          <p:cNvPicPr>
            <a:picLocks noChangeAspect="1"/>
          </p:cNvPicPr>
          <p:nvPr/>
        </p:nvPicPr>
        <p:blipFill>
          <a:blip r:embed="rId7" cstate="print">
            <a:extLst>
              <a:ext uri="{28A0092B-C50C-407E-A947-70E740481C1C}">
                <a14:useLocalDpi xmlns:a14="http://schemas.microsoft.com/office/drawing/2010/main" val="0"/>
              </a:ext>
            </a:extLst>
          </a:blip>
          <a:srcRect l="33203" t="26842" r="49139"/>
          <a:stretch>
            <a:fillRect/>
          </a:stretch>
        </p:blipFill>
        <p:spPr bwMode="auto">
          <a:xfrm rot="20477042">
            <a:off x="1240632" y="2531269"/>
            <a:ext cx="645319" cy="123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图片 13"/>
          <p:cNvPicPr>
            <a:picLocks noChangeAspect="1"/>
          </p:cNvPicPr>
          <p:nvPr/>
        </p:nvPicPr>
        <p:blipFill>
          <a:blip r:embed="rId8">
            <a:extLst>
              <a:ext uri="{28A0092B-C50C-407E-A947-70E740481C1C}">
                <a14:useLocalDpi xmlns:a14="http://schemas.microsoft.com/office/drawing/2010/main" val="0"/>
              </a:ext>
            </a:extLst>
          </a:blip>
          <a:srcRect l="25212" t="14780" r="45265" b="38396"/>
          <a:stretch>
            <a:fillRect/>
          </a:stretch>
        </p:blipFill>
        <p:spPr bwMode="auto">
          <a:xfrm>
            <a:off x="0" y="26194"/>
            <a:ext cx="1854994" cy="2018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图片 22"/>
          <p:cNvPicPr>
            <a:picLocks noChangeAspect="1"/>
          </p:cNvPicPr>
          <p:nvPr/>
        </p:nvPicPr>
        <p:blipFill>
          <a:blip r:embed="rId7">
            <a:extLst>
              <a:ext uri="{28A0092B-C50C-407E-A947-70E740481C1C}">
                <a14:useLocalDpi xmlns:a14="http://schemas.microsoft.com/office/drawing/2010/main" val="0"/>
              </a:ext>
            </a:extLst>
          </a:blip>
          <a:srcRect t="26672" r="83438" b="10953"/>
          <a:stretch>
            <a:fillRect/>
          </a:stretch>
        </p:blipFill>
        <p:spPr bwMode="auto">
          <a:xfrm>
            <a:off x="7862887" y="544117"/>
            <a:ext cx="823913" cy="1439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图片 25"/>
          <p:cNvPicPr>
            <a:picLocks noChangeAspect="1"/>
          </p:cNvPicPr>
          <p:nvPr/>
        </p:nvPicPr>
        <p:blipFill>
          <a:blip r:embed="rId9">
            <a:extLst>
              <a:ext uri="{28A0092B-C50C-407E-A947-70E740481C1C}">
                <a14:useLocalDpi xmlns:a14="http://schemas.microsoft.com/office/drawing/2010/main" val="0"/>
              </a:ext>
            </a:extLst>
          </a:blip>
          <a:srcRect l="50938" t="31573" r="32031" b="7401"/>
          <a:stretch>
            <a:fillRect/>
          </a:stretch>
        </p:blipFill>
        <p:spPr bwMode="auto">
          <a:xfrm>
            <a:off x="6419850" y="373856"/>
            <a:ext cx="510779"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20"/>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298532" y="3233738"/>
            <a:ext cx="1807369" cy="173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5"/>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010620" y="1951435"/>
            <a:ext cx="1122760" cy="1420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3" name="WordArt 6"/>
          <p:cNvSpPr>
            <a:spLocks noChangeArrowheads="1" noChangeShapeType="1" noTextEdit="1"/>
          </p:cNvSpPr>
          <p:nvPr/>
        </p:nvSpPr>
        <p:spPr bwMode="auto">
          <a:xfrm>
            <a:off x="1622227" y="1806179"/>
            <a:ext cx="5899547" cy="1521619"/>
          </a:xfrm>
          <a:prstGeom prst="rect">
            <a:avLst/>
          </a:prstGeom>
        </p:spPr>
        <p:txBody>
          <a:bodyPr spcFirstLastPara="1" wrap="none" fromWordArt="1">
            <a:prstTxWarp prst="textArchUp">
              <a:avLst>
                <a:gd name="adj" fmla="val 11020680"/>
              </a:avLst>
            </a:prstTxWarp>
          </a:bodyPr>
          <a:lstStyle/>
          <a:p>
            <a:pPr marL="0" marR="0" lvl="0" indent="0" algn="ctr" defTabSz="913180" rtl="0" eaLnBrk="1" fontAlgn="auto" latinLnBrk="0" hangingPunct="1">
              <a:lnSpc>
                <a:spcPct val="100000"/>
              </a:lnSpc>
              <a:spcBef>
                <a:spcPts val="0"/>
              </a:spcBef>
              <a:spcAft>
                <a:spcPts val="0"/>
              </a:spcAft>
              <a:buClrTx/>
              <a:buSzTx/>
              <a:buFontTx/>
              <a:buNone/>
              <a:tabLst/>
              <a:defRPr/>
            </a:pPr>
            <a:r>
              <a:rPr kumimoji="0" lang="en-US" sz="2800" b="1" i="0" u="none" strike="noStrike" kern="10" cap="none" spc="0" normalizeH="0" baseline="0" noProof="0" dirty="0" err="1">
                <a:ln w="9525">
                  <a:solidFill>
                    <a:srgbClr val="993366"/>
                  </a:solidFill>
                  <a:round/>
                  <a:headEnd/>
                  <a:tailEnd/>
                </a:ln>
                <a:solidFill>
                  <a:srgbClr val="403152"/>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CHÀO</a:t>
            </a:r>
            <a:r>
              <a:rPr kumimoji="0" lang="en-US" sz="2800" b="1" i="0" u="none" strike="noStrike" kern="10" cap="none" spc="0" normalizeH="0" baseline="0" noProof="0" dirty="0">
                <a:ln w="9525">
                  <a:solidFill>
                    <a:srgbClr val="993366"/>
                  </a:solidFill>
                  <a:round/>
                  <a:headEnd/>
                  <a:tailEnd/>
                </a:ln>
                <a:solidFill>
                  <a:srgbClr val="403152"/>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0" cap="none" spc="0" normalizeH="0" baseline="0" noProof="0" dirty="0" err="1">
                <a:ln w="9525">
                  <a:solidFill>
                    <a:srgbClr val="993366"/>
                  </a:solidFill>
                  <a:round/>
                  <a:headEnd/>
                  <a:tailEnd/>
                </a:ln>
                <a:solidFill>
                  <a:srgbClr val="403152"/>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MỪNG</a:t>
            </a:r>
            <a:r>
              <a:rPr kumimoji="0" lang="en-US" sz="2800" b="1" i="0" u="none" strike="noStrike" kern="10" cap="none" spc="0" normalizeH="0" baseline="0" noProof="0" dirty="0">
                <a:ln w="9525">
                  <a:solidFill>
                    <a:srgbClr val="993366"/>
                  </a:solidFill>
                  <a:round/>
                  <a:headEnd/>
                  <a:tailEnd/>
                </a:ln>
                <a:solidFill>
                  <a:srgbClr val="403152"/>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0" cap="none" spc="0" normalizeH="0" baseline="0" noProof="0" dirty="0" err="1">
                <a:ln w="9525">
                  <a:solidFill>
                    <a:srgbClr val="993366"/>
                  </a:solidFill>
                  <a:round/>
                  <a:headEnd/>
                  <a:tailEnd/>
                </a:ln>
                <a:solidFill>
                  <a:srgbClr val="403152"/>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CÁC</a:t>
            </a:r>
            <a:r>
              <a:rPr kumimoji="0" lang="en-US" sz="2800" b="1" i="0" u="none" strike="noStrike" kern="10" cap="none" spc="0" normalizeH="0" baseline="0" noProof="0" dirty="0">
                <a:ln w="9525">
                  <a:solidFill>
                    <a:srgbClr val="993366"/>
                  </a:solidFill>
                  <a:round/>
                  <a:headEnd/>
                  <a:tailEnd/>
                </a:ln>
                <a:solidFill>
                  <a:srgbClr val="403152"/>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 CON </a:t>
            </a:r>
          </a:p>
          <a:p>
            <a:pPr marL="0" marR="0" lvl="0" indent="0" algn="ctr" defTabSz="913180" rtl="0" eaLnBrk="1" fontAlgn="auto" latinLnBrk="0" hangingPunct="1">
              <a:lnSpc>
                <a:spcPct val="100000"/>
              </a:lnSpc>
              <a:spcBef>
                <a:spcPts val="0"/>
              </a:spcBef>
              <a:spcAft>
                <a:spcPts val="0"/>
              </a:spcAft>
              <a:buClrTx/>
              <a:buSzTx/>
              <a:buFontTx/>
              <a:buNone/>
              <a:tabLst/>
              <a:defRPr/>
            </a:pPr>
            <a:r>
              <a:rPr kumimoji="0" lang="en-US" sz="2800" b="1" i="0" u="none" strike="noStrike" kern="10" cap="none" spc="0" normalizeH="0" baseline="0" noProof="0" dirty="0" err="1">
                <a:ln w="9525">
                  <a:solidFill>
                    <a:srgbClr val="993366"/>
                  </a:solidFill>
                  <a:round/>
                  <a:headEnd/>
                  <a:tailEnd/>
                </a:ln>
                <a:solidFill>
                  <a:srgbClr val="403152"/>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ĐẾN</a:t>
            </a:r>
            <a:r>
              <a:rPr kumimoji="0" lang="en-US" sz="2800" b="1" i="0" u="none" strike="noStrike" kern="10" cap="none" spc="0" normalizeH="0" baseline="0" noProof="0" dirty="0">
                <a:ln w="9525">
                  <a:solidFill>
                    <a:srgbClr val="993366"/>
                  </a:solidFill>
                  <a:round/>
                  <a:headEnd/>
                  <a:tailEnd/>
                </a:ln>
                <a:solidFill>
                  <a:srgbClr val="403152"/>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0" cap="none" spc="0" normalizeH="0" baseline="0" noProof="0" dirty="0" err="1">
                <a:ln w="9525">
                  <a:solidFill>
                    <a:srgbClr val="993366"/>
                  </a:solidFill>
                  <a:round/>
                  <a:headEnd/>
                  <a:tailEnd/>
                </a:ln>
                <a:solidFill>
                  <a:srgbClr val="403152"/>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VỚI</a:t>
            </a:r>
            <a:r>
              <a:rPr kumimoji="0" lang="en-US" sz="2800" b="1" i="0" u="none" strike="noStrike" kern="10" cap="none" spc="0" normalizeH="0" baseline="0" noProof="0" dirty="0">
                <a:ln w="9525">
                  <a:solidFill>
                    <a:srgbClr val="993366"/>
                  </a:solidFill>
                  <a:round/>
                  <a:headEnd/>
                  <a:tailEnd/>
                </a:ln>
                <a:solidFill>
                  <a:srgbClr val="403152"/>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0" cap="none" spc="0" normalizeH="0" baseline="0" noProof="0" dirty="0" err="1">
                <a:ln w="9525">
                  <a:solidFill>
                    <a:srgbClr val="993366"/>
                  </a:solidFill>
                  <a:round/>
                  <a:headEnd/>
                  <a:tailEnd/>
                </a:ln>
                <a:solidFill>
                  <a:srgbClr val="403152"/>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TIẾT</a:t>
            </a:r>
            <a:r>
              <a:rPr kumimoji="0" lang="en-US" sz="2800" b="1" i="0" u="none" strike="noStrike" kern="10" cap="none" spc="0" normalizeH="0" baseline="0" noProof="0" dirty="0">
                <a:ln w="9525">
                  <a:solidFill>
                    <a:srgbClr val="993366"/>
                  </a:solidFill>
                  <a:round/>
                  <a:headEnd/>
                  <a:tailEnd/>
                </a:ln>
                <a:solidFill>
                  <a:srgbClr val="403152"/>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0" cap="none" spc="0" normalizeH="0" baseline="0" noProof="0" dirty="0" err="1">
                <a:ln w="9525">
                  <a:solidFill>
                    <a:srgbClr val="993366"/>
                  </a:solidFill>
                  <a:round/>
                  <a:headEnd/>
                  <a:tailEnd/>
                </a:ln>
                <a:solidFill>
                  <a:srgbClr val="403152"/>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HỌC</a:t>
            </a:r>
            <a:endParaRPr kumimoji="0" lang="en-US" sz="2800" b="1" i="0" u="none" strike="noStrike" kern="10" cap="none" spc="0" normalizeH="0" baseline="0" noProof="0" dirty="0">
              <a:ln w="9525">
                <a:solidFill>
                  <a:srgbClr val="993366"/>
                </a:solidFill>
                <a:round/>
                <a:headEnd/>
                <a:tailEnd/>
              </a:ln>
              <a:solidFill>
                <a:srgbClr val="403152"/>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endParaRPr>
          </a:p>
        </p:txBody>
      </p:sp>
      <p:sp>
        <p:nvSpPr>
          <p:cNvPr id="18" name="圆角矩形 1"/>
          <p:cNvSpPr/>
          <p:nvPr/>
        </p:nvSpPr>
        <p:spPr>
          <a:xfrm>
            <a:off x="1252538" y="3295650"/>
            <a:ext cx="6638925" cy="817960"/>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2103" tIns="41051" rIns="82103" bIns="41051" anchor="ctr"/>
          <a:lstStyle/>
          <a:p>
            <a:pPr marL="0" marR="0" lvl="0" indent="0" algn="ctr" defTabSz="1094487"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rPr>
              <a:t>TIẾNG VIỆT</a:t>
            </a:r>
            <a:endParaRPr kumimoji="0" lang="zh-CN"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endParaRPr>
          </a:p>
        </p:txBody>
      </p:sp>
    </p:spTree>
    <p:extLst>
      <p:ext uri="{BB962C8B-B14F-4D97-AF65-F5344CB8AC3E}">
        <p14:creationId xmlns:p14="http://schemas.microsoft.com/office/powerpoint/2010/main" val="31741241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2730797"/>
            <a:ext cx="8382000" cy="1384995"/>
          </a:xfrm>
          <a:prstGeom prst="rect">
            <a:avLst/>
          </a:prstGeom>
        </p:spPr>
        <p:txBody>
          <a:bodyPr wrap="square">
            <a:spAutoFit/>
          </a:bodyPr>
          <a:lstStyle/>
          <a:p>
            <a:pPr algn="just"/>
            <a:r>
              <a:rPr lang="vi-VN" sz="2800"/>
              <a:t>Bây giờ, ao, hồ, đầm phải nhường chỗ cho những tòa nhà cao vút, những con đường cao tốc, những nhà máy tỏa khói mịt mù. </a:t>
            </a:r>
            <a:endParaRPr lang="en-US" sz="2800"/>
          </a:p>
        </p:txBody>
      </p:sp>
      <p:sp>
        <p:nvSpPr>
          <p:cNvPr id="2" name="Rectangle 1"/>
          <p:cNvSpPr/>
          <p:nvPr/>
        </p:nvSpPr>
        <p:spPr>
          <a:xfrm>
            <a:off x="533400" y="1380110"/>
            <a:ext cx="8001000" cy="954107"/>
          </a:xfrm>
          <a:prstGeom prst="rect">
            <a:avLst/>
          </a:prstGeom>
        </p:spPr>
        <p:txBody>
          <a:bodyPr wrap="square">
            <a:spAutoFit/>
          </a:bodyPr>
          <a:lstStyle/>
          <a:p>
            <a:pPr algn="just"/>
            <a:r>
              <a:rPr lang="vi-VN" sz="2800"/>
              <a:t>Chúng lượn trên bầu trời trong xanh rồi hạ cánh xuống những lũy tre. </a:t>
            </a:r>
            <a:endParaRPr lang="en-US" sz="2800"/>
          </a:p>
        </p:txBody>
      </p:sp>
      <p:sp>
        <p:nvSpPr>
          <p:cNvPr id="13" name="TextBox 12"/>
          <p:cNvSpPr txBox="1"/>
          <p:nvPr/>
        </p:nvSpPr>
        <p:spPr>
          <a:xfrm>
            <a:off x="2514600" y="514350"/>
            <a:ext cx="3886200" cy="523111"/>
          </a:xfrm>
          <a:prstGeom prst="rect">
            <a:avLst/>
          </a:prstGeom>
          <a:solidFill>
            <a:srgbClr val="B9EDFF"/>
          </a:solidFill>
        </p:spPr>
        <p:txBody>
          <a:bodyPr wrap="square" lIns="91330" tIns="45666" rIns="91330" bIns="45666" rtlCol="0">
            <a:spAutoFit/>
          </a:bodyPr>
          <a:lstStyle/>
          <a:p>
            <a:pPr algn="ctr"/>
            <a:r>
              <a:rPr lang="en-US" sz="2800" smtClean="0">
                <a:latin typeface="Arial" pitchFamily="34" charset="0"/>
                <a:ea typeface="Arial-Rounded" pitchFamily="34" charset="0"/>
                <a:cs typeface="Arial" pitchFamily="34" charset="0"/>
              </a:rPr>
              <a:t>Luyện đọc câu dài</a:t>
            </a:r>
            <a:endParaRPr lang="en-US" sz="2800">
              <a:latin typeface="Arial" pitchFamily="34" charset="0"/>
              <a:ea typeface="Arial-Rounded" pitchFamily="34" charset="0"/>
              <a:cs typeface="Arial" pitchFamily="34" charset="0"/>
            </a:endParaRPr>
          </a:p>
        </p:txBody>
      </p:sp>
      <p:cxnSp>
        <p:nvCxnSpPr>
          <p:cNvPr id="10" name="Straight Connector 9"/>
          <p:cNvCxnSpPr/>
          <p:nvPr/>
        </p:nvCxnSpPr>
        <p:spPr>
          <a:xfrm flipH="1">
            <a:off x="6553200" y="138292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905000" y="2730797"/>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3962400" y="1823601"/>
            <a:ext cx="98712" cy="435617"/>
            <a:chOff x="2590800" y="2272159"/>
            <a:chExt cx="98712" cy="435617"/>
          </a:xfrm>
        </p:grpSpPr>
        <p:cxnSp>
          <p:nvCxnSpPr>
            <p:cNvPr id="15" name="Straight Connector 14"/>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7" name="Straight Connector 16"/>
          <p:cNvCxnSpPr/>
          <p:nvPr/>
        </p:nvCxnSpPr>
        <p:spPr>
          <a:xfrm flipH="1">
            <a:off x="2521303" y="27140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4549488" y="3562350"/>
            <a:ext cx="98712" cy="435617"/>
            <a:chOff x="2590800" y="2272159"/>
            <a:chExt cx="98712" cy="435617"/>
          </a:xfrm>
        </p:grpSpPr>
        <p:cxnSp>
          <p:nvCxnSpPr>
            <p:cNvPr id="20" name="Straight Connector 19"/>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8" name="Straight Connector 17"/>
          <p:cNvCxnSpPr/>
          <p:nvPr/>
        </p:nvCxnSpPr>
        <p:spPr>
          <a:xfrm flipH="1">
            <a:off x="3200400" y="27140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4023012" y="2712808"/>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5623315"/>
      </p:ext>
    </p:extLst>
  </p:cSld>
  <p:clrMapOvr>
    <a:masterClrMapping/>
  </p:clrMapOvr>
  <mc:AlternateContent xmlns:mc="http://schemas.openxmlformats.org/markup-compatibility/2006" xmlns:p14="http://schemas.microsoft.com/office/powerpoint/2010/main">
    <mc:Choice Requires="p14">
      <p:transition spd="slow" p14:dur="2000" advTm="63901"/>
    </mc:Choice>
    <mc:Fallback xmlns="">
      <p:transition spd="slow" advTm="63901"/>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8578" y="1645920"/>
            <a:ext cx="5637276" cy="1193292"/>
          </a:xfrm>
          <a:prstGeom prst="rect">
            <a:avLst/>
          </a:prstGeom>
          <a:noFill/>
        </p:spPr>
        <p:txBody>
          <a:bodyPr>
            <a:prstTxWarp prst="textDoubleWave1">
              <a:avLst/>
            </a:prstTxWarp>
            <a:spAutoFit/>
          </a:bodyPr>
          <a:lstStyle/>
          <a:p>
            <a:pPr>
              <a:defRPr/>
            </a:pPr>
            <a:r>
              <a:rPr lang="en-GB" sz="495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Giải</a:t>
            </a:r>
            <a:r>
              <a:rPr lang="en-GB" sz="495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GB" sz="495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lao</a:t>
            </a:r>
            <a:endParaRPr lang="en-GB" sz="495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18753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6200" y="734168"/>
            <a:ext cx="8901546" cy="3847074"/>
          </a:xfrm>
          <a:prstGeom prst="rect">
            <a:avLst/>
          </a:prstGeom>
          <a:noFill/>
        </p:spPr>
        <p:txBody>
          <a:bodyPr wrap="square" lIns="91305" tIns="45654" rIns="91305" bIns="45654" rtlCol="0">
            <a:spAutoFit/>
          </a:bodyPr>
          <a:lstStyle/>
          <a:p>
            <a:r>
              <a:rPr lang="en-US" sz="2400" smtClean="0">
                <a:latin typeface="Arial" pitchFamily="34" charset="0"/>
                <a:ea typeface="Arial-Rounded" pitchFamily="34" charset="0"/>
                <a:cs typeface="Arial" pitchFamily="34" charset="0"/>
              </a:rPr>
              <a:t>	</a:t>
            </a:r>
            <a:r>
              <a:rPr lang="vi-VN" sz="2400"/>
              <a:t>Ông kể ngày xưa, quê của bé có rất nhiều cò. Mùa xuân, từng đàn cò trắng duyên dáng bay tới. Chúng lượn trên bầu trời trong xanh rồi hạ cánh xuống những lũy tre. Hằng ngày, cò đi mò tôm, bắt cá ở các ao, hồ, đầm.</a:t>
            </a:r>
          </a:p>
          <a:p>
            <a:r>
              <a:rPr lang="en-US" sz="2400" smtClean="0"/>
              <a:t>	</a:t>
            </a:r>
            <a:r>
              <a:rPr lang="vi-VN" sz="2400" smtClean="0"/>
              <a:t>Bây </a:t>
            </a:r>
            <a:r>
              <a:rPr lang="vi-VN" sz="2400"/>
              <a:t>giờ, ao, hồ, đầm phải nhường chỗ cho những tòa nhà cao vút, những con đường cao tốc, những nhà máy tỏa khói mịt mù. Cò chẳng còn nơi kiếm ăn. Cò sợ những âm thanh ồn ào. Thế là chúng bay đi.</a:t>
            </a:r>
          </a:p>
          <a:p>
            <a:r>
              <a:rPr lang="en-US" sz="2400" smtClean="0"/>
              <a:t>	</a:t>
            </a:r>
            <a:r>
              <a:rPr lang="vi-VN" sz="2400" smtClean="0"/>
              <a:t>Bé </a:t>
            </a:r>
            <a:r>
              <a:rPr lang="vi-VN" sz="2400"/>
              <a:t>ước ao được thấy những cánh cò trên đồng quê.</a:t>
            </a:r>
          </a:p>
          <a:p>
            <a:pPr algn="r"/>
            <a:r>
              <a:rPr lang="en-US" sz="2400" smtClean="0">
                <a:latin typeface="Arial" pitchFamily="34" charset="0"/>
                <a:ea typeface="Arial-Rounded" pitchFamily="34" charset="0"/>
                <a:cs typeface="Arial" pitchFamily="34" charset="0"/>
              </a:rPr>
              <a:t>(</a:t>
            </a:r>
            <a:r>
              <a:rPr lang="en-US" sz="2000" i="1" smtClean="0">
                <a:latin typeface="Arial" pitchFamily="34" charset="0"/>
                <a:ea typeface="Arial-Rounded" pitchFamily="34" charset="0"/>
                <a:cs typeface="Arial" pitchFamily="34" charset="0"/>
              </a:rPr>
              <a:t>Theo </a:t>
            </a:r>
            <a:r>
              <a:rPr lang="en-US" sz="2000" smtClean="0">
                <a:latin typeface="Arial" pitchFamily="34" charset="0"/>
                <a:ea typeface="Arial-Rounded" pitchFamily="34" charset="0"/>
                <a:cs typeface="Arial" pitchFamily="34" charset="0"/>
              </a:rPr>
              <a:t>Hoài Nam</a:t>
            </a:r>
            <a:r>
              <a:rPr lang="en-US" sz="2400" smtClean="0">
                <a:latin typeface="Arial" pitchFamily="34" charset="0"/>
                <a:ea typeface="Arial-Rounded" pitchFamily="34" charset="0"/>
                <a:cs typeface="Arial" pitchFamily="34" charset="0"/>
              </a:rPr>
              <a:t>)</a:t>
            </a:r>
            <a:endParaRPr lang="en-US" sz="2400" dirty="0">
              <a:latin typeface="Arial" pitchFamily="34" charset="0"/>
              <a:ea typeface="Arial-Rounded" pitchFamily="34" charset="0"/>
              <a:cs typeface="Arial" pitchFamily="34" charset="0"/>
            </a:endParaRPr>
          </a:p>
        </p:txBody>
      </p:sp>
      <p:sp>
        <p:nvSpPr>
          <p:cNvPr id="7" name="TextBox 6"/>
          <p:cNvSpPr txBox="1"/>
          <p:nvPr/>
        </p:nvSpPr>
        <p:spPr>
          <a:xfrm>
            <a:off x="-30857" y="4618707"/>
            <a:ext cx="5212457" cy="523111"/>
          </a:xfrm>
          <a:prstGeom prst="rect">
            <a:avLst/>
          </a:prstGeom>
          <a:solidFill>
            <a:srgbClr val="B9EDFF"/>
          </a:solidFill>
        </p:spPr>
        <p:txBody>
          <a:bodyPr wrap="square" lIns="91330" tIns="45666" rIns="91330" bIns="45666" rtlCol="0">
            <a:spAutoFit/>
          </a:bodyPr>
          <a:lstStyle/>
          <a:p>
            <a:pPr algn="ctr"/>
            <a:r>
              <a:rPr lang="en-US" sz="2800" smtClean="0">
                <a:latin typeface="Arial" pitchFamily="34" charset="0"/>
                <a:ea typeface="Arial-Rounded" pitchFamily="34" charset="0"/>
                <a:cs typeface="Arial" pitchFamily="34" charset="0"/>
              </a:rPr>
              <a:t>Bài được chia làm mấy đoạn?</a:t>
            </a:r>
            <a:endParaRPr lang="en-US" sz="2800">
              <a:latin typeface="Arial" pitchFamily="34" charset="0"/>
              <a:ea typeface="Arial-Rounded" pitchFamily="34" charset="0"/>
              <a:cs typeface="Arial" pitchFamily="34" charset="0"/>
            </a:endParaRPr>
          </a:p>
        </p:txBody>
      </p:sp>
      <p:sp>
        <p:nvSpPr>
          <p:cNvPr id="2" name="Oval 1"/>
          <p:cNvSpPr/>
          <p:nvPr/>
        </p:nvSpPr>
        <p:spPr>
          <a:xfrm>
            <a:off x="680153" y="728551"/>
            <a:ext cx="304800" cy="381000"/>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b="1" dirty="0" smtClean="0">
                <a:latin typeface="Arial" panose="020B0604020202020204" pitchFamily="34" charset="0"/>
                <a:cs typeface="Arial" panose="020B0604020202020204" pitchFamily="34" charset="0"/>
              </a:rPr>
              <a:t>1</a:t>
            </a:r>
            <a:endParaRPr lang="en-US" b="1" dirty="0">
              <a:latin typeface="Arial" panose="020B0604020202020204" pitchFamily="34" charset="0"/>
              <a:cs typeface="Arial" panose="020B0604020202020204" pitchFamily="34" charset="0"/>
            </a:endParaRPr>
          </a:p>
        </p:txBody>
      </p:sp>
      <p:sp>
        <p:nvSpPr>
          <p:cNvPr id="15" name="Oval 14"/>
          <p:cNvSpPr/>
          <p:nvPr/>
        </p:nvSpPr>
        <p:spPr>
          <a:xfrm>
            <a:off x="659266" y="2233207"/>
            <a:ext cx="304800" cy="381000"/>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b="1">
                <a:latin typeface="Arial" panose="020B0604020202020204" pitchFamily="34" charset="0"/>
                <a:cs typeface="Arial" panose="020B0604020202020204" pitchFamily="34" charset="0"/>
              </a:rPr>
              <a:t>2</a:t>
            </a:r>
          </a:p>
        </p:txBody>
      </p:sp>
      <p:sp>
        <p:nvSpPr>
          <p:cNvPr id="9" name="TextBox 8"/>
          <p:cNvSpPr txBox="1"/>
          <p:nvPr/>
        </p:nvSpPr>
        <p:spPr>
          <a:xfrm>
            <a:off x="952128" y="31359"/>
            <a:ext cx="6598477" cy="656503"/>
          </a:xfrm>
          <a:prstGeom prst="rect">
            <a:avLst/>
          </a:prstGeom>
          <a:noFill/>
        </p:spPr>
        <p:txBody>
          <a:bodyPr wrap="square" lIns="162473" tIns="81237" rIns="162473" bIns="81237" rtlCol="0">
            <a:spAutoFit/>
          </a:bodyPr>
          <a:lstStyle/>
          <a:p>
            <a:pPr algn="ctr"/>
            <a:r>
              <a:rPr lang="en-US" sz="3200" b="1" smtClean="0">
                <a:solidFill>
                  <a:schemeClr val="accent6">
                    <a:lumMod val="75000"/>
                  </a:schemeClr>
                </a:solidFill>
                <a:latin typeface="Arial" panose="020B0604020202020204" pitchFamily="34" charset="0"/>
                <a:ea typeface="Arial-Rounded" pitchFamily="34" charset="0"/>
                <a:cs typeface="Arial" pitchFamily="34" charset="0"/>
              </a:rPr>
              <a:t>Những cánh cò</a:t>
            </a:r>
            <a:endParaRPr lang="en-US" sz="3200" b="1">
              <a:solidFill>
                <a:schemeClr val="accent6">
                  <a:lumMod val="75000"/>
                </a:schemeClr>
              </a:solidFill>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1841905292"/>
      </p:ext>
    </p:extLst>
  </p:cSld>
  <p:clrMapOvr>
    <a:masterClrMapping/>
  </p:clrMapOvr>
  <mc:AlternateContent xmlns:mc="http://schemas.openxmlformats.org/markup-compatibility/2006" xmlns:p14="http://schemas.microsoft.com/office/powerpoint/2010/main">
    <mc:Choice Requires="p14">
      <p:transition spd="slow" p14:dur="2000" advTm="63901"/>
    </mc:Choice>
    <mc:Fallback xmlns="">
      <p:transition spd="slow" advTm="6390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200" y="734168"/>
            <a:ext cx="8901546" cy="3847074"/>
          </a:xfrm>
          <a:prstGeom prst="rect">
            <a:avLst/>
          </a:prstGeom>
          <a:noFill/>
        </p:spPr>
        <p:txBody>
          <a:bodyPr wrap="square" lIns="91305" tIns="45654" rIns="91305" bIns="45654" rtlCol="0">
            <a:spAutoFit/>
          </a:bodyPr>
          <a:lstStyle/>
          <a:p>
            <a:r>
              <a:rPr lang="en-US" sz="2400" smtClean="0">
                <a:latin typeface="Arial" pitchFamily="34" charset="0"/>
                <a:ea typeface="Arial-Rounded" pitchFamily="34" charset="0"/>
                <a:cs typeface="Arial" pitchFamily="34" charset="0"/>
              </a:rPr>
              <a:t>	</a:t>
            </a:r>
            <a:r>
              <a:rPr lang="vi-VN" sz="2400"/>
              <a:t>Ông kể ngày xưa, quê của bé có rất nhiều cò. Mùa xuân, từng đàn cò trắng duyên dáng bay tới. Chúng lượn trên bầu trời trong xanh rồi hạ cánh xuống những lũy tre. Hằng ngày, cò đi mò tôm, bắt cá ở các ao, hồ, đầm.</a:t>
            </a:r>
          </a:p>
          <a:p>
            <a:r>
              <a:rPr lang="en-US" sz="2400" smtClean="0"/>
              <a:t>	</a:t>
            </a:r>
            <a:r>
              <a:rPr lang="vi-VN" sz="2400" smtClean="0"/>
              <a:t>Bây </a:t>
            </a:r>
            <a:r>
              <a:rPr lang="vi-VN" sz="2400"/>
              <a:t>giờ, ao, hồ, đầm phải nhường chỗ cho những tòa nhà cao vút, những con đường cao tốc, những nhà máy tỏa khói mịt mù. Cò chẳng còn nơi kiếm ăn. Cò sợ những âm thanh ồn ào. Thế là chúng bay đi.</a:t>
            </a:r>
          </a:p>
          <a:p>
            <a:r>
              <a:rPr lang="en-US" sz="2400" smtClean="0"/>
              <a:t>	</a:t>
            </a:r>
            <a:r>
              <a:rPr lang="vi-VN" sz="2400" smtClean="0"/>
              <a:t>Bé </a:t>
            </a:r>
            <a:r>
              <a:rPr lang="vi-VN" sz="2400"/>
              <a:t>ước ao được thấy những cánh cò trên đồng quê.</a:t>
            </a:r>
          </a:p>
          <a:p>
            <a:pPr algn="r"/>
            <a:r>
              <a:rPr lang="en-US" sz="2400" smtClean="0">
                <a:latin typeface="Arial" pitchFamily="34" charset="0"/>
                <a:ea typeface="Arial-Rounded" pitchFamily="34" charset="0"/>
                <a:cs typeface="Arial" pitchFamily="34" charset="0"/>
              </a:rPr>
              <a:t>(</a:t>
            </a:r>
            <a:r>
              <a:rPr lang="en-US" sz="2000" i="1" smtClean="0">
                <a:latin typeface="Arial" pitchFamily="34" charset="0"/>
                <a:ea typeface="Arial-Rounded" pitchFamily="34" charset="0"/>
                <a:cs typeface="Arial" pitchFamily="34" charset="0"/>
              </a:rPr>
              <a:t>Theo </a:t>
            </a:r>
            <a:r>
              <a:rPr lang="en-US" sz="2000" smtClean="0">
                <a:latin typeface="Arial" pitchFamily="34" charset="0"/>
                <a:ea typeface="Arial-Rounded" pitchFamily="34" charset="0"/>
                <a:cs typeface="Arial" pitchFamily="34" charset="0"/>
              </a:rPr>
              <a:t>Hoài Nam</a:t>
            </a:r>
            <a:r>
              <a:rPr lang="en-US" sz="2400" smtClean="0">
                <a:latin typeface="Arial" pitchFamily="34" charset="0"/>
                <a:ea typeface="Arial-Rounded" pitchFamily="34" charset="0"/>
                <a:cs typeface="Arial" pitchFamily="34" charset="0"/>
              </a:rPr>
              <a:t>)</a:t>
            </a:r>
            <a:endParaRPr lang="en-US" sz="2400" dirty="0">
              <a:latin typeface="Arial" pitchFamily="34" charset="0"/>
              <a:ea typeface="Arial-Rounded" pitchFamily="34" charset="0"/>
              <a:cs typeface="Arial" pitchFamily="34" charset="0"/>
            </a:endParaRPr>
          </a:p>
        </p:txBody>
      </p:sp>
      <p:sp>
        <p:nvSpPr>
          <p:cNvPr id="2" name="Oval 1"/>
          <p:cNvSpPr/>
          <p:nvPr/>
        </p:nvSpPr>
        <p:spPr>
          <a:xfrm>
            <a:off x="685800" y="696703"/>
            <a:ext cx="304800" cy="381000"/>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mtClean="0">
                <a:latin typeface="Arial" panose="020B0604020202020204" pitchFamily="34" charset="0"/>
                <a:cs typeface="Arial" panose="020B0604020202020204" pitchFamily="34" charset="0"/>
              </a:rPr>
              <a:t>1</a:t>
            </a:r>
            <a:endParaRPr lang="en-US">
              <a:latin typeface="Arial" panose="020B0604020202020204" pitchFamily="34" charset="0"/>
              <a:cs typeface="Arial" panose="020B0604020202020204" pitchFamily="34" charset="0"/>
            </a:endParaRPr>
          </a:p>
        </p:txBody>
      </p:sp>
      <p:sp>
        <p:nvSpPr>
          <p:cNvPr id="15" name="Oval 14"/>
          <p:cNvSpPr/>
          <p:nvPr/>
        </p:nvSpPr>
        <p:spPr>
          <a:xfrm>
            <a:off x="685800" y="2190750"/>
            <a:ext cx="304800" cy="381000"/>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2</a:t>
            </a:r>
          </a:p>
        </p:txBody>
      </p:sp>
      <p:sp>
        <p:nvSpPr>
          <p:cNvPr id="8" name="TextBox 7"/>
          <p:cNvSpPr txBox="1"/>
          <p:nvPr/>
        </p:nvSpPr>
        <p:spPr>
          <a:xfrm>
            <a:off x="-30857" y="4618707"/>
            <a:ext cx="4526657" cy="523111"/>
          </a:xfrm>
          <a:prstGeom prst="rect">
            <a:avLst/>
          </a:prstGeom>
          <a:solidFill>
            <a:srgbClr val="B9EDFF"/>
          </a:solidFill>
        </p:spPr>
        <p:txBody>
          <a:bodyPr wrap="square" lIns="91330" tIns="45666" rIns="91330" bIns="45666" rtlCol="0">
            <a:spAutoFit/>
          </a:bodyPr>
          <a:lstStyle/>
          <a:p>
            <a:pPr algn="ctr"/>
            <a:r>
              <a:rPr lang="en-US" sz="2800" smtClean="0">
                <a:latin typeface="Arial" pitchFamily="34" charset="0"/>
                <a:ea typeface="Arial-Rounded" pitchFamily="34" charset="0"/>
                <a:cs typeface="Arial" pitchFamily="34" charset="0"/>
              </a:rPr>
              <a:t>Đọc nối tiếp từng đoạn</a:t>
            </a:r>
            <a:endParaRPr lang="en-US" sz="2800">
              <a:latin typeface="Arial" pitchFamily="34" charset="0"/>
              <a:ea typeface="Arial-Rounded" pitchFamily="34" charset="0"/>
              <a:cs typeface="Arial" pitchFamily="34" charset="0"/>
            </a:endParaRPr>
          </a:p>
        </p:txBody>
      </p:sp>
      <p:sp>
        <p:nvSpPr>
          <p:cNvPr id="9" name="TextBox 8"/>
          <p:cNvSpPr txBox="1"/>
          <p:nvPr/>
        </p:nvSpPr>
        <p:spPr>
          <a:xfrm>
            <a:off x="952128" y="31359"/>
            <a:ext cx="6598477" cy="656503"/>
          </a:xfrm>
          <a:prstGeom prst="rect">
            <a:avLst/>
          </a:prstGeom>
          <a:noFill/>
        </p:spPr>
        <p:txBody>
          <a:bodyPr wrap="square" lIns="162473" tIns="81237" rIns="162473" bIns="81237" rtlCol="0">
            <a:spAutoFit/>
          </a:bodyPr>
          <a:lstStyle/>
          <a:p>
            <a:pPr algn="ctr"/>
            <a:r>
              <a:rPr lang="en-US" sz="3200" b="1" smtClean="0">
                <a:solidFill>
                  <a:schemeClr val="accent6">
                    <a:lumMod val="75000"/>
                  </a:schemeClr>
                </a:solidFill>
                <a:latin typeface="Arial" panose="020B0604020202020204" pitchFamily="34" charset="0"/>
                <a:ea typeface="Arial-Rounded" pitchFamily="34" charset="0"/>
                <a:cs typeface="Arial" pitchFamily="34" charset="0"/>
              </a:rPr>
              <a:t>Những cánh cò</a:t>
            </a:r>
            <a:endParaRPr lang="en-US" sz="3200" b="1">
              <a:solidFill>
                <a:schemeClr val="accent6">
                  <a:lumMod val="75000"/>
                </a:schemeClr>
              </a:solidFill>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880518810"/>
      </p:ext>
    </p:extLst>
  </p:cSld>
  <p:clrMapOvr>
    <a:masterClrMapping/>
  </p:clrMapOvr>
  <mc:AlternateContent xmlns:mc="http://schemas.openxmlformats.org/markup-compatibility/2006" xmlns:p14="http://schemas.microsoft.com/office/powerpoint/2010/main">
    <mc:Choice Requires="p14">
      <p:transition spd="slow" p14:dur="2000" advTm="63901"/>
    </mc:Choice>
    <mc:Fallback xmlns="">
      <p:transition spd="slow" advTm="63901"/>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0857" y="4618707"/>
            <a:ext cx="2621657" cy="523111"/>
          </a:xfrm>
          <a:prstGeom prst="rect">
            <a:avLst/>
          </a:prstGeom>
          <a:solidFill>
            <a:srgbClr val="B9EDFF"/>
          </a:solidFill>
        </p:spPr>
        <p:txBody>
          <a:bodyPr wrap="square" lIns="91330" tIns="45666" rIns="91330" bIns="45666" rtlCol="0">
            <a:spAutoFit/>
          </a:bodyPr>
          <a:lstStyle/>
          <a:p>
            <a:pPr algn="ctr"/>
            <a:r>
              <a:rPr lang="en-US" sz="2800" smtClean="0">
                <a:latin typeface="Arial" pitchFamily="34" charset="0"/>
                <a:ea typeface="Arial-Rounded" pitchFamily="34" charset="0"/>
                <a:cs typeface="Arial" pitchFamily="34" charset="0"/>
              </a:rPr>
              <a:t>Đọc toàn bài</a:t>
            </a:r>
            <a:endParaRPr lang="en-US" sz="2800">
              <a:latin typeface="Arial" pitchFamily="34" charset="0"/>
              <a:ea typeface="Arial-Rounded" pitchFamily="34" charset="0"/>
              <a:cs typeface="Arial" pitchFamily="34" charset="0"/>
            </a:endParaRPr>
          </a:p>
        </p:txBody>
      </p:sp>
      <p:sp>
        <p:nvSpPr>
          <p:cNvPr id="5" name="TextBox 4"/>
          <p:cNvSpPr txBox="1"/>
          <p:nvPr/>
        </p:nvSpPr>
        <p:spPr>
          <a:xfrm>
            <a:off x="76200" y="734168"/>
            <a:ext cx="8901546" cy="3847074"/>
          </a:xfrm>
          <a:prstGeom prst="rect">
            <a:avLst/>
          </a:prstGeom>
          <a:noFill/>
        </p:spPr>
        <p:txBody>
          <a:bodyPr wrap="square" lIns="91305" tIns="45654" rIns="91305" bIns="45654" rtlCol="0">
            <a:spAutoFit/>
          </a:bodyPr>
          <a:lstStyle/>
          <a:p>
            <a:r>
              <a:rPr lang="en-US" sz="2400" smtClean="0">
                <a:latin typeface="Arial" pitchFamily="34" charset="0"/>
                <a:ea typeface="Arial-Rounded" pitchFamily="34" charset="0"/>
                <a:cs typeface="Arial" pitchFamily="34" charset="0"/>
              </a:rPr>
              <a:t>	</a:t>
            </a:r>
            <a:r>
              <a:rPr lang="vi-VN" sz="2400"/>
              <a:t>Ông kể ngày xưa, quê của bé có rất nhiều cò. Mùa xuân, từng đàn cò trắng duyên dáng bay tới. Chúng lượn trên bầu trời trong xanh rồi hạ cánh xuống những lũy tre. Hằng ngày, cò đi mò tôm, bắt cá ở các ao, hồ, đầm.</a:t>
            </a:r>
          </a:p>
          <a:p>
            <a:r>
              <a:rPr lang="en-US" sz="2400" smtClean="0"/>
              <a:t>	</a:t>
            </a:r>
            <a:r>
              <a:rPr lang="vi-VN" sz="2400" smtClean="0"/>
              <a:t>Bây </a:t>
            </a:r>
            <a:r>
              <a:rPr lang="vi-VN" sz="2400"/>
              <a:t>giờ, ao, hồ, đầm phải nhường chỗ cho những tòa nhà cao vút, những con đường cao tốc, những nhà máy tỏa khói mịt mù. Cò chẳng còn nơi kiếm ăn. Cò sợ những âm thanh ồn ào. Thế là chúng bay đi.</a:t>
            </a:r>
          </a:p>
          <a:p>
            <a:r>
              <a:rPr lang="en-US" sz="2400" smtClean="0"/>
              <a:t>	</a:t>
            </a:r>
            <a:r>
              <a:rPr lang="vi-VN" sz="2400" smtClean="0"/>
              <a:t>Bé </a:t>
            </a:r>
            <a:r>
              <a:rPr lang="vi-VN" sz="2400"/>
              <a:t>ước ao được thấy những cánh cò trên đồng quê.</a:t>
            </a:r>
          </a:p>
          <a:p>
            <a:pPr algn="r"/>
            <a:r>
              <a:rPr lang="en-US" sz="2400" smtClean="0">
                <a:latin typeface="Arial" pitchFamily="34" charset="0"/>
                <a:ea typeface="Arial-Rounded" pitchFamily="34" charset="0"/>
                <a:cs typeface="Arial" pitchFamily="34" charset="0"/>
              </a:rPr>
              <a:t>(</a:t>
            </a:r>
            <a:r>
              <a:rPr lang="en-US" sz="2000" i="1" smtClean="0">
                <a:latin typeface="Arial" pitchFamily="34" charset="0"/>
                <a:ea typeface="Arial-Rounded" pitchFamily="34" charset="0"/>
                <a:cs typeface="Arial" pitchFamily="34" charset="0"/>
              </a:rPr>
              <a:t>Theo </a:t>
            </a:r>
            <a:r>
              <a:rPr lang="en-US" sz="2000" smtClean="0">
                <a:latin typeface="Arial" pitchFamily="34" charset="0"/>
                <a:ea typeface="Arial-Rounded" pitchFamily="34" charset="0"/>
                <a:cs typeface="Arial" pitchFamily="34" charset="0"/>
              </a:rPr>
              <a:t>Hoài Nam</a:t>
            </a:r>
            <a:r>
              <a:rPr lang="en-US" sz="2400" smtClean="0">
                <a:latin typeface="Arial" pitchFamily="34" charset="0"/>
                <a:ea typeface="Arial-Rounded" pitchFamily="34" charset="0"/>
                <a:cs typeface="Arial" pitchFamily="34" charset="0"/>
              </a:rPr>
              <a:t>)</a:t>
            </a:r>
            <a:endParaRPr lang="en-US" sz="2400" dirty="0">
              <a:latin typeface="Arial" pitchFamily="34" charset="0"/>
              <a:ea typeface="Arial-Rounded" pitchFamily="34" charset="0"/>
              <a:cs typeface="Arial" pitchFamily="34" charset="0"/>
            </a:endParaRPr>
          </a:p>
        </p:txBody>
      </p:sp>
      <p:sp>
        <p:nvSpPr>
          <p:cNvPr id="6" name="TextBox 5"/>
          <p:cNvSpPr txBox="1"/>
          <p:nvPr/>
        </p:nvSpPr>
        <p:spPr>
          <a:xfrm>
            <a:off x="952128" y="31359"/>
            <a:ext cx="6598477" cy="656503"/>
          </a:xfrm>
          <a:prstGeom prst="rect">
            <a:avLst/>
          </a:prstGeom>
          <a:noFill/>
        </p:spPr>
        <p:txBody>
          <a:bodyPr wrap="square" lIns="162473" tIns="81237" rIns="162473" bIns="81237" rtlCol="0">
            <a:spAutoFit/>
          </a:bodyPr>
          <a:lstStyle/>
          <a:p>
            <a:pPr algn="ctr"/>
            <a:r>
              <a:rPr lang="en-US" sz="3200" b="1" smtClean="0">
                <a:solidFill>
                  <a:schemeClr val="accent6">
                    <a:lumMod val="75000"/>
                  </a:schemeClr>
                </a:solidFill>
                <a:latin typeface="Arial" panose="020B0604020202020204" pitchFamily="34" charset="0"/>
                <a:ea typeface="Arial-Rounded" pitchFamily="34" charset="0"/>
                <a:cs typeface="Arial" pitchFamily="34" charset="0"/>
              </a:rPr>
              <a:t>Những cánh cò</a:t>
            </a:r>
            <a:endParaRPr lang="en-US" sz="3200" b="1">
              <a:solidFill>
                <a:schemeClr val="accent6">
                  <a:lumMod val="75000"/>
                </a:schemeClr>
              </a:solidFill>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342506722"/>
      </p:ext>
    </p:extLst>
  </p:cSld>
  <p:clrMapOvr>
    <a:masterClrMapping/>
  </p:clrMapOvr>
  <mc:AlternateContent xmlns:mc="http://schemas.openxmlformats.org/markup-compatibility/2006" xmlns:p14="http://schemas.microsoft.com/office/powerpoint/2010/main">
    <mc:Choice Requires="p14">
      <p:transition spd="slow" p14:dur="2000" advTm="63901"/>
    </mc:Choice>
    <mc:Fallback xmlns="">
      <p:transition spd="slow" advTm="6390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1+#ppt_w/2"/>
                                          </p:val>
                                        </p:tav>
                                        <p:tav tm="100000">
                                          <p:val>
                                            <p:strVal val="#ppt_x"/>
                                          </p:val>
                                        </p:tav>
                                      </p:tavLst>
                                    </p:anim>
                                    <p:anim calcmode="lin" valueType="num">
                                      <p:cBhvr additive="base">
                                        <p:cTn id="8"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3622607" y="980622"/>
            <a:ext cx="4003028" cy="3488687"/>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nvGrpSpPr>
          <p:cNvPr id="9" name="组合 8"/>
          <p:cNvGrpSpPr/>
          <p:nvPr/>
        </p:nvGrpSpPr>
        <p:grpSpPr>
          <a:xfrm>
            <a:off x="2339714" y="1766361"/>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12" name="组合 11"/>
          <p:cNvGrpSpPr/>
          <p:nvPr/>
        </p:nvGrpSpPr>
        <p:grpSpPr>
          <a:xfrm>
            <a:off x="3819583" y="3928190"/>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15" name="组合 14"/>
          <p:cNvGrpSpPr/>
          <p:nvPr/>
        </p:nvGrpSpPr>
        <p:grpSpPr>
          <a:xfrm>
            <a:off x="6249414" y="3460069"/>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18" name="组合 17"/>
          <p:cNvGrpSpPr/>
          <p:nvPr/>
        </p:nvGrpSpPr>
        <p:grpSpPr>
          <a:xfrm>
            <a:off x="6405591" y="4064938"/>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21" name="组合 20"/>
          <p:cNvGrpSpPr/>
          <p:nvPr/>
        </p:nvGrpSpPr>
        <p:grpSpPr>
          <a:xfrm>
            <a:off x="5117653" y="2113127"/>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24" name="组合 23"/>
          <p:cNvGrpSpPr/>
          <p:nvPr/>
        </p:nvGrpSpPr>
        <p:grpSpPr>
          <a:xfrm>
            <a:off x="5339322" y="2657510"/>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27" name="组合 26"/>
          <p:cNvGrpSpPr/>
          <p:nvPr/>
        </p:nvGrpSpPr>
        <p:grpSpPr>
          <a:xfrm>
            <a:off x="7588849" y="1250498"/>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30" name="组合 29"/>
          <p:cNvGrpSpPr/>
          <p:nvPr/>
        </p:nvGrpSpPr>
        <p:grpSpPr>
          <a:xfrm>
            <a:off x="7119368" y="1243722"/>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33" name="组合 32"/>
          <p:cNvGrpSpPr/>
          <p:nvPr/>
        </p:nvGrpSpPr>
        <p:grpSpPr>
          <a:xfrm>
            <a:off x="7632912" y="1791715"/>
            <a:ext cx="2038360" cy="1048883"/>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36" name="组合 35"/>
          <p:cNvGrpSpPr/>
          <p:nvPr/>
        </p:nvGrpSpPr>
        <p:grpSpPr>
          <a:xfrm rot="2799594" flipH="1">
            <a:off x="5201514"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5" name="组合 4"/>
          <p:cNvGrpSpPr/>
          <p:nvPr/>
        </p:nvGrpSpPr>
        <p:grpSpPr>
          <a:xfrm>
            <a:off x="-599090" y="-78586"/>
            <a:ext cx="5213131" cy="4808241"/>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sp>
        <p:nvSpPr>
          <p:cNvPr id="110" name="文本框 109"/>
          <p:cNvSpPr txBox="1"/>
          <p:nvPr/>
        </p:nvSpPr>
        <p:spPr>
          <a:xfrm>
            <a:off x="215244" y="1899502"/>
            <a:ext cx="3588404" cy="1446550"/>
          </a:xfrm>
          <a:prstGeom prst="rect">
            <a:avLst/>
          </a:prstGeom>
          <a:noFill/>
        </p:spPr>
        <p:txBody>
          <a:bodyPr wrap="square" rtlCol="0">
            <a:spAutoFit/>
          </a:bodyPr>
          <a:lstStyle/>
          <a:p>
            <a:pPr algn="ctr"/>
            <a:r>
              <a:rPr lang="en-US" altLang="zh-CN" sz="4400" b="1" smtClean="0">
                <a:pattFill prst="ltDnDiag">
                  <a:fgClr>
                    <a:srgbClr val="00B0F0"/>
                  </a:fgClr>
                  <a:bgClr>
                    <a:srgbClr val="0070C0"/>
                  </a:bgClr>
                </a:pattFill>
                <a:effectLst>
                  <a:outerShdw dist="38100" dir="2700000" sx="101000" sy="101000" algn="tl" rotWithShape="0">
                    <a:srgbClr val="0070C0"/>
                  </a:outerShdw>
                </a:effectLst>
                <a:latin typeface="Arial" panose="020B0604020202020204" pitchFamily="34" charset="0"/>
                <a:ea typeface="Arial-Rounded" panose="020B0500000000000000" pitchFamily="34" charset="-93"/>
                <a:cs typeface="Arial" panose="020B0604020202020204" pitchFamily="34" charset="0"/>
                <a:sym typeface="+mn-lt"/>
              </a:rPr>
              <a:t>Trả lời </a:t>
            </a:r>
          </a:p>
          <a:p>
            <a:pPr algn="ctr"/>
            <a:r>
              <a:rPr lang="en-US" altLang="zh-CN" sz="4400" b="1" smtClean="0">
                <a:pattFill prst="ltDnDiag">
                  <a:fgClr>
                    <a:srgbClr val="00B0F0"/>
                  </a:fgClr>
                  <a:bgClr>
                    <a:srgbClr val="0070C0"/>
                  </a:bgClr>
                </a:pattFill>
                <a:effectLst>
                  <a:outerShdw dist="38100" dir="2700000" sx="101000" sy="101000" algn="tl" rotWithShape="0">
                    <a:srgbClr val="0070C0"/>
                  </a:outerShdw>
                </a:effectLst>
                <a:latin typeface="Arial" panose="020B0604020202020204" pitchFamily="34" charset="0"/>
                <a:ea typeface="Arial-Rounded" panose="020B0500000000000000" pitchFamily="34" charset="-93"/>
                <a:cs typeface="Arial" panose="020B0604020202020204" pitchFamily="34" charset="0"/>
                <a:sym typeface="+mn-lt"/>
              </a:rPr>
              <a:t>câu hỏi</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 panose="020B0604020202020204" pitchFamily="34" charset="0"/>
              <a:ea typeface="Arial-Rounded" panose="020B0500000000000000" pitchFamily="34" charset="-93"/>
              <a:cs typeface="Arial" panose="020B0604020202020204" pitchFamily="34" charset="0"/>
              <a:sym typeface="+mn-lt"/>
            </a:endParaRPr>
          </a:p>
        </p:txBody>
      </p:sp>
      <p:sp>
        <p:nvSpPr>
          <p:cNvPr id="42" name="文本框 41"/>
          <p:cNvSpPr txBox="1"/>
          <p:nvPr/>
        </p:nvSpPr>
        <p:spPr>
          <a:xfrm>
            <a:off x="1476434" y="946001"/>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 panose="020B0604020202020204" pitchFamily="34" charset="0"/>
                <a:ea typeface="Arial-Rounded" panose="020B0500000000000000" pitchFamily="34" charset="-93"/>
                <a:cs typeface="Arial" panose="020B0604020202020204" pitchFamily="34" charset="0"/>
                <a:sym typeface="+mn-lt"/>
              </a:rPr>
              <a:t>3</a:t>
            </a:r>
            <a:endParaRPr lang="zh-CN" altLang="en-US" sz="5400" dirty="0">
              <a:latin typeface="Arial" panose="020B0604020202020204" pitchFamily="34" charset="0"/>
              <a:ea typeface="Arial-Rounded" panose="020B0500000000000000" pitchFamily="34" charset="-93"/>
              <a:cs typeface="Arial" panose="020B0604020202020204" pitchFamily="34" charset="0"/>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891" y="454275"/>
            <a:ext cx="2248544" cy="753135"/>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976" y="2452092"/>
            <a:ext cx="1125835" cy="2607748"/>
          </a:xfrm>
          <a:prstGeom prst="rect">
            <a:avLst/>
          </a:prstGeom>
        </p:spPr>
      </p:pic>
    </p:spTree>
    <p:extLst>
      <p:ext uri="{BB962C8B-B14F-4D97-AF65-F5344CB8AC3E}">
        <p14:creationId xmlns:p14="http://schemas.microsoft.com/office/powerpoint/2010/main" val="35092463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27782" y="743234"/>
            <a:ext cx="8444346" cy="2677523"/>
          </a:xfrm>
          <a:prstGeom prst="rect">
            <a:avLst/>
          </a:prstGeom>
          <a:noFill/>
        </p:spPr>
        <p:txBody>
          <a:bodyPr wrap="square" lIns="91305" tIns="45654" rIns="91305" bIns="45654" rtlCol="0">
            <a:spAutoFit/>
          </a:bodyPr>
          <a:lstStyle/>
          <a:p>
            <a:pPr algn="just"/>
            <a:r>
              <a:rPr lang="en-US" sz="2800" smtClean="0">
                <a:latin typeface="Arial" pitchFamily="34" charset="0"/>
                <a:ea typeface="Arial-Rounded" pitchFamily="34" charset="0"/>
                <a:cs typeface="Arial" pitchFamily="34" charset="0"/>
              </a:rPr>
              <a:t>	</a:t>
            </a:r>
            <a:r>
              <a:rPr lang="vi-VN" sz="2800"/>
              <a:t>Ông kể ngày xưa, quê của bé có rất nhiều cò. Mùa xuân, từng đàn cò trắng duyên dáng bay tới. Chúng lượn trên bầu trời trong xanh rồi hạ cánh xuống những lũy tre. Hằng ngày, cò đi mò tôm, bắt cá ở các ao, hồ, đầm.</a:t>
            </a:r>
          </a:p>
          <a:p>
            <a:pPr algn="just"/>
            <a:r>
              <a:rPr lang="en-US" sz="2800" smtClean="0"/>
              <a:t>	</a:t>
            </a:r>
            <a:endParaRPr lang="en-US" sz="2800" dirty="0">
              <a:latin typeface="Arial" pitchFamily="34" charset="0"/>
              <a:ea typeface="Arial-Rounded" pitchFamily="34" charset="0"/>
              <a:cs typeface="Arial" pitchFamily="34" charset="0"/>
            </a:endParaRPr>
          </a:p>
        </p:txBody>
      </p:sp>
      <p:sp>
        <p:nvSpPr>
          <p:cNvPr id="2" name="Oval 1"/>
          <p:cNvSpPr/>
          <p:nvPr/>
        </p:nvSpPr>
        <p:spPr>
          <a:xfrm>
            <a:off x="779799" y="819150"/>
            <a:ext cx="304800" cy="381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latin typeface="Arial" panose="020B0604020202020204" pitchFamily="34" charset="0"/>
                <a:cs typeface="Arial" panose="020B0604020202020204" pitchFamily="34" charset="0"/>
              </a:rPr>
              <a:t>1</a:t>
            </a:r>
            <a:endParaRPr lang="en-US" dirty="0">
              <a:latin typeface="Arial" panose="020B0604020202020204" pitchFamily="34" charset="0"/>
              <a:cs typeface="Arial" panose="020B0604020202020204" pitchFamily="34" charset="0"/>
            </a:endParaRPr>
          </a:p>
        </p:txBody>
      </p:sp>
      <p:sp>
        <p:nvSpPr>
          <p:cNvPr id="8" name="TextBox 7"/>
          <p:cNvSpPr txBox="1"/>
          <p:nvPr/>
        </p:nvSpPr>
        <p:spPr>
          <a:xfrm>
            <a:off x="616155" y="3534901"/>
            <a:ext cx="7467600" cy="523111"/>
          </a:xfrm>
          <a:prstGeom prst="rect">
            <a:avLst/>
          </a:prstGeom>
          <a:solidFill>
            <a:srgbClr val="B9EDFF"/>
          </a:solidFill>
        </p:spPr>
        <p:txBody>
          <a:bodyPr wrap="square" lIns="91330" tIns="45666" rIns="91330" bIns="45666" rtlCol="0">
            <a:spAutoFit/>
          </a:bodyPr>
          <a:lstStyle/>
          <a:p>
            <a:pPr algn="ctr"/>
            <a:r>
              <a:rPr lang="en-US" sz="2800" dirty="0" smtClean="0">
                <a:latin typeface="Arial" panose="020B0604020202020204" pitchFamily="34" charset="0"/>
                <a:ea typeface="Arial-Rounded" pitchFamily="34" charset="0"/>
                <a:cs typeface="Arial" pitchFamily="34" charset="0"/>
              </a:rPr>
              <a:t>a</a:t>
            </a:r>
            <a:r>
              <a:rPr lang="en-US" sz="2800" smtClean="0">
                <a:latin typeface="Arial" panose="020B0604020202020204" pitchFamily="34" charset="0"/>
                <a:ea typeface="Arial-Rounded" pitchFamily="34" charset="0"/>
                <a:cs typeface="Arial" pitchFamily="34" charset="0"/>
              </a:rPr>
              <a:t>) Hằng ngày, cò đi mò tôm, bắt cá ở đâu?</a:t>
            </a:r>
            <a:endParaRPr lang="en-US" sz="2800" dirty="0">
              <a:latin typeface="Arial" pitchFamily="34" charset="0"/>
              <a:ea typeface="Arial-Rounded" pitchFamily="34" charset="0"/>
              <a:cs typeface="Arial" pitchFamily="34" charset="0"/>
            </a:endParaRPr>
          </a:p>
        </p:txBody>
      </p:sp>
      <p:cxnSp>
        <p:nvCxnSpPr>
          <p:cNvPr id="7" name="Straight Connector 6"/>
          <p:cNvCxnSpPr/>
          <p:nvPr/>
        </p:nvCxnSpPr>
        <p:spPr>
          <a:xfrm flipH="1">
            <a:off x="3733800" y="2495550"/>
            <a:ext cx="4724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52128" y="31359"/>
            <a:ext cx="6598477" cy="656503"/>
          </a:xfrm>
          <a:prstGeom prst="rect">
            <a:avLst/>
          </a:prstGeom>
          <a:noFill/>
        </p:spPr>
        <p:txBody>
          <a:bodyPr wrap="square" lIns="162473" tIns="81237" rIns="162473" bIns="81237" rtlCol="0">
            <a:spAutoFit/>
          </a:bodyPr>
          <a:lstStyle/>
          <a:p>
            <a:pPr algn="ctr"/>
            <a:r>
              <a:rPr lang="en-US" sz="3200" b="1" smtClean="0">
                <a:solidFill>
                  <a:schemeClr val="accent6">
                    <a:lumMod val="75000"/>
                  </a:schemeClr>
                </a:solidFill>
                <a:latin typeface="Arial" panose="020B0604020202020204" pitchFamily="34" charset="0"/>
                <a:ea typeface="Arial-Rounded" pitchFamily="34" charset="0"/>
                <a:cs typeface="Arial" pitchFamily="34" charset="0"/>
              </a:rPr>
              <a:t>Những cánh cò</a:t>
            </a:r>
            <a:endParaRPr lang="en-US" sz="3200" b="1">
              <a:solidFill>
                <a:schemeClr val="accent6">
                  <a:lumMod val="75000"/>
                </a:schemeClr>
              </a:solidFill>
              <a:latin typeface="Arial" pitchFamily="34" charset="0"/>
              <a:ea typeface="Arial-Rounded" pitchFamily="34" charset="0"/>
              <a:cs typeface="Arial" pitchFamily="34" charset="0"/>
            </a:endParaRPr>
          </a:p>
        </p:txBody>
      </p:sp>
      <p:cxnSp>
        <p:nvCxnSpPr>
          <p:cNvPr id="11" name="Straight Connector 10"/>
          <p:cNvCxnSpPr/>
          <p:nvPr/>
        </p:nvCxnSpPr>
        <p:spPr>
          <a:xfrm flipH="1">
            <a:off x="315086" y="2952750"/>
            <a:ext cx="326631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0406051"/>
      </p:ext>
    </p:extLst>
  </p:cSld>
  <p:clrMapOvr>
    <a:masterClrMapping/>
  </p:clrMapOvr>
  <mc:AlternateContent xmlns:mc="http://schemas.openxmlformats.org/markup-compatibility/2006" xmlns:p14="http://schemas.microsoft.com/office/powerpoint/2010/main">
    <mc:Choice Requires="p14">
      <p:transition spd="slow" p14:dur="2000" advTm="63901"/>
    </mc:Choice>
    <mc:Fallback xmlns="">
      <p:transition spd="slow" advTm="6390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28600" y="723498"/>
            <a:ext cx="8610600" cy="3108410"/>
          </a:xfrm>
          <a:prstGeom prst="rect">
            <a:avLst/>
          </a:prstGeom>
          <a:noFill/>
        </p:spPr>
        <p:txBody>
          <a:bodyPr wrap="square" lIns="91305" tIns="45654" rIns="91305" bIns="45654" rtlCol="0">
            <a:spAutoFit/>
          </a:bodyPr>
          <a:lstStyle/>
          <a:p>
            <a:pPr algn="just"/>
            <a:r>
              <a:rPr lang="en-US" sz="2800" smtClean="0">
                <a:latin typeface="Arial" pitchFamily="34" charset="0"/>
                <a:ea typeface="Arial-Rounded" pitchFamily="34" charset="0"/>
                <a:cs typeface="Arial" pitchFamily="34" charset="0"/>
              </a:rPr>
              <a:t>	</a:t>
            </a:r>
            <a:r>
              <a:rPr lang="vi-VN" sz="2800" smtClean="0"/>
              <a:t>Bây </a:t>
            </a:r>
            <a:r>
              <a:rPr lang="vi-VN" sz="2800"/>
              <a:t>giờ, ao, hồ, đầm phải nhường chỗ cho những tòa nhà cao vút, những con đường cao tốc, những nhà máy tỏa khói mịt mù. Cò chẳng còn nơi kiếm ăn. Cò sợ những âm thanh ồn ào. Thế là chúng bay đi.</a:t>
            </a:r>
          </a:p>
          <a:p>
            <a:r>
              <a:rPr lang="en-US" sz="2800" smtClean="0"/>
              <a:t>	</a:t>
            </a:r>
            <a:r>
              <a:rPr lang="vi-VN" sz="2800" smtClean="0"/>
              <a:t>Bé </a:t>
            </a:r>
            <a:r>
              <a:rPr lang="vi-VN" sz="2800"/>
              <a:t>ước ao được thấy những cánh cò trên đồng quê</a:t>
            </a:r>
            <a:r>
              <a:rPr lang="vi-VN" sz="2800" smtClean="0"/>
              <a:t>.</a:t>
            </a:r>
            <a:endParaRPr lang="vi-VN" sz="2800"/>
          </a:p>
        </p:txBody>
      </p:sp>
      <p:sp>
        <p:nvSpPr>
          <p:cNvPr id="15" name="Oval 14"/>
          <p:cNvSpPr/>
          <p:nvPr/>
        </p:nvSpPr>
        <p:spPr>
          <a:xfrm>
            <a:off x="838200" y="725550"/>
            <a:ext cx="304800" cy="381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t>2</a:t>
            </a:r>
          </a:p>
        </p:txBody>
      </p:sp>
      <p:sp>
        <p:nvSpPr>
          <p:cNvPr id="8" name="TextBox 7"/>
          <p:cNvSpPr txBox="1"/>
          <p:nvPr/>
        </p:nvSpPr>
        <p:spPr>
          <a:xfrm>
            <a:off x="-106429" y="4289107"/>
            <a:ext cx="9280657" cy="523111"/>
          </a:xfrm>
          <a:prstGeom prst="rect">
            <a:avLst/>
          </a:prstGeom>
          <a:solidFill>
            <a:srgbClr val="B9EDFF"/>
          </a:solidFill>
        </p:spPr>
        <p:txBody>
          <a:bodyPr wrap="square" lIns="91330" tIns="45666" rIns="91330" bIns="45666" rtlCol="0">
            <a:spAutoFit/>
          </a:bodyPr>
          <a:lstStyle/>
          <a:p>
            <a:pPr algn="ctr"/>
            <a:r>
              <a:rPr lang="en-US" sz="2800" dirty="0" smtClean="0">
                <a:latin typeface="Arial" pitchFamily="34" charset="0"/>
                <a:ea typeface="Arial-Rounded" pitchFamily="34" charset="0"/>
                <a:cs typeface="Arial" pitchFamily="34" charset="0"/>
              </a:rPr>
              <a:t>b</a:t>
            </a:r>
            <a:r>
              <a:rPr lang="en-US" sz="2800" smtClean="0">
                <a:latin typeface="Arial" pitchFamily="34" charset="0"/>
                <a:ea typeface="Arial-Rounded" pitchFamily="34" charset="0"/>
                <a:cs typeface="Arial" pitchFamily="34" charset="0"/>
              </a:rPr>
              <a:t>) Bây giờ ở quê bé, những gì đã thay thế ao, hồ, đầm?</a:t>
            </a:r>
            <a:endParaRPr lang="en-US" sz="2800" dirty="0">
              <a:latin typeface="Arial" pitchFamily="34" charset="0"/>
              <a:ea typeface="Arial-Rounded" pitchFamily="34" charset="0"/>
              <a:cs typeface="Arial" pitchFamily="34" charset="0"/>
            </a:endParaRPr>
          </a:p>
        </p:txBody>
      </p:sp>
      <p:cxnSp>
        <p:nvCxnSpPr>
          <p:cNvPr id="10" name="Straight Connector 9"/>
          <p:cNvCxnSpPr/>
          <p:nvPr/>
        </p:nvCxnSpPr>
        <p:spPr>
          <a:xfrm flipH="1">
            <a:off x="1143000" y="1200150"/>
            <a:ext cx="7543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304800" y="1657350"/>
            <a:ext cx="8382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304800" y="2038350"/>
            <a:ext cx="5334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952128" y="31359"/>
            <a:ext cx="6598477" cy="656503"/>
          </a:xfrm>
          <a:prstGeom prst="rect">
            <a:avLst/>
          </a:prstGeom>
          <a:noFill/>
        </p:spPr>
        <p:txBody>
          <a:bodyPr wrap="square" lIns="162473" tIns="81237" rIns="162473" bIns="81237" rtlCol="0">
            <a:spAutoFit/>
          </a:bodyPr>
          <a:lstStyle/>
          <a:p>
            <a:pPr algn="ctr"/>
            <a:r>
              <a:rPr lang="en-US" sz="3200" b="1" smtClean="0">
                <a:solidFill>
                  <a:schemeClr val="accent6">
                    <a:lumMod val="75000"/>
                  </a:schemeClr>
                </a:solidFill>
                <a:latin typeface="Arial" panose="020B0604020202020204" pitchFamily="34" charset="0"/>
                <a:ea typeface="Arial-Rounded" pitchFamily="34" charset="0"/>
                <a:cs typeface="Arial" pitchFamily="34" charset="0"/>
              </a:rPr>
              <a:t>Những cánh cò</a:t>
            </a:r>
            <a:endParaRPr lang="en-US" sz="3200" b="1">
              <a:solidFill>
                <a:schemeClr val="accent6">
                  <a:lumMod val="75000"/>
                </a:schemeClr>
              </a:solidFill>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200633359"/>
      </p:ext>
    </p:extLst>
  </p:cSld>
  <p:clrMapOvr>
    <a:masterClrMapping/>
  </p:clrMapOvr>
  <mc:AlternateContent xmlns:mc="http://schemas.openxmlformats.org/markup-compatibility/2006" xmlns:p14="http://schemas.microsoft.com/office/powerpoint/2010/main">
    <mc:Choice Requires="p14">
      <p:transition spd="slow" p14:dur="2000" advTm="63901"/>
    </mc:Choice>
    <mc:Fallback xmlns="">
      <p:transition spd="slow" advTm="6390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28600" y="723498"/>
            <a:ext cx="8610600" cy="3108410"/>
          </a:xfrm>
          <a:prstGeom prst="rect">
            <a:avLst/>
          </a:prstGeom>
          <a:noFill/>
        </p:spPr>
        <p:txBody>
          <a:bodyPr wrap="square" lIns="91305" tIns="45654" rIns="91305" bIns="45654" rtlCol="0">
            <a:spAutoFit/>
          </a:bodyPr>
          <a:lstStyle/>
          <a:p>
            <a:pPr algn="just"/>
            <a:r>
              <a:rPr lang="en-US" sz="2800" smtClean="0">
                <a:latin typeface="Arial" pitchFamily="34" charset="0"/>
                <a:ea typeface="Arial-Rounded" pitchFamily="34" charset="0"/>
                <a:cs typeface="Arial" pitchFamily="34" charset="0"/>
              </a:rPr>
              <a:t>	</a:t>
            </a:r>
            <a:r>
              <a:rPr lang="vi-VN" sz="2800" smtClean="0"/>
              <a:t>Bây </a:t>
            </a:r>
            <a:r>
              <a:rPr lang="vi-VN" sz="2800"/>
              <a:t>giờ, ao, hồ, đầm phải nhường chỗ cho những tòa nhà cao vút, những con đường cao tốc, những nhà máy tỏa khói mịt mù. Cò chẳng còn nơi kiếm ăn. Cò sợ những âm thanh ồn ào. Thế là chúng bay đi.</a:t>
            </a:r>
          </a:p>
          <a:p>
            <a:r>
              <a:rPr lang="en-US" sz="2800" smtClean="0"/>
              <a:t>	</a:t>
            </a:r>
            <a:r>
              <a:rPr lang="vi-VN" sz="2800" smtClean="0"/>
              <a:t>Bé </a:t>
            </a:r>
            <a:r>
              <a:rPr lang="vi-VN" sz="2800"/>
              <a:t>ước ao được thấy những cánh cò trên đồng quê</a:t>
            </a:r>
            <a:r>
              <a:rPr lang="vi-VN" sz="2800" smtClean="0"/>
              <a:t>.</a:t>
            </a:r>
            <a:endParaRPr lang="vi-VN" sz="2800"/>
          </a:p>
        </p:txBody>
      </p:sp>
      <p:sp>
        <p:nvSpPr>
          <p:cNvPr id="15" name="Oval 14"/>
          <p:cNvSpPr/>
          <p:nvPr/>
        </p:nvSpPr>
        <p:spPr>
          <a:xfrm>
            <a:off x="838200" y="725550"/>
            <a:ext cx="304800" cy="381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t>2</a:t>
            </a:r>
          </a:p>
        </p:txBody>
      </p:sp>
      <p:sp>
        <p:nvSpPr>
          <p:cNvPr id="8" name="TextBox 7"/>
          <p:cNvSpPr txBox="1"/>
          <p:nvPr/>
        </p:nvSpPr>
        <p:spPr>
          <a:xfrm>
            <a:off x="1638300" y="4276353"/>
            <a:ext cx="5715000" cy="523111"/>
          </a:xfrm>
          <a:prstGeom prst="rect">
            <a:avLst/>
          </a:prstGeom>
          <a:solidFill>
            <a:srgbClr val="B9EDFF"/>
          </a:solidFill>
        </p:spPr>
        <p:txBody>
          <a:bodyPr wrap="square" lIns="91330" tIns="45666" rIns="91330" bIns="45666" rtlCol="0">
            <a:spAutoFit/>
          </a:bodyPr>
          <a:lstStyle/>
          <a:p>
            <a:pPr algn="ctr"/>
            <a:r>
              <a:rPr lang="en-US" sz="2800" smtClean="0">
                <a:latin typeface="Arial" pitchFamily="34" charset="0"/>
                <a:ea typeface="Arial-Rounded" pitchFamily="34" charset="0"/>
                <a:cs typeface="Arial" pitchFamily="34" charset="0"/>
              </a:rPr>
              <a:t>c) Điều gì khiến đàn cò sợ hãi?</a:t>
            </a:r>
            <a:endParaRPr lang="en-US" sz="2800" dirty="0">
              <a:latin typeface="Arial" pitchFamily="34" charset="0"/>
              <a:ea typeface="Arial-Rounded" pitchFamily="34" charset="0"/>
              <a:cs typeface="Arial" pitchFamily="34" charset="0"/>
            </a:endParaRPr>
          </a:p>
        </p:txBody>
      </p:sp>
      <p:cxnSp>
        <p:nvCxnSpPr>
          <p:cNvPr id="10" name="Straight Connector 9"/>
          <p:cNvCxnSpPr/>
          <p:nvPr/>
        </p:nvCxnSpPr>
        <p:spPr>
          <a:xfrm flipH="1">
            <a:off x="1828800" y="2495550"/>
            <a:ext cx="4648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952128" y="31359"/>
            <a:ext cx="6598477" cy="656503"/>
          </a:xfrm>
          <a:prstGeom prst="rect">
            <a:avLst/>
          </a:prstGeom>
          <a:noFill/>
        </p:spPr>
        <p:txBody>
          <a:bodyPr wrap="square" lIns="162473" tIns="81237" rIns="162473" bIns="81237" rtlCol="0">
            <a:spAutoFit/>
          </a:bodyPr>
          <a:lstStyle/>
          <a:p>
            <a:pPr algn="ctr"/>
            <a:r>
              <a:rPr lang="en-US" sz="3200" b="1" smtClean="0">
                <a:solidFill>
                  <a:schemeClr val="accent6">
                    <a:lumMod val="75000"/>
                  </a:schemeClr>
                </a:solidFill>
                <a:latin typeface="Arial" panose="020B0604020202020204" pitchFamily="34" charset="0"/>
                <a:ea typeface="Arial-Rounded" pitchFamily="34" charset="0"/>
                <a:cs typeface="Arial" pitchFamily="34" charset="0"/>
              </a:rPr>
              <a:t>Những cánh cò</a:t>
            </a:r>
            <a:endParaRPr lang="en-US" sz="3200" b="1">
              <a:solidFill>
                <a:schemeClr val="accent6">
                  <a:lumMod val="75000"/>
                </a:schemeClr>
              </a:solidFill>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1034807707"/>
      </p:ext>
    </p:extLst>
  </p:cSld>
  <p:clrMapOvr>
    <a:masterClrMapping/>
  </p:clrMapOvr>
  <mc:AlternateContent xmlns:mc="http://schemas.openxmlformats.org/markup-compatibility/2006" xmlns:p14="http://schemas.microsoft.com/office/powerpoint/2010/main">
    <mc:Choice Requires="p14">
      <p:transition spd="slow" p14:dur="2000" advTm="63901"/>
    </mc:Choice>
    <mc:Fallback xmlns="">
      <p:transition spd="slow" advTm="6390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40717" y="254180"/>
            <a:ext cx="609600" cy="6096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2800" b="1">
                <a:solidFill>
                  <a:schemeClr val="bg1"/>
                </a:solidFill>
                <a:latin typeface="Arial" pitchFamily="34" charset="0"/>
                <a:cs typeface="Arial" pitchFamily="34" charset="0"/>
              </a:rPr>
              <a:t>4</a:t>
            </a:r>
          </a:p>
        </p:txBody>
      </p:sp>
      <p:sp>
        <p:nvSpPr>
          <p:cNvPr id="5" name="TextBox 4"/>
          <p:cNvSpPr txBox="1"/>
          <p:nvPr/>
        </p:nvSpPr>
        <p:spPr>
          <a:xfrm>
            <a:off x="907470" y="343477"/>
            <a:ext cx="7924800" cy="461544"/>
          </a:xfrm>
          <a:prstGeom prst="rect">
            <a:avLst/>
          </a:prstGeom>
          <a:noFill/>
        </p:spPr>
        <p:txBody>
          <a:bodyPr wrap="square" lIns="91317" tIns="45660" rIns="91317" bIns="45660" rtlCol="0">
            <a:spAutoFit/>
          </a:bodyPr>
          <a:lstStyle/>
          <a:p>
            <a:pPr algn="just"/>
            <a:r>
              <a:rPr lang="en-US" sz="2400" b="1">
                <a:latin typeface="Arial" pitchFamily="34" charset="0"/>
                <a:ea typeface="Arial-Rounded" pitchFamily="34" charset="0"/>
                <a:cs typeface="Arial" pitchFamily="34" charset="0"/>
              </a:rPr>
              <a:t>Viết vào vở câu trả lời cho câu hỏi </a:t>
            </a:r>
            <a:r>
              <a:rPr lang="en-US" sz="2400" b="1" smtClean="0">
                <a:latin typeface="Arial" pitchFamily="34" charset="0"/>
                <a:ea typeface="Arial-Rounded" pitchFamily="34" charset="0"/>
                <a:cs typeface="Arial" pitchFamily="34" charset="0"/>
              </a:rPr>
              <a:t>a và c </a:t>
            </a:r>
            <a:r>
              <a:rPr lang="en-US" sz="2400" b="1">
                <a:latin typeface="Arial" pitchFamily="34" charset="0"/>
                <a:ea typeface="Arial-Rounded" pitchFamily="34" charset="0"/>
                <a:cs typeface="Arial" pitchFamily="34" charset="0"/>
              </a:rPr>
              <a:t>ở mục 3</a:t>
            </a:r>
          </a:p>
        </p:txBody>
      </p:sp>
      <p:sp>
        <p:nvSpPr>
          <p:cNvPr id="6" name="Rectangle 5"/>
          <p:cNvSpPr/>
          <p:nvPr/>
        </p:nvSpPr>
        <p:spPr>
          <a:xfrm>
            <a:off x="444630" y="1155284"/>
            <a:ext cx="6718861" cy="769332"/>
          </a:xfrm>
          <a:prstGeom prst="rect">
            <a:avLst/>
          </a:prstGeom>
        </p:spPr>
        <p:txBody>
          <a:bodyPr wrap="none" lIns="91330" tIns="45666" rIns="91330" bIns="45666">
            <a:spAutoFit/>
          </a:bodyPr>
          <a:lstStyle/>
          <a:p>
            <a:pPr algn="ctr"/>
            <a:r>
              <a:rPr lang="en-US" sz="4400">
                <a:latin typeface="Arial" pitchFamily="34" charset="0"/>
                <a:ea typeface="Arial-Rounded" pitchFamily="34" charset="0"/>
                <a:cs typeface="Arial" pitchFamily="34" charset="0"/>
              </a:rPr>
              <a:t>·</a:t>
            </a:r>
            <a:r>
              <a:rPr lang="en-US" sz="2800" smtClean="0">
                <a:latin typeface="Arial" pitchFamily="34" charset="0"/>
                <a:ea typeface="Arial-Rounded" pitchFamily="34" charset="0"/>
                <a:cs typeface="Arial" pitchFamily="34" charset="0"/>
              </a:rPr>
              <a:t> Hằng ngày, cò đi mò tôm, bắt cá ở (…).</a:t>
            </a:r>
            <a:endParaRPr lang="en-US" sz="2800">
              <a:latin typeface="Arial" pitchFamily="34" charset="0"/>
              <a:ea typeface="Arial-Rounded" pitchFamily="34" charset="0"/>
              <a:cs typeface="Arial" pitchFamily="34" charset="0"/>
            </a:endParaRPr>
          </a:p>
        </p:txBody>
      </p:sp>
      <p:sp>
        <p:nvSpPr>
          <p:cNvPr id="7" name="Rectangle 6"/>
          <p:cNvSpPr/>
          <p:nvPr/>
        </p:nvSpPr>
        <p:spPr>
          <a:xfrm>
            <a:off x="267717" y="1370046"/>
            <a:ext cx="8886343" cy="523220"/>
          </a:xfrm>
          <a:prstGeom prst="rect">
            <a:avLst/>
          </a:prstGeom>
        </p:spPr>
        <p:txBody>
          <a:bodyPr wrap="none">
            <a:spAutoFit/>
          </a:bodyPr>
          <a:lstStyle/>
          <a:p>
            <a:r>
              <a:rPr lang="en-US" sz="2800">
                <a:latin typeface="Arial" pitchFamily="34" charset="0"/>
                <a:ea typeface="Arial-Rounded" pitchFamily="34" charset="0"/>
                <a:cs typeface="Arial" pitchFamily="34" charset="0"/>
              </a:rPr>
              <a:t>Hằng ngày, cò đi mò tôm, bắt cá ở </a:t>
            </a:r>
            <a:r>
              <a:rPr lang="en-US" sz="2800" smtClean="0">
                <a:solidFill>
                  <a:srgbClr val="FF0000"/>
                </a:solidFill>
                <a:latin typeface="Arial" pitchFamily="34" charset="0"/>
                <a:cs typeface="Arial" pitchFamily="34" charset="0"/>
              </a:rPr>
              <a:t>các ao, hồ, đầm lầy.</a:t>
            </a:r>
            <a:endParaRPr lang="en-US" sz="2800"/>
          </a:p>
        </p:txBody>
      </p:sp>
      <p:sp>
        <p:nvSpPr>
          <p:cNvPr id="8" name="Rectangle 7"/>
          <p:cNvSpPr/>
          <p:nvPr/>
        </p:nvSpPr>
        <p:spPr>
          <a:xfrm>
            <a:off x="444630" y="2012767"/>
            <a:ext cx="4504537" cy="769332"/>
          </a:xfrm>
          <a:prstGeom prst="rect">
            <a:avLst/>
          </a:prstGeom>
        </p:spPr>
        <p:txBody>
          <a:bodyPr wrap="none" lIns="91330" tIns="45666" rIns="91330" bIns="45666">
            <a:spAutoFit/>
          </a:bodyPr>
          <a:lstStyle/>
          <a:p>
            <a:pPr algn="ctr"/>
            <a:r>
              <a:rPr lang="en-US" sz="4400">
                <a:latin typeface="Arial" pitchFamily="34" charset="0"/>
                <a:ea typeface="Arial-Rounded" pitchFamily="34" charset="0"/>
                <a:cs typeface="Arial" pitchFamily="34" charset="0"/>
              </a:rPr>
              <a:t>·</a:t>
            </a:r>
            <a:r>
              <a:rPr lang="en-US" sz="2800" smtClean="0">
                <a:latin typeface="Arial" pitchFamily="34" charset="0"/>
                <a:ea typeface="Arial-Rounded" pitchFamily="34" charset="0"/>
                <a:cs typeface="Arial" pitchFamily="34" charset="0"/>
              </a:rPr>
              <a:t> (…) khiến đàn cò sợ hãi. </a:t>
            </a:r>
            <a:endParaRPr lang="en-US" sz="2800">
              <a:latin typeface="Arial" pitchFamily="34" charset="0"/>
              <a:ea typeface="Arial-Rounded" pitchFamily="34" charset="0"/>
              <a:cs typeface="Arial" pitchFamily="34" charset="0"/>
            </a:endParaRPr>
          </a:p>
        </p:txBody>
      </p:sp>
      <p:sp>
        <p:nvSpPr>
          <p:cNvPr id="11" name="Rectangle 10"/>
          <p:cNvSpPr/>
          <p:nvPr/>
        </p:nvSpPr>
        <p:spPr>
          <a:xfrm>
            <a:off x="215517" y="2228031"/>
            <a:ext cx="7319632" cy="523220"/>
          </a:xfrm>
          <a:prstGeom prst="rect">
            <a:avLst/>
          </a:prstGeom>
        </p:spPr>
        <p:txBody>
          <a:bodyPr wrap="none">
            <a:spAutoFit/>
          </a:bodyPr>
          <a:lstStyle/>
          <a:p>
            <a:r>
              <a:rPr lang="en-US" sz="2800" smtClean="0">
                <a:solidFill>
                  <a:srgbClr val="FF0000"/>
                </a:solidFill>
                <a:latin typeface="Arial" pitchFamily="34" charset="0"/>
                <a:cs typeface="Arial" pitchFamily="34" charset="0"/>
              </a:rPr>
              <a:t>Những âm thanh ồn ào </a:t>
            </a:r>
            <a:r>
              <a:rPr lang="en-US" sz="2800" smtClean="0">
                <a:latin typeface="Arial" pitchFamily="34" charset="0"/>
                <a:ea typeface="Arial-Rounded" pitchFamily="34" charset="0"/>
                <a:cs typeface="Arial" pitchFamily="34" charset="0"/>
              </a:rPr>
              <a:t>khiến </a:t>
            </a:r>
            <a:r>
              <a:rPr lang="en-US" sz="2800">
                <a:latin typeface="Arial" pitchFamily="34" charset="0"/>
                <a:ea typeface="Arial-Rounded" pitchFamily="34" charset="0"/>
                <a:cs typeface="Arial" pitchFamily="34" charset="0"/>
              </a:rPr>
              <a:t>đàn cò sợ hãi.</a:t>
            </a:r>
            <a:r>
              <a:rPr lang="en-US" sz="2800" smtClean="0">
                <a:solidFill>
                  <a:srgbClr val="FF0000"/>
                </a:solidFill>
                <a:latin typeface="Arial" pitchFamily="34" charset="0"/>
                <a:cs typeface="Arial" pitchFamily="34" charset="0"/>
              </a:rPr>
              <a:t> </a:t>
            </a:r>
            <a:endParaRPr lang="en-US" sz="2800"/>
          </a:p>
        </p:txBody>
      </p:sp>
    </p:spTree>
    <p:extLst>
      <p:ext uri="{BB962C8B-B14F-4D97-AF65-F5344CB8AC3E}">
        <p14:creationId xmlns:p14="http://schemas.microsoft.com/office/powerpoint/2010/main" val="599558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grpId="1" nodeType="clickEffect">
                                  <p:stCondLst>
                                    <p:cond delay="0"/>
                                  </p:stCondLst>
                                  <p:childTnLst>
                                    <p:animEffect transition="out" filter="barn(inVertical)">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par>
                                <p:cTn id="18" presetID="16" presetClass="entr" presetSubtype="21"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xit" presetSubtype="21" fill="hold" grpId="1" nodeType="clickEffect">
                                  <p:stCondLst>
                                    <p:cond delay="0"/>
                                  </p:stCondLst>
                                  <p:childTnLst>
                                    <p:animEffect transition="out" filter="barn(inVertical)">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par>
                                <p:cTn id="26" presetID="16" presetClass="entr" presetSubtype="21"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8" grpId="0"/>
      <p:bldP spid="8" grpId="1"/>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lowchart: Document 17">
            <a:extLst>
              <a:ext uri="{FF2B5EF4-FFF2-40B4-BE49-F238E27FC236}">
                <a16:creationId xmlns:a16="http://schemas.microsoft.com/office/drawing/2014/main" xmlns="" id="{FC9FF35C-0179-4217-A2AA-C510EC2BA725}"/>
              </a:ext>
            </a:extLst>
          </p:cNvPr>
          <p:cNvSpPr/>
          <p:nvPr/>
        </p:nvSpPr>
        <p:spPr>
          <a:xfrm>
            <a:off x="0" y="133350"/>
            <a:ext cx="9152902" cy="84694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19951"/>
              <a:gd name="connsiteX1" fmla="*/ 21676 w 21676"/>
              <a:gd name="connsiteY1" fmla="*/ 0 h 19951"/>
              <a:gd name="connsiteX2" fmla="*/ 21625 w 21676"/>
              <a:gd name="connsiteY2" fmla="*/ 18938 h 19951"/>
              <a:gd name="connsiteX3" fmla="*/ 17591 w 21676"/>
              <a:gd name="connsiteY3" fmla="*/ 19806 h 19951"/>
              <a:gd name="connsiteX4" fmla="*/ 8759 w 21676"/>
              <a:gd name="connsiteY4" fmla="*/ 15634 h 19951"/>
              <a:gd name="connsiteX5" fmla="*/ 1 w 21676"/>
              <a:gd name="connsiteY5" fmla="*/ 18757 h 19951"/>
              <a:gd name="connsiteX6" fmla="*/ 76 w 21676"/>
              <a:gd name="connsiteY6" fmla="*/ 0 h 19951"/>
              <a:gd name="connsiteX0" fmla="*/ 76 w 21676"/>
              <a:gd name="connsiteY0" fmla="*/ 0 h 18938"/>
              <a:gd name="connsiteX1" fmla="*/ 21676 w 21676"/>
              <a:gd name="connsiteY1" fmla="*/ 0 h 18938"/>
              <a:gd name="connsiteX2" fmla="*/ 21625 w 21676"/>
              <a:gd name="connsiteY2" fmla="*/ 18938 h 18938"/>
              <a:gd name="connsiteX3" fmla="*/ 17688 w 21676"/>
              <a:gd name="connsiteY3" fmla="*/ 10428 h 18938"/>
              <a:gd name="connsiteX4" fmla="*/ 8759 w 21676"/>
              <a:gd name="connsiteY4" fmla="*/ 15634 h 18938"/>
              <a:gd name="connsiteX5" fmla="*/ 1 w 21676"/>
              <a:gd name="connsiteY5" fmla="*/ 18757 h 18938"/>
              <a:gd name="connsiteX6" fmla="*/ 76 w 21676"/>
              <a:gd name="connsiteY6" fmla="*/ 0 h 18938"/>
              <a:gd name="connsiteX0" fmla="*/ 76 w 21676"/>
              <a:gd name="connsiteY0" fmla="*/ 0 h 18938"/>
              <a:gd name="connsiteX1" fmla="*/ 21676 w 21676"/>
              <a:gd name="connsiteY1" fmla="*/ 0 h 18938"/>
              <a:gd name="connsiteX2" fmla="*/ 21625 w 21676"/>
              <a:gd name="connsiteY2" fmla="*/ 18938 h 18938"/>
              <a:gd name="connsiteX3" fmla="*/ 17752 w 21676"/>
              <a:gd name="connsiteY3" fmla="*/ 14870 h 18938"/>
              <a:gd name="connsiteX4" fmla="*/ 8759 w 21676"/>
              <a:gd name="connsiteY4" fmla="*/ 15634 h 18938"/>
              <a:gd name="connsiteX5" fmla="*/ 1 w 21676"/>
              <a:gd name="connsiteY5" fmla="*/ 18757 h 18938"/>
              <a:gd name="connsiteX6" fmla="*/ 76 w 21676"/>
              <a:gd name="connsiteY6" fmla="*/ 0 h 18938"/>
              <a:gd name="connsiteX0" fmla="*/ 76 w 21697"/>
              <a:gd name="connsiteY0" fmla="*/ 0 h 18820"/>
              <a:gd name="connsiteX1" fmla="*/ 21676 w 21697"/>
              <a:gd name="connsiteY1" fmla="*/ 0 h 18820"/>
              <a:gd name="connsiteX2" fmla="*/ 21689 w 21697"/>
              <a:gd name="connsiteY2" fmla="*/ 13509 h 18820"/>
              <a:gd name="connsiteX3" fmla="*/ 17752 w 21697"/>
              <a:gd name="connsiteY3" fmla="*/ 14870 h 18820"/>
              <a:gd name="connsiteX4" fmla="*/ 8759 w 21697"/>
              <a:gd name="connsiteY4" fmla="*/ 15634 h 18820"/>
              <a:gd name="connsiteX5" fmla="*/ 1 w 21697"/>
              <a:gd name="connsiteY5" fmla="*/ 18757 h 18820"/>
              <a:gd name="connsiteX6" fmla="*/ 76 w 21697"/>
              <a:gd name="connsiteY6" fmla="*/ 0 h 18820"/>
              <a:gd name="connsiteX0" fmla="*/ 76 w 21697"/>
              <a:gd name="connsiteY0" fmla="*/ 0 h 18778"/>
              <a:gd name="connsiteX1" fmla="*/ 21676 w 21697"/>
              <a:gd name="connsiteY1" fmla="*/ 0 h 18778"/>
              <a:gd name="connsiteX2" fmla="*/ 21689 w 21697"/>
              <a:gd name="connsiteY2" fmla="*/ 13509 h 18778"/>
              <a:gd name="connsiteX3" fmla="*/ 17752 w 21697"/>
              <a:gd name="connsiteY3" fmla="*/ 14870 h 18778"/>
              <a:gd name="connsiteX4" fmla="*/ 8823 w 21697"/>
              <a:gd name="connsiteY4" fmla="*/ 9711 h 18778"/>
              <a:gd name="connsiteX5" fmla="*/ 1 w 21697"/>
              <a:gd name="connsiteY5" fmla="*/ 18757 h 18778"/>
              <a:gd name="connsiteX6" fmla="*/ 76 w 21697"/>
              <a:gd name="connsiteY6" fmla="*/ 0 h 18778"/>
              <a:gd name="connsiteX0" fmla="*/ 76 w 21697"/>
              <a:gd name="connsiteY0" fmla="*/ 0 h 18789"/>
              <a:gd name="connsiteX1" fmla="*/ 21676 w 21697"/>
              <a:gd name="connsiteY1" fmla="*/ 0 h 18789"/>
              <a:gd name="connsiteX2" fmla="*/ 21689 w 21697"/>
              <a:gd name="connsiteY2" fmla="*/ 13509 h 18789"/>
              <a:gd name="connsiteX3" fmla="*/ 17752 w 21697"/>
              <a:gd name="connsiteY3" fmla="*/ 14870 h 18789"/>
              <a:gd name="connsiteX4" fmla="*/ 8855 w 21697"/>
              <a:gd name="connsiteY4" fmla="*/ 12672 h 18789"/>
              <a:gd name="connsiteX5" fmla="*/ 1 w 21697"/>
              <a:gd name="connsiteY5" fmla="*/ 18757 h 18789"/>
              <a:gd name="connsiteX6" fmla="*/ 76 w 21697"/>
              <a:gd name="connsiteY6" fmla="*/ 0 h 18789"/>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54 w 21621"/>
              <a:gd name="connsiteY5" fmla="*/ 25173 h 25188"/>
              <a:gd name="connsiteX6" fmla="*/ 0 w 21621"/>
              <a:gd name="connsiteY6" fmla="*/ 0 h 25188"/>
              <a:gd name="connsiteX0" fmla="*/ 108 w 21729"/>
              <a:gd name="connsiteY0" fmla="*/ 0 h 24202"/>
              <a:gd name="connsiteX1" fmla="*/ 21708 w 21729"/>
              <a:gd name="connsiteY1" fmla="*/ 0 h 24202"/>
              <a:gd name="connsiteX2" fmla="*/ 21721 w 21729"/>
              <a:gd name="connsiteY2" fmla="*/ 13509 h 24202"/>
              <a:gd name="connsiteX3" fmla="*/ 17784 w 21729"/>
              <a:gd name="connsiteY3" fmla="*/ 14870 h 24202"/>
              <a:gd name="connsiteX4" fmla="*/ 8887 w 21729"/>
              <a:gd name="connsiteY4" fmla="*/ 12672 h 24202"/>
              <a:gd name="connsiteX5" fmla="*/ 1 w 21729"/>
              <a:gd name="connsiteY5" fmla="*/ 24186 h 24202"/>
              <a:gd name="connsiteX6" fmla="*/ 108 w 21729"/>
              <a:gd name="connsiteY6" fmla="*/ 0 h 24202"/>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73"/>
              <a:gd name="connsiteX1" fmla="*/ 21600 w 21621"/>
              <a:gd name="connsiteY1" fmla="*/ 0 h 25173"/>
              <a:gd name="connsiteX2" fmla="*/ 21613 w 21621"/>
              <a:gd name="connsiteY2" fmla="*/ 13509 h 25173"/>
              <a:gd name="connsiteX3" fmla="*/ 17676 w 21621"/>
              <a:gd name="connsiteY3" fmla="*/ 14870 h 25173"/>
              <a:gd name="connsiteX4" fmla="*/ 8779 w 21621"/>
              <a:gd name="connsiteY4" fmla="*/ 12672 h 25173"/>
              <a:gd name="connsiteX5" fmla="*/ 22 w 21621"/>
              <a:gd name="connsiteY5" fmla="*/ 25173 h 25173"/>
              <a:gd name="connsiteX6" fmla="*/ 0 w 21621"/>
              <a:gd name="connsiteY6" fmla="*/ 0 h 2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21" h="25173">
                <a:moveTo>
                  <a:pt x="0" y="0"/>
                </a:moveTo>
                <a:lnTo>
                  <a:pt x="21600" y="0"/>
                </a:lnTo>
                <a:cubicBezTo>
                  <a:pt x="21566" y="5302"/>
                  <a:pt x="21647" y="8207"/>
                  <a:pt x="21613" y="13509"/>
                </a:cubicBezTo>
                <a:cubicBezTo>
                  <a:pt x="19303" y="13507"/>
                  <a:pt x="19856" y="14092"/>
                  <a:pt x="17676" y="14870"/>
                </a:cubicBezTo>
                <a:cubicBezTo>
                  <a:pt x="14959" y="15923"/>
                  <a:pt x="11392" y="12914"/>
                  <a:pt x="8779" y="12672"/>
                </a:cubicBezTo>
                <a:cubicBezTo>
                  <a:pt x="6166" y="13643"/>
                  <a:pt x="1507" y="18275"/>
                  <a:pt x="22" y="25173"/>
                </a:cubicBezTo>
                <a:cubicBezTo>
                  <a:pt x="5" y="20672"/>
                  <a:pt x="17" y="4501"/>
                  <a:pt x="0" y="0"/>
                </a:cubicBezTo>
                <a:close/>
              </a:path>
            </a:pathLst>
          </a:custGeom>
          <a:solidFill>
            <a:srgbClr val="B9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8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endParaRPr lang="en-US">
              <a:latin typeface="Arial" panose="020B0604020202020204" pitchFamily="34" charset="0"/>
              <a:cs typeface="Arial" panose="020B0604020202020204" pitchFamily="34" charset="0"/>
            </a:endParaRPr>
          </a:p>
        </p:txBody>
      </p:sp>
      <p:sp>
        <p:nvSpPr>
          <p:cNvPr id="18" name="Flowchart: Document 17"/>
          <p:cNvSpPr/>
          <p:nvPr/>
        </p:nvSpPr>
        <p:spPr>
          <a:xfrm>
            <a:off x="-52123" y="-7165"/>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THẾ</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GIỚI</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TRONG</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MẮT</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EM</a:t>
            </a:r>
            <a:r>
              <a:rPr lang="en-US" sz="4400" dirty="0" smtClean="0">
                <a:solidFill>
                  <a:schemeClr val="bg1"/>
                </a:solidFill>
                <a:latin typeface="Arial" panose="020B0604020202020204" pitchFamily="34" charset="0"/>
                <a:cs typeface="Arial" panose="020B0604020202020204" pitchFamily="34" charset="0"/>
              </a:rPr>
              <a:t> </a:t>
            </a:r>
            <a:endParaRPr lang="en-US" sz="4400" dirty="0">
              <a:solidFill>
                <a:schemeClr val="bg1"/>
              </a:solidFill>
              <a:latin typeface="Arial" panose="020B0604020202020204" pitchFamily="34" charset="0"/>
              <a:cs typeface="Arial" panose="020B0604020202020204" pitchFamily="34" charset="0"/>
            </a:endParaRPr>
          </a:p>
        </p:txBody>
      </p:sp>
      <p:grpSp>
        <p:nvGrpSpPr>
          <p:cNvPr id="2" name="Group 1"/>
          <p:cNvGrpSpPr/>
          <p:nvPr/>
        </p:nvGrpSpPr>
        <p:grpSpPr>
          <a:xfrm>
            <a:off x="1566704" y="2152117"/>
            <a:ext cx="7177473" cy="975143"/>
            <a:chOff x="9526065" y="964372"/>
            <a:chExt cx="5486163"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latin typeface="Arial" panose="020B0604020202020204" pitchFamily="34" charset="0"/>
                <a:cs typeface="Arial" panose="020B0604020202020204" pitchFamily="34" charset="0"/>
              </a:endParaRPr>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FF0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latin typeface="Arial" panose="020B0604020202020204" pitchFamily="34" charset="0"/>
                <a:cs typeface="Arial" panose="020B0604020202020204" pitchFamily="34" charset="0"/>
              </a:endParaRPr>
            </a:p>
          </p:txBody>
        </p:sp>
        <p:sp>
          <p:nvSpPr>
            <p:cNvPr id="12" name="Rectangle 10"/>
            <p:cNvSpPr/>
            <p:nvPr/>
          </p:nvSpPr>
          <p:spPr>
            <a:xfrm>
              <a:off x="9526065" y="1030376"/>
              <a:ext cx="5049983" cy="514516"/>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r>
                <a:rPr lang="en-US" sz="4000" smtClean="0">
                  <a:solidFill>
                    <a:schemeClr val="accent6">
                      <a:lumMod val="75000"/>
                    </a:schemeClr>
                  </a:solidFill>
                  <a:latin typeface="Arial" panose="020B0604020202020204" pitchFamily="34" charset="0"/>
                  <a:cs typeface="Arial" panose="020B0604020202020204" pitchFamily="34" charset="0"/>
                </a:rPr>
                <a:t>NHỮNG CÁNH CÒ</a:t>
              </a:r>
              <a:endParaRPr lang="en-US" sz="4000" dirty="0">
                <a:solidFill>
                  <a:schemeClr val="accent6">
                    <a:lumMod val="75000"/>
                  </a:schemeClr>
                </a:solidFill>
                <a:latin typeface="Arial" panose="020B0604020202020204" pitchFamily="34" charset="0"/>
                <a:cs typeface="Arial" panose="020B0604020202020204" pitchFamily="34" charset="0"/>
              </a:endParaRPr>
            </a:p>
          </p:txBody>
        </p:sp>
      </p:grpSp>
      <p:grpSp>
        <p:nvGrpSpPr>
          <p:cNvPr id="10" name="Group 9"/>
          <p:cNvGrpSpPr/>
          <p:nvPr/>
        </p:nvGrpSpPr>
        <p:grpSpPr>
          <a:xfrm>
            <a:off x="627213"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 name="Oval 7"/>
            <p:cNvSpPr/>
            <p:nvPr/>
          </p:nvSpPr>
          <p:spPr>
            <a:xfrm>
              <a:off x="1252971" y="1095375"/>
              <a:ext cx="914400" cy="914400"/>
            </a:xfrm>
            <a:prstGeom prst="ellipse">
              <a:avLst/>
            </a:prstGeom>
            <a:solidFill>
              <a:srgbClr val="FFC0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atin typeface="Arial" panose="020B0604020202020204" pitchFamily="34" charset="0"/>
                  <a:cs typeface="Arial" panose="020B0604020202020204" pitchFamily="34" charset="0"/>
                </a:rPr>
                <a:t>Bài</a:t>
              </a:r>
              <a:endParaRPr lang="en-US" sz="2400" dirty="0" smtClean="0">
                <a:latin typeface="Arial" panose="020B0604020202020204" pitchFamily="34" charset="0"/>
                <a:cs typeface="Arial" panose="020B0604020202020204" pitchFamily="34" charset="0"/>
              </a:endParaRPr>
            </a:p>
            <a:p>
              <a:pPr algn="ctr"/>
              <a:r>
                <a:rPr lang="en-US" sz="2400" smtClean="0">
                  <a:latin typeface="Arial" panose="020B0604020202020204" pitchFamily="34" charset="0"/>
                  <a:cs typeface="Arial" panose="020B0604020202020204" pitchFamily="34" charset="0"/>
                </a:rPr>
                <a:t> 5</a:t>
              </a:r>
              <a:endParaRPr lang="en-US" sz="2400" dirty="0">
                <a:latin typeface="Arial" panose="020B0604020202020204" pitchFamily="34" charset="0"/>
                <a:cs typeface="Arial" panose="020B0604020202020204" pitchFamily="34" charset="0"/>
              </a:endParaRPr>
            </a:p>
          </p:txBody>
        </p:sp>
      </p:grpSp>
      <p:grpSp>
        <p:nvGrpSpPr>
          <p:cNvPr id="21" name="Group 20"/>
          <p:cNvGrpSpPr/>
          <p:nvPr/>
        </p:nvGrpSpPr>
        <p:grpSpPr>
          <a:xfrm>
            <a:off x="-607604" y="-39610"/>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5" name="Oval 24"/>
            <p:cNvSpPr/>
            <p:nvPr/>
          </p:nvSpPr>
          <p:spPr>
            <a:xfrm rot="968493">
              <a:off x="-2721155" y="-827037"/>
              <a:ext cx="2069022" cy="1931010"/>
            </a:xfrm>
            <a:prstGeom prst="ellipse">
              <a:avLst/>
            </a:prstGeom>
            <a:solidFill>
              <a:srgbClr val="FFF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9" name="Oval 18"/>
            <p:cNvSpPr/>
            <p:nvPr/>
          </p:nvSpPr>
          <p:spPr>
            <a:xfrm>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smtClean="0">
                  <a:solidFill>
                    <a:schemeClr val="accent6">
                      <a:lumMod val="75000"/>
                    </a:schemeClr>
                  </a:solidFill>
                  <a:latin typeface="Arial" panose="020B0604020202020204" pitchFamily="34" charset="0"/>
                  <a:cs typeface="Arial" panose="020B0604020202020204" pitchFamily="34" charset="0"/>
                </a:rPr>
                <a:t>7</a:t>
              </a:r>
              <a:endParaRPr lang="en-US" sz="9600">
                <a:solidFill>
                  <a:schemeClr val="accent6">
                    <a:lumMod val="75000"/>
                  </a:schemeClr>
                </a:solidFill>
                <a:latin typeface="Arial" panose="020B0604020202020204" pitchFamily="34" charset="0"/>
                <a:cs typeface="Arial" panose="020B0604020202020204" pitchFamily="34" charset="0"/>
              </a:endParaRPr>
            </a:p>
          </p:txBody>
        </p:sp>
      </p:grpSp>
      <p:sp>
        <p:nvSpPr>
          <p:cNvPr id="22" name="TextBox 21"/>
          <p:cNvSpPr txBox="1"/>
          <p:nvPr/>
        </p:nvSpPr>
        <p:spPr>
          <a:xfrm>
            <a:off x="1371600" y="5848350"/>
            <a:ext cx="8420100" cy="1754205"/>
          </a:xfrm>
          <a:prstGeom prst="rect">
            <a:avLst/>
          </a:prstGeom>
          <a:noFill/>
        </p:spPr>
        <p:txBody>
          <a:bodyPr wrap="square" lIns="91317" tIns="45660" rIns="91317" bIns="45660" rtlCol="0">
            <a:spAutoFit/>
          </a:bodyPr>
          <a:lstStyle/>
          <a:p>
            <a:pPr algn="ctr"/>
            <a:r>
              <a:rPr lang="en-US" sz="5400" b="1">
                <a:ln w="3175">
                  <a:solidFill>
                    <a:schemeClr val="bg1"/>
                  </a:solidFill>
                </a:ln>
                <a:solidFill>
                  <a:srgbClr val="00B0F0"/>
                </a:solidFill>
                <a:latin typeface="Arial" panose="020B0604020202020204" pitchFamily="34" charset="0"/>
                <a:ea typeface="Arial-Rounded" pitchFamily="34" charset="0"/>
                <a:cs typeface="Arial" panose="020B0604020202020204" pitchFamily="34" charset="0"/>
              </a:rPr>
              <a:t>NẾU KHÔNG MAY BỊ LẠC</a:t>
            </a:r>
          </a:p>
        </p:txBody>
      </p:sp>
      <p:pic>
        <p:nvPicPr>
          <p:cNvPr id="30" name="Picture 29"/>
          <p:cNvPicPr>
            <a:picLocks noChangeAspect="1"/>
          </p:cNvPicPr>
          <p:nvPr/>
        </p:nvPicPr>
        <p:blipFill rotWithShape="1">
          <a:blip r:embed="rId2" cstate="print">
            <a:extLst>
              <a:ext uri="{28A0092B-C50C-407E-A947-70E740481C1C}">
                <a14:useLocalDpi xmlns:a14="http://schemas.microsoft.com/office/drawing/2010/main" val="0"/>
              </a:ext>
            </a:extLst>
          </a:blip>
          <a:srcRect b="8889"/>
          <a:stretch/>
        </p:blipFill>
        <p:spPr>
          <a:xfrm>
            <a:off x="1953310" y="3310209"/>
            <a:ext cx="2085290" cy="1818284"/>
          </a:xfrm>
          <a:prstGeom prst="rect">
            <a:avLst/>
          </a:prstGeom>
        </p:spPr>
      </p:pic>
      <p:sp>
        <p:nvSpPr>
          <p:cNvPr id="28" name="TextBox 27"/>
          <p:cNvSpPr txBox="1"/>
          <p:nvPr/>
        </p:nvSpPr>
        <p:spPr>
          <a:xfrm>
            <a:off x="4431609" y="3232129"/>
            <a:ext cx="2300082" cy="594948"/>
          </a:xfrm>
          <a:prstGeom prst="rect">
            <a:avLst/>
          </a:prstGeom>
          <a:noFill/>
        </p:spPr>
        <p:txBody>
          <a:bodyPr wrap="square" lIns="162473" tIns="81237" rIns="162473" bIns="81237" rtlCol="0">
            <a:spAutoFit/>
          </a:bodyPr>
          <a:lstStyle/>
          <a:p>
            <a:r>
              <a:rPr lang="en-US" sz="2800" b="1" dirty="0" err="1" smtClean="0">
                <a:solidFill>
                  <a:srgbClr val="0070C0"/>
                </a:solidFill>
                <a:latin typeface="Arial" panose="020B0604020202020204" pitchFamily="34" charset="0"/>
                <a:ea typeface="Arial-Rounded" pitchFamily="34" charset="0"/>
                <a:cs typeface="Arial" pitchFamily="34" charset="0"/>
              </a:rPr>
              <a:t>Tiết</a:t>
            </a:r>
            <a:r>
              <a:rPr lang="en-US" sz="2800" b="1" dirty="0" smtClean="0">
                <a:solidFill>
                  <a:srgbClr val="0070C0"/>
                </a:solidFill>
                <a:latin typeface="Arial" panose="020B0604020202020204" pitchFamily="34" charset="0"/>
                <a:ea typeface="Arial-Rounded" pitchFamily="34" charset="0"/>
                <a:cs typeface="Arial" pitchFamily="34" charset="0"/>
              </a:rPr>
              <a:t> 1 - 2</a:t>
            </a:r>
            <a:endParaRPr lang="en-US" sz="2800" b="1" dirty="0">
              <a:solidFill>
                <a:srgbClr val="0070C0"/>
              </a:solidFill>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3830305215"/>
      </p:ext>
    </p:extLst>
  </p:cSld>
  <p:clrMapOvr>
    <a:masterClrMapping/>
  </p:clrMapOvr>
  <mc:AlternateContent xmlns:mc="http://schemas.openxmlformats.org/markup-compatibility/2006" xmlns:p14="http://schemas.microsoft.com/office/powerpoint/2010/main">
    <mc:Choice Requires="p14">
      <p:transition spd="slow" p14:dur="2000" advTm="9971"/>
    </mc:Choice>
    <mc:Fallback xmlns="">
      <p:transition spd="slow" advTm="9971"/>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3622607" y="980622"/>
            <a:ext cx="4003028" cy="3488687"/>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nvGrpSpPr>
          <p:cNvPr id="9" name="组合 8"/>
          <p:cNvGrpSpPr/>
          <p:nvPr/>
        </p:nvGrpSpPr>
        <p:grpSpPr>
          <a:xfrm>
            <a:off x="2339714" y="1766361"/>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12" name="组合 11"/>
          <p:cNvGrpSpPr/>
          <p:nvPr/>
        </p:nvGrpSpPr>
        <p:grpSpPr>
          <a:xfrm>
            <a:off x="3819583" y="3928190"/>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15" name="组合 14"/>
          <p:cNvGrpSpPr/>
          <p:nvPr/>
        </p:nvGrpSpPr>
        <p:grpSpPr>
          <a:xfrm>
            <a:off x="6249414" y="3460069"/>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18" name="组合 17"/>
          <p:cNvGrpSpPr/>
          <p:nvPr/>
        </p:nvGrpSpPr>
        <p:grpSpPr>
          <a:xfrm>
            <a:off x="6405591" y="4064938"/>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21" name="组合 20"/>
          <p:cNvGrpSpPr/>
          <p:nvPr/>
        </p:nvGrpSpPr>
        <p:grpSpPr>
          <a:xfrm>
            <a:off x="5117653" y="2113127"/>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24" name="组合 23"/>
          <p:cNvGrpSpPr/>
          <p:nvPr/>
        </p:nvGrpSpPr>
        <p:grpSpPr>
          <a:xfrm>
            <a:off x="5339322" y="2657510"/>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27" name="组合 26"/>
          <p:cNvGrpSpPr/>
          <p:nvPr/>
        </p:nvGrpSpPr>
        <p:grpSpPr>
          <a:xfrm>
            <a:off x="7588849" y="1250498"/>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30" name="组合 29"/>
          <p:cNvGrpSpPr/>
          <p:nvPr/>
        </p:nvGrpSpPr>
        <p:grpSpPr>
          <a:xfrm>
            <a:off x="7119368" y="1243722"/>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33" name="组合 32"/>
          <p:cNvGrpSpPr/>
          <p:nvPr/>
        </p:nvGrpSpPr>
        <p:grpSpPr>
          <a:xfrm>
            <a:off x="7632912" y="1791715"/>
            <a:ext cx="2038360" cy="1048883"/>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36" name="组合 35"/>
          <p:cNvGrpSpPr/>
          <p:nvPr/>
        </p:nvGrpSpPr>
        <p:grpSpPr>
          <a:xfrm rot="2799594" flipH="1">
            <a:off x="5201514"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5" name="组合 4"/>
          <p:cNvGrpSpPr/>
          <p:nvPr/>
        </p:nvGrpSpPr>
        <p:grpSpPr>
          <a:xfrm>
            <a:off x="-599090" y="-78586"/>
            <a:ext cx="5213131" cy="4808241"/>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sp>
        <p:nvSpPr>
          <p:cNvPr id="110" name="文本框 109"/>
          <p:cNvSpPr txBox="1"/>
          <p:nvPr/>
        </p:nvSpPr>
        <p:spPr>
          <a:xfrm>
            <a:off x="215244" y="1899502"/>
            <a:ext cx="3588404" cy="769441"/>
          </a:xfrm>
          <a:prstGeom prst="rect">
            <a:avLst/>
          </a:prstGeom>
          <a:noFill/>
        </p:spPr>
        <p:txBody>
          <a:bodyPr wrap="square" rtlCol="0">
            <a:spAutoFit/>
          </a:bodyPr>
          <a:lstStyle/>
          <a:p>
            <a:pPr algn="ctr"/>
            <a:r>
              <a:rPr lang="en-US" altLang="zh-CN" sz="4400" b="1" smtClean="0">
                <a:pattFill prst="ltDnDiag">
                  <a:fgClr>
                    <a:srgbClr val="00B0F0"/>
                  </a:fgClr>
                  <a:bgClr>
                    <a:srgbClr val="0070C0"/>
                  </a:bgClr>
                </a:pattFill>
                <a:effectLst>
                  <a:outerShdw dist="38100" dir="2700000" sx="101000" sy="101000" algn="tl" rotWithShape="0">
                    <a:srgbClr val="0070C0"/>
                  </a:outerShdw>
                </a:effectLst>
                <a:latin typeface="Arial" panose="020B0604020202020204" pitchFamily="34" charset="0"/>
                <a:ea typeface="Arial-Rounded" panose="020B0500000000000000" pitchFamily="34" charset="-93"/>
                <a:cs typeface="Arial" panose="020B0604020202020204" pitchFamily="34" charset="0"/>
                <a:sym typeface="+mn-lt"/>
              </a:rPr>
              <a:t>Viết vở</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 panose="020B0604020202020204" pitchFamily="34" charset="0"/>
              <a:ea typeface="Arial-Rounded" panose="020B0500000000000000" pitchFamily="34" charset="-93"/>
              <a:cs typeface="Arial" panose="020B0604020202020204" pitchFamily="34" charset="0"/>
              <a:sym typeface="+mn-lt"/>
            </a:endParaRPr>
          </a:p>
        </p:txBody>
      </p:sp>
      <p:sp>
        <p:nvSpPr>
          <p:cNvPr id="42" name="文本框 41"/>
          <p:cNvSpPr txBox="1"/>
          <p:nvPr/>
        </p:nvSpPr>
        <p:spPr>
          <a:xfrm>
            <a:off x="1476434" y="946001"/>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 panose="020B0604020202020204" pitchFamily="34" charset="0"/>
                <a:ea typeface="Arial-Rounded" panose="020B0500000000000000" pitchFamily="34" charset="-93"/>
                <a:cs typeface="Arial" panose="020B0604020202020204" pitchFamily="34" charset="0"/>
                <a:sym typeface="+mn-lt"/>
              </a:rPr>
              <a:t>4</a:t>
            </a:r>
            <a:endParaRPr lang="zh-CN" altLang="en-US" sz="5400" dirty="0">
              <a:latin typeface="Arial" panose="020B0604020202020204" pitchFamily="34" charset="0"/>
              <a:ea typeface="Arial-Rounded" panose="020B0500000000000000" pitchFamily="34" charset="-93"/>
              <a:cs typeface="Arial" panose="020B0604020202020204" pitchFamily="34" charset="0"/>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891" y="454275"/>
            <a:ext cx="2248544" cy="753135"/>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976" y="2452092"/>
            <a:ext cx="1125835" cy="2607748"/>
          </a:xfrm>
          <a:prstGeom prst="rect">
            <a:avLst/>
          </a:prstGeom>
        </p:spPr>
      </p:pic>
    </p:spTree>
    <p:extLst>
      <p:ext uri="{BB962C8B-B14F-4D97-AF65-F5344CB8AC3E}">
        <p14:creationId xmlns:p14="http://schemas.microsoft.com/office/powerpoint/2010/main" val="36360134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xmlns="" id="{C4F8E5F2-4792-4415-B6B7-F49CEAC375A5}"/>
              </a:ext>
            </a:extLst>
          </p:cNvPr>
          <p:cNvSpPr txBox="1"/>
          <p:nvPr/>
        </p:nvSpPr>
        <p:spPr>
          <a:xfrm>
            <a:off x="138544" y="62386"/>
            <a:ext cx="3900055" cy="561885"/>
          </a:xfrm>
          <a:prstGeom prst="rect">
            <a:avLst/>
          </a:prstGeom>
          <a:noFill/>
          <a:ln>
            <a:noFill/>
          </a:ln>
        </p:spPr>
        <p:txBody>
          <a:bodyPr wrap="square" rtlCol="0">
            <a:spAutoFit/>
          </a:bodyPr>
          <a:lstStyle/>
          <a:p>
            <a:pPr marL="0" marR="0" lvl="0" indent="0" algn="ctr" defTabSz="913180" rtl="0" eaLnBrk="1" fontAlgn="auto" latinLnBrk="0" hangingPunct="1">
              <a:lnSpc>
                <a:spcPct val="120000"/>
              </a:lnSpc>
              <a:spcBef>
                <a:spcPts val="0"/>
              </a:spcBef>
              <a:spcAft>
                <a:spcPts val="0"/>
              </a:spcAft>
              <a:buClrTx/>
              <a:buSzTx/>
              <a:buFontTx/>
              <a:buNone/>
              <a:tabLst/>
              <a:defRPr/>
            </a:pPr>
            <a:r>
              <a:rPr lang="en-US" sz="2800" b="1" dirty="0">
                <a:ln>
                  <a:solidFill>
                    <a:srgbClr val="00B050"/>
                  </a:solidFill>
                </a:ln>
                <a:solidFill>
                  <a:prstClr val="black"/>
                </a:solidFill>
                <a:latin typeface="Arial" panose="020B0604020202020204" pitchFamily="34" charset="0"/>
                <a:ea typeface="Arial-Rounded" panose="020B0500000000000000" pitchFamily="34" charset="0"/>
                <a:cs typeface="Arial" panose="020B0604020202020204" pitchFamily="34" charset="0"/>
              </a:rPr>
              <a:t>1</a:t>
            </a:r>
            <a:r>
              <a:rPr kumimoji="0" lang="en-US" sz="2800" b="1" u="none" strike="noStrike" kern="1200" cap="none" spc="0" normalizeH="0" baseline="0" noProof="0" dirty="0" smtClean="0">
                <a:ln>
                  <a:solidFill>
                    <a:srgbClr val="00B050"/>
                  </a:solid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b="1" u="none" strike="noStrike" kern="1200" cap="none" spc="0" normalizeH="0" baseline="0" noProof="0" dirty="0" err="1" smtClean="0">
                <a:ln>
                  <a:solidFill>
                    <a:srgbClr val="00B050"/>
                  </a:solid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Viết</a:t>
            </a:r>
            <a:r>
              <a:rPr kumimoji="0" lang="en-US" sz="2800" b="1" u="none" strike="noStrike" kern="1200" cap="none" spc="0" normalizeH="0" baseline="0" noProof="0" dirty="0" smtClean="0">
                <a:ln>
                  <a:solidFill>
                    <a:srgbClr val="00B050"/>
                  </a:solid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b="1" u="none" strike="noStrike" kern="1200" cap="none" spc="0" normalizeH="0" baseline="0" noProof="0" dirty="0" err="1" smtClean="0">
                <a:ln>
                  <a:solidFill>
                    <a:srgbClr val="00B050"/>
                  </a:solid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từ</a:t>
            </a:r>
            <a:r>
              <a:rPr kumimoji="0" lang="en-US" sz="2800" b="1" u="none" strike="noStrike" kern="1200" cap="none" spc="0" normalizeH="0" baseline="0" noProof="0" dirty="0" smtClean="0">
                <a:ln>
                  <a:solidFill>
                    <a:srgbClr val="00B050"/>
                  </a:solid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b="1" u="none" strike="noStrike" kern="1200" cap="none" spc="0" normalizeH="0" baseline="0" noProof="0" dirty="0" err="1" smtClean="0">
                <a:ln>
                  <a:solidFill>
                    <a:srgbClr val="00B050"/>
                  </a:solid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ngữ</a:t>
            </a:r>
            <a:endParaRPr kumimoji="0" lang="vi-VN" sz="2800" b="1" u="none" strike="noStrike" kern="1200" cap="none" spc="0" normalizeH="0" baseline="0" noProof="0" dirty="0">
              <a:ln>
                <a:solidFill>
                  <a:srgbClr val="00B050"/>
                </a:solid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grpSp>
        <p:nvGrpSpPr>
          <p:cNvPr id="3" name="Group 2"/>
          <p:cNvGrpSpPr/>
          <p:nvPr/>
        </p:nvGrpSpPr>
        <p:grpSpPr>
          <a:xfrm>
            <a:off x="138545" y="742949"/>
            <a:ext cx="8929255" cy="3857188"/>
            <a:chOff x="138545" y="742949"/>
            <a:chExt cx="8929255" cy="3857188"/>
          </a:xfrm>
        </p:grpSpPr>
        <p:pic>
          <p:nvPicPr>
            <p:cNvPr id="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 t="6101" r="3489" b="-79"/>
            <a:stretch/>
          </p:blipFill>
          <p:spPr bwMode="auto">
            <a:xfrm>
              <a:off x="138545" y="742949"/>
              <a:ext cx="7678412" cy="19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 t="6018" r="83754" b="-80"/>
            <a:stretch/>
          </p:blipFill>
          <p:spPr bwMode="auto">
            <a:xfrm>
              <a:off x="7775392" y="742950"/>
              <a:ext cx="1292408" cy="194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 t="8367" r="3489" b="-80"/>
            <a:stretch/>
          </p:blipFill>
          <p:spPr bwMode="auto">
            <a:xfrm>
              <a:off x="138545" y="2700735"/>
              <a:ext cx="7678412" cy="1899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 t="9247" r="83754" b="-79"/>
            <a:stretch/>
          </p:blipFill>
          <p:spPr bwMode="auto">
            <a:xfrm>
              <a:off x="7775392" y="2714590"/>
              <a:ext cx="1292408" cy="1881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2" name="Text Box 11">
            <a:extLst>
              <a:ext uri="{FF2B5EF4-FFF2-40B4-BE49-F238E27FC236}">
                <a16:creationId xmlns:a16="http://schemas.microsoft.com/office/drawing/2014/main" xmlns="" id="{243B69F1-7102-4478-B308-223FBA0A17A2}"/>
              </a:ext>
            </a:extLst>
          </p:cNvPr>
          <p:cNvSpPr txBox="1">
            <a:spLocks noChangeArrowheads="1"/>
          </p:cNvSpPr>
          <p:nvPr/>
        </p:nvSpPr>
        <p:spPr bwMode="auto">
          <a:xfrm>
            <a:off x="99441" y="1070664"/>
            <a:ext cx="1274477"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spcBef>
                <a:spcPct val="0"/>
              </a:spcBef>
              <a:buNone/>
            </a:pPr>
            <a:r>
              <a:rPr lang="en-US" altLang="en-US" sz="3150" b="1">
                <a:solidFill>
                  <a:srgbClr val="002060"/>
                </a:solidFill>
                <a:latin typeface="HP001 4 hàng" panose="020B0603050302020204" pitchFamily="34" charset="0"/>
                <a:cs typeface="Times New Roman" panose="02020603050405020304" pitchFamily="18" charset="0"/>
              </a:rPr>
              <a:t>d</a:t>
            </a:r>
            <a:r>
              <a:rPr lang="en-US" altLang="en-US" sz="3150" b="1" smtClean="0">
                <a:solidFill>
                  <a:srgbClr val="002060"/>
                </a:solidFill>
                <a:latin typeface="HP001 4 hàng" panose="020B0603050302020204" pitchFamily="34" charset="0"/>
                <a:cs typeface="Times New Roman" panose="02020603050405020304" pitchFamily="18" charset="0"/>
              </a:rPr>
              <a:t>uyên </a:t>
            </a:r>
            <a:endParaRPr kumimoji="0" lang="en-US" altLang="en-US" sz="3150" b="1" i="0" u="none" strike="noStrike" kern="1200" cap="none" spc="0" normalizeH="0" baseline="0" noProof="0">
              <a:ln>
                <a:noFill/>
              </a:ln>
              <a:solidFill>
                <a:srgbClr val="002060"/>
              </a:solidFill>
              <a:effectLst/>
              <a:uLnTx/>
              <a:uFillTx/>
              <a:latin typeface="HP001 4 hàng" panose="020B0603050302020204" pitchFamily="34" charset="0"/>
              <a:cs typeface="Times New Roman" panose="02020603050405020304" pitchFamily="18" charset="0"/>
            </a:endParaRPr>
          </a:p>
        </p:txBody>
      </p:sp>
      <p:sp>
        <p:nvSpPr>
          <p:cNvPr id="25" name="Text Box 11">
            <a:extLst>
              <a:ext uri="{FF2B5EF4-FFF2-40B4-BE49-F238E27FC236}">
                <a16:creationId xmlns:a16="http://schemas.microsoft.com/office/drawing/2014/main" xmlns="" id="{243B69F1-7102-4478-B308-223FBA0A17A2}"/>
              </a:ext>
            </a:extLst>
          </p:cNvPr>
          <p:cNvSpPr txBox="1">
            <a:spLocks noChangeArrowheads="1"/>
          </p:cNvSpPr>
          <p:nvPr/>
        </p:nvSpPr>
        <p:spPr bwMode="auto">
          <a:xfrm>
            <a:off x="80684" y="2341645"/>
            <a:ext cx="2250992" cy="5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spcBef>
                <a:spcPct val="0"/>
              </a:spcBef>
              <a:buNone/>
            </a:pPr>
            <a:r>
              <a:rPr lang="en-US" altLang="en-US" sz="3100" b="1" noProof="0" smtClean="0">
                <a:solidFill>
                  <a:srgbClr val="002060"/>
                </a:solidFill>
                <a:latin typeface="HP001 4 hàng" panose="020B0603050302020204" pitchFamily="34" charset="0"/>
                <a:cs typeface="Times New Roman" panose="02020603050405020304" pitchFamily="18" charset="0"/>
              </a:rPr>
              <a:t>âm thanh</a:t>
            </a:r>
            <a:endParaRPr kumimoji="0" lang="en-US" altLang="en-US" sz="3100" b="1" i="0" u="none" strike="noStrike" kern="1200" cap="none" spc="0" normalizeH="0" baseline="0" noProof="0">
              <a:ln>
                <a:noFill/>
              </a:ln>
              <a:solidFill>
                <a:srgbClr val="002060"/>
              </a:solidFill>
              <a:effectLst/>
              <a:uLnTx/>
              <a:uFillTx/>
              <a:latin typeface="HP001 4 hàng" panose="020B0603050302020204" pitchFamily="34" charset="0"/>
              <a:cs typeface="Times New Roman" panose="02020603050405020304" pitchFamily="18" charset="0"/>
            </a:endParaRPr>
          </a:p>
        </p:txBody>
      </p:sp>
      <p:sp>
        <p:nvSpPr>
          <p:cNvPr id="14" name="Text Box 11">
            <a:extLst>
              <a:ext uri="{FF2B5EF4-FFF2-40B4-BE49-F238E27FC236}">
                <a16:creationId xmlns:a16="http://schemas.microsoft.com/office/drawing/2014/main" xmlns="" id="{243B69F1-7102-4478-B308-223FBA0A17A2}"/>
              </a:ext>
            </a:extLst>
          </p:cNvPr>
          <p:cNvSpPr txBox="1">
            <a:spLocks noChangeArrowheads="1"/>
          </p:cNvSpPr>
          <p:nvPr/>
        </p:nvSpPr>
        <p:spPr bwMode="auto">
          <a:xfrm>
            <a:off x="2624761" y="2348307"/>
            <a:ext cx="2250992" cy="5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spcBef>
                <a:spcPct val="0"/>
              </a:spcBef>
              <a:buNone/>
            </a:pPr>
            <a:r>
              <a:rPr lang="en-US" altLang="en-US" sz="3100" b="1">
                <a:solidFill>
                  <a:srgbClr val="002060"/>
                </a:solidFill>
                <a:latin typeface="HP001 4 hàng" panose="020B0603050302020204" pitchFamily="34" charset="0"/>
                <a:cs typeface="Times New Roman" panose="02020603050405020304" pitchFamily="18" charset="0"/>
              </a:rPr>
              <a:t>âm thanh</a:t>
            </a:r>
          </a:p>
        </p:txBody>
      </p:sp>
      <p:sp>
        <p:nvSpPr>
          <p:cNvPr id="15" name="Text Box 11">
            <a:extLst>
              <a:ext uri="{FF2B5EF4-FFF2-40B4-BE49-F238E27FC236}">
                <a16:creationId xmlns:a16="http://schemas.microsoft.com/office/drawing/2014/main" xmlns="" id="{243B69F1-7102-4478-B308-223FBA0A17A2}"/>
              </a:ext>
            </a:extLst>
          </p:cNvPr>
          <p:cNvSpPr txBox="1">
            <a:spLocks noChangeArrowheads="1"/>
          </p:cNvSpPr>
          <p:nvPr/>
        </p:nvSpPr>
        <p:spPr bwMode="auto">
          <a:xfrm>
            <a:off x="5176552" y="2341645"/>
            <a:ext cx="2250992" cy="5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spcBef>
                <a:spcPct val="0"/>
              </a:spcBef>
              <a:buNone/>
            </a:pPr>
            <a:r>
              <a:rPr lang="en-US" altLang="en-US" sz="3100" b="1">
                <a:solidFill>
                  <a:srgbClr val="002060"/>
                </a:solidFill>
                <a:latin typeface="HP001 4 hàng" panose="020B0603050302020204" pitchFamily="34" charset="0"/>
                <a:cs typeface="Times New Roman" panose="02020603050405020304" pitchFamily="18" charset="0"/>
              </a:rPr>
              <a:t>âm thanh</a:t>
            </a:r>
          </a:p>
        </p:txBody>
      </p:sp>
      <p:sp>
        <p:nvSpPr>
          <p:cNvPr id="16" name="Text Box 11">
            <a:extLst>
              <a:ext uri="{FF2B5EF4-FFF2-40B4-BE49-F238E27FC236}">
                <a16:creationId xmlns:a16="http://schemas.microsoft.com/office/drawing/2014/main" xmlns="" id="{243B69F1-7102-4478-B308-223FBA0A17A2}"/>
              </a:ext>
            </a:extLst>
          </p:cNvPr>
          <p:cNvSpPr txBox="1">
            <a:spLocks noChangeArrowheads="1"/>
          </p:cNvSpPr>
          <p:nvPr/>
        </p:nvSpPr>
        <p:spPr bwMode="auto">
          <a:xfrm>
            <a:off x="1345655" y="1063418"/>
            <a:ext cx="1109039"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spcBef>
                <a:spcPct val="0"/>
              </a:spcBef>
              <a:buNone/>
            </a:pPr>
            <a:r>
              <a:rPr lang="en-US" altLang="en-US" sz="3150" b="1" smtClean="0">
                <a:solidFill>
                  <a:srgbClr val="002060"/>
                </a:solidFill>
                <a:latin typeface="HP001 4 hàng" panose="020B0603050302020204" pitchFamily="34" charset="0"/>
                <a:cs typeface="Times New Roman" panose="02020603050405020304" pitchFamily="18" charset="0"/>
              </a:rPr>
              <a:t>dáng</a:t>
            </a:r>
            <a:endParaRPr lang="en-US" altLang="en-US" sz="3150" b="1">
              <a:solidFill>
                <a:srgbClr val="002060"/>
              </a:solidFill>
              <a:latin typeface="HP001 4 hàng" panose="020B0603050302020204" pitchFamily="34" charset="0"/>
              <a:cs typeface="Times New Roman" panose="02020603050405020304" pitchFamily="18" charset="0"/>
            </a:endParaRPr>
          </a:p>
        </p:txBody>
      </p:sp>
      <p:sp>
        <p:nvSpPr>
          <p:cNvPr id="18" name="Text Box 11">
            <a:extLst>
              <a:ext uri="{FF2B5EF4-FFF2-40B4-BE49-F238E27FC236}">
                <a16:creationId xmlns:a16="http://schemas.microsoft.com/office/drawing/2014/main" xmlns="" id="{243B69F1-7102-4478-B308-223FBA0A17A2}"/>
              </a:ext>
            </a:extLst>
          </p:cNvPr>
          <p:cNvSpPr txBox="1">
            <a:spLocks noChangeArrowheads="1"/>
          </p:cNvSpPr>
          <p:nvPr/>
        </p:nvSpPr>
        <p:spPr bwMode="auto">
          <a:xfrm>
            <a:off x="2654069" y="1070664"/>
            <a:ext cx="1274477"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spcBef>
                <a:spcPct val="0"/>
              </a:spcBef>
              <a:buNone/>
            </a:pPr>
            <a:r>
              <a:rPr lang="en-US" altLang="en-US" sz="3150" b="1">
                <a:solidFill>
                  <a:srgbClr val="002060"/>
                </a:solidFill>
                <a:latin typeface="HP001 4 hàng" panose="020B0603050302020204" pitchFamily="34" charset="0"/>
                <a:cs typeface="Times New Roman" panose="02020603050405020304" pitchFamily="18" charset="0"/>
              </a:rPr>
              <a:t>d</a:t>
            </a:r>
            <a:r>
              <a:rPr lang="en-US" altLang="en-US" sz="3150" b="1" smtClean="0">
                <a:solidFill>
                  <a:srgbClr val="002060"/>
                </a:solidFill>
                <a:latin typeface="HP001 4 hàng" panose="020B0603050302020204" pitchFamily="34" charset="0"/>
                <a:cs typeface="Times New Roman" panose="02020603050405020304" pitchFamily="18" charset="0"/>
              </a:rPr>
              <a:t>uyên </a:t>
            </a:r>
            <a:endParaRPr kumimoji="0" lang="en-US" altLang="en-US" sz="3150" b="1" i="0" u="none" strike="noStrike" kern="1200" cap="none" spc="0" normalizeH="0" baseline="0" noProof="0">
              <a:ln>
                <a:noFill/>
              </a:ln>
              <a:solidFill>
                <a:srgbClr val="002060"/>
              </a:solidFill>
              <a:effectLst/>
              <a:uLnTx/>
              <a:uFillTx/>
              <a:latin typeface="HP001 4 hàng" panose="020B0603050302020204" pitchFamily="34" charset="0"/>
              <a:cs typeface="Times New Roman" panose="02020603050405020304" pitchFamily="18" charset="0"/>
            </a:endParaRPr>
          </a:p>
        </p:txBody>
      </p:sp>
      <p:sp>
        <p:nvSpPr>
          <p:cNvPr id="19" name="Text Box 11">
            <a:extLst>
              <a:ext uri="{FF2B5EF4-FFF2-40B4-BE49-F238E27FC236}">
                <a16:creationId xmlns:a16="http://schemas.microsoft.com/office/drawing/2014/main" xmlns="" id="{243B69F1-7102-4478-B308-223FBA0A17A2}"/>
              </a:ext>
            </a:extLst>
          </p:cNvPr>
          <p:cNvSpPr txBox="1">
            <a:spLocks noChangeArrowheads="1"/>
          </p:cNvSpPr>
          <p:nvPr/>
        </p:nvSpPr>
        <p:spPr bwMode="auto">
          <a:xfrm>
            <a:off x="3900283" y="1063418"/>
            <a:ext cx="1109039"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spcBef>
                <a:spcPct val="0"/>
              </a:spcBef>
              <a:buNone/>
            </a:pPr>
            <a:r>
              <a:rPr lang="en-US" altLang="en-US" sz="3150" b="1" smtClean="0">
                <a:solidFill>
                  <a:srgbClr val="002060"/>
                </a:solidFill>
                <a:latin typeface="HP001 4 hàng" panose="020B0603050302020204" pitchFamily="34" charset="0"/>
                <a:cs typeface="Times New Roman" panose="02020603050405020304" pitchFamily="18" charset="0"/>
              </a:rPr>
              <a:t>dáng</a:t>
            </a:r>
            <a:endParaRPr lang="en-US" altLang="en-US" sz="3150" b="1">
              <a:solidFill>
                <a:srgbClr val="002060"/>
              </a:solidFill>
              <a:latin typeface="HP001 4 hàng" panose="020B0603050302020204" pitchFamily="34" charset="0"/>
              <a:cs typeface="Times New Roman" panose="02020603050405020304" pitchFamily="18" charset="0"/>
            </a:endParaRPr>
          </a:p>
        </p:txBody>
      </p:sp>
      <p:sp>
        <p:nvSpPr>
          <p:cNvPr id="20" name="Text Box 11">
            <a:extLst>
              <a:ext uri="{FF2B5EF4-FFF2-40B4-BE49-F238E27FC236}">
                <a16:creationId xmlns:a16="http://schemas.microsoft.com/office/drawing/2014/main" xmlns="" id="{243B69F1-7102-4478-B308-223FBA0A17A2}"/>
              </a:ext>
            </a:extLst>
          </p:cNvPr>
          <p:cNvSpPr txBox="1">
            <a:spLocks noChangeArrowheads="1"/>
          </p:cNvSpPr>
          <p:nvPr/>
        </p:nvSpPr>
        <p:spPr bwMode="auto">
          <a:xfrm>
            <a:off x="5196102" y="1077910"/>
            <a:ext cx="1274477"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spcBef>
                <a:spcPct val="0"/>
              </a:spcBef>
              <a:buNone/>
            </a:pPr>
            <a:r>
              <a:rPr lang="en-US" altLang="en-US" sz="3150" b="1">
                <a:solidFill>
                  <a:srgbClr val="002060"/>
                </a:solidFill>
                <a:latin typeface="HP001 4 hàng" panose="020B0603050302020204" pitchFamily="34" charset="0"/>
                <a:cs typeface="Times New Roman" panose="02020603050405020304" pitchFamily="18" charset="0"/>
              </a:rPr>
              <a:t>d</a:t>
            </a:r>
            <a:r>
              <a:rPr lang="en-US" altLang="en-US" sz="3150" b="1" smtClean="0">
                <a:solidFill>
                  <a:srgbClr val="002060"/>
                </a:solidFill>
                <a:latin typeface="HP001 4 hàng" panose="020B0603050302020204" pitchFamily="34" charset="0"/>
                <a:cs typeface="Times New Roman" panose="02020603050405020304" pitchFamily="18" charset="0"/>
              </a:rPr>
              <a:t>uyên </a:t>
            </a:r>
            <a:endParaRPr kumimoji="0" lang="en-US" altLang="en-US" sz="3150" b="1" i="0" u="none" strike="noStrike" kern="1200" cap="none" spc="0" normalizeH="0" baseline="0" noProof="0">
              <a:ln>
                <a:noFill/>
              </a:ln>
              <a:solidFill>
                <a:srgbClr val="002060"/>
              </a:solidFill>
              <a:effectLst/>
              <a:uLnTx/>
              <a:uFillTx/>
              <a:latin typeface="HP001 4 hàng" panose="020B0603050302020204" pitchFamily="34" charset="0"/>
              <a:cs typeface="Times New Roman" panose="02020603050405020304" pitchFamily="18" charset="0"/>
            </a:endParaRPr>
          </a:p>
        </p:txBody>
      </p:sp>
      <p:sp>
        <p:nvSpPr>
          <p:cNvPr id="21" name="Text Box 11">
            <a:extLst>
              <a:ext uri="{FF2B5EF4-FFF2-40B4-BE49-F238E27FC236}">
                <a16:creationId xmlns:a16="http://schemas.microsoft.com/office/drawing/2014/main" xmlns="" id="{243B69F1-7102-4478-B308-223FBA0A17A2}"/>
              </a:ext>
            </a:extLst>
          </p:cNvPr>
          <p:cNvSpPr txBox="1">
            <a:spLocks noChangeArrowheads="1"/>
          </p:cNvSpPr>
          <p:nvPr/>
        </p:nvSpPr>
        <p:spPr bwMode="auto">
          <a:xfrm>
            <a:off x="6442316" y="1070664"/>
            <a:ext cx="1109039"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spcBef>
                <a:spcPct val="0"/>
              </a:spcBef>
              <a:buNone/>
            </a:pPr>
            <a:r>
              <a:rPr lang="en-US" altLang="en-US" sz="3150" b="1" smtClean="0">
                <a:solidFill>
                  <a:srgbClr val="002060"/>
                </a:solidFill>
                <a:latin typeface="HP001 4 hàng" panose="020B0603050302020204" pitchFamily="34" charset="0"/>
                <a:cs typeface="Times New Roman" panose="02020603050405020304" pitchFamily="18" charset="0"/>
              </a:rPr>
              <a:t>dáng</a:t>
            </a:r>
            <a:endParaRPr lang="en-US" altLang="en-US" sz="3150" b="1">
              <a:solidFill>
                <a:srgbClr val="002060"/>
              </a:solidFill>
              <a:latin typeface="HP001 4 hàng" panose="020B060305030202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484111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xmlns="" id="{C4F8E5F2-4792-4415-B6B7-F49CEAC375A5}"/>
              </a:ext>
            </a:extLst>
          </p:cNvPr>
          <p:cNvSpPr txBox="1"/>
          <p:nvPr/>
        </p:nvSpPr>
        <p:spPr>
          <a:xfrm>
            <a:off x="-40251" y="151861"/>
            <a:ext cx="9220200" cy="535531"/>
          </a:xfrm>
          <a:prstGeom prst="rect">
            <a:avLst/>
          </a:prstGeom>
          <a:noFill/>
          <a:ln>
            <a:noFill/>
          </a:ln>
        </p:spPr>
        <p:txBody>
          <a:bodyPr wrap="square" rtlCol="0">
            <a:spAutoFit/>
          </a:bodyPr>
          <a:lstStyle/>
          <a:p>
            <a:pPr marL="0" marR="0" lvl="0" indent="0" algn="ctr" defTabSz="913180" rtl="0" eaLnBrk="1" fontAlgn="auto" latinLnBrk="0" hangingPunct="1">
              <a:lnSpc>
                <a:spcPct val="120000"/>
              </a:lnSpc>
              <a:spcBef>
                <a:spcPts val="0"/>
              </a:spcBef>
              <a:spcAft>
                <a:spcPts val="0"/>
              </a:spcAft>
              <a:buClrTx/>
              <a:buSzTx/>
              <a:buFontTx/>
              <a:buNone/>
              <a:tabLst/>
              <a:defRPr/>
            </a:pPr>
            <a:r>
              <a:rPr lang="en-US" sz="2400" b="1" dirty="0">
                <a:ln>
                  <a:solidFill>
                    <a:srgbClr val="00B050"/>
                  </a:solidFill>
                </a:ln>
                <a:solidFill>
                  <a:prstClr val="black"/>
                </a:solidFill>
                <a:latin typeface="Arial" panose="020B0604020202020204" pitchFamily="34" charset="0"/>
                <a:ea typeface="Arial-Rounded" panose="020B0500000000000000" pitchFamily="34" charset="0"/>
                <a:cs typeface="Arial" panose="020B0604020202020204" pitchFamily="34" charset="0"/>
              </a:rPr>
              <a:t>2</a:t>
            </a:r>
            <a:r>
              <a:rPr kumimoji="0" lang="en-US" sz="2400" b="1" i="0" u="none" strike="noStrike" kern="1200" cap="none" spc="0" normalizeH="0" baseline="0" noProof="0" dirty="0" smtClean="0">
                <a:ln>
                  <a:solidFill>
                    <a:srgbClr val="00B050"/>
                  </a:solid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1" i="0" u="none" strike="noStrike" kern="1200" cap="none" spc="0" normalizeH="0" baseline="0" noProof="0" dirty="0" err="1" smtClean="0">
                <a:ln>
                  <a:solidFill>
                    <a:srgbClr val="00B050"/>
                  </a:solid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Viết</a:t>
            </a:r>
            <a:r>
              <a:rPr kumimoji="0" lang="en-US" sz="2400" b="1" i="0" u="none" strike="noStrike" kern="1200" cap="none" spc="0" normalizeH="0" baseline="0" noProof="0" dirty="0" smtClean="0">
                <a:ln>
                  <a:solidFill>
                    <a:srgbClr val="00B050"/>
                  </a:solid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1" i="0" u="none" strike="noStrike" kern="1200" cap="none" spc="0" normalizeH="0" baseline="0" noProof="0" dirty="0" err="1" smtClean="0">
                <a:ln>
                  <a:solidFill>
                    <a:srgbClr val="00B050"/>
                  </a:solid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câu</a:t>
            </a:r>
            <a:r>
              <a:rPr kumimoji="0" lang="en-US" sz="2400" b="1" i="0" u="none" strike="noStrike" kern="1200" cap="none" spc="0" normalizeH="0" noProof="0" dirty="0" smtClean="0">
                <a:ln>
                  <a:solidFill>
                    <a:srgbClr val="00B050"/>
                  </a:solid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1" i="0" u="none" strike="noStrike" kern="1200" cap="none" spc="0" normalizeH="0" noProof="0" dirty="0" err="1" smtClean="0">
                <a:ln>
                  <a:solidFill>
                    <a:srgbClr val="00B050"/>
                  </a:solid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trả</a:t>
            </a:r>
            <a:r>
              <a:rPr kumimoji="0" lang="en-US" sz="2400" b="1" i="0" u="none" strike="noStrike" kern="1200" cap="none" spc="0" normalizeH="0" noProof="0" dirty="0" smtClean="0">
                <a:ln>
                  <a:solidFill>
                    <a:srgbClr val="00B050"/>
                  </a:solid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1" i="0" u="none" strike="noStrike" kern="1200" cap="none" spc="0" normalizeH="0" noProof="0" dirty="0" err="1" smtClean="0">
                <a:ln>
                  <a:solidFill>
                    <a:srgbClr val="00B050"/>
                  </a:solid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lời</a:t>
            </a:r>
            <a:r>
              <a:rPr kumimoji="0" lang="en-US" sz="2400" b="1" i="0" u="none" strike="noStrike" kern="1200" cap="none" spc="0" normalizeH="0" noProof="0" dirty="0" smtClean="0">
                <a:ln>
                  <a:solidFill>
                    <a:srgbClr val="00B050"/>
                  </a:solid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1" i="0" u="none" strike="noStrike" kern="1200" cap="none" spc="0" normalizeH="0" noProof="0" dirty="0" err="1" smtClean="0">
                <a:ln>
                  <a:solidFill>
                    <a:srgbClr val="00B050"/>
                  </a:solid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cho</a:t>
            </a:r>
            <a:r>
              <a:rPr kumimoji="0" lang="en-US" sz="2400" b="1" i="0" u="none" strike="noStrike" kern="1200" cap="none" spc="0" normalizeH="0" noProof="0" dirty="0" smtClean="0">
                <a:ln>
                  <a:solidFill>
                    <a:srgbClr val="00B050"/>
                  </a:solid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1" i="0" u="none" strike="noStrike" kern="1200" cap="none" spc="0" normalizeH="0" noProof="0" dirty="0" err="1" smtClean="0">
                <a:ln>
                  <a:solidFill>
                    <a:srgbClr val="00B050"/>
                  </a:solid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câu</a:t>
            </a:r>
            <a:r>
              <a:rPr kumimoji="0" lang="en-US" sz="2400" b="1" i="0" u="none" strike="noStrike" kern="1200" cap="none" spc="0" normalizeH="0" noProof="0" dirty="0" smtClean="0">
                <a:ln>
                  <a:solidFill>
                    <a:srgbClr val="00B050"/>
                  </a:solid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1" i="0" u="none" strike="noStrike" kern="1200" cap="none" spc="0" normalizeH="0" noProof="0" dirty="0" err="1" smtClean="0">
                <a:ln>
                  <a:solidFill>
                    <a:srgbClr val="00B050"/>
                  </a:solid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hỏi</a:t>
            </a:r>
            <a:r>
              <a:rPr kumimoji="0" lang="en-US" sz="2400" b="1" i="0" u="none" strike="noStrike" kern="1200" cap="none" spc="0" normalizeH="0" noProof="0" dirty="0" smtClean="0">
                <a:ln>
                  <a:solidFill>
                    <a:srgbClr val="00B050"/>
                  </a:solid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 </a:t>
            </a:r>
            <a:r>
              <a:rPr kumimoji="0" lang="en-US" sz="2400" b="1" i="0" u="none" strike="noStrike" kern="1200" cap="none" spc="0" normalizeH="0" noProof="0" dirty="0" err="1" smtClean="0">
                <a:ln>
                  <a:solidFill>
                    <a:srgbClr val="00B050"/>
                  </a:solid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và</a:t>
            </a:r>
            <a:r>
              <a:rPr kumimoji="0" lang="en-US" sz="2400" b="1" i="0" u="none" strike="noStrike" kern="1200" cap="none" spc="0" normalizeH="0" noProof="0" dirty="0" smtClean="0">
                <a:ln>
                  <a:solidFill>
                    <a:srgbClr val="00B050"/>
                  </a:solid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c ở </a:t>
            </a:r>
            <a:r>
              <a:rPr kumimoji="0" lang="en-US" sz="2400" b="1" i="0" u="none" strike="noStrike" kern="1200" cap="none" spc="0" normalizeH="0" noProof="0" dirty="0" err="1" smtClean="0">
                <a:ln>
                  <a:solidFill>
                    <a:srgbClr val="00B050"/>
                  </a:solid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mục</a:t>
            </a:r>
            <a:r>
              <a:rPr kumimoji="0" lang="en-US" sz="2400" b="1" i="0" u="none" strike="noStrike" kern="1200" cap="none" spc="0" normalizeH="0" noProof="0" dirty="0" smtClean="0">
                <a:ln>
                  <a:solidFill>
                    <a:srgbClr val="00B050"/>
                  </a:solid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3</a:t>
            </a:r>
            <a:r>
              <a:rPr kumimoji="0" lang="en-US" sz="2400" b="1" i="0" u="none" strike="noStrike" kern="1200" cap="none" spc="0" normalizeH="0" baseline="0" noProof="0" dirty="0" smtClean="0">
                <a:ln>
                  <a:solidFill>
                    <a:srgbClr val="00B050"/>
                  </a:solid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1" i="0" u="none" strike="noStrike" kern="1200" cap="none" spc="0" normalizeH="0" baseline="0" noProof="0" dirty="0" err="1" smtClean="0">
                <a:ln>
                  <a:solidFill>
                    <a:srgbClr val="00B050"/>
                  </a:solid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SHS</a:t>
            </a:r>
            <a:r>
              <a:rPr kumimoji="0" lang="en-US" sz="2400" b="1" i="0" u="none" strike="noStrike" kern="1200" cap="none" spc="0" normalizeH="0" baseline="0" noProof="0" dirty="0" smtClean="0">
                <a:ln>
                  <a:solidFill>
                    <a:srgbClr val="00B050"/>
                  </a:solid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1" i="0" u="none" strike="noStrike" kern="1200" cap="none" spc="0" normalizeH="0" baseline="0" noProof="0" err="1" smtClean="0">
                <a:ln>
                  <a:solidFill>
                    <a:srgbClr val="00B050"/>
                  </a:solid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trang</a:t>
            </a:r>
            <a:r>
              <a:rPr kumimoji="0" lang="en-US" sz="2400" b="1" i="0" u="none" strike="noStrike" kern="1200" cap="none" spc="0" normalizeH="0" baseline="0" noProof="0" smtClean="0">
                <a:ln>
                  <a:solidFill>
                    <a:srgbClr val="00B050"/>
                  </a:solid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135)</a:t>
            </a:r>
            <a:endParaRPr kumimoji="0" lang="vi-VN" sz="2400" b="1" i="0" u="none" strike="noStrike" kern="1200" cap="none" spc="0" normalizeH="0" baseline="0" noProof="0" dirty="0">
              <a:ln>
                <a:solidFill>
                  <a:srgbClr val="00B050"/>
                </a:solid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grpSp>
        <p:nvGrpSpPr>
          <p:cNvPr id="4" name="Group 3"/>
          <p:cNvGrpSpPr/>
          <p:nvPr/>
        </p:nvGrpSpPr>
        <p:grpSpPr>
          <a:xfrm>
            <a:off x="99599" y="971550"/>
            <a:ext cx="8940499" cy="3383375"/>
            <a:chOff x="138545" y="742949"/>
            <a:chExt cx="8929255" cy="3857188"/>
          </a:xfrm>
        </p:grpSpPr>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6101" r="3489" b="-79"/>
            <a:stretch/>
          </p:blipFill>
          <p:spPr bwMode="auto">
            <a:xfrm>
              <a:off x="138545" y="742949"/>
              <a:ext cx="7678412" cy="19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6018" r="83754" b="-80"/>
            <a:stretch/>
          </p:blipFill>
          <p:spPr bwMode="auto">
            <a:xfrm>
              <a:off x="7775392" y="742950"/>
              <a:ext cx="1292408" cy="194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8367" r="3489" b="-80"/>
            <a:stretch/>
          </p:blipFill>
          <p:spPr bwMode="auto">
            <a:xfrm>
              <a:off x="138545" y="2700735"/>
              <a:ext cx="7678412" cy="1899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9247" r="83754" b="-79"/>
            <a:stretch/>
          </p:blipFill>
          <p:spPr bwMode="auto">
            <a:xfrm>
              <a:off x="7775392" y="2714590"/>
              <a:ext cx="1292408" cy="1881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 name="Rectangle 8"/>
          <p:cNvSpPr/>
          <p:nvPr/>
        </p:nvSpPr>
        <p:spPr>
          <a:xfrm>
            <a:off x="650631" y="1246119"/>
            <a:ext cx="8458200" cy="523220"/>
          </a:xfrm>
          <a:prstGeom prst="rect">
            <a:avLst/>
          </a:prstGeom>
        </p:spPr>
        <p:txBody>
          <a:bodyPr wrap="square">
            <a:spAutoFit/>
          </a:bodyPr>
          <a:lstStyle/>
          <a:p>
            <a:pPr lvl="0" defTabSz="913056"/>
            <a:r>
              <a:rPr lang="lt-LT" sz="2800" b="1" smtClean="0">
                <a:solidFill>
                  <a:srgbClr val="002060"/>
                </a:solidFill>
                <a:latin typeface="HP001 4 hàng" panose="020B0603050302020204" pitchFamily="34" charset="0"/>
              </a:rPr>
              <a:t>H</a:t>
            </a:r>
            <a:r>
              <a:rPr lang="en-US" sz="2800" b="1" smtClean="0">
                <a:solidFill>
                  <a:srgbClr val="002060"/>
                </a:solidFill>
                <a:latin typeface="HP001 4 hàng" panose="020B0603050302020204" pitchFamily="34" charset="0"/>
              </a:rPr>
              <a:t>ằ</a:t>
            </a:r>
            <a:r>
              <a:rPr lang="lt-LT" sz="2800" b="1" smtClean="0">
                <a:solidFill>
                  <a:srgbClr val="002060"/>
                </a:solidFill>
                <a:latin typeface="HP001 4 hàng" panose="020B0603050302020204" pitchFamily="34" charset="0"/>
              </a:rPr>
              <a:t>ng </a:t>
            </a:r>
            <a:r>
              <a:rPr lang="lt-LT" sz="2800" b="1">
                <a:solidFill>
                  <a:srgbClr val="002060"/>
                </a:solidFill>
                <a:latin typeface="HP001 4 hàng" panose="020B0603050302020204" pitchFamily="34" charset="0"/>
              </a:rPr>
              <a:t>wgày, cò đi jò Ǉį, bắt cá ở các ao, hồ </a:t>
            </a:r>
            <a:r>
              <a:rPr lang="lt-LT" sz="2800" b="1" smtClean="0">
                <a:solidFill>
                  <a:srgbClr val="002060"/>
                </a:solidFill>
                <a:latin typeface="HP001 4 hàng" panose="020B0603050302020204" pitchFamily="34" charset="0"/>
              </a:rPr>
              <a:t>đầm</a:t>
            </a:r>
            <a:endParaRPr kumimoji="0" lang="en-US" sz="2800" i="0" u="none" strike="noStrike" kern="1200" cap="none" spc="0" normalizeH="0" baseline="0" noProof="0" dirty="0">
              <a:ln>
                <a:noFill/>
              </a:ln>
              <a:solidFill>
                <a:srgbClr val="002060"/>
              </a:solidFill>
              <a:effectLst/>
              <a:uLnTx/>
              <a:uFillTx/>
              <a:latin typeface="HP001 4 hàng" panose="020B0603050302020204" pitchFamily="34" charset="0"/>
              <a:ea typeface="+mn-ea"/>
              <a:cs typeface="+mn-cs"/>
            </a:endParaRPr>
          </a:p>
        </p:txBody>
      </p:sp>
      <p:sp>
        <p:nvSpPr>
          <p:cNvPr id="10" name="Rectangle 9"/>
          <p:cNvSpPr/>
          <p:nvPr/>
        </p:nvSpPr>
        <p:spPr>
          <a:xfrm>
            <a:off x="533400" y="2357032"/>
            <a:ext cx="8458200" cy="523220"/>
          </a:xfrm>
          <a:prstGeom prst="rect">
            <a:avLst/>
          </a:prstGeom>
        </p:spPr>
        <p:txBody>
          <a:bodyPr wrap="square">
            <a:spAutoFit/>
          </a:bodyPr>
          <a:lstStyle/>
          <a:p>
            <a:pPr lvl="0" defTabSz="913056"/>
            <a:r>
              <a:rPr lang="vi-VN" sz="2800" b="1">
                <a:solidFill>
                  <a:srgbClr val="002060"/>
                </a:solidFill>
                <a:latin typeface="HP001 4 hàng" panose="020B0603050302020204" pitchFamily="34" charset="0"/>
              </a:rPr>
              <a:t> Nǖững âm </a:t>
            </a:r>
            <a:r>
              <a:rPr lang="el-GR" sz="2800" b="1">
                <a:solidFill>
                  <a:srgbClr val="002060"/>
                </a:solidFill>
                <a:latin typeface="HP001 4 hàng" panose="020B0603050302020204" pitchFamily="34" charset="0"/>
              </a:rPr>
              <a:t>κ</a:t>
            </a:r>
            <a:r>
              <a:rPr lang="vi-VN" sz="2800" b="1">
                <a:solidFill>
                  <a:srgbClr val="002060"/>
                </a:solidFill>
                <a:latin typeface="HP001 4 hàng" panose="020B0603050302020204" pitchFamily="34" charset="0"/>
              </a:rPr>
              <a:t>a</a:t>
            </a:r>
            <a:r>
              <a:rPr lang="el-GR" sz="2800" b="1">
                <a:solidFill>
                  <a:srgbClr val="002060"/>
                </a:solidFill>
                <a:latin typeface="HP001 4 hàng" panose="020B0603050302020204" pitchFamily="34" charset="0"/>
              </a:rPr>
              <a:t>ζ </a:t>
            </a:r>
            <a:r>
              <a:rPr lang="vi-VN" sz="2800" b="1">
                <a:solidFill>
                  <a:srgbClr val="002060"/>
                </a:solidFill>
                <a:latin typeface="HP001 4 hàng" panose="020B0603050302020204" pitchFamily="34" charset="0"/>
              </a:rPr>
              <a:t>Ŭ ào </a:t>
            </a:r>
            <a:r>
              <a:rPr lang="el-GR" sz="2800" b="1">
                <a:solidFill>
                  <a:srgbClr val="002060"/>
                </a:solidFill>
                <a:latin typeface="HP001 4 hàng" panose="020B0603050302020204" pitchFamily="34" charset="0"/>
              </a:rPr>
              <a:t>δΗ</a:t>
            </a:r>
            <a:r>
              <a:rPr lang="vi-VN" sz="2800" b="1">
                <a:solidFill>
                  <a:srgbClr val="002060"/>
                </a:solidFill>
                <a:latin typeface="HP001 4 hàng" panose="020B0603050302020204" pitchFamily="34" charset="0"/>
              </a:rPr>
              <a:t>Ğn cò sợ </a:t>
            </a:r>
            <a:r>
              <a:rPr lang="vi-VN" sz="2800" b="1" smtClean="0">
                <a:solidFill>
                  <a:srgbClr val="002060"/>
                </a:solidFill>
                <a:latin typeface="HP001 4 hàng" panose="020B0603050302020204" pitchFamily="34" charset="0"/>
              </a:rPr>
              <a:t>hãi</a:t>
            </a:r>
            <a:r>
              <a:rPr lang="en-US" sz="2800" b="1" smtClean="0">
                <a:solidFill>
                  <a:srgbClr val="002060"/>
                </a:solidFill>
                <a:latin typeface="HP001 4 hàng" panose="020B0603050302020204" pitchFamily="34" charset="0"/>
              </a:rPr>
              <a:t>.</a:t>
            </a:r>
            <a:endParaRPr kumimoji="0" lang="en-US" sz="2800" b="1" i="0" u="none" strike="noStrike" kern="1200" cap="none" spc="0" normalizeH="0" baseline="0" noProof="0" dirty="0">
              <a:ln>
                <a:noFill/>
              </a:ln>
              <a:solidFill>
                <a:srgbClr val="002060"/>
              </a:solidFill>
              <a:effectLst/>
              <a:uLnTx/>
              <a:uFillTx/>
              <a:latin typeface="HP001 4 hàng" panose="020B0603050302020204" pitchFamily="34" charset="0"/>
              <a:ea typeface="+mn-ea"/>
              <a:cs typeface="+mn-cs"/>
            </a:endParaRPr>
          </a:p>
        </p:txBody>
      </p:sp>
      <p:sp>
        <p:nvSpPr>
          <p:cNvPr id="17" name="Rectangle 16"/>
          <p:cNvSpPr/>
          <p:nvPr/>
        </p:nvSpPr>
        <p:spPr>
          <a:xfrm>
            <a:off x="193431" y="1121150"/>
            <a:ext cx="457200" cy="523220"/>
          </a:xfrm>
          <a:prstGeom prst="rect">
            <a:avLst/>
          </a:prstGeom>
        </p:spPr>
        <p:txBody>
          <a:bodyPr wrap="square">
            <a:spAutoFit/>
          </a:bodyPr>
          <a:lstStyle/>
          <a:p>
            <a:pPr lvl="0" defTabSz="913056"/>
            <a:r>
              <a:rPr lang="en-US" sz="2800" b="1" smtClean="0">
                <a:solidFill>
                  <a:srgbClr val="002060"/>
                </a:solidFill>
                <a:latin typeface="Times New Roman" panose="02020603050405020304" pitchFamily="18" charset="0"/>
                <a:cs typeface="Times New Roman" panose="02020603050405020304" pitchFamily="18" charset="0"/>
              </a:rPr>
              <a:t>-</a:t>
            </a:r>
            <a:endPar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18" name="Rectangle 17"/>
          <p:cNvSpPr/>
          <p:nvPr/>
        </p:nvSpPr>
        <p:spPr>
          <a:xfrm>
            <a:off x="99599" y="1813130"/>
            <a:ext cx="1143000" cy="523220"/>
          </a:xfrm>
          <a:prstGeom prst="rect">
            <a:avLst/>
          </a:prstGeom>
        </p:spPr>
        <p:txBody>
          <a:bodyPr wrap="square">
            <a:spAutoFit/>
          </a:bodyPr>
          <a:lstStyle/>
          <a:p>
            <a:pPr lvl="0" defTabSz="913056"/>
            <a:r>
              <a:rPr lang="lt-LT" sz="2800" b="1">
                <a:solidFill>
                  <a:srgbClr val="002060"/>
                </a:solidFill>
                <a:latin typeface="HP001 4 hàng" panose="020B0603050302020204" pitchFamily="34" charset="0"/>
              </a:rPr>
              <a:t>lầy</a:t>
            </a:r>
            <a:r>
              <a:rPr lang="en-US" sz="2800" b="1">
                <a:solidFill>
                  <a:srgbClr val="002060"/>
                </a:solidFill>
                <a:latin typeface="HP001 4 hàng" panose="020B0603050302020204" pitchFamily="34" charset="0"/>
              </a:rPr>
              <a:t>.</a:t>
            </a:r>
            <a:r>
              <a:rPr lang="lt-LT" sz="2800" b="1">
                <a:solidFill>
                  <a:srgbClr val="002060"/>
                </a:solidFill>
                <a:latin typeface="HP001 4 hàng" panose="020B0603050302020204" pitchFamily="34" charset="0"/>
              </a:rPr>
              <a:t>  </a:t>
            </a:r>
            <a:endParaRPr lang="en-US" sz="2800" dirty="0">
              <a:solidFill>
                <a:srgbClr val="002060"/>
              </a:solidFill>
              <a:latin typeface="HP001 4 hàng" panose="020B0603050302020204" pitchFamily="34" charset="0"/>
            </a:endParaRPr>
          </a:p>
        </p:txBody>
      </p:sp>
      <p:sp>
        <p:nvSpPr>
          <p:cNvPr id="12" name="Rectangle 11"/>
          <p:cNvSpPr/>
          <p:nvPr/>
        </p:nvSpPr>
        <p:spPr>
          <a:xfrm>
            <a:off x="192259" y="2203097"/>
            <a:ext cx="457200" cy="523220"/>
          </a:xfrm>
          <a:prstGeom prst="rect">
            <a:avLst/>
          </a:prstGeom>
        </p:spPr>
        <p:txBody>
          <a:bodyPr wrap="square">
            <a:spAutoFit/>
          </a:bodyPr>
          <a:lstStyle/>
          <a:p>
            <a:pPr lvl="0" defTabSz="913056"/>
            <a:r>
              <a:rPr lang="en-US" sz="2800" b="1" smtClean="0">
                <a:solidFill>
                  <a:srgbClr val="002060"/>
                </a:solidFill>
                <a:latin typeface="Times New Roman" panose="02020603050405020304" pitchFamily="18" charset="0"/>
                <a:cs typeface="Times New Roman" panose="02020603050405020304" pitchFamily="18" charset="0"/>
              </a:rPr>
              <a:t>-</a:t>
            </a:r>
            <a:endPar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5186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3622607" y="980622"/>
            <a:ext cx="4003028" cy="3488687"/>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20204" pitchFamily="34" charset="0"/>
              <a:cs typeface="Arial" panose="020B0604020202020204" pitchFamily="34" charset="0"/>
            </a:endParaRPr>
          </a:p>
        </p:txBody>
      </p:sp>
      <p:grpSp>
        <p:nvGrpSpPr>
          <p:cNvPr id="9" name="组合 8"/>
          <p:cNvGrpSpPr/>
          <p:nvPr/>
        </p:nvGrpSpPr>
        <p:grpSpPr>
          <a:xfrm>
            <a:off x="2339714" y="1766361"/>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20204" pitchFamily="34" charset="0"/>
                <a:cs typeface="Arial" panose="020B0604020202020204" pitchFamily="34" charset="0"/>
              </a:endParaRPr>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20204" pitchFamily="34" charset="0"/>
                <a:cs typeface="Arial" panose="020B0604020202020204" pitchFamily="34" charset="0"/>
              </a:endParaRPr>
            </a:p>
          </p:txBody>
        </p:sp>
      </p:grpSp>
      <p:grpSp>
        <p:nvGrpSpPr>
          <p:cNvPr id="12" name="组合 11"/>
          <p:cNvGrpSpPr/>
          <p:nvPr/>
        </p:nvGrpSpPr>
        <p:grpSpPr>
          <a:xfrm>
            <a:off x="3819583" y="3928190"/>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20204" pitchFamily="34" charset="0"/>
                <a:cs typeface="Arial" panose="020B0604020202020204" pitchFamily="34" charset="0"/>
              </a:endParaRPr>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20204" pitchFamily="34" charset="0"/>
                <a:cs typeface="Arial" panose="020B0604020202020204" pitchFamily="34" charset="0"/>
              </a:endParaRPr>
            </a:p>
          </p:txBody>
        </p:sp>
      </p:grpSp>
      <p:grpSp>
        <p:nvGrpSpPr>
          <p:cNvPr id="15" name="组合 14"/>
          <p:cNvGrpSpPr/>
          <p:nvPr/>
        </p:nvGrpSpPr>
        <p:grpSpPr>
          <a:xfrm>
            <a:off x="6249414" y="3460069"/>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20204" pitchFamily="34" charset="0"/>
                <a:cs typeface="Arial" panose="020B0604020202020204" pitchFamily="34" charset="0"/>
              </a:endParaRPr>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20204" pitchFamily="34" charset="0"/>
                <a:cs typeface="Arial" panose="020B0604020202020204" pitchFamily="34" charset="0"/>
              </a:endParaRPr>
            </a:p>
          </p:txBody>
        </p:sp>
      </p:grpSp>
      <p:grpSp>
        <p:nvGrpSpPr>
          <p:cNvPr id="18" name="组合 17"/>
          <p:cNvGrpSpPr/>
          <p:nvPr/>
        </p:nvGrpSpPr>
        <p:grpSpPr>
          <a:xfrm>
            <a:off x="6405591" y="4064938"/>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20204" pitchFamily="34" charset="0"/>
                <a:cs typeface="Arial" panose="020B0604020202020204" pitchFamily="34" charset="0"/>
              </a:endParaRPr>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20204" pitchFamily="34" charset="0"/>
                <a:cs typeface="Arial" panose="020B0604020202020204" pitchFamily="34" charset="0"/>
              </a:endParaRPr>
            </a:p>
          </p:txBody>
        </p:sp>
      </p:grpSp>
      <p:grpSp>
        <p:nvGrpSpPr>
          <p:cNvPr id="21" name="组合 20"/>
          <p:cNvGrpSpPr/>
          <p:nvPr/>
        </p:nvGrpSpPr>
        <p:grpSpPr>
          <a:xfrm>
            <a:off x="5117653" y="2113127"/>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20204" pitchFamily="34" charset="0"/>
                <a:cs typeface="Arial" panose="020B0604020202020204" pitchFamily="34" charset="0"/>
              </a:endParaRPr>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20204" pitchFamily="34" charset="0"/>
                <a:cs typeface="Arial" panose="020B0604020202020204" pitchFamily="34" charset="0"/>
              </a:endParaRPr>
            </a:p>
          </p:txBody>
        </p:sp>
      </p:grpSp>
      <p:grpSp>
        <p:nvGrpSpPr>
          <p:cNvPr id="24" name="组合 23"/>
          <p:cNvGrpSpPr/>
          <p:nvPr/>
        </p:nvGrpSpPr>
        <p:grpSpPr>
          <a:xfrm>
            <a:off x="5339322" y="2657510"/>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20204" pitchFamily="34" charset="0"/>
                <a:cs typeface="Arial" panose="020B0604020202020204" pitchFamily="34" charset="0"/>
              </a:endParaRPr>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20204" pitchFamily="34" charset="0"/>
                <a:cs typeface="Arial" panose="020B0604020202020204" pitchFamily="34" charset="0"/>
              </a:endParaRPr>
            </a:p>
          </p:txBody>
        </p:sp>
      </p:grpSp>
      <p:grpSp>
        <p:nvGrpSpPr>
          <p:cNvPr id="27" name="组合 26"/>
          <p:cNvGrpSpPr/>
          <p:nvPr/>
        </p:nvGrpSpPr>
        <p:grpSpPr>
          <a:xfrm>
            <a:off x="7588849" y="1250498"/>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20204" pitchFamily="34" charset="0"/>
                <a:cs typeface="Arial" panose="020B0604020202020204" pitchFamily="34" charset="0"/>
              </a:endParaRPr>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20204" pitchFamily="34" charset="0"/>
                <a:cs typeface="Arial" panose="020B0604020202020204" pitchFamily="34" charset="0"/>
              </a:endParaRPr>
            </a:p>
          </p:txBody>
        </p:sp>
      </p:grpSp>
      <p:grpSp>
        <p:nvGrpSpPr>
          <p:cNvPr id="30" name="组合 29"/>
          <p:cNvGrpSpPr/>
          <p:nvPr/>
        </p:nvGrpSpPr>
        <p:grpSpPr>
          <a:xfrm>
            <a:off x="7119368" y="1243722"/>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20204" pitchFamily="34" charset="0"/>
                <a:cs typeface="Arial" panose="020B0604020202020204" pitchFamily="34" charset="0"/>
              </a:endParaRPr>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20204" pitchFamily="34" charset="0"/>
                <a:cs typeface="Arial" panose="020B0604020202020204" pitchFamily="34" charset="0"/>
              </a:endParaRPr>
            </a:p>
          </p:txBody>
        </p:sp>
      </p:grpSp>
      <p:grpSp>
        <p:nvGrpSpPr>
          <p:cNvPr id="33" name="组合 32"/>
          <p:cNvGrpSpPr/>
          <p:nvPr/>
        </p:nvGrpSpPr>
        <p:grpSpPr>
          <a:xfrm>
            <a:off x="7632912" y="1791715"/>
            <a:ext cx="2038360" cy="1048883"/>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20204" pitchFamily="34" charset="0"/>
                <a:cs typeface="Arial" panose="020B0604020202020204" pitchFamily="34" charset="0"/>
              </a:endParaRPr>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20204" pitchFamily="34" charset="0"/>
                <a:cs typeface="Arial" panose="020B0604020202020204" pitchFamily="34" charset="0"/>
              </a:endParaRPr>
            </a:p>
          </p:txBody>
        </p:sp>
      </p:grpSp>
      <p:grpSp>
        <p:nvGrpSpPr>
          <p:cNvPr id="36" name="组合 35"/>
          <p:cNvGrpSpPr/>
          <p:nvPr/>
        </p:nvGrpSpPr>
        <p:grpSpPr>
          <a:xfrm rot="2799594" flipH="1">
            <a:off x="5201514"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20204" pitchFamily="34" charset="0"/>
                <a:cs typeface="Arial" panose="020B0604020202020204" pitchFamily="34" charset="0"/>
              </a:endParaRPr>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20204" pitchFamily="34" charset="0"/>
                <a:cs typeface="Arial" panose="020B0604020202020204" pitchFamily="34" charset="0"/>
              </a:endParaRPr>
            </a:p>
          </p:txBody>
        </p:sp>
      </p:grpSp>
      <p:grpSp>
        <p:nvGrpSpPr>
          <p:cNvPr id="5" name="组合 4"/>
          <p:cNvGrpSpPr/>
          <p:nvPr/>
        </p:nvGrpSpPr>
        <p:grpSpPr>
          <a:xfrm>
            <a:off x="-599090" y="-78586"/>
            <a:ext cx="5213131" cy="4808241"/>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20204" pitchFamily="34" charset="0"/>
                <a:cs typeface="Arial" panose="020B0604020202020204" pitchFamily="34" charset="0"/>
              </a:endParaRPr>
            </a:p>
          </p:txBody>
        </p:sp>
      </p:grpSp>
      <p:sp>
        <p:nvSpPr>
          <p:cNvPr id="110" name="文本框 109"/>
          <p:cNvSpPr txBox="1"/>
          <p:nvPr/>
        </p:nvSpPr>
        <p:spPr>
          <a:xfrm>
            <a:off x="173229" y="2325603"/>
            <a:ext cx="3588404" cy="707886"/>
          </a:xfrm>
          <a:prstGeom prst="rect">
            <a:avLst/>
          </a:prstGeom>
          <a:noFill/>
        </p:spPr>
        <p:txBody>
          <a:bodyPr wrap="square" rtlCol="0">
            <a:spAutoFit/>
          </a:bodyPr>
          <a:lstStyle/>
          <a:p>
            <a:pPr algn="ctr"/>
            <a:r>
              <a:rPr lang="en-US" altLang="zh-CN" sz="4000" b="1" smtClean="0">
                <a:pattFill prst="ltDnDiag">
                  <a:fgClr>
                    <a:srgbClr val="00B0F0"/>
                  </a:fgClr>
                  <a:bgClr>
                    <a:srgbClr val="0070C0"/>
                  </a:bgClr>
                </a:pattFill>
                <a:effectLst>
                  <a:outerShdw dist="38100" dir="2700000" sx="101000" sy="101000" algn="tl" rotWithShape="0">
                    <a:srgbClr val="0070C0"/>
                  </a:outerShdw>
                </a:effectLst>
                <a:latin typeface="Arial" panose="020B0604020202020204" pitchFamily="34" charset="0"/>
                <a:ea typeface="Arial-Rounded" panose="020B0500000000000000" pitchFamily="34" charset="-93"/>
                <a:cs typeface="Arial" panose="020B0604020202020204" pitchFamily="34" charset="0"/>
                <a:sym typeface="+mn-lt"/>
              </a:rPr>
              <a:t>Khởi động</a:t>
            </a:r>
            <a:endParaRPr lang="zh-CN" altLang="en-US" sz="4000" b="1" dirty="0">
              <a:pattFill prst="ltDnDiag">
                <a:fgClr>
                  <a:srgbClr val="00B0F0"/>
                </a:fgClr>
                <a:bgClr>
                  <a:srgbClr val="0070C0"/>
                </a:bgClr>
              </a:pattFill>
              <a:effectLst>
                <a:outerShdw dist="38100" dir="2700000" sx="101000" sy="101000" algn="tl" rotWithShape="0">
                  <a:srgbClr val="0070C0"/>
                </a:outerShdw>
              </a:effectLst>
              <a:latin typeface="Arial" panose="020B0604020202020204" pitchFamily="34" charset="0"/>
              <a:ea typeface="Arial-Rounded" panose="020B0500000000000000" pitchFamily="34" charset="-93"/>
              <a:cs typeface="Arial" panose="020B0604020202020204" pitchFamily="34" charset="0"/>
              <a:sym typeface="+mn-lt"/>
            </a:endParaRPr>
          </a:p>
        </p:txBody>
      </p:sp>
      <p:sp>
        <p:nvSpPr>
          <p:cNvPr id="42" name="文本框 41"/>
          <p:cNvSpPr txBox="1"/>
          <p:nvPr/>
        </p:nvSpPr>
        <p:spPr>
          <a:xfrm>
            <a:off x="1445315" y="1383779"/>
            <a:ext cx="1010925" cy="830997"/>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4800" dirty="0">
                <a:latin typeface="Arial" panose="020B0604020202020204" pitchFamily="34" charset="0"/>
                <a:ea typeface="Arial-Rounded" panose="020B0500000000000000" pitchFamily="34" charset="-93"/>
                <a:cs typeface="Arial" panose="020B0604020202020204" pitchFamily="34" charset="0"/>
                <a:sym typeface="+mn-lt"/>
              </a:rPr>
              <a:t>1</a:t>
            </a:r>
            <a:endParaRPr lang="zh-CN" altLang="en-US" sz="4800" dirty="0">
              <a:latin typeface="Arial" panose="020B0604020202020204" pitchFamily="34" charset="0"/>
              <a:ea typeface="Arial-Rounded" panose="020B0500000000000000" pitchFamily="34" charset="-93"/>
              <a:cs typeface="Arial" panose="020B0604020202020204" pitchFamily="34" charset="0"/>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891" y="454275"/>
            <a:ext cx="2248544" cy="753135"/>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976" y="2452092"/>
            <a:ext cx="1125835" cy="2607748"/>
          </a:xfrm>
          <a:prstGeom prst="rect">
            <a:avLst/>
          </a:prstGeom>
        </p:spPr>
      </p:pic>
    </p:spTree>
    <p:extLst>
      <p:ext uri="{BB962C8B-B14F-4D97-AF65-F5344CB8AC3E}">
        <p14:creationId xmlns:p14="http://schemas.microsoft.com/office/powerpoint/2010/main" val="26944317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010150"/>
            <a:ext cx="9144000" cy="1333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7" tIns="45660" rIns="91317" bIns="45660" spcCol="0" rtlCol="0" anchor="ctr"/>
          <a:lstStyle/>
          <a:p>
            <a:pPr algn="ctr"/>
            <a:endParaRPr lang="en-US"/>
          </a:p>
        </p:txBody>
      </p:sp>
      <p:sp>
        <p:nvSpPr>
          <p:cNvPr id="9" name="Rectangle 8"/>
          <p:cNvSpPr/>
          <p:nvPr/>
        </p:nvSpPr>
        <p:spPr>
          <a:xfrm>
            <a:off x="0" y="0"/>
            <a:ext cx="9144000" cy="1333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7" tIns="45660" rIns="91317" bIns="45660" spcCol="0" rtlCol="0" anchor="ctr"/>
          <a:lstStyle/>
          <a:p>
            <a:pPr algn="ctr"/>
            <a:endParaRPr lang="en-US"/>
          </a:p>
        </p:txBody>
      </p:sp>
      <p:sp>
        <p:nvSpPr>
          <p:cNvPr id="13" name="TextBox 12"/>
          <p:cNvSpPr txBox="1"/>
          <p:nvPr/>
        </p:nvSpPr>
        <p:spPr>
          <a:xfrm>
            <a:off x="0" y="4019550"/>
            <a:ext cx="8030308" cy="594948"/>
          </a:xfrm>
          <a:prstGeom prst="rect">
            <a:avLst/>
          </a:prstGeom>
          <a:noFill/>
        </p:spPr>
        <p:txBody>
          <a:bodyPr wrap="square" lIns="162473" tIns="81237" rIns="162473" bIns="81237" rtlCol="0">
            <a:spAutoFit/>
          </a:bodyPr>
          <a:lstStyle/>
          <a:p>
            <a:r>
              <a:rPr lang="en-US" sz="2800" dirty="0">
                <a:latin typeface="Arial" pitchFamily="34" charset="0"/>
                <a:ea typeface="Arial-Rounded" pitchFamily="34" charset="0"/>
                <a:cs typeface="Arial" pitchFamily="34" charset="0"/>
              </a:rPr>
              <a:t>a. </a:t>
            </a:r>
            <a:r>
              <a:rPr lang="en-US" sz="2800" dirty="0" err="1" smtClean="0">
                <a:latin typeface="Arial" pitchFamily="34" charset="0"/>
                <a:ea typeface="Arial-Rounded" pitchFamily="34" charset="0"/>
                <a:cs typeface="Arial" pitchFamily="34" charset="0"/>
              </a:rPr>
              <a:t>Em</a:t>
            </a:r>
            <a:r>
              <a:rPr lang="en-US" sz="2800" dirty="0" smtClean="0">
                <a:latin typeface="Arial" pitchFamily="34" charset="0"/>
                <a:ea typeface="Arial-Rounded" pitchFamily="34" charset="0"/>
                <a:cs typeface="Arial" pitchFamily="34" charset="0"/>
              </a:rPr>
              <a:t> </a:t>
            </a:r>
            <a:r>
              <a:rPr lang="en-US" sz="2800" err="1" smtClean="0">
                <a:latin typeface="Arial" pitchFamily="34" charset="0"/>
                <a:ea typeface="Arial-Rounded" pitchFamily="34" charset="0"/>
                <a:cs typeface="Arial" pitchFamily="34" charset="0"/>
              </a:rPr>
              <a:t>thấy</a:t>
            </a:r>
            <a:r>
              <a:rPr lang="en-US" sz="2800" smtClean="0">
                <a:latin typeface="Arial" pitchFamily="34" charset="0"/>
                <a:ea typeface="Arial-Rounded" pitchFamily="34" charset="0"/>
                <a:cs typeface="Arial" pitchFamily="34" charset="0"/>
              </a:rPr>
              <a:t> gì trong mỗi bức tranh</a:t>
            </a:r>
            <a:r>
              <a:rPr lang="en-US" sz="2800" dirty="0" smtClean="0">
                <a:latin typeface="Arial" pitchFamily="34" charset="0"/>
                <a:ea typeface="Arial-Rounded" pitchFamily="34" charset="0"/>
                <a:cs typeface="Arial" pitchFamily="34" charset="0"/>
              </a:rPr>
              <a:t>? </a:t>
            </a:r>
            <a:endParaRPr lang="en-US" sz="2800" dirty="0">
              <a:latin typeface="Arial" pitchFamily="34" charset="0"/>
              <a:ea typeface="Arial-Rounded" pitchFamily="34" charset="0"/>
              <a:cs typeface="Arial" pitchFamily="34" charset="0"/>
            </a:endParaRPr>
          </a:p>
        </p:txBody>
      </p:sp>
      <p:sp>
        <p:nvSpPr>
          <p:cNvPr id="14" name="TextBox 13"/>
          <p:cNvSpPr txBox="1"/>
          <p:nvPr/>
        </p:nvSpPr>
        <p:spPr>
          <a:xfrm>
            <a:off x="-17582" y="4518022"/>
            <a:ext cx="8763000" cy="594948"/>
          </a:xfrm>
          <a:prstGeom prst="rect">
            <a:avLst/>
          </a:prstGeom>
          <a:noFill/>
        </p:spPr>
        <p:txBody>
          <a:bodyPr wrap="square" lIns="162473" tIns="81237" rIns="162473" bIns="81237" rtlCol="0">
            <a:spAutoFit/>
          </a:bodyPr>
          <a:lstStyle/>
          <a:p>
            <a:pPr algn="just"/>
            <a:r>
              <a:rPr lang="en-US" sz="2800" dirty="0" smtClean="0">
                <a:latin typeface="Arial" pitchFamily="34" charset="0"/>
                <a:ea typeface="Arial-Rounded" pitchFamily="34" charset="0"/>
                <a:cs typeface="Arial" pitchFamily="34" charset="0"/>
              </a:rPr>
              <a:t>b</a:t>
            </a:r>
            <a:r>
              <a:rPr lang="en-US" sz="2800" smtClean="0">
                <a:latin typeface="Arial" pitchFamily="34" charset="0"/>
                <a:ea typeface="Arial-Rounded" pitchFamily="34" charset="0"/>
                <a:cs typeface="Arial" pitchFamily="34" charset="0"/>
              </a:rPr>
              <a:t>. Em thích khung cảnh ở tranh nào hơn? Vì sao? </a:t>
            </a:r>
            <a:endParaRPr lang="en-US" sz="2800" dirty="0">
              <a:latin typeface="Arial" pitchFamily="34" charset="0"/>
              <a:ea typeface="Arial-Rounded" pitchFamily="34" charset="0"/>
              <a:cs typeface="Arial" pitchFamily="34" charset="0"/>
            </a:endParaRPr>
          </a:p>
        </p:txBody>
      </p:sp>
      <p:pic>
        <p:nvPicPr>
          <p:cNvPr id="11" name="Picture 3" descr="C:\Users\Nhung\Desktop\CD7 BAI 2.png"/>
          <p:cNvPicPr>
            <a:picLocks noChangeAspect="1" noChangeArrowheads="1"/>
          </p:cNvPicPr>
          <p:nvPr/>
        </p:nvPicPr>
        <p:blipFill>
          <a:blip r:embed="rId2"/>
          <a:srcRect/>
          <a:stretch>
            <a:fillRect/>
          </a:stretch>
        </p:blipFill>
        <p:spPr bwMode="auto">
          <a:xfrm>
            <a:off x="0" y="0"/>
            <a:ext cx="9144000" cy="4019550"/>
          </a:xfrm>
          <a:prstGeom prst="rect">
            <a:avLst/>
          </a:prstGeom>
          <a:noFill/>
        </p:spPr>
      </p:pic>
      <p:sp>
        <p:nvSpPr>
          <p:cNvPr id="5" name="TextBox 4"/>
          <p:cNvSpPr txBox="1"/>
          <p:nvPr/>
        </p:nvSpPr>
        <p:spPr>
          <a:xfrm>
            <a:off x="593190" y="-9235"/>
            <a:ext cx="4038600" cy="461544"/>
          </a:xfrm>
          <a:prstGeom prst="rect">
            <a:avLst/>
          </a:prstGeom>
          <a:solidFill>
            <a:srgbClr val="AFEAFF"/>
          </a:solidFill>
        </p:spPr>
        <p:txBody>
          <a:bodyPr wrap="square" lIns="91317" tIns="45660" rIns="91317" bIns="45660" rtlCol="0">
            <a:spAutoFit/>
          </a:bodyPr>
          <a:lstStyle/>
          <a:p>
            <a:pPr algn="just"/>
            <a:r>
              <a:rPr lang="en-US" sz="2400" b="1" dirty="0" err="1">
                <a:latin typeface="Arial" pitchFamily="34" charset="0"/>
                <a:ea typeface="Arial-Rounded" pitchFamily="34" charset="0"/>
                <a:cs typeface="Arial" pitchFamily="34" charset="0"/>
              </a:rPr>
              <a:t>Quan</a:t>
            </a:r>
            <a:r>
              <a:rPr lang="en-US" sz="2400" b="1" dirty="0">
                <a:latin typeface="Arial" pitchFamily="34" charset="0"/>
                <a:ea typeface="Arial-Rounded" pitchFamily="34" charset="0"/>
                <a:cs typeface="Arial" pitchFamily="34" charset="0"/>
              </a:rPr>
              <a:t> </a:t>
            </a:r>
            <a:r>
              <a:rPr lang="en-US" sz="2400" b="1" err="1">
                <a:latin typeface="Arial" pitchFamily="34" charset="0"/>
                <a:ea typeface="Arial-Rounded" pitchFamily="34" charset="0"/>
                <a:cs typeface="Arial" pitchFamily="34" charset="0"/>
              </a:rPr>
              <a:t>sát</a:t>
            </a:r>
            <a:r>
              <a:rPr lang="en-US" sz="2400" b="1">
                <a:latin typeface="Arial" pitchFamily="34" charset="0"/>
                <a:ea typeface="Arial-Rounded" pitchFamily="34" charset="0"/>
                <a:cs typeface="Arial" pitchFamily="34" charset="0"/>
              </a:rPr>
              <a:t> </a:t>
            </a:r>
            <a:r>
              <a:rPr lang="en-US" sz="2400" b="1" smtClean="0">
                <a:latin typeface="Arial" pitchFamily="34" charset="0"/>
                <a:ea typeface="Arial-Rounded" pitchFamily="34" charset="0"/>
                <a:cs typeface="Arial" pitchFamily="34" charset="0"/>
              </a:rPr>
              <a:t>hai bức </a:t>
            </a:r>
            <a:r>
              <a:rPr lang="en-US" sz="2400" b="1" dirty="0" err="1" smtClean="0">
                <a:latin typeface="Arial" pitchFamily="34" charset="0"/>
                <a:ea typeface="Arial-Rounded" pitchFamily="34" charset="0"/>
                <a:cs typeface="Arial" pitchFamily="34" charset="0"/>
              </a:rPr>
              <a:t>tranh</a:t>
            </a:r>
            <a:endParaRPr lang="en-US" sz="2400" b="1" dirty="0">
              <a:latin typeface="Arial" pitchFamily="34" charset="0"/>
              <a:ea typeface="Arial-Rounded" pitchFamily="34" charset="0"/>
              <a:cs typeface="Arial"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3596"/>
            <a:ext cx="562708" cy="6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115360"/>
      </p:ext>
    </p:extLst>
  </p:cSld>
  <p:clrMapOvr>
    <a:masterClrMapping/>
  </p:clrMapOvr>
  <mc:AlternateContent xmlns:mc="http://schemas.openxmlformats.org/markup-compatibility/2006" xmlns:p14="http://schemas.microsoft.com/office/powerpoint/2010/main">
    <mc:Choice Requires="p14">
      <p:transition spd="slow" p14:dur="2000" advTm="22082"/>
    </mc:Choice>
    <mc:Fallback xmlns="">
      <p:transition spd="slow" advTm="2208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3622607" y="980622"/>
            <a:ext cx="4003028" cy="3488687"/>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nvGrpSpPr>
          <p:cNvPr id="9" name="组合 8"/>
          <p:cNvGrpSpPr/>
          <p:nvPr/>
        </p:nvGrpSpPr>
        <p:grpSpPr>
          <a:xfrm>
            <a:off x="2339714" y="1766361"/>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12" name="组合 11"/>
          <p:cNvGrpSpPr/>
          <p:nvPr/>
        </p:nvGrpSpPr>
        <p:grpSpPr>
          <a:xfrm>
            <a:off x="3819583" y="3928190"/>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15" name="组合 14"/>
          <p:cNvGrpSpPr/>
          <p:nvPr/>
        </p:nvGrpSpPr>
        <p:grpSpPr>
          <a:xfrm>
            <a:off x="6249414" y="3460069"/>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18" name="组合 17"/>
          <p:cNvGrpSpPr/>
          <p:nvPr/>
        </p:nvGrpSpPr>
        <p:grpSpPr>
          <a:xfrm>
            <a:off x="6405591" y="4064938"/>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21" name="组合 20"/>
          <p:cNvGrpSpPr/>
          <p:nvPr/>
        </p:nvGrpSpPr>
        <p:grpSpPr>
          <a:xfrm>
            <a:off x="5117653" y="2113127"/>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24" name="组合 23"/>
          <p:cNvGrpSpPr/>
          <p:nvPr/>
        </p:nvGrpSpPr>
        <p:grpSpPr>
          <a:xfrm>
            <a:off x="5339322" y="2657510"/>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27" name="组合 26"/>
          <p:cNvGrpSpPr/>
          <p:nvPr/>
        </p:nvGrpSpPr>
        <p:grpSpPr>
          <a:xfrm>
            <a:off x="7588849" y="1250498"/>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30" name="组合 29"/>
          <p:cNvGrpSpPr/>
          <p:nvPr/>
        </p:nvGrpSpPr>
        <p:grpSpPr>
          <a:xfrm>
            <a:off x="7119368" y="1243722"/>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33" name="组合 32"/>
          <p:cNvGrpSpPr/>
          <p:nvPr/>
        </p:nvGrpSpPr>
        <p:grpSpPr>
          <a:xfrm>
            <a:off x="7632912" y="1791715"/>
            <a:ext cx="2038360" cy="1048883"/>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36" name="组合 35"/>
          <p:cNvGrpSpPr/>
          <p:nvPr/>
        </p:nvGrpSpPr>
        <p:grpSpPr>
          <a:xfrm rot="2799594" flipH="1">
            <a:off x="5201514"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5" name="组合 4"/>
          <p:cNvGrpSpPr/>
          <p:nvPr/>
        </p:nvGrpSpPr>
        <p:grpSpPr>
          <a:xfrm>
            <a:off x="-599090" y="-78586"/>
            <a:ext cx="5213131" cy="4808241"/>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sp>
        <p:nvSpPr>
          <p:cNvPr id="110" name="文本框 109"/>
          <p:cNvSpPr txBox="1"/>
          <p:nvPr/>
        </p:nvSpPr>
        <p:spPr>
          <a:xfrm>
            <a:off x="173229" y="2325603"/>
            <a:ext cx="3588404" cy="769441"/>
          </a:xfrm>
          <a:prstGeom prst="rect">
            <a:avLst/>
          </a:prstGeom>
          <a:noFill/>
        </p:spPr>
        <p:txBody>
          <a:bodyPr wrap="square" rtlCol="0">
            <a:spAutoFit/>
          </a:bodyPr>
          <a:lstStyle/>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 panose="020B0604020202020204" pitchFamily="34" charset="0"/>
                <a:ea typeface="Arial-Rounded" panose="020B0500000000000000" pitchFamily="34" charset="-93"/>
                <a:cs typeface="Arial" panose="020B0604020202020204" pitchFamily="34" charset="0"/>
                <a:sym typeface="+mn-lt"/>
              </a:rPr>
              <a:t>Đọc</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 panose="020B0604020202020204" pitchFamily="34" charset="0"/>
              <a:ea typeface="Arial-Rounded" panose="020B0500000000000000" pitchFamily="34" charset="-93"/>
              <a:cs typeface="Arial" panose="020B0604020202020204" pitchFamily="34" charset="0"/>
              <a:sym typeface="+mn-lt"/>
            </a:endParaRPr>
          </a:p>
        </p:txBody>
      </p:sp>
      <p:sp>
        <p:nvSpPr>
          <p:cNvPr id="42" name="文本框 41"/>
          <p:cNvSpPr txBox="1"/>
          <p:nvPr/>
        </p:nvSpPr>
        <p:spPr>
          <a:xfrm>
            <a:off x="1445315" y="1383779"/>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 panose="020B0604020202020204" pitchFamily="34" charset="0"/>
                <a:ea typeface="Arial-Rounded" panose="020B0500000000000000" pitchFamily="34" charset="-93"/>
                <a:cs typeface="Arial" panose="020B0604020202020204" pitchFamily="34" charset="0"/>
                <a:sym typeface="+mn-lt"/>
              </a:rPr>
              <a:t>2</a:t>
            </a:r>
            <a:endParaRPr lang="zh-CN" altLang="en-US" sz="5400" dirty="0">
              <a:latin typeface="Arial" panose="020B0604020202020204" pitchFamily="34" charset="0"/>
              <a:ea typeface="Arial-Rounded" panose="020B0500000000000000" pitchFamily="34" charset="-93"/>
              <a:cs typeface="Arial" panose="020B0604020202020204" pitchFamily="34" charset="0"/>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891" y="454275"/>
            <a:ext cx="2248544" cy="753135"/>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976" y="2452092"/>
            <a:ext cx="1125835" cy="2607748"/>
          </a:xfrm>
          <a:prstGeom prst="rect">
            <a:avLst/>
          </a:prstGeom>
        </p:spPr>
      </p:pic>
    </p:spTree>
    <p:extLst>
      <p:ext uri="{BB962C8B-B14F-4D97-AF65-F5344CB8AC3E}">
        <p14:creationId xmlns:p14="http://schemas.microsoft.com/office/powerpoint/2010/main" val="20071456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Nhung\Desktop\CD7 BAI 4.png"/>
          <p:cNvPicPr>
            <a:picLocks noChangeAspect="1" noChangeArrowheads="1"/>
          </p:cNvPicPr>
          <p:nvPr/>
        </p:nvPicPr>
        <p:blipFill rotWithShape="1">
          <a:blip r:embed="rId2"/>
          <a:srcRect l="5833" t="25277" r="5000"/>
          <a:stretch/>
        </p:blipFill>
        <p:spPr bwMode="auto">
          <a:xfrm>
            <a:off x="0" y="-17762"/>
            <a:ext cx="9144000" cy="5124450"/>
          </a:xfrm>
          <a:prstGeom prst="rect">
            <a:avLst/>
          </a:prstGeom>
          <a:noFill/>
        </p:spPr>
      </p:pic>
      <p:sp>
        <p:nvSpPr>
          <p:cNvPr id="3" name="TextBox 2"/>
          <p:cNvSpPr txBox="1"/>
          <p:nvPr/>
        </p:nvSpPr>
        <p:spPr>
          <a:xfrm>
            <a:off x="515000" y="0"/>
            <a:ext cx="1160318" cy="523099"/>
          </a:xfrm>
          <a:prstGeom prst="rect">
            <a:avLst/>
          </a:prstGeom>
          <a:noFill/>
        </p:spPr>
        <p:txBody>
          <a:bodyPr wrap="square" lIns="91317" tIns="45660" rIns="91317" bIns="45660" rtlCol="0">
            <a:spAutoFit/>
          </a:bodyPr>
          <a:lstStyle/>
          <a:p>
            <a:pPr algn="just"/>
            <a:r>
              <a:rPr lang="en-US" sz="2800" b="1">
                <a:latin typeface="Arial" pitchFamily="34" charset="0"/>
                <a:ea typeface="Arial-Rounded" pitchFamily="34" charset="0"/>
                <a:cs typeface="Arial" pitchFamily="34" charset="0"/>
              </a:rPr>
              <a:t>Đọc</a:t>
            </a:r>
          </a:p>
        </p:txBody>
      </p:sp>
      <p:sp>
        <p:nvSpPr>
          <p:cNvPr id="8" name="Cloud 7"/>
          <p:cNvSpPr/>
          <p:nvPr/>
        </p:nvSpPr>
        <p:spPr>
          <a:xfrm>
            <a:off x="7391400" y="11488"/>
            <a:ext cx="1752600" cy="730269"/>
          </a:xfrm>
          <a:prstGeom prst="clou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67" tIns="45684" rIns="91367" bIns="45684" rtlCol="0" anchor="ctr"/>
          <a:lstStyle/>
          <a:p>
            <a:pPr algn="ctr"/>
            <a:r>
              <a:rPr lang="en-US" sz="1600" b="1">
                <a:solidFill>
                  <a:schemeClr val="tx1"/>
                </a:solidFill>
                <a:latin typeface="Arial" pitchFamily="34" charset="0"/>
                <a:ea typeface="Arial-Rounded" pitchFamily="34" charset="0"/>
                <a:cs typeface="Arial" pitchFamily="34" charset="0"/>
              </a:rPr>
              <a:t>Đọc mẫu</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95" y="0"/>
            <a:ext cx="495070" cy="574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952128" y="31359"/>
            <a:ext cx="6598477" cy="656503"/>
          </a:xfrm>
          <a:prstGeom prst="rect">
            <a:avLst/>
          </a:prstGeom>
          <a:noFill/>
        </p:spPr>
        <p:txBody>
          <a:bodyPr wrap="square" lIns="162473" tIns="81237" rIns="162473" bIns="81237" rtlCol="0">
            <a:spAutoFit/>
          </a:bodyPr>
          <a:lstStyle/>
          <a:p>
            <a:pPr algn="ctr"/>
            <a:r>
              <a:rPr lang="en-US" sz="3200" b="1" smtClean="0">
                <a:solidFill>
                  <a:schemeClr val="accent6">
                    <a:lumMod val="75000"/>
                  </a:schemeClr>
                </a:solidFill>
                <a:latin typeface="Arial" pitchFamily="34" charset="0"/>
                <a:ea typeface="Arial-Rounded" pitchFamily="34" charset="0"/>
                <a:cs typeface="Arial" pitchFamily="34" charset="0"/>
              </a:rPr>
              <a:t>Những cánh cò</a:t>
            </a:r>
            <a:endParaRPr lang="en-US" sz="3200" b="1">
              <a:solidFill>
                <a:schemeClr val="accent6">
                  <a:lumMod val="75000"/>
                </a:schemeClr>
              </a:solidFill>
              <a:latin typeface="Arial" pitchFamily="34" charset="0"/>
              <a:ea typeface="Arial-Rounded" pitchFamily="34" charset="0"/>
              <a:cs typeface="Arial" pitchFamily="34" charset="0"/>
            </a:endParaRPr>
          </a:p>
        </p:txBody>
      </p:sp>
      <p:sp>
        <p:nvSpPr>
          <p:cNvPr id="14" name="TextBox 13"/>
          <p:cNvSpPr txBox="1"/>
          <p:nvPr/>
        </p:nvSpPr>
        <p:spPr>
          <a:xfrm>
            <a:off x="152400" y="971550"/>
            <a:ext cx="8901546" cy="3847074"/>
          </a:xfrm>
          <a:prstGeom prst="rect">
            <a:avLst/>
          </a:prstGeom>
          <a:noFill/>
        </p:spPr>
        <p:txBody>
          <a:bodyPr wrap="square" lIns="91305" tIns="45654" rIns="91305" bIns="45654" rtlCol="0">
            <a:spAutoFit/>
          </a:bodyPr>
          <a:lstStyle/>
          <a:p>
            <a:r>
              <a:rPr lang="en-US" sz="2400" smtClean="0">
                <a:latin typeface="Arial" pitchFamily="34" charset="0"/>
                <a:ea typeface="Arial-Rounded" pitchFamily="34" charset="0"/>
                <a:cs typeface="Arial" pitchFamily="34" charset="0"/>
              </a:rPr>
              <a:t>	</a:t>
            </a:r>
            <a:r>
              <a:rPr lang="vi-VN" sz="2400"/>
              <a:t>Ông kể ngày xưa, quê của bé có rất nhiều cò. Mùa xuân, từng đàn cò trắng duyên dáng bay tới. Chúng lượn trên bầu trời trong xanh rồi hạ cánh xuống những lũy tre. Hằng ngày, cò đi mò tôm, bắt cá ở các ao, hồ, đầm.</a:t>
            </a:r>
          </a:p>
          <a:p>
            <a:r>
              <a:rPr lang="en-US" sz="2400" smtClean="0"/>
              <a:t>	</a:t>
            </a:r>
            <a:r>
              <a:rPr lang="vi-VN" sz="2400" smtClean="0"/>
              <a:t>Bây </a:t>
            </a:r>
            <a:r>
              <a:rPr lang="vi-VN" sz="2400"/>
              <a:t>giờ, ao, hồ, đầm phải nhường chỗ cho những tòa nhà cao vút, những con đường cao tốc, những nhà máy tỏa khói mịt mù. Cò chẳng còn nơi kiếm ăn. Cò sợ những âm thanh ồn ào. Thế là chúng bay đi.</a:t>
            </a:r>
          </a:p>
          <a:p>
            <a:r>
              <a:rPr lang="en-US" sz="2400" smtClean="0"/>
              <a:t>	</a:t>
            </a:r>
            <a:r>
              <a:rPr lang="vi-VN" sz="2400" smtClean="0"/>
              <a:t>Bé </a:t>
            </a:r>
            <a:r>
              <a:rPr lang="vi-VN" sz="2400"/>
              <a:t>ước ao được thấy những cánh cò trên đồng quê.</a:t>
            </a:r>
          </a:p>
          <a:p>
            <a:pPr algn="r"/>
            <a:r>
              <a:rPr lang="en-US" sz="2400" smtClean="0">
                <a:latin typeface="Arial" pitchFamily="34" charset="0"/>
                <a:ea typeface="Arial-Rounded" pitchFamily="34" charset="0"/>
                <a:cs typeface="Arial" pitchFamily="34" charset="0"/>
              </a:rPr>
              <a:t>(</a:t>
            </a:r>
            <a:r>
              <a:rPr lang="en-US" sz="2000" i="1" smtClean="0">
                <a:latin typeface="Arial" pitchFamily="34" charset="0"/>
                <a:ea typeface="Arial-Rounded" pitchFamily="34" charset="0"/>
                <a:cs typeface="Arial" pitchFamily="34" charset="0"/>
              </a:rPr>
              <a:t>Theo </a:t>
            </a:r>
            <a:r>
              <a:rPr lang="en-US" sz="2000" smtClean="0">
                <a:latin typeface="Arial" pitchFamily="34" charset="0"/>
                <a:ea typeface="Arial-Rounded" pitchFamily="34" charset="0"/>
                <a:cs typeface="Arial" pitchFamily="34" charset="0"/>
              </a:rPr>
              <a:t>Hoài Nam</a:t>
            </a:r>
            <a:r>
              <a:rPr lang="en-US" sz="2400" smtClean="0">
                <a:latin typeface="Arial" pitchFamily="34" charset="0"/>
                <a:ea typeface="Arial-Rounded" pitchFamily="34" charset="0"/>
                <a:cs typeface="Arial" pitchFamily="34" charset="0"/>
              </a:rPr>
              <a:t>)</a:t>
            </a:r>
            <a:endParaRPr lang="en-US" sz="2400" dirty="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3944457928"/>
      </p:ext>
    </p:extLst>
  </p:cSld>
  <p:clrMapOvr>
    <a:masterClrMapping/>
  </p:clrMapOvr>
  <mc:AlternateContent xmlns:mc="http://schemas.openxmlformats.org/markup-compatibility/2006" xmlns:p14="http://schemas.microsoft.com/office/powerpoint/2010/main">
    <mc:Choice Requires="p14">
      <p:transition spd="slow" p14:dur="2000" advTm="63901"/>
    </mc:Choice>
    <mc:Fallback xmlns="">
      <p:transition spd="slow" advTm="6390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76200" y="734168"/>
            <a:ext cx="8901546" cy="3847074"/>
          </a:xfrm>
          <a:prstGeom prst="rect">
            <a:avLst/>
          </a:prstGeom>
          <a:noFill/>
        </p:spPr>
        <p:txBody>
          <a:bodyPr wrap="square" lIns="91305" tIns="45654" rIns="91305" bIns="45654" rtlCol="0">
            <a:spAutoFit/>
          </a:bodyPr>
          <a:lstStyle/>
          <a:p>
            <a:r>
              <a:rPr lang="en-US" sz="2400" smtClean="0">
                <a:latin typeface="Arial" pitchFamily="34" charset="0"/>
                <a:ea typeface="Arial-Rounded" pitchFamily="34" charset="0"/>
                <a:cs typeface="Arial" pitchFamily="34" charset="0"/>
              </a:rPr>
              <a:t>	</a:t>
            </a:r>
            <a:r>
              <a:rPr lang="vi-VN" sz="2400"/>
              <a:t>Ông kể ngày xưa, quê của bé có rất nhiều cò. Mùa xuân, từng đàn cò trắng duyên dáng bay tới. Chúng lượn trên bầu trời trong xanh rồi hạ cánh xuống những lũy tre. Hằng ngày, cò đi mò tôm, bắt cá ở các ao, hồ, đầm.</a:t>
            </a:r>
          </a:p>
          <a:p>
            <a:r>
              <a:rPr lang="en-US" sz="2400" smtClean="0"/>
              <a:t>	</a:t>
            </a:r>
            <a:r>
              <a:rPr lang="vi-VN" sz="2400" smtClean="0"/>
              <a:t>Bây </a:t>
            </a:r>
            <a:r>
              <a:rPr lang="vi-VN" sz="2400"/>
              <a:t>giờ, ao, hồ, đầm phải nhường chỗ cho những tòa nhà cao vút, những con đường cao tốc, những nhà máy tỏa khói mịt mù. Cò chẳng còn nơi kiếm ăn. Cò sợ những âm thanh ồn ào. Thế là chúng bay đi.</a:t>
            </a:r>
          </a:p>
          <a:p>
            <a:r>
              <a:rPr lang="en-US" sz="2400" smtClean="0"/>
              <a:t>	</a:t>
            </a:r>
            <a:r>
              <a:rPr lang="vi-VN" sz="2400" smtClean="0"/>
              <a:t>Bé </a:t>
            </a:r>
            <a:r>
              <a:rPr lang="vi-VN" sz="2400"/>
              <a:t>ước ao được thấy những cánh cò trên đồng quê.</a:t>
            </a:r>
          </a:p>
          <a:p>
            <a:pPr algn="r"/>
            <a:r>
              <a:rPr lang="en-US" sz="2400" smtClean="0">
                <a:latin typeface="Arial" pitchFamily="34" charset="0"/>
                <a:ea typeface="Arial-Rounded" pitchFamily="34" charset="0"/>
                <a:cs typeface="Arial" pitchFamily="34" charset="0"/>
              </a:rPr>
              <a:t>(</a:t>
            </a:r>
            <a:r>
              <a:rPr lang="en-US" sz="2000" i="1" smtClean="0">
                <a:latin typeface="Arial" pitchFamily="34" charset="0"/>
                <a:ea typeface="Arial-Rounded" pitchFamily="34" charset="0"/>
                <a:cs typeface="Arial" pitchFamily="34" charset="0"/>
              </a:rPr>
              <a:t>Theo </a:t>
            </a:r>
            <a:r>
              <a:rPr lang="en-US" sz="2000" smtClean="0">
                <a:latin typeface="Arial" pitchFamily="34" charset="0"/>
                <a:ea typeface="Arial-Rounded" pitchFamily="34" charset="0"/>
                <a:cs typeface="Arial" pitchFamily="34" charset="0"/>
              </a:rPr>
              <a:t>Hoài Nam</a:t>
            </a:r>
            <a:r>
              <a:rPr lang="en-US" sz="2400" smtClean="0">
                <a:latin typeface="Arial" pitchFamily="34" charset="0"/>
                <a:ea typeface="Arial-Rounded" pitchFamily="34" charset="0"/>
                <a:cs typeface="Arial" pitchFamily="34" charset="0"/>
              </a:rPr>
              <a:t>)</a:t>
            </a:r>
            <a:endParaRPr lang="en-US" sz="2400" dirty="0">
              <a:latin typeface="Arial" pitchFamily="34" charset="0"/>
              <a:ea typeface="Arial-Rounded" pitchFamily="34" charset="0"/>
              <a:cs typeface="Arial" pitchFamily="34" charset="0"/>
            </a:endParaRPr>
          </a:p>
        </p:txBody>
      </p:sp>
      <p:sp>
        <p:nvSpPr>
          <p:cNvPr id="3" name="TextBox 2"/>
          <p:cNvSpPr txBox="1"/>
          <p:nvPr/>
        </p:nvSpPr>
        <p:spPr>
          <a:xfrm>
            <a:off x="515000" y="0"/>
            <a:ext cx="1160318" cy="523099"/>
          </a:xfrm>
          <a:prstGeom prst="rect">
            <a:avLst/>
          </a:prstGeom>
          <a:noFill/>
        </p:spPr>
        <p:txBody>
          <a:bodyPr wrap="square" lIns="91317" tIns="45660" rIns="91317" bIns="45660" rtlCol="0">
            <a:spAutoFit/>
          </a:bodyPr>
          <a:lstStyle/>
          <a:p>
            <a:pPr algn="just"/>
            <a:r>
              <a:rPr lang="en-US" sz="2800" b="1">
                <a:latin typeface="Arial" pitchFamily="34" charset="0"/>
                <a:ea typeface="Arial-Rounded" pitchFamily="34" charset="0"/>
                <a:cs typeface="Arial" pitchFamily="34" charset="0"/>
              </a:rPr>
              <a:t>Đọc</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95" y="0"/>
            <a:ext cx="495070" cy="574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952128" y="31359"/>
            <a:ext cx="6598477" cy="656503"/>
          </a:xfrm>
          <a:prstGeom prst="rect">
            <a:avLst/>
          </a:prstGeom>
          <a:noFill/>
        </p:spPr>
        <p:txBody>
          <a:bodyPr wrap="square" lIns="162473" tIns="81237" rIns="162473" bIns="81237" rtlCol="0">
            <a:spAutoFit/>
          </a:bodyPr>
          <a:lstStyle/>
          <a:p>
            <a:pPr algn="ctr"/>
            <a:r>
              <a:rPr lang="en-US" sz="3200" b="1" smtClean="0">
                <a:solidFill>
                  <a:schemeClr val="accent6">
                    <a:lumMod val="75000"/>
                  </a:schemeClr>
                </a:solidFill>
                <a:latin typeface="Arial" pitchFamily="34" charset="0"/>
                <a:ea typeface="Arial-Rounded" pitchFamily="34" charset="0"/>
                <a:cs typeface="Arial" pitchFamily="34" charset="0"/>
              </a:rPr>
              <a:t>Những cánh cò</a:t>
            </a:r>
            <a:endParaRPr lang="en-US" sz="3200" b="1">
              <a:solidFill>
                <a:schemeClr val="accent6">
                  <a:lumMod val="75000"/>
                </a:schemeClr>
              </a:solidFill>
              <a:latin typeface="Arial" pitchFamily="34" charset="0"/>
              <a:ea typeface="Arial-Rounded" pitchFamily="34" charset="0"/>
              <a:cs typeface="Arial" pitchFamily="34" charset="0"/>
            </a:endParaRPr>
          </a:p>
        </p:txBody>
      </p:sp>
      <p:sp>
        <p:nvSpPr>
          <p:cNvPr id="9" name="TextBox 8"/>
          <p:cNvSpPr txBox="1"/>
          <p:nvPr/>
        </p:nvSpPr>
        <p:spPr>
          <a:xfrm>
            <a:off x="-30857" y="4618707"/>
            <a:ext cx="3572225" cy="523111"/>
          </a:xfrm>
          <a:prstGeom prst="rect">
            <a:avLst/>
          </a:prstGeom>
          <a:solidFill>
            <a:srgbClr val="B9EDFF"/>
          </a:solidFill>
        </p:spPr>
        <p:txBody>
          <a:bodyPr wrap="square" lIns="91330" tIns="45666" rIns="91330" bIns="45666" rtlCol="0">
            <a:spAutoFit/>
          </a:bodyPr>
          <a:lstStyle/>
          <a:p>
            <a:pPr algn="ctr"/>
            <a:r>
              <a:rPr lang="en-US" sz="2800">
                <a:latin typeface="Arial" pitchFamily="34" charset="0"/>
                <a:ea typeface="Arial-Rounded" pitchFamily="34" charset="0"/>
                <a:cs typeface="Arial" pitchFamily="34" charset="0"/>
              </a:rPr>
              <a:t>Luyện đọc từ ngữ</a:t>
            </a:r>
          </a:p>
        </p:txBody>
      </p:sp>
      <p:cxnSp>
        <p:nvCxnSpPr>
          <p:cNvPr id="10" name="Straight Connector 9"/>
          <p:cNvCxnSpPr/>
          <p:nvPr/>
        </p:nvCxnSpPr>
        <p:spPr>
          <a:xfrm flipH="1">
            <a:off x="4457700" y="2952750"/>
            <a:ext cx="9525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5181600" y="1885950"/>
            <a:ext cx="838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762001" y="3333750"/>
            <a:ext cx="91331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811682" y="2952750"/>
            <a:ext cx="9525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2628052" y="1504950"/>
            <a:ext cx="162331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0400330"/>
      </p:ext>
    </p:extLst>
  </p:cSld>
  <p:clrMapOvr>
    <a:masterClrMapping/>
  </p:clrMapOvr>
  <mc:AlternateContent xmlns:mc="http://schemas.openxmlformats.org/markup-compatibility/2006" xmlns:p14="http://schemas.microsoft.com/office/powerpoint/2010/main">
    <mc:Choice Requires="p14">
      <p:transition spd="slow" p14:dur="2000" advTm="63901"/>
    </mc:Choice>
    <mc:Fallback xmlns="">
      <p:transition spd="slow" advTm="6390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715563"/>
            <a:ext cx="1905000" cy="489063"/>
          </a:xfrm>
          <a:prstGeom prst="rect">
            <a:avLst/>
          </a:prstGeom>
        </p:spPr>
        <p:txBody>
          <a:bodyPr vert="horz" lIns="162320" tIns="81163" rIns="162320" bIns="81163"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2800" smtClean="0">
                <a:solidFill>
                  <a:srgbClr val="FF0000"/>
                </a:solidFill>
                <a:latin typeface="Arial" pitchFamily="34" charset="0"/>
                <a:cs typeface="Arial" pitchFamily="34" charset="0"/>
              </a:rPr>
              <a:t>Lũy tre:</a:t>
            </a:r>
            <a:endParaRPr lang="en-US" sz="2800">
              <a:latin typeface="Arial" pitchFamily="34" charset="0"/>
              <a:cs typeface="Arial" pitchFamily="34" charset="0"/>
            </a:endParaRPr>
          </a:p>
        </p:txBody>
      </p:sp>
      <p:sp>
        <p:nvSpPr>
          <p:cNvPr id="9" name="Title 1"/>
          <p:cNvSpPr txBox="1">
            <a:spLocks/>
          </p:cNvSpPr>
          <p:nvPr/>
        </p:nvSpPr>
        <p:spPr>
          <a:xfrm>
            <a:off x="1524000" y="703365"/>
            <a:ext cx="7162800" cy="543389"/>
          </a:xfrm>
          <a:prstGeom prst="rect">
            <a:avLst/>
          </a:prstGeom>
        </p:spPr>
        <p:txBody>
          <a:bodyPr vert="horz" lIns="162320" tIns="81163" rIns="162320" bIns="81163"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2800" smtClean="0">
                <a:latin typeface="Arial" pitchFamily="34" charset="0"/>
                <a:cs typeface="Arial" pitchFamily="34" charset="0"/>
              </a:rPr>
              <a:t>Tre mọc thành hang, nhiều và dày.</a:t>
            </a:r>
            <a:endParaRPr lang="en-US" sz="2800" dirty="0">
              <a:latin typeface="Arial" pitchFamily="34" charset="0"/>
              <a:cs typeface="Arial" pitchFamily="34" charset="0"/>
            </a:endParaRPr>
          </a:p>
        </p:txBody>
      </p:sp>
      <p:sp>
        <p:nvSpPr>
          <p:cNvPr id="13" name="TextBox 12"/>
          <p:cNvSpPr txBox="1"/>
          <p:nvPr/>
        </p:nvSpPr>
        <p:spPr>
          <a:xfrm>
            <a:off x="2552304" y="879"/>
            <a:ext cx="3572225" cy="523111"/>
          </a:xfrm>
          <a:prstGeom prst="rect">
            <a:avLst/>
          </a:prstGeom>
          <a:solidFill>
            <a:srgbClr val="B9EDFF"/>
          </a:solidFill>
        </p:spPr>
        <p:txBody>
          <a:bodyPr wrap="square" lIns="91330" tIns="45666" rIns="91330" bIns="45666" rtlCol="0">
            <a:spAutoFit/>
          </a:bodyPr>
          <a:lstStyle/>
          <a:p>
            <a:pPr algn="ctr"/>
            <a:r>
              <a:rPr lang="en-US" sz="2800" smtClean="0">
                <a:latin typeface="Arial" pitchFamily="34" charset="0"/>
                <a:ea typeface="Arial-Rounded" pitchFamily="34" charset="0"/>
                <a:cs typeface="Arial" pitchFamily="34" charset="0"/>
              </a:rPr>
              <a:t>Giải nghĩa từ khó</a:t>
            </a:r>
            <a:endParaRPr lang="en-US" sz="2800">
              <a:latin typeface="Arial" pitchFamily="34" charset="0"/>
              <a:ea typeface="Arial-Rounded" pitchFamily="34" charset="0"/>
              <a:cs typeface="Arial" pitchFamily="34" charset="0"/>
            </a:endParaRPr>
          </a:p>
        </p:txBody>
      </p:sp>
      <p:sp>
        <p:nvSpPr>
          <p:cNvPr id="14" name="Title 1"/>
          <p:cNvSpPr txBox="1">
            <a:spLocks/>
          </p:cNvSpPr>
          <p:nvPr/>
        </p:nvSpPr>
        <p:spPr>
          <a:xfrm>
            <a:off x="-15240" y="1469398"/>
            <a:ext cx="1767840" cy="588899"/>
          </a:xfrm>
          <a:prstGeom prst="rect">
            <a:avLst/>
          </a:prstGeom>
        </p:spPr>
        <p:txBody>
          <a:bodyPr vert="horz" lIns="162320" tIns="81163" rIns="162320" bIns="81163"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2800" smtClean="0">
                <a:solidFill>
                  <a:srgbClr val="FF0000"/>
                </a:solidFill>
                <a:latin typeface="Arial" pitchFamily="34" charset="0"/>
                <a:cs typeface="Arial" pitchFamily="34" charset="0"/>
              </a:rPr>
              <a:t>Cao vút:</a:t>
            </a:r>
            <a:endParaRPr lang="en-US" sz="2800">
              <a:latin typeface="Arial" pitchFamily="34" charset="0"/>
              <a:cs typeface="Arial" pitchFamily="34" charset="0"/>
            </a:endParaRPr>
          </a:p>
        </p:txBody>
      </p:sp>
      <p:sp>
        <p:nvSpPr>
          <p:cNvPr id="15" name="Title 1"/>
          <p:cNvSpPr txBox="1">
            <a:spLocks/>
          </p:cNvSpPr>
          <p:nvPr/>
        </p:nvSpPr>
        <p:spPr>
          <a:xfrm>
            <a:off x="1524000" y="1384034"/>
            <a:ext cx="7239000" cy="759626"/>
          </a:xfrm>
          <a:prstGeom prst="rect">
            <a:avLst/>
          </a:prstGeom>
        </p:spPr>
        <p:txBody>
          <a:bodyPr vert="horz" lIns="162320" tIns="81163" rIns="162320" bIns="81163"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2800" smtClean="0">
                <a:latin typeface="Arial" pitchFamily="34" charset="0"/>
                <a:cs typeface="Arial" pitchFamily="34" charset="0"/>
              </a:rPr>
              <a:t>Rất cao, vươn thẳng lên không trung.  </a:t>
            </a:r>
            <a:endParaRPr lang="en-US" sz="2800">
              <a:latin typeface="Arial" pitchFamily="34" charset="0"/>
              <a:cs typeface="Arial" pitchFamily="34" charset="0"/>
            </a:endParaRPr>
          </a:p>
        </p:txBody>
      </p:sp>
      <p:sp>
        <p:nvSpPr>
          <p:cNvPr id="7" name="Title 1"/>
          <p:cNvSpPr txBox="1">
            <a:spLocks/>
          </p:cNvSpPr>
          <p:nvPr/>
        </p:nvSpPr>
        <p:spPr>
          <a:xfrm>
            <a:off x="0" y="2277113"/>
            <a:ext cx="1767840" cy="588899"/>
          </a:xfrm>
          <a:prstGeom prst="rect">
            <a:avLst/>
          </a:prstGeom>
        </p:spPr>
        <p:txBody>
          <a:bodyPr vert="horz" lIns="162320" tIns="81163" rIns="162320" bIns="81163"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2800" smtClean="0">
                <a:solidFill>
                  <a:srgbClr val="FF0000"/>
                </a:solidFill>
                <a:latin typeface="Arial" pitchFamily="34" charset="0"/>
                <a:cs typeface="Arial" pitchFamily="34" charset="0"/>
              </a:rPr>
              <a:t>Cao tốc:</a:t>
            </a:r>
            <a:endParaRPr lang="en-US" sz="2800">
              <a:latin typeface="Arial" pitchFamily="34" charset="0"/>
              <a:cs typeface="Arial" pitchFamily="34" charset="0"/>
            </a:endParaRPr>
          </a:p>
        </p:txBody>
      </p:sp>
      <p:sp>
        <p:nvSpPr>
          <p:cNvPr id="10" name="Title 1"/>
          <p:cNvSpPr txBox="1">
            <a:spLocks/>
          </p:cNvSpPr>
          <p:nvPr/>
        </p:nvSpPr>
        <p:spPr>
          <a:xfrm>
            <a:off x="1524000" y="2329235"/>
            <a:ext cx="7239000" cy="575054"/>
          </a:xfrm>
          <a:prstGeom prst="rect">
            <a:avLst/>
          </a:prstGeom>
        </p:spPr>
        <p:txBody>
          <a:bodyPr vert="horz" lIns="162320" tIns="81163" rIns="162320" bIns="81163"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2800" smtClean="0">
                <a:latin typeface="Arial" pitchFamily="34" charset="0"/>
                <a:cs typeface="Arial" pitchFamily="34" charset="0"/>
              </a:rPr>
              <a:t>Tốc độ rất cao.  </a:t>
            </a:r>
            <a:endParaRPr lang="en-US" sz="2800">
              <a:latin typeface="Arial" pitchFamily="34" charset="0"/>
              <a:cs typeface="Arial" pitchFamily="34" charset="0"/>
            </a:endParaRPr>
          </a:p>
        </p:txBody>
      </p:sp>
      <p:sp>
        <p:nvSpPr>
          <p:cNvPr id="11" name="Title 1"/>
          <p:cNvSpPr txBox="1">
            <a:spLocks/>
          </p:cNvSpPr>
          <p:nvPr/>
        </p:nvSpPr>
        <p:spPr>
          <a:xfrm>
            <a:off x="18757" y="3115015"/>
            <a:ext cx="1767840" cy="588899"/>
          </a:xfrm>
          <a:prstGeom prst="rect">
            <a:avLst/>
          </a:prstGeom>
        </p:spPr>
        <p:txBody>
          <a:bodyPr vert="horz" lIns="162320" tIns="81163" rIns="162320" bIns="81163"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2800" smtClean="0">
                <a:solidFill>
                  <a:srgbClr val="FF0000"/>
                </a:solidFill>
                <a:latin typeface="Arial" pitchFamily="34" charset="0"/>
                <a:cs typeface="Arial" pitchFamily="34" charset="0"/>
              </a:rPr>
              <a:t>Mịt mù:</a:t>
            </a:r>
            <a:endParaRPr lang="en-US" sz="2800">
              <a:latin typeface="Arial" pitchFamily="34" charset="0"/>
              <a:cs typeface="Arial" pitchFamily="34" charset="0"/>
            </a:endParaRPr>
          </a:p>
        </p:txBody>
      </p:sp>
      <p:sp>
        <p:nvSpPr>
          <p:cNvPr id="12" name="Title 1"/>
          <p:cNvSpPr txBox="1">
            <a:spLocks/>
          </p:cNvSpPr>
          <p:nvPr/>
        </p:nvSpPr>
        <p:spPr>
          <a:xfrm>
            <a:off x="1371600" y="2866012"/>
            <a:ext cx="7239000" cy="1593350"/>
          </a:xfrm>
          <a:prstGeom prst="rect">
            <a:avLst/>
          </a:prstGeom>
        </p:spPr>
        <p:txBody>
          <a:bodyPr vert="horz" lIns="162320" tIns="81163" rIns="162320" bIns="81163"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2800" smtClean="0">
                <a:latin typeface="Arial" pitchFamily="34" charset="0"/>
                <a:cs typeface="Arial" pitchFamily="34" charset="0"/>
              </a:rPr>
              <a:t>Không nhìn thấy gì do khói, bụi, hoặc hơi nước bốc lên.  </a:t>
            </a:r>
            <a:endParaRPr lang="en-US" sz="2800">
              <a:latin typeface="Arial" pitchFamily="34" charset="0"/>
              <a:cs typeface="Arial" pitchFamily="34" charset="0"/>
            </a:endParaRPr>
          </a:p>
        </p:txBody>
      </p:sp>
    </p:spTree>
    <p:extLst>
      <p:ext uri="{BB962C8B-B14F-4D97-AF65-F5344CB8AC3E}">
        <p14:creationId xmlns:p14="http://schemas.microsoft.com/office/powerpoint/2010/main" val="1926303440"/>
      </p:ext>
    </p:extLst>
  </p:cSld>
  <p:clrMapOvr>
    <a:masterClrMapping/>
  </p:clrMapOvr>
  <mc:AlternateContent xmlns:mc="http://schemas.openxmlformats.org/markup-compatibility/2006" xmlns:p14="http://schemas.microsoft.com/office/powerpoint/2010/main">
    <mc:Choice Requires="p14">
      <p:transition spd="slow" p14:dur="2000" advTm="17331"/>
    </mc:Choice>
    <mc:Fallback xmlns="">
      <p:transition spd="slow" advTm="1733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4" grpId="0"/>
      <p:bldP spid="15" grpId="0"/>
      <p:bldP spid="7" grpId="0"/>
      <p:bldP spid="10"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76200" y="734168"/>
            <a:ext cx="8901546" cy="3847074"/>
          </a:xfrm>
          <a:prstGeom prst="rect">
            <a:avLst/>
          </a:prstGeom>
          <a:noFill/>
        </p:spPr>
        <p:txBody>
          <a:bodyPr wrap="square" lIns="91305" tIns="45654" rIns="91305" bIns="45654" rtlCol="0">
            <a:spAutoFit/>
          </a:bodyPr>
          <a:lstStyle/>
          <a:p>
            <a:r>
              <a:rPr lang="en-US" sz="2400" smtClean="0">
                <a:latin typeface="Arial" pitchFamily="34" charset="0"/>
                <a:ea typeface="Arial-Rounded" pitchFamily="34" charset="0"/>
                <a:cs typeface="Arial" pitchFamily="34" charset="0"/>
              </a:rPr>
              <a:t>	</a:t>
            </a:r>
            <a:r>
              <a:rPr lang="vi-VN" sz="2400"/>
              <a:t>Ông kể ngày xưa, quê của bé có rất nhiều cò. Mùa xuân, từng đàn cò trắng duyên dáng bay tới. Chúng lượn trên bầu trời trong xanh rồi hạ cánh xuống những lũy tre. Hằng ngày, cò đi mò tôm, bắt cá ở các ao, hồ, đầm.</a:t>
            </a:r>
          </a:p>
          <a:p>
            <a:r>
              <a:rPr lang="en-US" sz="2400" smtClean="0"/>
              <a:t>	</a:t>
            </a:r>
            <a:r>
              <a:rPr lang="vi-VN" sz="2400" smtClean="0"/>
              <a:t>Bây </a:t>
            </a:r>
            <a:r>
              <a:rPr lang="vi-VN" sz="2400"/>
              <a:t>giờ, ao, hồ, đầm phải nhường chỗ cho những tòa nhà cao vút, những con đường cao tốc, những nhà máy tỏa khói mịt mù. Cò chẳng còn nơi kiếm ăn. Cò sợ những âm thanh ồn ào. Thế là chúng bay đi.</a:t>
            </a:r>
          </a:p>
          <a:p>
            <a:r>
              <a:rPr lang="en-US" sz="2400" smtClean="0"/>
              <a:t>	</a:t>
            </a:r>
            <a:r>
              <a:rPr lang="vi-VN" sz="2400" smtClean="0"/>
              <a:t>Bé </a:t>
            </a:r>
            <a:r>
              <a:rPr lang="vi-VN" sz="2400"/>
              <a:t>ước ao được thấy những cánh cò trên đồng quê.</a:t>
            </a:r>
          </a:p>
          <a:p>
            <a:pPr algn="r"/>
            <a:r>
              <a:rPr lang="en-US" sz="2400" smtClean="0">
                <a:latin typeface="Arial" pitchFamily="34" charset="0"/>
                <a:ea typeface="Arial-Rounded" pitchFamily="34" charset="0"/>
                <a:cs typeface="Arial" pitchFamily="34" charset="0"/>
              </a:rPr>
              <a:t>(</a:t>
            </a:r>
            <a:r>
              <a:rPr lang="en-US" sz="2000" i="1" smtClean="0">
                <a:latin typeface="Arial" pitchFamily="34" charset="0"/>
                <a:ea typeface="Arial-Rounded" pitchFamily="34" charset="0"/>
                <a:cs typeface="Arial" pitchFamily="34" charset="0"/>
              </a:rPr>
              <a:t>Theo </a:t>
            </a:r>
            <a:r>
              <a:rPr lang="en-US" sz="2000" smtClean="0">
                <a:latin typeface="Arial" pitchFamily="34" charset="0"/>
                <a:ea typeface="Arial-Rounded" pitchFamily="34" charset="0"/>
                <a:cs typeface="Arial" pitchFamily="34" charset="0"/>
              </a:rPr>
              <a:t>Hoài Nam</a:t>
            </a:r>
            <a:r>
              <a:rPr lang="en-US" sz="2400" smtClean="0">
                <a:latin typeface="Arial" pitchFamily="34" charset="0"/>
                <a:ea typeface="Arial-Rounded" pitchFamily="34" charset="0"/>
                <a:cs typeface="Arial" pitchFamily="34" charset="0"/>
              </a:rPr>
              <a:t>)</a:t>
            </a:r>
            <a:endParaRPr lang="en-US" sz="2400" dirty="0">
              <a:latin typeface="Arial" pitchFamily="34" charset="0"/>
              <a:ea typeface="Arial-Rounded" pitchFamily="34" charset="0"/>
              <a:cs typeface="Arial" pitchFamily="34" charset="0"/>
            </a:endParaRPr>
          </a:p>
        </p:txBody>
      </p:sp>
      <p:sp>
        <p:nvSpPr>
          <p:cNvPr id="3" name="TextBox 2"/>
          <p:cNvSpPr txBox="1"/>
          <p:nvPr/>
        </p:nvSpPr>
        <p:spPr>
          <a:xfrm>
            <a:off x="515000" y="0"/>
            <a:ext cx="1160318" cy="523099"/>
          </a:xfrm>
          <a:prstGeom prst="rect">
            <a:avLst/>
          </a:prstGeom>
          <a:noFill/>
        </p:spPr>
        <p:txBody>
          <a:bodyPr wrap="square" lIns="91317" tIns="45660" rIns="91317" bIns="45660" rtlCol="0">
            <a:spAutoFit/>
          </a:bodyPr>
          <a:lstStyle/>
          <a:p>
            <a:pPr algn="just"/>
            <a:r>
              <a:rPr lang="en-US" sz="2800" b="1">
                <a:latin typeface="Arial" panose="020B0604020202020204" pitchFamily="34" charset="0"/>
                <a:ea typeface="Arial-Rounded" pitchFamily="34" charset="0"/>
                <a:cs typeface="Arial" pitchFamily="34" charset="0"/>
              </a:rPr>
              <a:t>Đọc</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95" y="0"/>
            <a:ext cx="495070" cy="574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952128" y="31359"/>
            <a:ext cx="6598477" cy="656503"/>
          </a:xfrm>
          <a:prstGeom prst="rect">
            <a:avLst/>
          </a:prstGeom>
          <a:noFill/>
        </p:spPr>
        <p:txBody>
          <a:bodyPr wrap="square" lIns="162473" tIns="81237" rIns="162473" bIns="81237" rtlCol="0">
            <a:spAutoFit/>
          </a:bodyPr>
          <a:lstStyle/>
          <a:p>
            <a:pPr algn="ctr"/>
            <a:r>
              <a:rPr lang="en-US" sz="3200" b="1" smtClean="0">
                <a:solidFill>
                  <a:schemeClr val="accent6">
                    <a:lumMod val="75000"/>
                  </a:schemeClr>
                </a:solidFill>
                <a:latin typeface="Arial" panose="020B0604020202020204" pitchFamily="34" charset="0"/>
                <a:ea typeface="Arial-Rounded" pitchFamily="34" charset="0"/>
                <a:cs typeface="Arial" pitchFamily="34" charset="0"/>
              </a:rPr>
              <a:t>Những cánh cò</a:t>
            </a:r>
            <a:endParaRPr lang="en-US" sz="3200" b="1">
              <a:solidFill>
                <a:schemeClr val="accent6">
                  <a:lumMod val="75000"/>
                </a:schemeClr>
              </a:solidFill>
              <a:latin typeface="Arial" pitchFamily="34" charset="0"/>
              <a:ea typeface="Arial-Rounded" pitchFamily="34" charset="0"/>
              <a:cs typeface="Arial" pitchFamily="34" charset="0"/>
            </a:endParaRPr>
          </a:p>
        </p:txBody>
      </p:sp>
      <p:sp>
        <p:nvSpPr>
          <p:cNvPr id="13" name="TextBox 12"/>
          <p:cNvSpPr txBox="1"/>
          <p:nvPr/>
        </p:nvSpPr>
        <p:spPr>
          <a:xfrm>
            <a:off x="-30857" y="4618707"/>
            <a:ext cx="2393057" cy="523111"/>
          </a:xfrm>
          <a:prstGeom prst="rect">
            <a:avLst/>
          </a:prstGeom>
          <a:solidFill>
            <a:srgbClr val="B9EDFF"/>
          </a:solidFill>
        </p:spPr>
        <p:txBody>
          <a:bodyPr wrap="square" lIns="91330" tIns="45666" rIns="91330" bIns="45666" rtlCol="0">
            <a:spAutoFit/>
          </a:bodyPr>
          <a:lstStyle/>
          <a:p>
            <a:pPr algn="ctr"/>
            <a:r>
              <a:rPr lang="en-US" sz="2800" smtClean="0">
                <a:latin typeface="Arial" panose="020B0604020202020204" pitchFamily="34" charset="0"/>
                <a:ea typeface="Arial-Rounded" pitchFamily="34" charset="0"/>
                <a:cs typeface="Arial" pitchFamily="34" charset="0"/>
              </a:rPr>
              <a:t>Đọc nối tiếp</a:t>
            </a:r>
            <a:endParaRPr lang="en-US" sz="2800">
              <a:latin typeface="Arial" pitchFamily="34" charset="0"/>
              <a:ea typeface="Arial-Rounded" pitchFamily="34" charset="0"/>
              <a:cs typeface="Arial" pitchFamily="34" charset="0"/>
            </a:endParaRPr>
          </a:p>
        </p:txBody>
      </p:sp>
      <p:sp>
        <p:nvSpPr>
          <p:cNvPr id="7" name="Oval 6"/>
          <p:cNvSpPr/>
          <p:nvPr/>
        </p:nvSpPr>
        <p:spPr>
          <a:xfrm>
            <a:off x="763554" y="715101"/>
            <a:ext cx="304800" cy="3048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latin typeface="Arial" panose="020B0604020202020204" pitchFamily="34" charset="0"/>
                <a:cs typeface="Arial" panose="020B0604020202020204" pitchFamily="34" charset="0"/>
              </a:rPr>
              <a:t>1</a:t>
            </a:r>
            <a:endParaRPr lang="en-US" b="1" dirty="0">
              <a:latin typeface="Arial" panose="020B0604020202020204" pitchFamily="34" charset="0"/>
              <a:cs typeface="Arial" panose="020B0604020202020204" pitchFamily="34" charset="0"/>
            </a:endParaRPr>
          </a:p>
        </p:txBody>
      </p:sp>
      <p:sp>
        <p:nvSpPr>
          <p:cNvPr id="9" name="Oval 8"/>
          <p:cNvSpPr/>
          <p:nvPr/>
        </p:nvSpPr>
        <p:spPr>
          <a:xfrm>
            <a:off x="7086600" y="606733"/>
            <a:ext cx="304800" cy="3048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2</a:t>
            </a:r>
          </a:p>
        </p:txBody>
      </p:sp>
      <p:sp>
        <p:nvSpPr>
          <p:cNvPr id="10" name="Oval 9"/>
          <p:cNvSpPr/>
          <p:nvPr/>
        </p:nvSpPr>
        <p:spPr>
          <a:xfrm>
            <a:off x="5181600" y="1018917"/>
            <a:ext cx="304800" cy="3048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3</a:t>
            </a:r>
          </a:p>
        </p:txBody>
      </p:sp>
      <p:sp>
        <p:nvSpPr>
          <p:cNvPr id="11" name="Oval 10"/>
          <p:cNvSpPr/>
          <p:nvPr/>
        </p:nvSpPr>
        <p:spPr>
          <a:xfrm>
            <a:off x="5867400" y="1323717"/>
            <a:ext cx="304800" cy="3048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4</a:t>
            </a:r>
          </a:p>
        </p:txBody>
      </p:sp>
      <p:sp>
        <p:nvSpPr>
          <p:cNvPr id="12" name="Oval 11"/>
          <p:cNvSpPr/>
          <p:nvPr/>
        </p:nvSpPr>
        <p:spPr>
          <a:xfrm>
            <a:off x="695337" y="2153594"/>
            <a:ext cx="304800" cy="3048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5</a:t>
            </a:r>
          </a:p>
        </p:txBody>
      </p:sp>
      <p:sp>
        <p:nvSpPr>
          <p:cNvPr id="15" name="Oval 14"/>
          <p:cNvSpPr/>
          <p:nvPr/>
        </p:nvSpPr>
        <p:spPr>
          <a:xfrm>
            <a:off x="1653044" y="2800350"/>
            <a:ext cx="304800" cy="3048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latin typeface="Arial" panose="020B0604020202020204" pitchFamily="34" charset="0"/>
                <a:cs typeface="Arial" panose="020B0604020202020204" pitchFamily="34" charset="0"/>
              </a:rPr>
              <a:t>6</a:t>
            </a:r>
            <a:endParaRPr lang="en-US" b="1" dirty="0">
              <a:latin typeface="Arial" panose="020B0604020202020204" pitchFamily="34" charset="0"/>
              <a:cs typeface="Arial" panose="020B0604020202020204" pitchFamily="34" charset="0"/>
            </a:endParaRPr>
          </a:p>
        </p:txBody>
      </p:sp>
      <p:sp>
        <p:nvSpPr>
          <p:cNvPr id="16" name="Oval 15"/>
          <p:cNvSpPr/>
          <p:nvPr/>
        </p:nvSpPr>
        <p:spPr>
          <a:xfrm>
            <a:off x="5335172" y="2822120"/>
            <a:ext cx="304800" cy="3048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7</a:t>
            </a:r>
          </a:p>
        </p:txBody>
      </p:sp>
      <p:sp>
        <p:nvSpPr>
          <p:cNvPr id="17" name="Oval 16"/>
          <p:cNvSpPr/>
          <p:nvPr/>
        </p:nvSpPr>
        <p:spPr>
          <a:xfrm>
            <a:off x="847737" y="3224552"/>
            <a:ext cx="304800" cy="3048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8</a:t>
            </a:r>
          </a:p>
        </p:txBody>
      </p:sp>
      <p:sp>
        <p:nvSpPr>
          <p:cNvPr id="19" name="Oval 18"/>
          <p:cNvSpPr/>
          <p:nvPr/>
        </p:nvSpPr>
        <p:spPr>
          <a:xfrm>
            <a:off x="763554" y="3751104"/>
            <a:ext cx="304800" cy="3048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9</a:t>
            </a:r>
          </a:p>
        </p:txBody>
      </p:sp>
    </p:spTree>
    <p:extLst>
      <p:ext uri="{BB962C8B-B14F-4D97-AF65-F5344CB8AC3E}">
        <p14:creationId xmlns:p14="http://schemas.microsoft.com/office/powerpoint/2010/main" val="3346595728"/>
      </p:ext>
    </p:extLst>
  </p:cSld>
  <p:clrMapOvr>
    <a:masterClrMapping/>
  </p:clrMapOvr>
  <mc:AlternateContent xmlns:mc="http://schemas.openxmlformats.org/markup-compatibility/2006" xmlns:p14="http://schemas.microsoft.com/office/powerpoint/2010/main">
    <mc:Choice Requires="p14">
      <p:transition spd="slow" p14:dur="2000" advTm="63901"/>
    </mc:Choice>
    <mc:Fallback xmlns="">
      <p:transition spd="slow" advTm="6390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arn(inVertical)">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arn(inVertical)">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arn(inVertical)">
                                      <p:cBhvr>
                                        <p:cTn id="4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5" grpId="0" animBg="1"/>
      <p:bldP spid="16" grpId="0" animBg="1"/>
      <p:bldP spid="17" grpId="0" animBg="1"/>
      <p:bldP spid="1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962469719"/>
</p:tagLst>
</file>

<file path=ppt/tags/tag2.xml><?xml version="1.0" encoding="utf-8"?>
<p:tagLst xmlns:a="http://schemas.openxmlformats.org/drawingml/2006/main" xmlns:r="http://schemas.openxmlformats.org/officeDocument/2006/relationships" xmlns:p="http://schemas.openxmlformats.org/presentationml/2006/main">
  <p:tag name="TIMING" val="|15.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1921</TotalTime>
  <Words>469</Words>
  <Application>Microsoft Office PowerPoint</Application>
  <PresentationFormat>On-screen Show (16:9)</PresentationFormat>
  <Paragraphs>133</Paragraphs>
  <Slides>22</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宋体</vt:lpstr>
      <vt:lpstr>Arial</vt:lpstr>
      <vt:lpstr>Arial-Rounded</vt:lpstr>
      <vt:lpstr>Calibri</vt:lpstr>
      <vt:lpstr>HP001 4 hàng</vt:lpstr>
      <vt:lpstr>Times New Roman</vt:lpstr>
      <vt:lpstr>等线</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Microsoft account</cp:lastModifiedBy>
  <cp:revision>259</cp:revision>
  <dcterms:created xsi:type="dcterms:W3CDTF">2020-12-08T15:48:47Z</dcterms:created>
  <dcterms:modified xsi:type="dcterms:W3CDTF">2023-04-23T13:44:27Z</dcterms:modified>
</cp:coreProperties>
</file>