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76" r:id="rId7"/>
    <p:sldId id="269" r:id="rId8"/>
    <p:sldId id="282" r:id="rId9"/>
    <p:sldId id="299" r:id="rId10"/>
    <p:sldId id="270" r:id="rId11"/>
    <p:sldId id="283" r:id="rId12"/>
    <p:sldId id="271" r:id="rId13"/>
    <p:sldId id="284" r:id="rId14"/>
    <p:sldId id="300" r:id="rId15"/>
    <p:sldId id="272" r:id="rId16"/>
    <p:sldId id="286" r:id="rId17"/>
    <p:sldId id="273" r:id="rId18"/>
    <p:sldId id="287" r:id="rId19"/>
    <p:sldId id="294" r:id="rId20"/>
    <p:sldId id="295" r:id="rId21"/>
    <p:sldId id="296" r:id="rId22"/>
    <p:sldId id="297" r:id="rId23"/>
    <p:sldId id="298" r:id="rId24"/>
    <p:sldId id="313" r:id="rId25"/>
  </p:sldIdLst>
  <p:sldSz cx="9144000" cy="5143500" type="screen16x9"/>
  <p:notesSz cx="6858000" cy="9144000"/>
  <p:embeddedFontLst>
    <p:embeddedFont>
      <p:font typeface="Arial-Rounded" panose="020B0500000000000000" charset="0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HP001 5 hàng" panose="020B0603050302020204" pitchFamily="34" charset="0"/>
      <p:regular r:id="rId30"/>
      <p:bold r:id="rId31"/>
    </p:embeddedFont>
    <p:embeddedFont>
      <p:font typeface="宋体" panose="02010600030101010101" pitchFamily="2" charset="-122"/>
      <p:regular r:id="rId32"/>
    </p:embeddedFont>
    <p:embeddedFont>
      <p:font typeface="DFPOP1-W9" panose="020B0600070205080204" charset="-128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Khởi động" id="{694160BE-F2C5-4F1F-9227-A8A060926D5B}">
          <p14:sldIdLst/>
        </p14:section>
        <p14:section name="Tiết 3" id="{8DB3B22B-32B6-4C3F-838D-DF98A9DBE4B7}">
          <p14:sldIdLst>
            <p14:sldId id="258"/>
            <p14:sldId id="276"/>
            <p14:sldId id="269"/>
            <p14:sldId id="282"/>
            <p14:sldId id="299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300"/>
            <p14:sldId id="272"/>
            <p14:sldId id="286"/>
            <p14:sldId id="273"/>
            <p14:sldId id="287"/>
            <p14:sldId id="294"/>
            <p14:sldId id="295"/>
            <p14:sldId id="296"/>
            <p14:sldId id="297"/>
            <p14:sldId id="298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2" autoAdjust="0"/>
  </p:normalViewPr>
  <p:slideViewPr>
    <p:cSldViewPr snapToGrid="0">
      <p:cViewPr varScale="1">
        <p:scale>
          <a:sx n="87" d="100"/>
          <a:sy n="87" d="100"/>
        </p:scale>
        <p:origin x="78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5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42098" y="-8446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0"/>
          <a:stretch/>
        </p:blipFill>
        <p:spPr>
          <a:xfrm>
            <a:off x="1194527" y="1990166"/>
            <a:ext cx="6858122" cy="30993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510784" y="1095054"/>
            <a:ext cx="957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3392" y="1515678"/>
            <a:ext cx="1085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15184" y="1905822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AB95BD-5281-4804-A0F6-63561CC00A3C}"/>
              </a:ext>
            </a:extLst>
          </p:cNvPr>
          <p:cNvSpPr txBox="1"/>
          <p:nvPr/>
        </p:nvSpPr>
        <p:spPr>
          <a:xfrm>
            <a:off x="1103081" y="45842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mấy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AB6AA2-307E-4BF2-8D0C-4B27D6ED9D7E}"/>
              </a:ext>
            </a:extLst>
          </p:cNvPr>
          <p:cNvSpPr txBox="1"/>
          <p:nvPr/>
        </p:nvSpPr>
        <p:spPr>
          <a:xfrm>
            <a:off x="1256015" y="4596132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Khi viết chữ đầu dòng, ta lưu ý gì?</a:t>
            </a:r>
            <a:endParaRPr lang="en-US" sz="2800" b="1" dirty="0">
              <a:latin typeface="UTM Avo" panose="02040603050506020204" pitchFamily="18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53B96C-3A8B-47CE-9F12-93597E687A0D}"/>
              </a:ext>
            </a:extLst>
          </p:cNvPr>
          <p:cNvSpPr txBox="1"/>
          <p:nvPr/>
        </p:nvSpPr>
        <p:spPr>
          <a:xfrm>
            <a:off x="1226058" y="457229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hoa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13FCE2-27A3-41A9-A011-63645CA26043}"/>
              </a:ext>
            </a:extLst>
          </p:cNvPr>
          <p:cNvSpPr txBox="1"/>
          <p:nvPr/>
        </p:nvSpPr>
        <p:spPr>
          <a:xfrm>
            <a:off x="-34855" y="620567"/>
            <a:ext cx="881280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913056"/>
            <a:r>
              <a:rPr lang="vi-VN" sz="30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000" b="1">
                <a:solidFill>
                  <a:srgbClr val="7030A0"/>
                </a:solidFill>
                <a:latin typeface="HP001 5 hàng" pitchFamily="34" charset="0"/>
              </a:rPr>
              <a:t>	</a:t>
            </a:r>
            <a:r>
              <a:rPr lang="vi-VN" sz="3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cây </a:t>
            </a:r>
            <a:r>
              <a:rPr lang="en-US" sz="3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liễu không to nhưng dẻo dai. Cành liễu mềm mại, có thể chuyển động theo chiều gió. Vì vậy, cây không dễ bị gãy.  </a:t>
            </a:r>
            <a:endParaRPr lang="en-US" sz="30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4DD54CE-7008-47FA-9C06-C8BB019FAD13}"/>
              </a:ext>
            </a:extLst>
          </p:cNvPr>
          <p:cNvCxnSpPr/>
          <p:nvPr/>
        </p:nvCxnSpPr>
        <p:spPr>
          <a:xfrm>
            <a:off x="1016876" y="1008993"/>
            <a:ext cx="797637" cy="5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61523A1-09BF-4C9E-90E7-70E138268824}"/>
              </a:ext>
            </a:extLst>
          </p:cNvPr>
          <p:cNvCxnSpPr/>
          <p:nvPr/>
        </p:nvCxnSpPr>
        <p:spPr>
          <a:xfrm flipV="1">
            <a:off x="6255327" y="2076227"/>
            <a:ext cx="484909" cy="9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F538DAD-9C23-427A-84B8-5F8E69A9708D}"/>
              </a:ext>
            </a:extLst>
          </p:cNvPr>
          <p:cNvCxnSpPr>
            <a:cxnSpLocks/>
          </p:cNvCxnSpPr>
          <p:nvPr/>
        </p:nvCxnSpPr>
        <p:spPr>
          <a:xfrm>
            <a:off x="79523" y="1990166"/>
            <a:ext cx="8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F3C84BB-5197-4582-A227-A58D4FC096A2}"/>
              </a:ext>
            </a:extLst>
          </p:cNvPr>
          <p:cNvSpPr txBox="1"/>
          <p:nvPr/>
        </p:nvSpPr>
        <p:spPr>
          <a:xfrm>
            <a:off x="1103080" y="4578238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hãy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lẫn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ight Arrow 4">
            <a:extLst>
              <a:ext uri="{FF2B5EF4-FFF2-40B4-BE49-F238E27FC236}">
                <a16:creationId xmlns:a16="http://schemas.microsoft.com/office/drawing/2014/main" xmlns="" id="{0B1D01F2-C692-4B50-91C7-8ADE34B50739}"/>
              </a:ext>
            </a:extLst>
          </p:cNvPr>
          <p:cNvSpPr/>
          <p:nvPr/>
        </p:nvSpPr>
        <p:spPr>
          <a:xfrm>
            <a:off x="481305" y="738100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F538DAD-9C23-427A-84B8-5F8E69A9708D}"/>
              </a:ext>
            </a:extLst>
          </p:cNvPr>
          <p:cNvCxnSpPr>
            <a:cxnSpLocks/>
          </p:cNvCxnSpPr>
          <p:nvPr/>
        </p:nvCxnSpPr>
        <p:spPr>
          <a:xfrm flipV="1">
            <a:off x="5330396" y="1600200"/>
            <a:ext cx="1278222" cy="2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4DD54CE-7008-47FA-9C06-C8BB019FAD13}"/>
              </a:ext>
            </a:extLst>
          </p:cNvPr>
          <p:cNvCxnSpPr/>
          <p:nvPr/>
        </p:nvCxnSpPr>
        <p:spPr>
          <a:xfrm>
            <a:off x="97206" y="1523916"/>
            <a:ext cx="797637" cy="5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4DD54CE-7008-47FA-9C06-C8BB019FAD13}"/>
              </a:ext>
            </a:extLst>
          </p:cNvPr>
          <p:cNvCxnSpPr/>
          <p:nvPr/>
        </p:nvCxnSpPr>
        <p:spPr>
          <a:xfrm>
            <a:off x="1979091" y="2019164"/>
            <a:ext cx="371203" cy="2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F538DAD-9C23-427A-84B8-5F8E69A9708D}"/>
              </a:ext>
            </a:extLst>
          </p:cNvPr>
          <p:cNvCxnSpPr>
            <a:cxnSpLocks/>
          </p:cNvCxnSpPr>
          <p:nvPr/>
        </p:nvCxnSpPr>
        <p:spPr>
          <a:xfrm>
            <a:off x="7193756" y="1061058"/>
            <a:ext cx="142875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2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8DFF32-A8AC-4AA2-824A-9F41B0FAD591}"/>
              </a:ext>
            </a:extLst>
          </p:cNvPr>
          <p:cNvGrpSpPr/>
          <p:nvPr/>
        </p:nvGrpSpPr>
        <p:grpSpPr>
          <a:xfrm>
            <a:off x="62965" y="9625"/>
            <a:ext cx="8978900" cy="4351810"/>
            <a:chOff x="190500" y="133350"/>
            <a:chExt cx="8724900" cy="4351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4427AAC-E2F3-4EA1-96E4-9108FB5844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CD06BB03-E8A4-4757-B46F-08D92BB30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3CA41F-A96C-49D6-8E9F-FFAAE2E3B201}"/>
              </a:ext>
            </a:extLst>
          </p:cNvPr>
          <p:cNvSpPr/>
          <p:nvPr/>
        </p:nvSpPr>
        <p:spPr>
          <a:xfrm>
            <a:off x="553839" y="50024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Thân cây lΗğu δŪg Ǉo ηưng Ύ˞o dai.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26AA06-3893-4A5A-9863-8439D2529E92}"/>
              </a:ext>
            </a:extLst>
          </p:cNvPr>
          <p:cNvSpPr/>
          <p:nvPr/>
        </p:nvSpPr>
        <p:spPr>
          <a:xfrm>
            <a:off x="21844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C787D6-BDAC-4C86-B8AC-F29211BE991B}"/>
              </a:ext>
            </a:extLst>
          </p:cNvPr>
          <p:cNvSpPr/>
          <p:nvPr/>
        </p:nvSpPr>
        <p:spPr>
          <a:xfrm>
            <a:off x="-144780" y="188035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 εΗϛ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u gió. Vì vậy, cây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Ż gãy 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7741A8-F7DB-41B0-A937-92DAE19B87B9}"/>
              </a:ext>
            </a:extLst>
          </p:cNvPr>
          <p:cNvSpPr/>
          <p:nvPr/>
        </p:nvSpPr>
        <p:spPr>
          <a:xfrm>
            <a:off x="-162337" y="118682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 Cà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lt-LT" sz="3500" b="1">
                <a:solidFill>
                  <a:srgbClr val="7030A0"/>
                </a:solidFill>
                <a:latin typeface="HP001 5 hàng" pitchFamily="34" charset="0"/>
              </a:rPr>
              <a:t>o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1" y="1339596"/>
            <a:ext cx="8344095" cy="1708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696" y="1719072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8" y="1731538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88" y="1719072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88" y="2352020"/>
            <a:ext cx="1706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339828"/>
            <a:ext cx="18714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1696" y="2332970"/>
            <a:ext cx="1609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76011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8653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8EE7D316-1524-4456-B263-AED08A2F4A8F}"/>
              </a:ext>
            </a:extLst>
          </p:cNvPr>
          <p:cNvSpPr/>
          <p:nvPr/>
        </p:nvSpPr>
        <p:spPr>
          <a:xfrm>
            <a:off x="925219" y="284940"/>
            <a:ext cx="7182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28" y="1076979"/>
            <a:ext cx="4989532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ương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7132320" cy="45841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2528" y="231648"/>
            <a:ext cx="2779776" cy="584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ang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xòe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rợp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0"/>
            <a:ext cx="7229856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08832" y="4389120"/>
            <a:ext cx="253593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9760" y="316992"/>
            <a:ext cx="4096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trĩu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35814"/>
            <a:ext cx="3889248" cy="50087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76416" y="2950464"/>
            <a:ext cx="2048256" cy="731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quất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8528" y="316992"/>
            <a:ext cx="4486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lược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đem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06" y="0"/>
            <a:ext cx="51435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38144" y="4328160"/>
            <a:ext cx="1865376" cy="5608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dừa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231648"/>
            <a:ext cx="156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u="sng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</a:t>
            </a:r>
            <a:r>
              <a:rPr lang="en-US" sz="32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9616" y="316992"/>
            <a:ext cx="7339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nhẵn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lành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664" y="146304"/>
            <a:ext cx="6898888" cy="38892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13632" y="4181856"/>
            <a:ext cx="2145792" cy="768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chuối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75" y="1479021"/>
            <a:ext cx="8558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XIN CHÀO VÀ HẸN GẶP LẠI!</a:t>
            </a:r>
            <a:endParaRPr lang="en-US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F566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0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228600" y="1107441"/>
            <a:ext cx="8697685" cy="604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3296194" y="1125449"/>
            <a:ext cx="5725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lắc lư      xanh tốt       dễ gãy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228600" y="1985491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Cành liễu rủ lá trông                  như một mái tóc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228601" y="1127643"/>
            <a:ext cx="158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 dai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256" y="1123255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 mại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A2F459A0-6A26-4DA5-B309-4C38E867922B}"/>
              </a:ext>
            </a:extLst>
          </p:cNvPr>
          <p:cNvSpPr/>
          <p:nvPr/>
        </p:nvSpPr>
        <p:spPr>
          <a:xfrm>
            <a:off x="4583247" y="1963719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03" y="3080651"/>
            <a:ext cx="831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Tập thể dục hằng ngày giúp cho cơ thể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A2F459A0-6A26-4DA5-B309-4C38E867922B}"/>
              </a:ext>
            </a:extLst>
          </p:cNvPr>
          <p:cNvSpPr/>
          <p:nvPr/>
        </p:nvSpPr>
        <p:spPr>
          <a:xfrm>
            <a:off x="7369990" y="305182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0216 L 0.25972 0.1723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75301E-7 L 0.77378 0.3789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1" y="18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10" grpId="0"/>
      <p:bldP spid="10" grpId="1"/>
      <p:bldP spid="3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009136-DC96-4537-A95B-DB6EBEA9DD7C}"/>
              </a:ext>
            </a:extLst>
          </p:cNvPr>
          <p:cNvGrpSpPr/>
          <p:nvPr/>
        </p:nvGrpSpPr>
        <p:grpSpPr>
          <a:xfrm>
            <a:off x="9625" y="9625"/>
            <a:ext cx="8978900" cy="4351810"/>
            <a:chOff x="190500" y="133350"/>
            <a:chExt cx="8724900" cy="4351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D21A913-FF05-4512-B03B-9BF68DD41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B6278BAE-AFAE-49B2-9D4C-91E16DC23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B79AB6-70F9-4D3C-BAEA-290E4164FF3A}"/>
              </a:ext>
            </a:extLst>
          </p:cNvPr>
          <p:cNvSpPr/>
          <p:nvPr/>
        </p:nvSpPr>
        <p:spPr>
          <a:xfrm>
            <a:off x="500499" y="50024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a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Càζ lΗğu ǟủ lá ǇrŪg Εϛm jại ηư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EAE675-594C-44C9-85D1-E5F5DB4C7C5D}"/>
              </a:ext>
            </a:extLst>
          </p:cNvPr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4B4548-3B0B-4B93-A92F-3D47BDCD7747}"/>
              </a:ext>
            </a:extLst>
          </p:cNvPr>
          <p:cNvSpPr/>
          <p:nvPr/>
        </p:nvSpPr>
        <p:spPr>
          <a:xfrm>
            <a:off x="480084" y="188852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b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dục hàng wgày giúp cơ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B1D047-C7E6-4E05-8E58-DEBBAA919B42}"/>
              </a:ext>
            </a:extLst>
          </p:cNvPr>
          <p:cNvSpPr/>
          <p:nvPr/>
        </p:nvSpPr>
        <p:spPr>
          <a:xfrm>
            <a:off x="-32797" y="118682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mŎ jái Ǉŉ 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789A88-B24A-4773-8EE2-7C64F6D11DBC}"/>
              </a:ext>
            </a:extLst>
          </p:cNvPr>
          <p:cNvSpPr/>
          <p:nvPr/>
        </p:nvSpPr>
        <p:spPr>
          <a:xfrm>
            <a:off x="-32797" y="257511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dai.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38354" y="1387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1600200"/>
            <a:ext cx="2164392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1" y="1589314"/>
            <a:ext cx="2202040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345940" y="770134"/>
            <a:ext cx="668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sinh    cây      xanh mát      nắng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954521b-b4ab-4ce3-8aa8-8bfa99a4c36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539</Words>
  <Application>Microsoft Office PowerPoint</Application>
  <PresentationFormat>On-screen Show (16:9)</PresentationFormat>
  <Paragraphs>94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Arial-Rounded</vt:lpstr>
      <vt:lpstr>华康少女文字W5</vt:lpstr>
      <vt:lpstr>Arial</vt:lpstr>
      <vt:lpstr>UTM Avo</vt:lpstr>
      <vt:lpstr>HP001 4 hàng</vt:lpstr>
      <vt:lpstr>HP001 5 hàng</vt:lpstr>
      <vt:lpstr>宋体</vt:lpstr>
      <vt:lpstr>DFPOP1-W9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Microsoft account</cp:lastModifiedBy>
  <cp:revision>46</cp:revision>
  <dcterms:created xsi:type="dcterms:W3CDTF">2020-08-13T09:19:08Z</dcterms:created>
  <dcterms:modified xsi:type="dcterms:W3CDTF">2023-04-13T03:58:40Z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