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17"/>
  </p:notesMasterIdLst>
  <p:handoutMasterIdLst>
    <p:handoutMasterId r:id="rId18"/>
  </p:handoutMasterIdLst>
  <p:sldIdLst>
    <p:sldId id="423" r:id="rId3"/>
    <p:sldId id="415" r:id="rId4"/>
    <p:sldId id="370" r:id="rId5"/>
    <p:sldId id="359" r:id="rId6"/>
    <p:sldId id="424" r:id="rId7"/>
    <p:sldId id="322" r:id="rId8"/>
    <p:sldId id="401" r:id="rId9"/>
    <p:sldId id="404" r:id="rId10"/>
    <p:sldId id="418" r:id="rId11"/>
    <p:sldId id="402" r:id="rId12"/>
    <p:sldId id="419" r:id="rId13"/>
    <p:sldId id="321" r:id="rId14"/>
    <p:sldId id="421" r:id="rId15"/>
    <p:sldId id="422" r:id="rId16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 varScale="1">
        <p:scale>
          <a:sx n="92" d="100"/>
          <a:sy n="92" d="100"/>
        </p:scale>
        <p:origin x="822" y="84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2025/2/3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9111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2025/2/3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631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351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190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568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783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22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554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989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47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12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90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5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6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1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9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2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00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2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05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pn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23.pn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jpe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3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93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38"/>
    </mc:Choice>
    <mc:Fallback xmlns="">
      <p:transition advClick="0" advTm="6038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574"/>
            <a:ext cx="9144000" cy="4155926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a.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Đôi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ai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600" b="1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b.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Vì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sao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bị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ngã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600" b="1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c.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Khi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ngã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đã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600" b="1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60" y="915566"/>
            <a:ext cx="8972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thưởng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endParaRPr lang="en-US" altLang="zh-CN" sz="2800" b="1" dirty="0" smtClean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  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dự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chạy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đua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Trước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phát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xoạc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chân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lấy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đà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Sau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tài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lao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tên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bắn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luôn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vị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trí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dẫn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đầu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Bỗng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vấp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hòn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đá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rồi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ngã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oạch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vội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đỡ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dậy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050" y="3507854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2800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về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đích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cuối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cùng</a:t>
            </a:r>
            <a:r>
              <a:rPr lang="en-US" altLang="zh-CN" sz="2800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Nhưng</a:t>
            </a:r>
            <a:r>
              <a:rPr lang="en-US" altLang="zh-CN" sz="2800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cả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đều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tặng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thưởng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27984" y="3147814"/>
            <a:ext cx="4320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67744" y="3579862"/>
            <a:ext cx="59046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598414" y="2068565"/>
            <a:ext cx="2739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vở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95988" y="118309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4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8096" y="711532"/>
            <a:ext cx="880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...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185" y="4290310"/>
            <a:ext cx="676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9502"/>
            <a:ext cx="7560840" cy="1389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22" y="1746019"/>
            <a:ext cx="9144000" cy="2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350" y="184071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TẠM BIỆT CÁC CON!</a:t>
            </a:r>
          </a:p>
        </p:txBody>
      </p:sp>
    </p:spTree>
    <p:extLst>
      <p:ext uri="{BB962C8B-B14F-4D97-AF65-F5344CB8AC3E}">
        <p14:creationId xmlns:p14="http://schemas.microsoft.com/office/powerpoint/2010/main" val="183525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265771" y="2063477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6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1</a:t>
            </a:r>
            <a:endParaRPr lang="zh-CN" altLang="en-US" sz="66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95486"/>
            <a:ext cx="8712968" cy="445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oac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oach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Hoẵng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Hoẵng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dừng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Hoẵng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Hoẵng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Hoẵng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cẩn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28736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2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1691680" y="170765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2931309" y="221171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10633" y="2583227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1403648" y="3149645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7308304" y="367953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Nhưng</a:t>
            </a:r>
            <a:r>
              <a:rPr lang="en-US" altLang="zh-C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3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501</Words>
  <Application>Microsoft Office PowerPoint</Application>
  <PresentationFormat>On-screen Show (16:9)</PresentationFormat>
  <Paragraphs>63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Microsoft YaHei</vt:lpstr>
      <vt:lpstr>Microsoft YaHei</vt:lpstr>
      <vt:lpstr>宋体</vt:lpstr>
      <vt:lpstr>Arial</vt:lpstr>
      <vt:lpstr>Arial-Rounded</vt:lpstr>
      <vt:lpstr>Calibri</vt:lpstr>
      <vt:lpstr>Calibri Light</vt:lpstr>
      <vt:lpstr>inpin heiti</vt:lpstr>
      <vt:lpstr>Times New Roman</vt:lpstr>
      <vt:lpstr>第一PPT，www.1ppt.com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Microsoft account</cp:lastModifiedBy>
  <cp:revision>364</cp:revision>
  <dcterms:created xsi:type="dcterms:W3CDTF">2015-12-11T17:46:00Z</dcterms:created>
  <dcterms:modified xsi:type="dcterms:W3CDTF">2025-02-03T03:38:46Z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