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47" r:id="rId3"/>
    <p:sldId id="273" r:id="rId4"/>
    <p:sldId id="295" r:id="rId5"/>
    <p:sldId id="290" r:id="rId6"/>
    <p:sldId id="258" r:id="rId7"/>
    <p:sldId id="266" r:id="rId8"/>
    <p:sldId id="296" r:id="rId9"/>
    <p:sldId id="308" r:id="rId10"/>
    <p:sldId id="291" r:id="rId11"/>
    <p:sldId id="270" r:id="rId12"/>
    <p:sldId id="297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0B95"/>
    <a:srgbClr val="E7F9FF"/>
    <a:srgbClr val="BAFEC2"/>
    <a:srgbClr val="A8F6A8"/>
    <a:srgbClr val="62FE7C"/>
    <a:srgbClr val="71FFB1"/>
    <a:srgbClr val="FD2BA3"/>
    <a:srgbClr val="FF2980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>
      <p:cViewPr varScale="1">
        <p:scale>
          <a:sx n="87" d="100"/>
          <a:sy n="87" d="100"/>
        </p:scale>
        <p:origin x="792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0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34" indent="0">
              <a:buNone/>
              <a:defRPr sz="1800" b="1"/>
            </a:lvl3pPr>
            <a:lvl4pPr marL="1369549" indent="0">
              <a:buNone/>
              <a:defRPr sz="1600" b="1"/>
            </a:lvl4pPr>
            <a:lvl5pPr marL="1826066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4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5" indent="0">
              <a:buNone/>
              <a:defRPr sz="2000" b="1"/>
            </a:lvl2pPr>
            <a:lvl3pPr marL="913034" indent="0">
              <a:buNone/>
              <a:defRPr sz="1800" b="1"/>
            </a:lvl3pPr>
            <a:lvl4pPr marL="1369549" indent="0">
              <a:buNone/>
              <a:defRPr sz="1600" b="1"/>
            </a:lvl4pPr>
            <a:lvl5pPr marL="1826066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4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4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27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15" indent="0">
              <a:buNone/>
              <a:defRPr sz="1200"/>
            </a:lvl2pPr>
            <a:lvl3pPr marL="913034" indent="0">
              <a:buNone/>
              <a:defRPr sz="1000"/>
            </a:lvl3pPr>
            <a:lvl4pPr marL="1369549" indent="0">
              <a:buNone/>
              <a:defRPr sz="900"/>
            </a:lvl4pPr>
            <a:lvl5pPr marL="1826066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4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7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15" indent="0">
              <a:buNone/>
              <a:defRPr sz="2800"/>
            </a:lvl2pPr>
            <a:lvl3pPr marL="913034" indent="0">
              <a:buNone/>
              <a:defRPr sz="2400"/>
            </a:lvl3pPr>
            <a:lvl4pPr marL="1369549" indent="0">
              <a:buNone/>
              <a:defRPr sz="2000"/>
            </a:lvl4pPr>
            <a:lvl5pPr marL="1826066" indent="0">
              <a:buNone/>
              <a:defRPr sz="2000"/>
            </a:lvl5pPr>
            <a:lvl6pPr marL="2282581" indent="0">
              <a:buNone/>
              <a:defRPr sz="2000"/>
            </a:lvl6pPr>
            <a:lvl7pPr marL="2739098" indent="0">
              <a:buNone/>
              <a:defRPr sz="2000"/>
            </a:lvl7pPr>
            <a:lvl8pPr marL="3195614" indent="0">
              <a:buNone/>
              <a:defRPr sz="2000"/>
            </a:lvl8pPr>
            <a:lvl9pPr marL="36521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15" indent="0">
              <a:buNone/>
              <a:defRPr sz="1200"/>
            </a:lvl2pPr>
            <a:lvl3pPr marL="913034" indent="0">
              <a:buNone/>
              <a:defRPr sz="1000"/>
            </a:lvl3pPr>
            <a:lvl4pPr marL="1369549" indent="0">
              <a:buNone/>
              <a:defRPr sz="900"/>
            </a:lvl4pPr>
            <a:lvl5pPr marL="1826066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4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7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5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3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34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34"/>
              <a:t>4/11/2023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34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30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6" indent="-342386" algn="l" defTabSz="91303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39" indent="-285323" algn="l" defTabSz="91303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91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07" indent="-228260" algn="l" defTabSz="9130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24" indent="-228260" algn="l" defTabSz="9130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40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72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88" indent="-228260" algn="l" defTabSz="913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5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4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9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6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4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2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7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 defTabSz="913034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7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 defTabSz="913034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0755" y="2183870"/>
            <a:ext cx="7607233" cy="112118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8341" y="2073847"/>
            <a:ext cx="1014408" cy="992332"/>
            <a:chOff x="1196721" y="1084984"/>
            <a:chExt cx="1014408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6721" y="1116083"/>
              <a:ext cx="1014408" cy="914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r>
                <a:rPr lang="en-US" sz="2100" b="1" dirty="0">
                  <a:solidFill>
                    <a:prstClr val="white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 </a:t>
              </a:r>
              <a:r>
                <a:rPr lang="en-US" sz="21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endParaRPr lang="en-US" sz="21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37347"/>
            <a:ext cx="1909570" cy="177587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34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53343" y="2396231"/>
            <a:ext cx="673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034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THI TÀI RỪNG XANH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6">
            <a:extLst>
              <a:ext uri="{FF2B5EF4-FFF2-40B4-BE49-F238E27FC236}">
                <a16:creationId xmlns=""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937"/>
            <a:ext cx="9144000" cy="1452563"/>
          </a:xfrm>
          <a:prstGeom prst="rect">
            <a:avLst/>
          </a:prstGeom>
        </p:spPr>
      </p:pic>
      <p:pic>
        <p:nvPicPr>
          <p:cNvPr id="29" name="图片 16">
            <a:extLst>
              <a:ext uri="{FF2B5EF4-FFF2-40B4-BE49-F238E27FC236}">
                <a16:creationId xmlns=""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" y="3105277"/>
            <a:ext cx="1175585" cy="1353032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=""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355" y="3679822"/>
            <a:ext cx="811645" cy="1439531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=""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4309243" y="3650515"/>
            <a:ext cx="1860797" cy="1349486"/>
            <a:chOff x="6699258" y="4589276"/>
            <a:chExt cx="2806820" cy="1941641"/>
          </a:xfrm>
        </p:grpSpPr>
        <p:pic>
          <p:nvPicPr>
            <p:cNvPr id="33" name="图片 10">
              <a:extLst>
                <a:ext uri="{FF2B5EF4-FFF2-40B4-BE49-F238E27FC236}">
                  <a16:creationId xmlns=""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34" name="图片 26">
              <a:extLst>
                <a:ext uri="{FF2B5EF4-FFF2-40B4-BE49-F238E27FC236}">
                  <a16:creationId xmlns=""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5" name="图片 31">
            <a:extLst>
              <a:ext uri="{FF2B5EF4-FFF2-40B4-BE49-F238E27FC236}">
                <a16:creationId xmlns=""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76199" y="-11115"/>
            <a:ext cx="2177143" cy="516573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0">
            <a:extLst>
              <a:ext uri="{FF2B5EF4-FFF2-40B4-BE49-F238E27FC236}">
                <a16:creationId xmlns=""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7438096" y="-11115"/>
            <a:ext cx="1760657" cy="516573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7" name="组合 37">
            <a:extLst>
              <a:ext uri="{FF2B5EF4-FFF2-40B4-BE49-F238E27FC236}">
                <a16:creationId xmlns=""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770166" y="3548703"/>
            <a:ext cx="2673618" cy="1392347"/>
            <a:chOff x="1026887" y="4085770"/>
            <a:chExt cx="4824574" cy="2502298"/>
          </a:xfrm>
        </p:grpSpPr>
        <p:pic>
          <p:nvPicPr>
            <p:cNvPr id="38" name="图片 22">
              <a:extLst>
                <a:ext uri="{FF2B5EF4-FFF2-40B4-BE49-F238E27FC236}">
                  <a16:creationId xmlns=""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39" name="图片 14">
              <a:extLst>
                <a:ext uri="{FF2B5EF4-FFF2-40B4-BE49-F238E27FC236}">
                  <a16:creationId xmlns=""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grpSp>
        <p:nvGrpSpPr>
          <p:cNvPr id="41" name="组合 2">
            <a:extLst>
              <a:ext uri="{FF2B5EF4-FFF2-40B4-BE49-F238E27FC236}">
                <a16:creationId xmlns=""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7347198" y="2913876"/>
            <a:ext cx="1601263" cy="2240739"/>
            <a:chOff x="8640602" y="3147635"/>
            <a:chExt cx="3290679" cy="3725185"/>
          </a:xfrm>
        </p:grpSpPr>
        <p:pic>
          <p:nvPicPr>
            <p:cNvPr id="42" name="图片 12">
              <a:extLst>
                <a:ext uri="{FF2B5EF4-FFF2-40B4-BE49-F238E27FC236}">
                  <a16:creationId xmlns=""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43" name="图片 24">
              <a:extLst>
                <a:ext uri="{FF2B5EF4-FFF2-40B4-BE49-F238E27FC236}">
                  <a16:creationId xmlns=""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790542" y="417674"/>
            <a:ext cx="673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034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NHIÊN KÌ THÚ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448" y="356972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vần phù hợp thay cho ô chữ nhật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3788" y="10477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2700" i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yêng </a:t>
            </a:r>
            <a:r>
              <a:rPr lang="en-US" sz="27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2700" i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iêng?</a:t>
            </a:r>
            <a:endParaRPr lang="en-US" sz="27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332" y="22034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</a:t>
            </a:r>
            <a:r>
              <a:rPr lang="en-US" sz="27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iêc</a:t>
            </a:r>
            <a:r>
              <a:rPr lang="en-US" sz="27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27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iêt</a:t>
            </a:r>
            <a:r>
              <a:rPr lang="en-US" sz="27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7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876" y="3486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2700" i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et </a:t>
            </a:r>
            <a:r>
              <a:rPr lang="en-US" sz="27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oe</a:t>
            </a:r>
            <a:r>
              <a:rPr lang="en-US" sz="2700" i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t?</a:t>
            </a:r>
            <a:endParaRPr lang="en-US" sz="27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476" y="1555448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yểng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00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 </a:t>
            </a:r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iệng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46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iếng</a:t>
            </a:r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endParaRPr lang="en-US" sz="27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218" y="1752978"/>
            <a:ext cx="91013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80806" y="1642153"/>
            <a:ext cx="91013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62896" y="1657350"/>
            <a:ext cx="677585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1676" y="28708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27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iếc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nuối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6288" y="28765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iết</a:t>
            </a:r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endParaRPr lang="en-US" sz="27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0888" y="28765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iết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79843" y="3018819"/>
            <a:ext cx="424376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21255" y="2940362"/>
            <a:ext cx="437669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57950" y="2960016"/>
            <a:ext cx="614794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7076" y="41154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en-US" sz="27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ét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mướt</a:t>
            </a:r>
            <a:endParaRPr lang="en-US" sz="27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1688" y="4121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loè</a:t>
            </a:r>
            <a:r>
              <a:rPr lang="en-US" sz="27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oẹt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6288" y="4121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xoen</a:t>
            </a:r>
            <a:r>
              <a:rPr lang="en-US" sz="27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27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oét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80481" y="4250343"/>
            <a:ext cx="423737" cy="442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12308" y="4195312"/>
            <a:ext cx="548619" cy="359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06581" y="4150175"/>
            <a:ext cx="542019" cy="474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512" y="338352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Đặt tên cho bức tranh dưới đây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20955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t="44531" r="29722" b="27734"/>
          <a:stretch/>
        </p:blipFill>
        <p:spPr bwMode="auto">
          <a:xfrm>
            <a:off x="78495" y="1276350"/>
            <a:ext cx="8989305" cy="32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05178"/>
            <a:ext cx="8305800" cy="1477719"/>
          </a:xfrm>
          <a:prstGeom prst="rect">
            <a:avLst/>
          </a:prstGeom>
          <a:solidFill>
            <a:srgbClr val="E7F9FF"/>
          </a:solidFill>
          <a:ln>
            <a:solidFill>
              <a:srgbClr val="E7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1552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1A 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(…..………………. )  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" y="3579116"/>
            <a:ext cx="86868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(..……...............)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933" y="862454"/>
            <a:ext cx="1837825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say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2200" y="1681900"/>
            <a:ext cx="1976223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chức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1681900"/>
            <a:ext cx="2057400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0310" y="862454"/>
            <a:ext cx="2560289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xứng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5670" y="862454"/>
            <a:ext cx="2057400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trầm</a:t>
            </a:r>
            <a:r>
              <a:rPr lang="en-US" sz="3200" b="1" dirty="0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D0B9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</a:t>
            </a:r>
            <a:endParaRPr lang="en-US" sz="3200" b="1" dirty="0">
              <a:solidFill>
                <a:srgbClr val="FD0B95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05E-6 L -0.03177 0.3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1524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L -0.21163 0.35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1765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1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388778"/>
            <a:ext cx="4926172" cy="4926172"/>
          </a:xfrm>
        </p:spPr>
      </p:pic>
      <p:pic>
        <p:nvPicPr>
          <p:cNvPr id="9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200" y="388778"/>
            <a:ext cx="4926172" cy="4926172"/>
          </a:xfrm>
        </p:spPr>
      </p:pic>
    </p:spTree>
    <p:extLst>
      <p:ext uri="{BB962C8B-B14F-4D97-AF65-F5344CB8AC3E}">
        <p14:creationId xmlns:p14="http://schemas.microsoft.com/office/powerpoint/2010/main" val="22064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40014" y="842461"/>
            <a:ext cx="8100786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a. T</a:t>
            </a:r>
            <a:r>
              <a:rPr lang="el-GR" sz="3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US" sz="35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Ğ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jục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của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HP001 5 hàng" pitchFamily="34" charset="0"/>
              </a:rPr>
              <a:t>lớp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1A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xứng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đáng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đư</a:t>
            </a:r>
            <a:r>
              <a:rPr lang="el-GR" sz="35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ϑ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456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Nǖà ǇrưŊg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tổ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chức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εưΩg Ǉrìζ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văn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931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wΉŃ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jừng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xuân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" y="155733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trao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giải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866" y="99445"/>
            <a:ext cx="839931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khung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1817" y="946466"/>
            <a:ext cx="7380367" cy="61618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  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30468" r="30479" b="17969"/>
          <a:stretch/>
        </p:blipFill>
        <p:spPr bwMode="auto">
          <a:xfrm>
            <a:off x="952500" y="1667194"/>
            <a:ext cx="7239000" cy="347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7329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86231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Yểng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chước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tuyệt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17571" y="24955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36385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002" y="57150"/>
            <a:ext cx="4204585" cy="4969265"/>
          </a:xfrm>
        </p:spPr>
      </p:pic>
      <p:pic>
        <p:nvPicPr>
          <p:cNvPr id="7" name="G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4414" y="57150"/>
            <a:ext cx="4204584" cy="4969265"/>
          </a:xfrm>
        </p:spPr>
      </p:pic>
    </p:spTree>
    <p:extLst>
      <p:ext uri="{BB962C8B-B14F-4D97-AF65-F5344CB8AC3E}">
        <p14:creationId xmlns:p14="http://schemas.microsoft.com/office/powerpoint/2010/main" val="19122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4935" y="40885"/>
            <a:ext cx="4969265" cy="4969265"/>
          </a:xfrm>
        </p:spPr>
      </p:pic>
    </p:spTree>
    <p:extLst>
      <p:ext uri="{BB962C8B-B14F-4D97-AF65-F5344CB8AC3E}">
        <p14:creationId xmlns:p14="http://schemas.microsoft.com/office/powerpoint/2010/main" val="40872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Yểng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bắt εưϐ ǇΗĞng jŎ số l♦i vật.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Gõ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k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Ğn </a:t>
            </a:r>
            <a:r>
              <a:rPr lang="en-US" sz="3500" b="1" dirty="0" err="1" smtClean="0">
                <a:solidFill>
                  <a:srgbClr val="7030A0"/>
                </a:solidFill>
                <a:latin typeface="HP001 5 hàng" pitchFamily="34" charset="0"/>
              </a:rPr>
              <a:t>chỉ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Ǉr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áy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jắt đã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ďt đư</a:t>
            </a:r>
            <a:r>
              <a:rPr lang="el-GR" sz="3500" b="1" dirty="0" smtClean="0">
                <a:solidFill>
                  <a:srgbClr val="7030A0"/>
                </a:solidFill>
                <a:latin typeface="HP001 5 hàng" pitchFamily="34" charset="0"/>
              </a:rPr>
              <a:t>ϑ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cái Ǉổ xi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xắn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CŜ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HP001 5 hàng" pitchFamily="34" charset="0"/>
              </a:rPr>
              <a:t>chim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cŪg có đ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İu</a:t>
            </a:r>
            <a:endParaRPr lang="en-US" sz="3500" b="1" dirty="0">
              <a:solidFill>
                <a:srgbClr val="7030A0"/>
              </a:solidFill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8933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júa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Ǉu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İ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Ι Α−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p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220</Words>
  <Application>Microsoft Office PowerPoint</Application>
  <PresentationFormat>On-screen Show (16:9)</PresentationFormat>
  <Paragraphs>43</Paragraphs>
  <Slides>11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Calibri</vt:lpstr>
      <vt:lpstr>HP001 4 hàng</vt:lpstr>
      <vt:lpstr>HP001 5 hàng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349</cp:revision>
  <dcterms:created xsi:type="dcterms:W3CDTF">2020-12-08T15:48:47Z</dcterms:created>
  <dcterms:modified xsi:type="dcterms:W3CDTF">2023-04-11T01:54:07Z</dcterms:modified>
</cp:coreProperties>
</file>