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3" r:id="rId2"/>
    <p:sldId id="256" r:id="rId3"/>
    <p:sldId id="306" r:id="rId4"/>
    <p:sldId id="273" r:id="rId5"/>
    <p:sldId id="305" r:id="rId6"/>
    <p:sldId id="258" r:id="rId7"/>
    <p:sldId id="327" r:id="rId8"/>
    <p:sldId id="279" r:id="rId9"/>
    <p:sldId id="328" r:id="rId10"/>
    <p:sldId id="329" r:id="rId11"/>
    <p:sldId id="304" r:id="rId12"/>
    <p:sldId id="330" r:id="rId13"/>
    <p:sldId id="331" r:id="rId14"/>
    <p:sldId id="332" r:id="rId15"/>
    <p:sldId id="307" r:id="rId16"/>
    <p:sldId id="333" r:id="rId17"/>
    <p:sldId id="334" r:id="rId18"/>
    <p:sldId id="335" r:id="rId19"/>
    <p:sldId id="337" r:id="rId20"/>
    <p:sldId id="336" r:id="rId21"/>
    <p:sldId id="319" r:id="rId22"/>
    <p:sldId id="310" r:id="rId23"/>
    <p:sldId id="311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5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2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17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94725E-4CD1-4C93-AB53-4CAB518E2C48}">
          <p14:sldIdLst>
            <p14:sldId id="303"/>
            <p14:sldId id="256"/>
            <p14:sldId id="306"/>
            <p14:sldId id="273"/>
            <p14:sldId id="305"/>
            <p14:sldId id="258"/>
            <p14:sldId id="327"/>
            <p14:sldId id="279"/>
            <p14:sldId id="328"/>
            <p14:sldId id="329"/>
            <p14:sldId id="304"/>
            <p14:sldId id="330"/>
            <p14:sldId id="331"/>
            <p14:sldId id="332"/>
            <p14:sldId id="307"/>
            <p14:sldId id="333"/>
            <p14:sldId id="334"/>
            <p14:sldId id="335"/>
            <p14:sldId id="337"/>
            <p14:sldId id="336"/>
            <p14:sldId id="31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21AF"/>
    <a:srgbClr val="B9EDFF"/>
    <a:srgbClr val="AFEAFF"/>
    <a:srgbClr val="FFFF01"/>
    <a:srgbClr val="FFFF37"/>
    <a:srgbClr val="F3CEF6"/>
    <a:srgbClr val="ECB2F0"/>
    <a:srgbClr val="E496EA"/>
    <a:srgbClr val="D24CDC"/>
    <a:srgbClr val="DD7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3772" autoAdjust="0"/>
  </p:normalViewPr>
  <p:slideViewPr>
    <p:cSldViewPr>
      <p:cViewPr varScale="1">
        <p:scale>
          <a:sx n="86" d="100"/>
          <a:sy n="86" d="100"/>
        </p:scale>
        <p:origin x="354" y="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8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B5648-AA61-431A-B2C7-F40681E43B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9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7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73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sách GV để nắm chắc phần này. Phần này k nên nói quá sâu vì kiến thức sinh học hơi phức tạp.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68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76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49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6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4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0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4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25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0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65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9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7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3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0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9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81" r:id="rId4"/>
    <p:sldLayoutId id="2147483679" r:id="rId5"/>
    <p:sldLayoutId id="2147483676" r:id="rId6"/>
    <p:sldLayoutId id="2147483674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84" r:id="rId13"/>
    <p:sldLayoutId id="2147483683" r:id="rId14"/>
    <p:sldLayoutId id="2147483682" r:id="rId15"/>
    <p:sldLayoutId id="2147483680" r:id="rId16"/>
    <p:sldLayoutId id="2147483678" r:id="rId17"/>
    <p:sldLayoutId id="2147483677" r:id="rId18"/>
    <p:sldLayoutId id="2147483675" r:id="rId19"/>
    <p:sldLayoutId id="2147483673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7" r:id="rId26"/>
    <p:sldLayoutId id="2147483666" r:id="rId27"/>
    <p:sldLayoutId id="2147483665" r:id="rId28"/>
    <p:sldLayoutId id="2147483664" r:id="rId29"/>
    <p:sldLayoutId id="2147483662" r:id="rId30"/>
    <p:sldLayoutId id="2147483661" r:id="rId31"/>
    <p:sldLayoutId id="2147483660" r:id="rId32"/>
    <p:sldLayoutId id="2147483655" r:id="rId33"/>
    <p:sldLayoutId id="2147483656" r:id="rId34"/>
    <p:sldLayoutId id="2147483657" r:id="rId35"/>
    <p:sldLayoutId id="2147483658" r:id="rId36"/>
    <p:sldLayoutId id="2147483659" r:id="rId37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>
            <a:grpSpLocks/>
          </p:cNvGrpSpPr>
          <p:nvPr/>
        </p:nvGrpSpPr>
        <p:grpSpPr bwMode="auto">
          <a:xfrm>
            <a:off x="221456" y="76200"/>
            <a:ext cx="8701088" cy="4638675"/>
            <a:chOff x="280219" y="102086"/>
            <a:chExt cx="11631561" cy="6184490"/>
          </a:xfrm>
        </p:grpSpPr>
        <p:pic>
          <p:nvPicPr>
            <p:cNvPr id="308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2623" y="2837260"/>
            <a:ext cx="9121378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6065044" y="-219075"/>
            <a:ext cx="2466975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20477042">
            <a:off x="1240632" y="2531269"/>
            <a:ext cx="645319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0" y="26194"/>
            <a:ext cx="1854994" cy="2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7862887" y="544117"/>
            <a:ext cx="823913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6419850" y="373856"/>
            <a:ext cx="51077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2" y="3233738"/>
            <a:ext cx="1807369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20" y="1951435"/>
            <a:ext cx="112276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1622227" y="1806179"/>
            <a:ext cx="5899547" cy="15216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0"/>
              </a:avLst>
            </a:prstTxWarp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</a:p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40315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圆角矩形 1"/>
          <p:cNvSpPr/>
          <p:nvPr/>
        </p:nvSpPr>
        <p:spPr>
          <a:xfrm>
            <a:off x="1252538" y="3295650"/>
            <a:ext cx="6638925" cy="817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12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4600" y="514350"/>
            <a:ext cx="3886200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581150"/>
            <a:ext cx="8407461" cy="2077371"/>
          </a:xfrm>
          <a:prstGeom prst="rect">
            <a:avLst/>
          </a:prstGeom>
          <a:noFill/>
        </p:spPr>
        <p:txBody>
          <a:bodyPr wrap="square" lIns="91318" tIns="45660" rIns="91318" bIns="45660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 Buổi sáng tinh mơ, mặt trời nhô lên đỏ rực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Những tia nắng toả khắp nơi, đánh thức mọi vật.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054660" y="166295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16460" y="212658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211488" y="2126588"/>
            <a:ext cx="98712" cy="435617"/>
            <a:chOff x="2590800" y="2272159"/>
            <a:chExt cx="98712" cy="43561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6731060" y="213698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930460" y="2619835"/>
            <a:ext cx="98712" cy="435617"/>
            <a:chOff x="2590800" y="2272159"/>
            <a:chExt cx="98712" cy="43561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6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>
              <a:defRPr/>
            </a:pPr>
            <a:r>
              <a:rPr lang="en-GB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GB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Ngày mới bắt đầu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73116"/>
            <a:ext cx="8901546" cy="4201017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nhô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rực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hót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Ong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mồi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mới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Thu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857" y="4618707"/>
            <a:ext cx="52124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 được chia làm mấy đoạn?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99728" y="819150"/>
            <a:ext cx="304800" cy="381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9728" y="1733550"/>
            <a:ext cx="304800" cy="381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19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Ngày mới bắt đầu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73116"/>
            <a:ext cx="8901546" cy="4201017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nhô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rực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hót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Ong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mồi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mới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Thu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99728" y="819150"/>
            <a:ext cx="304800" cy="381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9728" y="1733550"/>
            <a:ext cx="304800" cy="381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857" y="4618707"/>
            <a:ext cx="45266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 từng đoạn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Ngày mới bắt đầu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73116"/>
            <a:ext cx="8901546" cy="4201017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nhô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rực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hót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Ong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mồi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mới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Thu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0857" y="4618707"/>
            <a:ext cx="26216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15244" y="189950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Trả lời </a:t>
            </a:r>
          </a:p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 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6434" y="946001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3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52128" y="227828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mới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đầu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200150"/>
            <a:ext cx="8901546" cy="2385135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tinh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nhô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rực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đánh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mọi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6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</a:p>
        </p:txBody>
      </p:sp>
      <p:sp>
        <p:nvSpPr>
          <p:cNvPr id="2" name="Oval 1"/>
          <p:cNvSpPr/>
          <p:nvPr/>
        </p:nvSpPr>
        <p:spPr>
          <a:xfrm>
            <a:off x="799728" y="1352550"/>
            <a:ext cx="3048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528" y="3476129"/>
            <a:ext cx="7467600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295400" y="2343150"/>
            <a:ext cx="632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4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799" y="285750"/>
            <a:ext cx="8596746" cy="3616241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cất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hót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Ong bay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mật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Đàn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tục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mồi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nằm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chuẩn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trường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mới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838200" y="438150"/>
            <a:ext cx="3048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343" y="4324350"/>
            <a:ext cx="79556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b)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400800" y="819150"/>
            <a:ext cx="243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1000" y="1276350"/>
            <a:ext cx="381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7200" y="1809750"/>
            <a:ext cx="594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52800" y="2266950"/>
            <a:ext cx="533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1000" y="272415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6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799" y="285750"/>
            <a:ext cx="8596746" cy="3616241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cất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hót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Ong bay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mật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Đàn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tục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mồi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nằm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chuẩn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trường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mới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914400" y="361950"/>
            <a:ext cx="3048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5455" y="4229355"/>
            <a:ext cx="56992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c) Bé làm gì sau khi thức dậy?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603172" y="3257550"/>
            <a:ext cx="3778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24479" r="21376" b="20312"/>
          <a:stretch/>
        </p:blipFill>
        <p:spPr bwMode="auto">
          <a:xfrm>
            <a:off x="1317913" y="133350"/>
            <a:ext cx="6477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718" y="4476750"/>
            <a:ext cx="8804564" cy="461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cảnh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mới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ở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sinh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17">
            <a:extLst>
              <a:ext uri="{FF2B5EF4-FFF2-40B4-BE49-F238E27FC236}">
                <a16:creationId xmlns:a16="http://schemas.microsoft.com/office/drawing/2014/main" xmlns="" id="{FC9FF35C-0179-4217-A2AA-C510EC2BA725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2123" y="-7165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66704" y="2152117"/>
            <a:ext cx="7177473" cy="975143"/>
            <a:chOff x="9526065" y="964372"/>
            <a:chExt cx="5486163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26065" y="1030376"/>
              <a:ext cx="5049983" cy="51451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7213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07604" y="-39610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96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5848350"/>
            <a:ext cx="8420100" cy="1754205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NẾU KHÔNG MAY BỊ LẠC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1953310" y="3310209"/>
            <a:ext cx="2085290" cy="18182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31609" y="3232129"/>
            <a:ext cx="2300082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1 - 2</a:t>
            </a:r>
            <a:endParaRPr lang="en-US" sz="2800" b="1" dirty="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1"/>
    </mc:Choice>
    <mc:Fallback xmlns="">
      <p:transition spd="slow" advTm="997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0717" y="254180"/>
            <a:ext cx="609600" cy="609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7470" y="343477"/>
            <a:ext cx="792480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</a:t>
            </a:r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 và c </a:t>
            </a:r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ở mục 3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824" y="1045555"/>
            <a:ext cx="2968860" cy="769332"/>
          </a:xfrm>
          <a:prstGeom prst="rect">
            <a:avLst/>
          </a:prstGeom>
        </p:spPr>
        <p:txBody>
          <a:bodyPr wrap="none" lIns="91330" tIns="45666" rIns="91330" bIns="45666">
            <a:spAutoFit/>
          </a:bodyPr>
          <a:lstStyle/>
          <a:p>
            <a:pPr algn="ctr"/>
            <a:r>
              <a:rPr lang="en-US" sz="4400">
                <a:latin typeface="Arial" pitchFamily="34" charset="0"/>
                <a:ea typeface="Arial-Rounded" pitchFamily="34" charset="0"/>
                <a:cs typeface="Arial" pitchFamily="34" charset="0"/>
              </a:rPr>
              <a:t>·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Buổi sáng, (…).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260600"/>
            <a:ext cx="6441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sáng,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tia nắng đánh thức mọi vật. </a:t>
            </a:r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444630" y="1996662"/>
            <a:ext cx="4540380" cy="769332"/>
          </a:xfrm>
          <a:prstGeom prst="rect">
            <a:avLst/>
          </a:prstGeom>
        </p:spPr>
        <p:txBody>
          <a:bodyPr wrap="none" lIns="91330" tIns="45666" rIns="91330" bIns="45666">
            <a:spAutoFit/>
          </a:bodyPr>
          <a:lstStyle/>
          <a:p>
            <a:pPr algn="ctr"/>
            <a:r>
              <a:rPr lang="en-US" sz="4400">
                <a:latin typeface="Arial" pitchFamily="34" charset="0"/>
                <a:ea typeface="Arial-Rounded" pitchFamily="34" charset="0"/>
                <a:cs typeface="Arial" pitchFamily="34" charset="0"/>
              </a:rPr>
              <a:t>·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Sau khi thức dậy, bé (…).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563" y="2190750"/>
            <a:ext cx="701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Sau khi thức dậy, bé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chuẩn bị đến trường.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995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15244" y="189950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Viết 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6434" y="946001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4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38544" y="62386"/>
            <a:ext cx="3900055" cy="561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kumimoji="0" lang="en-US" sz="2800" b="1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1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endParaRPr kumimoji="0" lang="vi-VN" sz="2800" b="1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882" y="1071249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vi-VN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Ǉi</a:t>
            </a: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ζ </a:t>
            </a:r>
            <a:r>
              <a:rPr lang="vi-VN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jơ</a:t>
            </a: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882" y="2351164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tia wắng</a:t>
            </a:r>
            <a:endParaRPr kumimoji="0" lang="en-US" altLang="en-US" sz="3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341645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tia wắng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78" y="2341645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tia wắng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678" y="1061526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vi-VN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Ǉi</a:t>
            </a: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ζ </a:t>
            </a:r>
            <a:r>
              <a:rPr lang="vi-VN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jơ</a:t>
            </a:r>
            <a:endParaRPr lang="en-US" altLang="en-US" sz="3150" b="1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714" y="1070664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vi-VN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Ǉi</a:t>
            </a: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ζ </a:t>
            </a:r>
            <a:r>
              <a:rPr lang="vi-VN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jơ</a:t>
            </a:r>
            <a:endParaRPr lang="en-US" altLang="en-US" sz="3150" b="1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1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-40251" y="151861"/>
            <a:ext cx="922020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kumimoji="0" lang="en-US" sz="24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kumimoji="0" lang="en-US" sz="24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 ở </a:t>
            </a:r>
            <a:r>
              <a:rPr kumimoji="0" lang="en-US" sz="24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kumimoji="0" lang="en-US" sz="24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SHS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129)</a:t>
            </a:r>
            <a:endParaRPr kumimoji="0" lang="vi-VN" sz="2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599" y="971550"/>
            <a:ext cx="8940499" cy="3383375"/>
            <a:chOff x="138545" y="742949"/>
            <a:chExt cx="8929255" cy="38571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685800" y="1249619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lt-LT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BuĔ 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sáng, Ǉia wắng đá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ζ κ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ức jĊ </a:t>
            </a:r>
            <a:r>
              <a:rPr lang="lt-LT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vật.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80975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vi-VN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Sau 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δ</a:t>
            </a:r>
            <a:r>
              <a:rPr lang="vi-VN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 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κ</a:t>
            </a:r>
            <a:r>
              <a:rPr lang="vi-VN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ức dậy, 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χ≠ ε</a:t>
            </a:r>
            <a:r>
              <a:rPr lang="vi-VN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uẩn 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λ</a:t>
            </a:r>
            <a:r>
              <a:rPr lang="vi-VN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Ż 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Α</a:t>
            </a:r>
            <a:r>
              <a:rPr lang="vi-VN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Ğn </a:t>
            </a:r>
            <a:r>
              <a:rPr lang="vi-VN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ǇrưŊg.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958" y="112395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649244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Khởi 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8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  <a:endParaRPr lang="zh-CN" altLang="en-US" sz="48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7821" y="163934"/>
            <a:ext cx="8326937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con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cảnh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562708" cy="6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3862705"/>
            <a:ext cx="8030308" cy="594948"/>
          </a:xfrm>
          <a:prstGeom prst="rect">
            <a:avLst/>
          </a:prstGeom>
          <a:solidFill>
            <a:schemeClr val="bg1"/>
          </a:solidFill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 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15202"/>
            <a:ext cx="9448800" cy="594948"/>
          </a:xfrm>
          <a:prstGeom prst="rect">
            <a:avLst/>
          </a:prstGeom>
          <a:solidFill>
            <a:schemeClr val="bg1"/>
          </a:solidFill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Cảnh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 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18" t="23958" r="25476" b="23438"/>
          <a:stretch/>
        </p:blipFill>
        <p:spPr bwMode="auto">
          <a:xfrm>
            <a:off x="0" y="769942"/>
            <a:ext cx="9144000" cy="298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82"/>
    </mc:Choice>
    <mc:Fallback xmlns="">
      <p:transition spd="slow" advTm="2208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8" name="Cloud 7"/>
          <p:cNvSpPr/>
          <p:nvPr/>
        </p:nvSpPr>
        <p:spPr>
          <a:xfrm>
            <a:off x="7391400" y="11488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 mẫu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Ngày mới bắt đầu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227" y="773116"/>
            <a:ext cx="8901546" cy="4201017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nhô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rực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hót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Ong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mồi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mới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Thu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Ngày mới bắt đầu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73116"/>
            <a:ext cx="8901546" cy="4201017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nhô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rực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hót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Ong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mồi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mới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Thu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857" y="4618707"/>
            <a:ext cx="357222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Luyện đọc từ ngữ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971800" y="120015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029200" y="165735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48600" y="3028950"/>
            <a:ext cx="1059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0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715563"/>
            <a:ext cx="1905000" cy="48906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 mơ: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703365"/>
            <a:ext cx="7162800" cy="54338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sớm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hẳn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2304" y="879"/>
            <a:ext cx="357222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 khó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240" y="1469398"/>
            <a:ext cx="1767840" cy="58889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 tục: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47800" y="1265385"/>
            <a:ext cx="7239000" cy="1593350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t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iếp theo nhau một cách tự nhiên, không phải theo trật tự sắp xếp từ trước. 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1"/>
    </mc:Choice>
    <mc:Fallback xmlns="">
      <p:transition spd="slow" advTm="17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Ngày mới bắt đầu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73116"/>
            <a:ext cx="8901546" cy="4139461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nhô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rực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hót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Ong bay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tục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khỏi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chuồng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mồi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mới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Thu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Hương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0857" y="4618707"/>
            <a:ext cx="2393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Đọc nối tiếp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9728" y="819150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30857" y="1123950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7737" y="1657350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48087" y="1657350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2918" y="2114550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88432" y="2114550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75318" y="2582419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24600" y="2559252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43287" y="2929060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71800" y="3409950"/>
            <a:ext cx="625434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5020" y="3877819"/>
            <a:ext cx="625434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9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624697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400</Words>
  <Application>Microsoft Office PowerPoint</Application>
  <PresentationFormat>On-screen Show (16:9)</PresentationFormat>
  <Paragraphs>125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宋体</vt:lpstr>
      <vt:lpstr>Arial</vt:lpstr>
      <vt:lpstr>Arial-Rounded</vt:lpstr>
      <vt:lpstr>Calibri</vt:lpstr>
      <vt:lpstr>HP001 4 hàng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253</cp:revision>
  <dcterms:created xsi:type="dcterms:W3CDTF">2020-12-08T15:48:47Z</dcterms:created>
  <dcterms:modified xsi:type="dcterms:W3CDTF">2023-04-16T13:29:57Z</dcterms:modified>
</cp:coreProperties>
</file>