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0" r:id="rId3"/>
    <p:sldMasterId id="2147483693" r:id="rId4"/>
    <p:sldMasterId id="2147483706" r:id="rId5"/>
  </p:sldMasterIdLst>
  <p:notesMasterIdLst>
    <p:notesMasterId r:id="rId30"/>
  </p:notesMasterIdLst>
  <p:sldIdLst>
    <p:sldId id="457" r:id="rId6"/>
    <p:sldId id="468" r:id="rId7"/>
    <p:sldId id="277" r:id="rId8"/>
    <p:sldId id="467" r:id="rId9"/>
    <p:sldId id="273" r:id="rId10"/>
    <p:sldId id="258" r:id="rId11"/>
    <p:sldId id="458" r:id="rId12"/>
    <p:sldId id="260" r:id="rId13"/>
    <p:sldId id="275" r:id="rId14"/>
    <p:sldId id="276" r:id="rId15"/>
    <p:sldId id="456" r:id="rId16"/>
    <p:sldId id="263" r:id="rId17"/>
    <p:sldId id="460" r:id="rId18"/>
    <p:sldId id="459" r:id="rId19"/>
    <p:sldId id="262" r:id="rId20"/>
    <p:sldId id="266" r:id="rId21"/>
    <p:sldId id="462" r:id="rId22"/>
    <p:sldId id="280" r:id="rId23"/>
    <p:sldId id="463" r:id="rId24"/>
    <p:sldId id="419" r:id="rId25"/>
    <p:sldId id="464" r:id="rId26"/>
    <p:sldId id="465" r:id="rId27"/>
    <p:sldId id="421" r:id="rId28"/>
    <p:sldId id="422" r:id="rId29"/>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9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DFD2DD08-BFD2-4617-92AF-E1951D5E311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282"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99557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Gọi HS đọc lại bài</a:t>
            </a:r>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85EE106-CE17-40C0-BBCD-77F9973C94E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611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hướng dẫn hs Tô chữ hoa N. GV hỏi để khai thác cho HS hiểu kĩ thuật viết (chữ đầu câu viết hoa, cuối câu có dấu chấm, khoảng cách các chữ bằng 1 con chữ o…)</a:t>
            </a:r>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fld id="{0F70C2F4-015A-4389-B1EB-89BA6015E51B}" type="slidenum">
              <a:rPr lang="en-US" altLang="en-US" smtClean="0"/>
              <a:pPr/>
              <a:t>19</a:t>
            </a:fld>
            <a:endParaRPr lang="en-US" altLang="en-US" smtClean="0"/>
          </a:p>
        </p:txBody>
      </p:sp>
    </p:spTree>
    <p:extLst>
      <p:ext uri="{BB962C8B-B14F-4D97-AF65-F5344CB8AC3E}">
        <p14:creationId xmlns:p14="http://schemas.microsoft.com/office/powerpoint/2010/main" val="8351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406124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61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8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31784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16418"/>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538217768"/>
      </p:ext>
    </p:extLst>
  </p:cSld>
  <p:clrMapOvr>
    <a:masterClrMapping/>
  </p:clrMapOvr>
  <p:transition spd="slow"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551669589"/>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129046719"/>
      </p:ext>
    </p:extLst>
  </p:cSld>
  <p:clrMapOvr>
    <a:masterClrMapping/>
  </p:clrMapOvr>
  <p:transition spd="slow"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2050537911"/>
      </p:ext>
    </p:extLst>
  </p:cSld>
  <p:clrMapOvr>
    <a:masterClrMapping/>
  </p:clrMapOvr>
  <p:transition spd="slow"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07886"/>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031614"/>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07252"/>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45779"/>
      </p:ext>
    </p:extLst>
  </p:cSld>
  <p:clrMapOvr>
    <a:masterClrMapping/>
  </p:clrMapOvr>
  <p:transition spd="slow"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67768"/>
      </p:ext>
    </p:extLst>
  </p:cSld>
  <p:clrMapOvr>
    <a:masterClrMapping/>
  </p:clrMapOvr>
  <p:transition spd="slow" advTm="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36185"/>
      </p:ext>
    </p:extLst>
  </p:cSld>
  <p:clrMapOvr>
    <a:masterClrMapping/>
  </p:clrMapOvr>
  <p:transition spd="slow"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62478"/>
      </p:ext>
    </p:extLst>
  </p:cSld>
  <p:clrMapOvr>
    <a:masterClrMapping/>
  </p:clrMapOvr>
  <p:transition spd="slow"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050826"/>
      </p:ext>
    </p:extLst>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447998"/>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3606438"/>
      </p:ext>
    </p:extLst>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6927423"/>
      </p:ext>
    </p:extLst>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845120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593758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9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74866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A272AE30-1E92-4D3A-9A78-BA1BC045ED0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0EA76DA-E960-470D-B1EA-32E0DF65751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3576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428B7483-F2E2-4D38-B5AD-DCBBA692C99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92FA00C-644F-45AE-9D7C-AECADE14575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054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1707C4E9-F0C9-4991-996F-54A1912776E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707F3AE4-A716-46CC-B175-EEB184D77D5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950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C8DECC04-7899-49C8-8657-CAAB71F4D58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6F466A39-5F8C-48EA-A2B4-604428D62C3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9154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47F2CE94-B9FA-4BEF-AB1D-FFD231A79DB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D0AD807-C406-4563-97AA-35CEDE2B52E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4714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728E0F06-ACF8-4C34-85D2-BA0341EDF0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314F333C-F6C0-44BC-8357-86C6B616E4A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9263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814A20D9-9984-4CF2-B72E-0828963D4A6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AFC19E2-8404-4FC1-BA1D-01ED36F6DE5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2928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DF6C2E3C-F4DA-48AE-9A5F-EE78141DB61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4E7EFA0-2FF9-4C73-968A-0CEF2327A98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2874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9D4E2B75-6EAA-4089-843F-D3B6745107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2C5C26F-07C2-4FC2-B3B5-3458E1A4404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47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BBC5F4A8-A53A-4435-8BBD-8F18D94C966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A73AFBE0-39F0-406B-B623-3D7C0206651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566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D1192F7A-5D20-4B37-835C-392B065136F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E1EFE514-A4E4-412A-8145-9EC0F566DB1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2578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3" y="165100"/>
            <a:ext cx="8710612" cy="4679950"/>
            <a:chOff x="395894" y="219519"/>
            <a:chExt cx="8518865" cy="4788281"/>
          </a:xfrm>
        </p:grpSpPr>
        <p:sp>
          <p:nvSpPr>
            <p:cNvPr id="3" name="Google Shape;993;p14">
              <a:extLst>
                <a:ext uri="{FF2B5EF4-FFF2-40B4-BE49-F238E27FC236}">
                  <a16:creationId xmlns:a16="http://schemas.microsoft.com/office/drawing/2014/main" xmlns="" id="{6F2E4380-9AAF-4929-8F62-F490FD06BB80}"/>
                </a:ext>
              </a:extLst>
            </p:cNvPr>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xmlns="" id="{E97D35D9-4A80-4E5E-AE99-A42260106314}"/>
                  </a:ext>
                </a:extLst>
              </p:cNvPr>
              <p:cNvSpPr/>
              <p:nvPr/>
            </p:nvSpPr>
            <p:spPr>
              <a:xfrm>
                <a:off x="8341867" y="2361902"/>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996;p14">
                <a:extLst>
                  <a:ext uri="{FF2B5EF4-FFF2-40B4-BE49-F238E27FC236}">
                    <a16:creationId xmlns:a16="http://schemas.microsoft.com/office/drawing/2014/main" xmlns="" id="{F1D5A806-A58C-4FB9-9CB8-29884CE2006D}"/>
                  </a:ext>
                </a:extLst>
              </p:cNvPr>
              <p:cNvSpPr/>
              <p:nvPr/>
            </p:nvSpPr>
            <p:spPr>
              <a:xfrm>
                <a:off x="8341867" y="2282313"/>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Google Shape;997;p14">
              <a:extLst>
                <a:ext uri="{FF2B5EF4-FFF2-40B4-BE49-F238E27FC236}">
                  <a16:creationId xmlns:a16="http://schemas.microsoft.com/office/drawing/2014/main" xmlns="" id="{ED4A141D-52F2-416A-BB8C-6ABF536EB5BD}"/>
                </a:ext>
              </a:extLst>
            </p:cNvPr>
            <p:cNvSpPr/>
            <p:nvPr/>
          </p:nvSpPr>
          <p:spPr>
            <a:xfrm>
              <a:off x="8341867" y="4447435"/>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xmlns="" id="{1B628C4E-2CC0-49FD-AE56-2DA39F0AEDC3}"/>
                  </a:ext>
                </a:extLst>
              </p:cNvPr>
              <p:cNvSpPr/>
              <p:nvPr/>
            </p:nvSpPr>
            <p:spPr>
              <a:xfrm>
                <a:off x="8341867" y="1799912"/>
                <a:ext cx="569787" cy="302110"/>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00;p14">
                <a:extLst>
                  <a:ext uri="{FF2B5EF4-FFF2-40B4-BE49-F238E27FC236}">
                    <a16:creationId xmlns:a16="http://schemas.microsoft.com/office/drawing/2014/main" xmlns="" id="{B7905D3C-D345-41E1-9F8F-3DE9CB825DDB}"/>
                  </a:ext>
                </a:extLst>
              </p:cNvPr>
              <p:cNvSpPr/>
              <p:nvPr/>
            </p:nvSpPr>
            <p:spPr>
              <a:xfrm>
                <a:off x="8341867" y="1720324"/>
                <a:ext cx="569787" cy="302110"/>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xmlns="" id="{313829AE-A03B-42DF-8C85-190282C1CC18}"/>
                  </a:ext>
                </a:extLst>
              </p:cNvPr>
              <p:cNvSpPr/>
              <p:nvPr/>
            </p:nvSpPr>
            <p:spPr>
              <a:xfrm>
                <a:off x="8346524" y="1263910"/>
                <a:ext cx="568235" cy="306983"/>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03;p14">
                <a:extLst>
                  <a:ext uri="{FF2B5EF4-FFF2-40B4-BE49-F238E27FC236}">
                    <a16:creationId xmlns:a16="http://schemas.microsoft.com/office/drawing/2014/main" xmlns="" id="{92BB61BC-FAB6-4715-A9E7-CC0E8CEE0D5C}"/>
                  </a:ext>
                </a:extLst>
              </p:cNvPr>
              <p:cNvSpPr/>
              <p:nvPr/>
            </p:nvSpPr>
            <p:spPr>
              <a:xfrm>
                <a:off x="8346524" y="1184322"/>
                <a:ext cx="568235" cy="306984"/>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xmlns="" id="{BFAD29E2-C19B-47AB-B438-BA439212A9D2}"/>
                  </a:ext>
                </a:extLst>
              </p:cNvPr>
              <p:cNvSpPr/>
              <p:nvPr/>
            </p:nvSpPr>
            <p:spPr>
              <a:xfrm>
                <a:off x="8341867" y="685678"/>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06;p14">
                <a:extLst>
                  <a:ext uri="{FF2B5EF4-FFF2-40B4-BE49-F238E27FC236}">
                    <a16:creationId xmlns:a16="http://schemas.microsoft.com/office/drawing/2014/main" xmlns="" id="{DA309345-B33A-4CD0-9D4E-F69123E7E182}"/>
                  </a:ext>
                </a:extLst>
              </p:cNvPr>
              <p:cNvSpPr/>
              <p:nvPr/>
            </p:nvSpPr>
            <p:spPr>
              <a:xfrm>
                <a:off x="8341867" y="606090"/>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xmlns="" id="{611C93AB-AF4D-48EC-B180-BF93AED33FAD}"/>
                  </a:ext>
                </a:extLst>
              </p:cNvPr>
              <p:cNvSpPr/>
              <p:nvPr/>
            </p:nvSpPr>
            <p:spPr>
              <a:xfrm>
                <a:off x="8341867" y="2361342"/>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09;p14">
                <a:extLst>
                  <a:ext uri="{FF2B5EF4-FFF2-40B4-BE49-F238E27FC236}">
                    <a16:creationId xmlns:a16="http://schemas.microsoft.com/office/drawing/2014/main" xmlns="" id="{FC04491F-28E4-471E-8BA3-24A183402971}"/>
                  </a:ext>
                </a:extLst>
              </p:cNvPr>
              <p:cNvSpPr/>
              <p:nvPr/>
            </p:nvSpPr>
            <p:spPr>
              <a:xfrm>
                <a:off x="8341867" y="2281754"/>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xmlns="" id="{47A74F27-516B-4842-B2FD-3E800B67929D}"/>
                  </a:ext>
                </a:extLst>
              </p:cNvPr>
              <p:cNvSpPr/>
              <p:nvPr/>
            </p:nvSpPr>
            <p:spPr>
              <a:xfrm>
                <a:off x="8341867" y="2362406"/>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12;p14">
                <a:extLst>
                  <a:ext uri="{FF2B5EF4-FFF2-40B4-BE49-F238E27FC236}">
                    <a16:creationId xmlns:a16="http://schemas.microsoft.com/office/drawing/2014/main" xmlns="" id="{81691461-33B0-489D-A18A-AD91D59A1D21}"/>
                  </a:ext>
                </a:extLst>
              </p:cNvPr>
              <p:cNvSpPr/>
              <p:nvPr/>
            </p:nvSpPr>
            <p:spPr>
              <a:xfrm>
                <a:off x="8341867" y="2282818"/>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 name="Google Shape;1013;p14">
              <a:extLst>
                <a:ext uri="{FF2B5EF4-FFF2-40B4-BE49-F238E27FC236}">
                  <a16:creationId xmlns:a16="http://schemas.microsoft.com/office/drawing/2014/main" xmlns="" id="{0EEF144F-B527-4080-AAEA-10B3E48E39A2}"/>
                </a:ext>
              </a:extLst>
            </p:cNvPr>
            <p:cNvSpPr/>
            <p:nvPr/>
          </p:nvSpPr>
          <p:spPr>
            <a:xfrm>
              <a:off x="8341867" y="4367847"/>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14;p14">
              <a:extLst>
                <a:ext uri="{FF2B5EF4-FFF2-40B4-BE49-F238E27FC236}">
                  <a16:creationId xmlns:a16="http://schemas.microsoft.com/office/drawing/2014/main" xmlns="" id="{40F35D0D-CACF-4AB5-BE8A-E9FB73511388}"/>
                </a:ext>
              </a:extLst>
            </p:cNvPr>
            <p:cNvSpPr/>
            <p:nvPr/>
          </p:nvSpPr>
          <p:spPr>
            <a:xfrm>
              <a:off x="395894" y="219519"/>
              <a:ext cx="8053099"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5" name="Google Shape;1016;p14"/>
          <p:cNvGrpSpPr>
            <a:grpSpLocks/>
          </p:cNvGrpSpPr>
          <p:nvPr userDrawn="1"/>
        </p:nvGrpSpPr>
        <p:grpSpPr bwMode="auto">
          <a:xfrm>
            <a:off x="741363" y="4233863"/>
            <a:ext cx="461962" cy="401637"/>
            <a:chOff x="2495125" y="2142250"/>
            <a:chExt cx="444275" cy="398525"/>
          </a:xfrm>
        </p:grpSpPr>
        <p:sp>
          <p:nvSpPr>
            <p:cNvPr id="26"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18;p14">
              <a:extLst>
                <a:ext uri="{FF2B5EF4-FFF2-40B4-BE49-F238E27FC236}">
                  <a16:creationId xmlns:a16="http://schemas.microsoft.com/office/drawing/2014/main" xmlns="" id="{5395EB15-BC66-42AE-A1EE-3E2823F5486A}"/>
                </a:ext>
              </a:extLst>
            </p:cNvPr>
            <p:cNvSpPr/>
            <p:nvPr/>
          </p:nvSpPr>
          <p:spPr>
            <a:xfrm>
              <a:off x="2655430" y="2307645"/>
              <a:ext cx="94657" cy="72459"/>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 name="Google Shape;1019;p14"/>
          <p:cNvGrpSpPr>
            <a:grpSpLocks/>
          </p:cNvGrpSpPr>
          <p:nvPr userDrawn="1"/>
        </p:nvGrpSpPr>
        <p:grpSpPr bwMode="auto">
          <a:xfrm>
            <a:off x="7632700" y="320675"/>
            <a:ext cx="303213" cy="284163"/>
            <a:chOff x="3243875" y="2372825"/>
            <a:chExt cx="291375" cy="281375"/>
          </a:xfrm>
        </p:grpSpPr>
        <p:sp>
          <p:nvSpPr>
            <p:cNvPr id="29" name="Google Shape;1020;p14">
              <a:extLst>
                <a:ext uri="{FF2B5EF4-FFF2-40B4-BE49-F238E27FC236}">
                  <a16:creationId xmlns:a16="http://schemas.microsoft.com/office/drawing/2014/main" xmlns="" id="{30675EEE-C22B-4D00-94DF-E49C0A367512}"/>
                </a:ext>
              </a:extLst>
            </p:cNvPr>
            <p:cNvSpPr/>
            <p:nvPr/>
          </p:nvSpPr>
          <p:spPr>
            <a:xfrm>
              <a:off x="3286590" y="2404263"/>
              <a:ext cx="205946" cy="19963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21;p14">
              <a:extLst>
                <a:ext uri="{FF2B5EF4-FFF2-40B4-BE49-F238E27FC236}">
                  <a16:creationId xmlns:a16="http://schemas.microsoft.com/office/drawing/2014/main" xmlns="" id="{E3DBEB34-9A0C-4ECA-A1F1-6D8B1FF89970}"/>
                </a:ext>
              </a:extLst>
            </p:cNvPr>
            <p:cNvSpPr/>
            <p:nvPr/>
          </p:nvSpPr>
          <p:spPr>
            <a:xfrm>
              <a:off x="3303371" y="2404263"/>
              <a:ext cx="192216" cy="209066"/>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22;p14">
              <a:extLst>
                <a:ext uri="{FF2B5EF4-FFF2-40B4-BE49-F238E27FC236}">
                  <a16:creationId xmlns:a16="http://schemas.microsoft.com/office/drawing/2014/main" xmlns="" id="{07CFEFDF-2E28-4483-834B-DA095CF3CE48}"/>
                </a:ext>
              </a:extLst>
            </p:cNvPr>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023;p14">
              <a:extLst>
                <a:ext uri="{FF2B5EF4-FFF2-40B4-BE49-F238E27FC236}">
                  <a16:creationId xmlns:a16="http://schemas.microsoft.com/office/drawing/2014/main" xmlns="" id="{14506E96-EBA9-4C68-AF1F-8C4403B117FE}"/>
                </a:ext>
              </a:extLst>
            </p:cNvPr>
            <p:cNvSpPr/>
            <p:nvPr/>
          </p:nvSpPr>
          <p:spPr>
            <a:xfrm>
              <a:off x="3243875" y="2495435"/>
              <a:ext cx="285273" cy="11004"/>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024;p14">
              <a:extLst>
                <a:ext uri="{FF2B5EF4-FFF2-40B4-BE49-F238E27FC236}">
                  <a16:creationId xmlns:a16="http://schemas.microsoft.com/office/drawing/2014/main" xmlns="" id="{B2F2C8B1-350B-49EE-9CA4-D84F2E04689C}"/>
                </a:ext>
              </a:extLst>
            </p:cNvPr>
            <p:cNvSpPr/>
            <p:nvPr/>
          </p:nvSpPr>
          <p:spPr>
            <a:xfrm>
              <a:off x="3339983" y="2379113"/>
              <a:ext cx="105260" cy="26722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025;p14">
              <a:extLst>
                <a:ext uri="{FF2B5EF4-FFF2-40B4-BE49-F238E27FC236}">
                  <a16:creationId xmlns:a16="http://schemas.microsoft.com/office/drawing/2014/main" xmlns="" id="{524642B7-86EC-4E65-B0EB-6949F77DB65F}"/>
                </a:ext>
              </a:extLst>
            </p:cNvPr>
            <p:cNvSpPr/>
            <p:nvPr/>
          </p:nvSpPr>
          <p:spPr>
            <a:xfrm>
              <a:off x="3266758" y="2459281"/>
              <a:ext cx="268492" cy="92743"/>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026;p14">
              <a:extLst>
                <a:ext uri="{FF2B5EF4-FFF2-40B4-BE49-F238E27FC236}">
                  <a16:creationId xmlns:a16="http://schemas.microsoft.com/office/drawing/2014/main" xmlns="" id="{DA2CC125-6131-46A3-AC36-26C92E5CD21A}"/>
                </a:ext>
              </a:extLst>
            </p:cNvPr>
            <p:cNvSpPr/>
            <p:nvPr/>
          </p:nvSpPr>
          <p:spPr>
            <a:xfrm>
              <a:off x="3275911" y="2451421"/>
              <a:ext cx="257813" cy="113179"/>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027;p14">
              <a:extLst>
                <a:ext uri="{FF2B5EF4-FFF2-40B4-BE49-F238E27FC236}">
                  <a16:creationId xmlns:a16="http://schemas.microsoft.com/office/drawing/2014/main" xmlns="" id="{5A24D573-ECDB-4ACD-87B3-20030C31E8D4}"/>
                </a:ext>
              </a:extLst>
            </p:cNvPr>
            <p:cNvSpPr/>
            <p:nvPr/>
          </p:nvSpPr>
          <p:spPr>
            <a:xfrm>
              <a:off x="3329304" y="2385400"/>
              <a:ext cx="120517" cy="259368"/>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028;p14">
              <a:extLst>
                <a:ext uri="{FF2B5EF4-FFF2-40B4-BE49-F238E27FC236}">
                  <a16:creationId xmlns:a16="http://schemas.microsoft.com/office/drawing/2014/main" xmlns="" id="{7E867DAA-A57F-489C-A045-9A1C1429277B}"/>
                </a:ext>
              </a:extLst>
            </p:cNvPr>
            <p:cNvSpPr/>
            <p:nvPr/>
          </p:nvSpPr>
          <p:spPr>
            <a:xfrm>
              <a:off x="3327779" y="2438846"/>
              <a:ext cx="134246" cy="132042"/>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029;p14">
              <a:extLst>
                <a:ext uri="{FF2B5EF4-FFF2-40B4-BE49-F238E27FC236}">
                  <a16:creationId xmlns:a16="http://schemas.microsoft.com/office/drawing/2014/main" xmlns="" id="{1DF03B23-6B1D-4056-9368-8D8F23721207}"/>
                </a:ext>
              </a:extLst>
            </p:cNvPr>
            <p:cNvSpPr/>
            <p:nvPr/>
          </p:nvSpPr>
          <p:spPr>
            <a:xfrm>
              <a:off x="3358290" y="2468713"/>
              <a:ext cx="71699" cy="72309"/>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 name="Google Shape;1030;p14"/>
          <p:cNvGrpSpPr>
            <a:grpSpLocks/>
          </p:cNvGrpSpPr>
          <p:nvPr userDrawn="1"/>
        </p:nvGrpSpPr>
        <p:grpSpPr bwMode="auto">
          <a:xfrm>
            <a:off x="8253413" y="782638"/>
            <a:ext cx="173037" cy="169862"/>
            <a:chOff x="4954425" y="2036375"/>
            <a:chExt cx="166675" cy="168575"/>
          </a:xfrm>
        </p:grpSpPr>
        <p:sp>
          <p:nvSpPr>
            <p:cNvPr id="40"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032;p14">
              <a:extLst>
                <a:ext uri="{FF2B5EF4-FFF2-40B4-BE49-F238E27FC236}">
                  <a16:creationId xmlns:a16="http://schemas.microsoft.com/office/drawing/2014/main" xmlns="" id="{F62C8C47-6F19-44BD-9FED-30D56890DF52}"/>
                </a:ext>
              </a:extLst>
            </p:cNvPr>
            <p:cNvSpPr/>
            <p:nvPr/>
          </p:nvSpPr>
          <p:spPr>
            <a:xfrm>
              <a:off x="5009474" y="2104120"/>
              <a:ext cx="51991" cy="40962"/>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2" name="Google Shape;1033;p14">
            <a:extLst>
              <a:ext uri="{FF2B5EF4-FFF2-40B4-BE49-F238E27FC236}">
                <a16:creationId xmlns:a16="http://schemas.microsoft.com/office/drawing/2014/main" xmlns="" id="{9C058F19-0AE8-4DE1-A824-EE065CCDBD8D}"/>
              </a:ext>
            </a:extLst>
          </p:cNvPr>
          <p:cNvSpPr/>
          <p:nvPr userDrawn="1"/>
        </p:nvSpPr>
        <p:spPr>
          <a:xfrm>
            <a:off x="1541463" y="4699000"/>
            <a:ext cx="123825" cy="80963"/>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034;p14">
            <a:extLst>
              <a:ext uri="{FF2B5EF4-FFF2-40B4-BE49-F238E27FC236}">
                <a16:creationId xmlns:a16="http://schemas.microsoft.com/office/drawing/2014/main" xmlns="" id="{F39F1339-6652-4316-AEAE-58755DC68066}"/>
              </a:ext>
            </a:extLst>
          </p:cNvPr>
          <p:cNvSpPr/>
          <p:nvPr userDrawn="1"/>
        </p:nvSpPr>
        <p:spPr>
          <a:xfrm>
            <a:off x="8247063" y="4635500"/>
            <a:ext cx="90487" cy="6350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4" name="Google Shape;1035;p14"/>
          <p:cNvGrpSpPr>
            <a:grpSpLocks/>
          </p:cNvGrpSpPr>
          <p:nvPr userDrawn="1"/>
        </p:nvGrpSpPr>
        <p:grpSpPr bwMode="auto">
          <a:xfrm>
            <a:off x="612775" y="3894138"/>
            <a:ext cx="173038" cy="169862"/>
            <a:chOff x="4954425" y="2036375"/>
            <a:chExt cx="166675" cy="168575"/>
          </a:xfrm>
        </p:grpSpPr>
        <p:sp>
          <p:nvSpPr>
            <p:cNvPr id="45"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037;p14">
              <a:extLst>
                <a:ext uri="{FF2B5EF4-FFF2-40B4-BE49-F238E27FC236}">
                  <a16:creationId xmlns:a16="http://schemas.microsoft.com/office/drawing/2014/main" xmlns="" id="{C7913F77-486F-46A9-8AEC-4B7565FB4E4C}"/>
                </a:ext>
              </a:extLst>
            </p:cNvPr>
            <p:cNvSpPr/>
            <p:nvPr/>
          </p:nvSpPr>
          <p:spPr>
            <a:xfrm>
              <a:off x="5009473" y="2104120"/>
              <a:ext cx="51990" cy="40962"/>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 name="Google Shape;1082;p14">
            <a:extLst>
              <a:ext uri="{FF2B5EF4-FFF2-40B4-BE49-F238E27FC236}">
                <a16:creationId xmlns:a16="http://schemas.microsoft.com/office/drawing/2014/main" xmlns="" id="{95018CA8-A1C2-47FD-890D-549D7B4AC236}"/>
              </a:ext>
            </a:extLst>
          </p:cNvPr>
          <p:cNvSpPr/>
          <p:nvPr userDrawn="1"/>
        </p:nvSpPr>
        <p:spPr>
          <a:xfrm>
            <a:off x="349250" y="66198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083;p14">
            <a:extLst>
              <a:ext uri="{FF2B5EF4-FFF2-40B4-BE49-F238E27FC236}">
                <a16:creationId xmlns:a16="http://schemas.microsoft.com/office/drawing/2014/main" xmlns="" id="{B936ECCA-F1FD-46EC-B26D-DE3BF7D0C273}"/>
              </a:ext>
            </a:extLst>
          </p:cNvPr>
          <p:cNvSpPr/>
          <p:nvPr userDrawn="1"/>
        </p:nvSpPr>
        <p:spPr>
          <a:xfrm>
            <a:off x="150813" y="679450"/>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084;p14">
            <a:extLst>
              <a:ext uri="{FF2B5EF4-FFF2-40B4-BE49-F238E27FC236}">
                <a16:creationId xmlns:a16="http://schemas.microsoft.com/office/drawing/2014/main" xmlns="" id="{03D9643B-BC02-476E-ABF0-0F13D9275EA3}"/>
              </a:ext>
            </a:extLst>
          </p:cNvPr>
          <p:cNvSpPr/>
          <p:nvPr userDrawn="1"/>
        </p:nvSpPr>
        <p:spPr>
          <a:xfrm>
            <a:off x="168275" y="741363"/>
            <a:ext cx="33338"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085;p14">
            <a:extLst>
              <a:ext uri="{FF2B5EF4-FFF2-40B4-BE49-F238E27FC236}">
                <a16:creationId xmlns:a16="http://schemas.microsoft.com/office/drawing/2014/main" xmlns="" id="{E4F6C8FF-3CF3-45F6-8706-79866A8801F6}"/>
              </a:ext>
            </a:extLst>
          </p:cNvPr>
          <p:cNvSpPr/>
          <p:nvPr userDrawn="1"/>
        </p:nvSpPr>
        <p:spPr>
          <a:xfrm>
            <a:off x="393700" y="711200"/>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086;p14">
            <a:extLst>
              <a:ext uri="{FF2B5EF4-FFF2-40B4-BE49-F238E27FC236}">
                <a16:creationId xmlns:a16="http://schemas.microsoft.com/office/drawing/2014/main" xmlns="" id="{1BF2058A-58A5-400D-B987-EA9281BD464C}"/>
              </a:ext>
            </a:extLst>
          </p:cNvPr>
          <p:cNvSpPr/>
          <p:nvPr userDrawn="1"/>
        </p:nvSpPr>
        <p:spPr>
          <a:xfrm>
            <a:off x="150813" y="68897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082;p14">
            <a:extLst>
              <a:ext uri="{FF2B5EF4-FFF2-40B4-BE49-F238E27FC236}">
                <a16:creationId xmlns:a16="http://schemas.microsoft.com/office/drawing/2014/main" xmlns="" id="{3B878202-51EA-4466-A893-7046CA4B0564}"/>
              </a:ext>
            </a:extLst>
          </p:cNvPr>
          <p:cNvSpPr/>
          <p:nvPr userDrawn="1"/>
        </p:nvSpPr>
        <p:spPr>
          <a:xfrm>
            <a:off x="347663" y="112236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xmlns="" id="{8AE3EC7F-38CF-4238-A1D3-36A00E1CDB4B}"/>
              </a:ext>
            </a:extLst>
          </p:cNvPr>
          <p:cNvSpPr/>
          <p:nvPr userDrawn="1"/>
        </p:nvSpPr>
        <p:spPr>
          <a:xfrm>
            <a:off x="149225" y="1139825"/>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xmlns="" id="{A109E879-FF69-420F-8594-E4E350138FE4}"/>
              </a:ext>
            </a:extLst>
          </p:cNvPr>
          <p:cNvSpPr/>
          <p:nvPr userDrawn="1"/>
        </p:nvSpPr>
        <p:spPr>
          <a:xfrm>
            <a:off x="166688" y="1201738"/>
            <a:ext cx="34925"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xmlns="" id="{D728BFA8-D828-48D9-B813-EB0070A3F849}"/>
              </a:ext>
            </a:extLst>
          </p:cNvPr>
          <p:cNvSpPr/>
          <p:nvPr userDrawn="1"/>
        </p:nvSpPr>
        <p:spPr>
          <a:xfrm>
            <a:off x="392113" y="117157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xmlns="" id="{AAD00854-B92E-4943-95A5-C96E52F3DCF3}"/>
              </a:ext>
            </a:extLst>
          </p:cNvPr>
          <p:cNvSpPr/>
          <p:nvPr userDrawn="1"/>
        </p:nvSpPr>
        <p:spPr>
          <a:xfrm>
            <a:off x="150813" y="1149350"/>
            <a:ext cx="334962"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xmlns="" id="{A9BB0978-9312-4447-80AB-41294A409ED1}"/>
              </a:ext>
            </a:extLst>
          </p:cNvPr>
          <p:cNvSpPr/>
          <p:nvPr userDrawn="1"/>
        </p:nvSpPr>
        <p:spPr>
          <a:xfrm>
            <a:off x="347663" y="158273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xmlns="" id="{61FF21EF-8FF4-4964-B264-5FF3E4B83CCE}"/>
              </a:ext>
            </a:extLst>
          </p:cNvPr>
          <p:cNvSpPr/>
          <p:nvPr userDrawn="1"/>
        </p:nvSpPr>
        <p:spPr>
          <a:xfrm>
            <a:off x="149225" y="1600200"/>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xmlns="" id="{2A3A52D1-7028-4394-92D4-70E60315E66B}"/>
              </a:ext>
            </a:extLst>
          </p:cNvPr>
          <p:cNvSpPr/>
          <p:nvPr userDrawn="1"/>
        </p:nvSpPr>
        <p:spPr>
          <a:xfrm>
            <a:off x="166688" y="1662113"/>
            <a:ext cx="33337"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xmlns="" id="{2B402ED8-8890-4BBD-BD4A-317F62877C5F}"/>
              </a:ext>
            </a:extLst>
          </p:cNvPr>
          <p:cNvSpPr/>
          <p:nvPr userDrawn="1"/>
        </p:nvSpPr>
        <p:spPr>
          <a:xfrm>
            <a:off x="392113" y="1631950"/>
            <a:ext cx="33337"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xmlns="" id="{4FDB29D0-7164-4DBA-A2E6-84221CCDCFD4}"/>
              </a:ext>
            </a:extLst>
          </p:cNvPr>
          <p:cNvSpPr/>
          <p:nvPr userDrawn="1"/>
        </p:nvSpPr>
        <p:spPr>
          <a:xfrm>
            <a:off x="149225" y="160972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xmlns="" id="{76F446C8-2BE2-457E-A059-3FBDE50A2DAB}"/>
              </a:ext>
            </a:extLst>
          </p:cNvPr>
          <p:cNvSpPr/>
          <p:nvPr userDrawn="1"/>
        </p:nvSpPr>
        <p:spPr>
          <a:xfrm>
            <a:off x="346075" y="204311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xmlns="" id="{543F1EC7-1C51-46E0-ACF5-20C5F0905E39}"/>
              </a:ext>
            </a:extLst>
          </p:cNvPr>
          <p:cNvSpPr/>
          <p:nvPr userDrawn="1"/>
        </p:nvSpPr>
        <p:spPr>
          <a:xfrm>
            <a:off x="147638" y="2060575"/>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xmlns="" id="{4E6B9D33-57F3-4A75-9293-3C04278D772A}"/>
              </a:ext>
            </a:extLst>
          </p:cNvPr>
          <p:cNvSpPr/>
          <p:nvPr userDrawn="1"/>
        </p:nvSpPr>
        <p:spPr>
          <a:xfrm>
            <a:off x="165100" y="212407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xmlns="" id="{46B5E075-E226-4895-9493-A4CA9A703FD3}"/>
              </a:ext>
            </a:extLst>
          </p:cNvPr>
          <p:cNvSpPr/>
          <p:nvPr userDrawn="1"/>
        </p:nvSpPr>
        <p:spPr>
          <a:xfrm>
            <a:off x="390525" y="209232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xmlns="" id="{56534FCD-AD06-4E33-8FD5-4A0CA24C6414}"/>
              </a:ext>
            </a:extLst>
          </p:cNvPr>
          <p:cNvSpPr/>
          <p:nvPr userDrawn="1"/>
        </p:nvSpPr>
        <p:spPr>
          <a:xfrm>
            <a:off x="149225" y="2070100"/>
            <a:ext cx="334963"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xmlns="" id="{13F8C6C7-68B9-45D6-8F01-F8260F297A7E}"/>
              </a:ext>
            </a:extLst>
          </p:cNvPr>
          <p:cNvSpPr/>
          <p:nvPr userDrawn="1"/>
        </p:nvSpPr>
        <p:spPr>
          <a:xfrm>
            <a:off x="346075" y="250348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xmlns="" id="{3C93F6CB-9B31-4CE5-A4E7-7E978C24989B}"/>
              </a:ext>
            </a:extLst>
          </p:cNvPr>
          <p:cNvSpPr/>
          <p:nvPr userDrawn="1"/>
        </p:nvSpPr>
        <p:spPr>
          <a:xfrm>
            <a:off x="146050" y="2522538"/>
            <a:ext cx="338138"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xmlns="" id="{73CA4133-52E1-4CA4-9B02-C32EF64DCA79}"/>
              </a:ext>
            </a:extLst>
          </p:cNvPr>
          <p:cNvSpPr/>
          <p:nvPr userDrawn="1"/>
        </p:nvSpPr>
        <p:spPr>
          <a:xfrm>
            <a:off x="165100" y="2584450"/>
            <a:ext cx="33338"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xmlns="" id="{68B32AF3-395D-4C97-B3AC-6748065FE197}"/>
              </a:ext>
            </a:extLst>
          </p:cNvPr>
          <p:cNvSpPr/>
          <p:nvPr userDrawn="1"/>
        </p:nvSpPr>
        <p:spPr>
          <a:xfrm>
            <a:off x="390525" y="2552700"/>
            <a:ext cx="33338"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xmlns="" id="{F2737C08-B20B-4DD3-8C2B-6D9629DF844C}"/>
              </a:ext>
            </a:extLst>
          </p:cNvPr>
          <p:cNvSpPr/>
          <p:nvPr userDrawn="1"/>
        </p:nvSpPr>
        <p:spPr>
          <a:xfrm>
            <a:off x="147638" y="253047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xmlns="" id="{C67ED233-4DA4-4D61-B819-CA361C34FFD3}"/>
              </a:ext>
            </a:extLst>
          </p:cNvPr>
          <p:cNvSpPr/>
          <p:nvPr userDrawn="1"/>
        </p:nvSpPr>
        <p:spPr>
          <a:xfrm>
            <a:off x="344488" y="296386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xmlns="" id="{DB6F480F-12E0-4FF2-94FC-7455618F43E4}"/>
              </a:ext>
            </a:extLst>
          </p:cNvPr>
          <p:cNvSpPr/>
          <p:nvPr userDrawn="1"/>
        </p:nvSpPr>
        <p:spPr>
          <a:xfrm>
            <a:off x="146050" y="2982913"/>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xmlns="" id="{FB8875DE-94FC-4821-827E-F05F343D19DD}"/>
              </a:ext>
            </a:extLst>
          </p:cNvPr>
          <p:cNvSpPr/>
          <p:nvPr userDrawn="1"/>
        </p:nvSpPr>
        <p:spPr>
          <a:xfrm>
            <a:off x="163513" y="304482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xmlns="" id="{E65EE193-261C-47D2-90E2-CA9711A2BA94}"/>
              </a:ext>
            </a:extLst>
          </p:cNvPr>
          <p:cNvSpPr/>
          <p:nvPr userDrawn="1"/>
        </p:nvSpPr>
        <p:spPr>
          <a:xfrm>
            <a:off x="388938" y="301307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xmlns="" id="{750B5385-9383-49D9-B37E-8AFC31139A9F}"/>
              </a:ext>
            </a:extLst>
          </p:cNvPr>
          <p:cNvSpPr/>
          <p:nvPr userDrawn="1"/>
        </p:nvSpPr>
        <p:spPr>
          <a:xfrm>
            <a:off x="146050" y="2990850"/>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xmlns="" id="{F3257D7D-B01D-4B31-A19B-AE3EC8A76CBF}"/>
              </a:ext>
            </a:extLst>
          </p:cNvPr>
          <p:cNvSpPr/>
          <p:nvPr userDrawn="1"/>
        </p:nvSpPr>
        <p:spPr>
          <a:xfrm>
            <a:off x="344488" y="342423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xmlns="" id="{8E8AEB58-46B0-42AC-876C-D39BC069B58E}"/>
              </a:ext>
            </a:extLst>
          </p:cNvPr>
          <p:cNvSpPr/>
          <p:nvPr userDrawn="1"/>
        </p:nvSpPr>
        <p:spPr>
          <a:xfrm>
            <a:off x="144463" y="3443288"/>
            <a:ext cx="338137"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xmlns="" id="{98A058F8-5048-4E43-81F6-E2A9D68F5787}"/>
              </a:ext>
            </a:extLst>
          </p:cNvPr>
          <p:cNvSpPr/>
          <p:nvPr userDrawn="1"/>
        </p:nvSpPr>
        <p:spPr>
          <a:xfrm>
            <a:off x="161925" y="3505200"/>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xmlns="" id="{163FF619-D1D7-43D9-961D-4D8377AFE91D}"/>
              </a:ext>
            </a:extLst>
          </p:cNvPr>
          <p:cNvSpPr/>
          <p:nvPr userDrawn="1"/>
        </p:nvSpPr>
        <p:spPr>
          <a:xfrm>
            <a:off x="388938" y="3473450"/>
            <a:ext cx="33337"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xmlns="" id="{B5048DB8-1C0A-4C5F-97C4-0B01226065BF}"/>
              </a:ext>
            </a:extLst>
          </p:cNvPr>
          <p:cNvSpPr/>
          <p:nvPr userDrawn="1"/>
        </p:nvSpPr>
        <p:spPr>
          <a:xfrm>
            <a:off x="146050" y="3451225"/>
            <a:ext cx="334963"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xmlns="" id="{09146345-B88A-4221-8479-754909293DEC}"/>
              </a:ext>
            </a:extLst>
          </p:cNvPr>
          <p:cNvSpPr/>
          <p:nvPr userDrawn="1"/>
        </p:nvSpPr>
        <p:spPr>
          <a:xfrm>
            <a:off x="342900" y="388461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xmlns="" id="{69A8F20E-CA52-4FFA-9E27-AAA9CA116197}"/>
              </a:ext>
            </a:extLst>
          </p:cNvPr>
          <p:cNvSpPr/>
          <p:nvPr userDrawn="1"/>
        </p:nvSpPr>
        <p:spPr>
          <a:xfrm>
            <a:off x="144463" y="3903663"/>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xmlns="" id="{EB5F0B58-A764-4EE5-8968-0C2DD1B536DE}"/>
              </a:ext>
            </a:extLst>
          </p:cNvPr>
          <p:cNvSpPr/>
          <p:nvPr userDrawn="1"/>
        </p:nvSpPr>
        <p:spPr>
          <a:xfrm>
            <a:off x="161925" y="396557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xmlns="" id="{5366DC7B-ACAB-4BCC-97E2-465D277AFFCF}"/>
              </a:ext>
            </a:extLst>
          </p:cNvPr>
          <p:cNvSpPr/>
          <p:nvPr userDrawn="1"/>
        </p:nvSpPr>
        <p:spPr>
          <a:xfrm>
            <a:off x="387350" y="393382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xmlns="" id="{0033D128-1983-4502-AB2A-1E6443704D03}"/>
              </a:ext>
            </a:extLst>
          </p:cNvPr>
          <p:cNvSpPr/>
          <p:nvPr userDrawn="1"/>
        </p:nvSpPr>
        <p:spPr>
          <a:xfrm>
            <a:off x="144463" y="3911600"/>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xmlns="" id="{79616093-3DF5-4B1F-8962-5D6B7DDDE673}"/>
              </a:ext>
            </a:extLst>
          </p:cNvPr>
          <p:cNvSpPr/>
          <p:nvPr userDrawn="1"/>
        </p:nvSpPr>
        <p:spPr>
          <a:xfrm>
            <a:off x="342900" y="4344988"/>
            <a:ext cx="80963"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xmlns="" id="{2D25397A-7136-493A-B17D-5C3117972727}"/>
              </a:ext>
            </a:extLst>
          </p:cNvPr>
          <p:cNvSpPr/>
          <p:nvPr userDrawn="1"/>
        </p:nvSpPr>
        <p:spPr>
          <a:xfrm>
            <a:off x="142875" y="4364038"/>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xmlns="" id="{E70275CF-BEEF-4134-8FC1-FA98BAD2A6F9}"/>
              </a:ext>
            </a:extLst>
          </p:cNvPr>
          <p:cNvSpPr/>
          <p:nvPr userDrawn="1"/>
        </p:nvSpPr>
        <p:spPr>
          <a:xfrm>
            <a:off x="160338" y="4425950"/>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xmlns="" id="{3E3D4E28-9C07-4484-A1DF-F77BBBFD1538}"/>
              </a:ext>
            </a:extLst>
          </p:cNvPr>
          <p:cNvSpPr/>
          <p:nvPr userDrawn="1"/>
        </p:nvSpPr>
        <p:spPr>
          <a:xfrm>
            <a:off x="385763" y="4394200"/>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xmlns="" id="{0BF03047-9E59-4CF4-B825-EA2C74E97B63}"/>
              </a:ext>
            </a:extLst>
          </p:cNvPr>
          <p:cNvSpPr/>
          <p:nvPr userDrawn="1"/>
        </p:nvSpPr>
        <p:spPr>
          <a:xfrm>
            <a:off x="144463" y="4371975"/>
            <a:ext cx="334962"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2" name="Google Shape;2356;p30">
            <a:extLst>
              <a:ext uri="{FF2B5EF4-FFF2-40B4-BE49-F238E27FC236}">
                <a16:creationId xmlns:a16="http://schemas.microsoft.com/office/drawing/2014/main" xmlns=""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93"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4"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6"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8" name="Google Shape;447;p27"/>
          <p:cNvGrpSpPr>
            <a:grpSpLocks/>
          </p:cNvGrpSpPr>
          <p:nvPr userDrawn="1"/>
        </p:nvGrpSpPr>
        <p:grpSpPr bwMode="auto">
          <a:xfrm>
            <a:off x="6294438" y="3035300"/>
            <a:ext cx="1725612" cy="1195388"/>
            <a:chOff x="4799733" y="3457797"/>
            <a:chExt cx="2301388" cy="1593766"/>
          </a:xfrm>
        </p:grpSpPr>
        <p:sp>
          <p:nvSpPr>
            <p:cNvPr id="99" name="Google Shape;448;p27">
              <a:extLst>
                <a:ext uri="{FF2B5EF4-FFF2-40B4-BE49-F238E27FC236}">
                  <a16:creationId xmlns:a16="http://schemas.microsoft.com/office/drawing/2014/main" xmlns="" id="{0301A587-8C68-4FD9-A8FC-970C849E2B95}"/>
                </a:ext>
              </a:extLst>
            </p:cNvPr>
            <p:cNvSpPr/>
            <p:nvPr/>
          </p:nvSpPr>
          <p:spPr>
            <a:xfrm>
              <a:off x="5513226" y="4441995"/>
              <a:ext cx="133384" cy="120643"/>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449;p27">
              <a:extLst>
                <a:ext uri="{FF2B5EF4-FFF2-40B4-BE49-F238E27FC236}">
                  <a16:creationId xmlns:a16="http://schemas.microsoft.com/office/drawing/2014/main" xmlns="" id="{0A2339AA-D2C6-4088-B2D1-038FD047A8DB}"/>
                </a:ext>
              </a:extLst>
            </p:cNvPr>
            <p:cNvSpPr/>
            <p:nvPr/>
          </p:nvSpPr>
          <p:spPr>
            <a:xfrm>
              <a:off x="5672016" y="4450462"/>
              <a:ext cx="91039" cy="80429"/>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450;p27">
              <a:extLst>
                <a:ext uri="{FF2B5EF4-FFF2-40B4-BE49-F238E27FC236}">
                  <a16:creationId xmlns:a16="http://schemas.microsoft.com/office/drawing/2014/main" xmlns="" id="{079FA416-221F-4C27-A885-A339B1E6CD0B}"/>
                </a:ext>
              </a:extLst>
            </p:cNvPr>
            <p:cNvSpPr/>
            <p:nvPr/>
          </p:nvSpPr>
          <p:spPr>
            <a:xfrm>
              <a:off x="5669899" y="4448344"/>
              <a:ext cx="93156" cy="80429"/>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451;p27">
              <a:extLst>
                <a:ext uri="{FF2B5EF4-FFF2-40B4-BE49-F238E27FC236}">
                  <a16:creationId xmlns:a16="http://schemas.microsoft.com/office/drawing/2014/main" xmlns="" id="{B2395859-C339-422A-B184-A814A384983F}"/>
                </a:ext>
              </a:extLst>
            </p:cNvPr>
            <p:cNvSpPr/>
            <p:nvPr/>
          </p:nvSpPr>
          <p:spPr>
            <a:xfrm>
              <a:off x="5667782" y="4448344"/>
              <a:ext cx="101625" cy="84662"/>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452;p27">
              <a:extLst>
                <a:ext uri="{FF2B5EF4-FFF2-40B4-BE49-F238E27FC236}">
                  <a16:creationId xmlns:a16="http://schemas.microsoft.com/office/drawing/2014/main" xmlns="" id="{2570E2EA-1611-45AF-B410-B8EAD8C13239}"/>
                </a:ext>
              </a:extLst>
            </p:cNvPr>
            <p:cNvSpPr/>
            <p:nvPr/>
          </p:nvSpPr>
          <p:spPr>
            <a:xfrm>
              <a:off x="4799733" y="3864175"/>
              <a:ext cx="1238557" cy="1187388"/>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453;p27">
              <a:extLst>
                <a:ext uri="{FF2B5EF4-FFF2-40B4-BE49-F238E27FC236}">
                  <a16:creationId xmlns:a16="http://schemas.microsoft.com/office/drawing/2014/main" xmlns="" id="{60B9E5EF-9B22-42A6-879E-76D9CADF5E07}"/>
                </a:ext>
              </a:extLst>
            </p:cNvPr>
            <p:cNvSpPr/>
            <p:nvPr/>
          </p:nvSpPr>
          <p:spPr>
            <a:xfrm>
              <a:off x="4846311" y="3874759"/>
              <a:ext cx="1026838" cy="104557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454;p27">
              <a:extLst>
                <a:ext uri="{FF2B5EF4-FFF2-40B4-BE49-F238E27FC236}">
                  <a16:creationId xmlns:a16="http://schemas.microsoft.com/office/drawing/2014/main" xmlns="" id="{E049AADD-731D-4B3A-80AB-4476C4458327}"/>
                </a:ext>
              </a:extLst>
            </p:cNvPr>
            <p:cNvSpPr/>
            <p:nvPr/>
          </p:nvSpPr>
          <p:spPr>
            <a:xfrm>
              <a:off x="5818102" y="3942489"/>
              <a:ext cx="76219" cy="67730"/>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455;p27">
              <a:extLst>
                <a:ext uri="{FF2B5EF4-FFF2-40B4-BE49-F238E27FC236}">
                  <a16:creationId xmlns:a16="http://schemas.microsoft.com/office/drawing/2014/main" xmlns="" id="{8CA9F57F-EA74-42A6-8BCF-2F02525A1B75}"/>
                </a:ext>
              </a:extLst>
            </p:cNvPr>
            <p:cNvSpPr/>
            <p:nvPr/>
          </p:nvSpPr>
          <p:spPr>
            <a:xfrm>
              <a:off x="5646610" y="4113929"/>
              <a:ext cx="76219" cy="67730"/>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456;p27">
              <a:extLst>
                <a:ext uri="{FF2B5EF4-FFF2-40B4-BE49-F238E27FC236}">
                  <a16:creationId xmlns:a16="http://schemas.microsoft.com/office/drawing/2014/main" xmlns="" id="{51051372-56DA-4CA0-B257-624B0BADC19D}"/>
                </a:ext>
              </a:extLst>
            </p:cNvPr>
            <p:cNvSpPr/>
            <p:nvPr/>
          </p:nvSpPr>
          <p:spPr>
            <a:xfrm>
              <a:off x="5775758" y="3984820"/>
              <a:ext cx="55047" cy="486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457;p27">
              <a:extLst>
                <a:ext uri="{FF2B5EF4-FFF2-40B4-BE49-F238E27FC236}">
                  <a16:creationId xmlns:a16="http://schemas.microsoft.com/office/drawing/2014/main" xmlns="" id="{190DD4E9-4E3C-4DCE-A288-A18247874E73}"/>
                </a:ext>
              </a:extLst>
            </p:cNvPr>
            <p:cNvSpPr/>
            <p:nvPr/>
          </p:nvSpPr>
          <p:spPr>
            <a:xfrm>
              <a:off x="5735532" y="4025034"/>
              <a:ext cx="55047" cy="50797"/>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458;p27">
              <a:extLst>
                <a:ext uri="{FF2B5EF4-FFF2-40B4-BE49-F238E27FC236}">
                  <a16:creationId xmlns:a16="http://schemas.microsoft.com/office/drawing/2014/main" xmlns="" id="{6977EABB-2FE1-4876-8F3A-616A486418FD}"/>
                </a:ext>
              </a:extLst>
            </p:cNvPr>
            <p:cNvSpPr/>
            <p:nvPr/>
          </p:nvSpPr>
          <p:spPr>
            <a:xfrm>
              <a:off x="5695305" y="4067365"/>
              <a:ext cx="55047" cy="48681"/>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459;p27">
              <a:extLst>
                <a:ext uri="{FF2B5EF4-FFF2-40B4-BE49-F238E27FC236}">
                  <a16:creationId xmlns:a16="http://schemas.microsoft.com/office/drawing/2014/main" xmlns="" id="{21FD9FA5-1C4F-4A6A-A859-A2F9483412AB}"/>
                </a:ext>
              </a:extLst>
            </p:cNvPr>
            <p:cNvSpPr/>
            <p:nvPr/>
          </p:nvSpPr>
          <p:spPr>
            <a:xfrm>
              <a:off x="5604266" y="4158377"/>
              <a:ext cx="55047" cy="48680"/>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460;p27">
              <a:extLst>
                <a:ext uri="{FF2B5EF4-FFF2-40B4-BE49-F238E27FC236}">
                  <a16:creationId xmlns:a16="http://schemas.microsoft.com/office/drawing/2014/main" xmlns="" id="{BED00730-87C7-4E7E-93A3-EF34CD2D0B53}"/>
                </a:ext>
              </a:extLst>
            </p:cNvPr>
            <p:cNvSpPr/>
            <p:nvPr/>
          </p:nvSpPr>
          <p:spPr>
            <a:xfrm>
              <a:off x="5564039" y="4198591"/>
              <a:ext cx="55047" cy="5079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461;p27">
              <a:extLst>
                <a:ext uri="{FF2B5EF4-FFF2-40B4-BE49-F238E27FC236}">
                  <a16:creationId xmlns:a16="http://schemas.microsoft.com/office/drawing/2014/main" xmlns="" id="{940E24E4-0A8A-4755-ACAF-F083F7BBEC15}"/>
                </a:ext>
              </a:extLst>
            </p:cNvPr>
            <p:cNvSpPr/>
            <p:nvPr/>
          </p:nvSpPr>
          <p:spPr>
            <a:xfrm>
              <a:off x="5525929" y="4240922"/>
              <a:ext cx="55047" cy="48681"/>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462;p27">
              <a:extLst>
                <a:ext uri="{FF2B5EF4-FFF2-40B4-BE49-F238E27FC236}">
                  <a16:creationId xmlns:a16="http://schemas.microsoft.com/office/drawing/2014/main" xmlns="" id="{B363DCC6-B233-43FD-B3A7-D975076A91DA}"/>
                </a:ext>
              </a:extLst>
            </p:cNvPr>
            <p:cNvSpPr/>
            <p:nvPr/>
          </p:nvSpPr>
          <p:spPr>
            <a:xfrm>
              <a:off x="5434891" y="4331935"/>
              <a:ext cx="57164" cy="486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463;p27">
              <a:extLst>
                <a:ext uri="{FF2B5EF4-FFF2-40B4-BE49-F238E27FC236}">
                  <a16:creationId xmlns:a16="http://schemas.microsoft.com/office/drawing/2014/main" xmlns="" id="{6604F3DD-8E17-45F6-BD3A-46CE1EB135DC}"/>
                </a:ext>
              </a:extLst>
            </p:cNvPr>
            <p:cNvSpPr/>
            <p:nvPr/>
          </p:nvSpPr>
          <p:spPr>
            <a:xfrm>
              <a:off x="5394664" y="4372148"/>
              <a:ext cx="55047" cy="50797"/>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464;p27">
              <a:extLst>
                <a:ext uri="{FF2B5EF4-FFF2-40B4-BE49-F238E27FC236}">
                  <a16:creationId xmlns:a16="http://schemas.microsoft.com/office/drawing/2014/main" xmlns="" id="{A2888BAB-A80C-4A78-8E7F-92C85A5FF5EC}"/>
                </a:ext>
              </a:extLst>
            </p:cNvPr>
            <p:cNvSpPr/>
            <p:nvPr/>
          </p:nvSpPr>
          <p:spPr>
            <a:xfrm>
              <a:off x="5354438" y="4414480"/>
              <a:ext cx="55047" cy="4868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465;p27">
              <a:extLst>
                <a:ext uri="{FF2B5EF4-FFF2-40B4-BE49-F238E27FC236}">
                  <a16:creationId xmlns:a16="http://schemas.microsoft.com/office/drawing/2014/main" xmlns="" id="{A795FDD6-335A-4D40-9908-28F17CC8D6D3}"/>
                </a:ext>
              </a:extLst>
            </p:cNvPr>
            <p:cNvSpPr/>
            <p:nvPr/>
          </p:nvSpPr>
          <p:spPr>
            <a:xfrm>
              <a:off x="5265515" y="4505492"/>
              <a:ext cx="55047" cy="48680"/>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466;p27">
              <a:extLst>
                <a:ext uri="{FF2B5EF4-FFF2-40B4-BE49-F238E27FC236}">
                  <a16:creationId xmlns:a16="http://schemas.microsoft.com/office/drawing/2014/main" xmlns="" id="{40042A55-B58B-468F-8AC9-4029D6F180D8}"/>
                </a:ext>
              </a:extLst>
            </p:cNvPr>
            <p:cNvSpPr/>
            <p:nvPr/>
          </p:nvSpPr>
          <p:spPr>
            <a:xfrm>
              <a:off x="5223172" y="4545706"/>
              <a:ext cx="59281" cy="5079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467;p27">
              <a:extLst>
                <a:ext uri="{FF2B5EF4-FFF2-40B4-BE49-F238E27FC236}">
                  <a16:creationId xmlns:a16="http://schemas.microsoft.com/office/drawing/2014/main" xmlns="" id="{0A049FD1-0206-4832-8362-250EAFD47C6E}"/>
                </a:ext>
              </a:extLst>
            </p:cNvPr>
            <p:cNvSpPr/>
            <p:nvPr/>
          </p:nvSpPr>
          <p:spPr>
            <a:xfrm>
              <a:off x="5182944" y="4588037"/>
              <a:ext cx="55047" cy="48681"/>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468;p27">
              <a:extLst>
                <a:ext uri="{FF2B5EF4-FFF2-40B4-BE49-F238E27FC236}">
                  <a16:creationId xmlns:a16="http://schemas.microsoft.com/office/drawing/2014/main" xmlns="" id="{64E39DB6-ED2F-4FE9-924D-E116ED06E4DB}"/>
                </a:ext>
              </a:extLst>
            </p:cNvPr>
            <p:cNvSpPr/>
            <p:nvPr/>
          </p:nvSpPr>
          <p:spPr>
            <a:xfrm>
              <a:off x="5096140" y="4679049"/>
              <a:ext cx="55047" cy="48680"/>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469;p27">
              <a:extLst>
                <a:ext uri="{FF2B5EF4-FFF2-40B4-BE49-F238E27FC236}">
                  <a16:creationId xmlns:a16="http://schemas.microsoft.com/office/drawing/2014/main" xmlns="" id="{3FCDEC40-E622-4892-A767-C3B6EE2CF466}"/>
                </a:ext>
              </a:extLst>
            </p:cNvPr>
            <p:cNvSpPr/>
            <p:nvPr/>
          </p:nvSpPr>
          <p:spPr>
            <a:xfrm>
              <a:off x="5055913" y="4719263"/>
              <a:ext cx="55047" cy="50797"/>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470;p27">
              <a:extLst>
                <a:ext uri="{FF2B5EF4-FFF2-40B4-BE49-F238E27FC236}">
                  <a16:creationId xmlns:a16="http://schemas.microsoft.com/office/drawing/2014/main" xmlns="" id="{6A5181E6-12F9-4DEF-A4D3-CCF7C194B772}"/>
                </a:ext>
              </a:extLst>
            </p:cNvPr>
            <p:cNvSpPr/>
            <p:nvPr/>
          </p:nvSpPr>
          <p:spPr>
            <a:xfrm>
              <a:off x="5013569" y="4761594"/>
              <a:ext cx="55047" cy="4868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471;p27">
              <a:extLst>
                <a:ext uri="{FF2B5EF4-FFF2-40B4-BE49-F238E27FC236}">
                  <a16:creationId xmlns:a16="http://schemas.microsoft.com/office/drawing/2014/main" xmlns="" id="{68162CBB-17A0-4FCF-8537-CD49EC44B0F4}"/>
                </a:ext>
              </a:extLst>
            </p:cNvPr>
            <p:cNvSpPr/>
            <p:nvPr/>
          </p:nvSpPr>
          <p:spPr>
            <a:xfrm>
              <a:off x="4924647" y="4852607"/>
              <a:ext cx="55047" cy="48680"/>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472;p27">
              <a:extLst>
                <a:ext uri="{FF2B5EF4-FFF2-40B4-BE49-F238E27FC236}">
                  <a16:creationId xmlns:a16="http://schemas.microsoft.com/office/drawing/2014/main" xmlns="" id="{8A4CEE83-408B-48F0-A642-5A4030608496}"/>
                </a:ext>
              </a:extLst>
            </p:cNvPr>
            <p:cNvSpPr/>
            <p:nvPr/>
          </p:nvSpPr>
          <p:spPr>
            <a:xfrm>
              <a:off x="4884421" y="4892821"/>
              <a:ext cx="55047" cy="52915"/>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473;p27">
              <a:extLst>
                <a:ext uri="{FF2B5EF4-FFF2-40B4-BE49-F238E27FC236}">
                  <a16:creationId xmlns:a16="http://schemas.microsoft.com/office/drawing/2014/main" xmlns="" id="{5894F585-4FE0-4D35-942A-765BFA1FE85D}"/>
                </a:ext>
              </a:extLst>
            </p:cNvPr>
            <p:cNvSpPr/>
            <p:nvPr/>
          </p:nvSpPr>
          <p:spPr>
            <a:xfrm>
              <a:off x="5479351" y="4287486"/>
              <a:ext cx="76219" cy="67730"/>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474;p27">
              <a:extLst>
                <a:ext uri="{FF2B5EF4-FFF2-40B4-BE49-F238E27FC236}">
                  <a16:creationId xmlns:a16="http://schemas.microsoft.com/office/drawing/2014/main" xmlns="" id="{9651F459-AD37-416E-83CD-7B2914534579}"/>
                </a:ext>
              </a:extLst>
            </p:cNvPr>
            <p:cNvSpPr/>
            <p:nvPr/>
          </p:nvSpPr>
          <p:spPr>
            <a:xfrm>
              <a:off x="5307859" y="4458928"/>
              <a:ext cx="76219" cy="69846"/>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475;p27">
              <a:extLst>
                <a:ext uri="{FF2B5EF4-FFF2-40B4-BE49-F238E27FC236}">
                  <a16:creationId xmlns:a16="http://schemas.microsoft.com/office/drawing/2014/main" xmlns="" id="{6F26A33A-A50F-4B34-A633-4A3211B9B12C}"/>
                </a:ext>
              </a:extLst>
            </p:cNvPr>
            <p:cNvSpPr/>
            <p:nvPr/>
          </p:nvSpPr>
          <p:spPr>
            <a:xfrm>
              <a:off x="5138484" y="4632485"/>
              <a:ext cx="78335" cy="67730"/>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476;p27">
              <a:extLst>
                <a:ext uri="{FF2B5EF4-FFF2-40B4-BE49-F238E27FC236}">
                  <a16:creationId xmlns:a16="http://schemas.microsoft.com/office/drawing/2014/main" xmlns="" id="{9F84191F-EF9E-4832-BE9D-F531B7DAA274}"/>
                </a:ext>
              </a:extLst>
            </p:cNvPr>
            <p:cNvSpPr/>
            <p:nvPr/>
          </p:nvSpPr>
          <p:spPr>
            <a:xfrm>
              <a:off x="4971225" y="4806043"/>
              <a:ext cx="76219" cy="67730"/>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477;p27">
              <a:extLst>
                <a:ext uri="{FF2B5EF4-FFF2-40B4-BE49-F238E27FC236}">
                  <a16:creationId xmlns:a16="http://schemas.microsoft.com/office/drawing/2014/main" xmlns="" id="{8BABFD7C-9A58-414E-A03F-B3CEF4950DE2}"/>
                </a:ext>
              </a:extLst>
            </p:cNvPr>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478;p27">
              <a:extLst>
                <a:ext uri="{FF2B5EF4-FFF2-40B4-BE49-F238E27FC236}">
                  <a16:creationId xmlns:a16="http://schemas.microsoft.com/office/drawing/2014/main" xmlns="" id="{A76879E2-D3AF-4216-8ECE-D3ADB73959E4}"/>
                </a:ext>
              </a:extLst>
            </p:cNvPr>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479;p27">
              <a:extLst>
                <a:ext uri="{FF2B5EF4-FFF2-40B4-BE49-F238E27FC236}">
                  <a16:creationId xmlns:a16="http://schemas.microsoft.com/office/drawing/2014/main" xmlns="" id="{55F81698-8966-405B-B8DF-DC60E71C69EF}"/>
                </a:ext>
              </a:extLst>
            </p:cNvPr>
            <p:cNvSpPr/>
            <p:nvPr/>
          </p:nvSpPr>
          <p:spPr>
            <a:xfrm>
              <a:off x="6053111" y="4808159"/>
              <a:ext cx="1012018" cy="18202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480;p27">
              <a:extLst>
                <a:ext uri="{FF2B5EF4-FFF2-40B4-BE49-F238E27FC236}">
                  <a16:creationId xmlns:a16="http://schemas.microsoft.com/office/drawing/2014/main" xmlns="" id="{CA3E968B-3320-4B93-8C97-FFDD29B8E650}"/>
                </a:ext>
              </a:extLst>
            </p:cNvPr>
            <p:cNvSpPr/>
            <p:nvPr/>
          </p:nvSpPr>
          <p:spPr>
            <a:xfrm>
              <a:off x="6053111" y="4899171"/>
              <a:ext cx="1012018" cy="91011"/>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481;p27">
              <a:extLst>
                <a:ext uri="{FF2B5EF4-FFF2-40B4-BE49-F238E27FC236}">
                  <a16:creationId xmlns:a16="http://schemas.microsoft.com/office/drawing/2014/main" xmlns="" id="{291C66FF-B179-4723-B7A7-5E14C0A1978D}"/>
                </a:ext>
              </a:extLst>
            </p:cNvPr>
            <p:cNvSpPr/>
            <p:nvPr/>
          </p:nvSpPr>
          <p:spPr>
            <a:xfrm>
              <a:off x="5818102" y="4137212"/>
              <a:ext cx="1122112" cy="304784"/>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482;p27">
              <a:extLst>
                <a:ext uri="{FF2B5EF4-FFF2-40B4-BE49-F238E27FC236}">
                  <a16:creationId xmlns:a16="http://schemas.microsoft.com/office/drawing/2014/main" xmlns="" id="{ABE770CB-5BEA-40D7-8893-19839B809826}"/>
                </a:ext>
              </a:extLst>
            </p:cNvPr>
            <p:cNvSpPr/>
            <p:nvPr/>
          </p:nvSpPr>
          <p:spPr>
            <a:xfrm>
              <a:off x="5979009" y="4137212"/>
              <a:ext cx="1122112" cy="304784"/>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4" name="Google Shape;483;p27">
              <a:extLst>
                <a:ext uri="{FF2B5EF4-FFF2-40B4-BE49-F238E27FC236}">
                  <a16:creationId xmlns:a16="http://schemas.microsoft.com/office/drawing/2014/main" xmlns="" id="{BDE0DD92-9954-483D-9254-DF93389D6D10}"/>
                </a:ext>
              </a:extLst>
            </p:cNvPr>
            <p:cNvSpPr/>
            <p:nvPr/>
          </p:nvSpPr>
          <p:spPr>
            <a:xfrm>
              <a:off x="6053111" y="4198591"/>
              <a:ext cx="1012018" cy="18202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484;p27">
              <a:extLst>
                <a:ext uri="{FF2B5EF4-FFF2-40B4-BE49-F238E27FC236}">
                  <a16:creationId xmlns:a16="http://schemas.microsoft.com/office/drawing/2014/main" xmlns="" id="{98E0769E-2EC9-413B-86D6-D6E6966C2609}"/>
                </a:ext>
              </a:extLst>
            </p:cNvPr>
            <p:cNvSpPr/>
            <p:nvPr/>
          </p:nvSpPr>
          <p:spPr>
            <a:xfrm>
              <a:off x="6053111" y="4289603"/>
              <a:ext cx="1012018" cy="91011"/>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485;p27">
              <a:extLst>
                <a:ext uri="{FF2B5EF4-FFF2-40B4-BE49-F238E27FC236}">
                  <a16:creationId xmlns:a16="http://schemas.microsoft.com/office/drawing/2014/main" xmlns="" id="{0A5FA524-2DF6-4965-9E8E-94B13171613C}"/>
                </a:ext>
              </a:extLst>
            </p:cNvPr>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486;p27">
              <a:extLst>
                <a:ext uri="{FF2B5EF4-FFF2-40B4-BE49-F238E27FC236}">
                  <a16:creationId xmlns:a16="http://schemas.microsoft.com/office/drawing/2014/main" xmlns="" id="{F509284B-876D-4A80-BA84-280F172E213B}"/>
                </a:ext>
              </a:extLst>
            </p:cNvPr>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487;p27">
              <a:extLst>
                <a:ext uri="{FF2B5EF4-FFF2-40B4-BE49-F238E27FC236}">
                  <a16:creationId xmlns:a16="http://schemas.microsoft.com/office/drawing/2014/main" xmlns="" id="{514DAC2C-F787-4F25-9A11-7B159FD88F5A}"/>
                </a:ext>
              </a:extLst>
            </p:cNvPr>
            <p:cNvSpPr/>
            <p:nvPr/>
          </p:nvSpPr>
          <p:spPr>
            <a:xfrm>
              <a:off x="5760939" y="4503375"/>
              <a:ext cx="1012018" cy="18202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488;p27">
              <a:extLst>
                <a:ext uri="{FF2B5EF4-FFF2-40B4-BE49-F238E27FC236}">
                  <a16:creationId xmlns:a16="http://schemas.microsoft.com/office/drawing/2014/main" xmlns="" id="{43DA952A-51C1-4CD8-87AC-54EE952645F8}"/>
                </a:ext>
              </a:extLst>
            </p:cNvPr>
            <p:cNvSpPr/>
            <p:nvPr/>
          </p:nvSpPr>
          <p:spPr>
            <a:xfrm>
              <a:off x="5760939" y="4594387"/>
              <a:ext cx="1012018" cy="91011"/>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489;p27">
              <a:extLst>
                <a:ext uri="{FF2B5EF4-FFF2-40B4-BE49-F238E27FC236}">
                  <a16:creationId xmlns:a16="http://schemas.microsoft.com/office/drawing/2014/main" xmlns="" id="{F591E635-FEAB-4C3C-B9C6-EC29961A1ECB}"/>
                </a:ext>
              </a:extLst>
            </p:cNvPr>
            <p:cNvSpPr/>
            <p:nvPr/>
          </p:nvSpPr>
          <p:spPr>
            <a:xfrm>
              <a:off x="5485703" y="4848374"/>
              <a:ext cx="201133" cy="203189"/>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490;p27">
              <a:extLst>
                <a:ext uri="{FF2B5EF4-FFF2-40B4-BE49-F238E27FC236}">
                  <a16:creationId xmlns:a16="http://schemas.microsoft.com/office/drawing/2014/main" xmlns="" id="{E02F2ECF-691B-47FD-81C8-6B94B0BA2911}"/>
                </a:ext>
              </a:extLst>
            </p:cNvPr>
            <p:cNvSpPr/>
            <p:nvPr/>
          </p:nvSpPr>
          <p:spPr>
            <a:xfrm>
              <a:off x="5528047" y="4988066"/>
              <a:ext cx="65632" cy="63497"/>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491;p27">
              <a:extLst>
                <a:ext uri="{FF2B5EF4-FFF2-40B4-BE49-F238E27FC236}">
                  <a16:creationId xmlns:a16="http://schemas.microsoft.com/office/drawing/2014/main" xmlns="" id="{A5A28937-704C-464F-98FE-88CACD065452}"/>
                </a:ext>
              </a:extLst>
            </p:cNvPr>
            <p:cNvSpPr/>
            <p:nvPr/>
          </p:nvSpPr>
          <p:spPr>
            <a:xfrm>
              <a:off x="5644492" y="408429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492;p27">
              <a:extLst>
                <a:ext uri="{FF2B5EF4-FFF2-40B4-BE49-F238E27FC236}">
                  <a16:creationId xmlns:a16="http://schemas.microsoft.com/office/drawing/2014/main" xmlns="" id="{4C5272C7-D691-460D-AF7C-E29527C98AC4}"/>
                </a:ext>
              </a:extLst>
            </p:cNvPr>
            <p:cNvSpPr/>
            <p:nvPr/>
          </p:nvSpPr>
          <p:spPr>
            <a:xfrm>
              <a:off x="5646610" y="4137212"/>
              <a:ext cx="215954" cy="99477"/>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493;p27">
              <a:extLst>
                <a:ext uri="{FF2B5EF4-FFF2-40B4-BE49-F238E27FC236}">
                  <a16:creationId xmlns:a16="http://schemas.microsoft.com/office/drawing/2014/main" xmlns="" id="{05038E9A-E454-4492-82BB-9FDEB648C086}"/>
                </a:ext>
              </a:extLst>
            </p:cNvPr>
            <p:cNvSpPr/>
            <p:nvPr/>
          </p:nvSpPr>
          <p:spPr>
            <a:xfrm>
              <a:off x="5629673" y="4232456"/>
              <a:ext cx="209601" cy="687881"/>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494;p27">
              <a:extLst>
                <a:ext uri="{FF2B5EF4-FFF2-40B4-BE49-F238E27FC236}">
                  <a16:creationId xmlns:a16="http://schemas.microsoft.com/office/drawing/2014/main" xmlns="" id="{742D069C-DE57-4FAB-A021-8FD151CA235C}"/>
                </a:ext>
              </a:extLst>
            </p:cNvPr>
            <p:cNvSpPr/>
            <p:nvPr/>
          </p:nvSpPr>
          <p:spPr>
            <a:xfrm>
              <a:off x="5559805" y="4215523"/>
              <a:ext cx="222306" cy="685764"/>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495;p27">
              <a:extLst>
                <a:ext uri="{FF2B5EF4-FFF2-40B4-BE49-F238E27FC236}">
                  <a16:creationId xmlns:a16="http://schemas.microsoft.com/office/drawing/2014/main" xmlns="" id="{27981ADF-5C21-4526-8F52-CC8B04A60578}"/>
                </a:ext>
              </a:extLst>
            </p:cNvPr>
            <p:cNvSpPr/>
            <p:nvPr/>
          </p:nvSpPr>
          <p:spPr>
            <a:xfrm>
              <a:off x="5485703" y="4200708"/>
              <a:ext cx="226539" cy="673064"/>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496;p27">
              <a:extLst>
                <a:ext uri="{FF2B5EF4-FFF2-40B4-BE49-F238E27FC236}">
                  <a16:creationId xmlns:a16="http://schemas.microsoft.com/office/drawing/2014/main" xmlns="" id="{AD32BB56-298A-4E14-A1C3-7DF8DE415D66}"/>
                </a:ext>
              </a:extLst>
            </p:cNvPr>
            <p:cNvSpPr/>
            <p:nvPr/>
          </p:nvSpPr>
          <p:spPr>
            <a:xfrm>
              <a:off x="5616969" y="4166843"/>
              <a:ext cx="241360" cy="162974"/>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497;p27">
              <a:extLst>
                <a:ext uri="{FF2B5EF4-FFF2-40B4-BE49-F238E27FC236}">
                  <a16:creationId xmlns:a16="http://schemas.microsoft.com/office/drawing/2014/main" xmlns="" id="{CD80068C-4264-4ADA-8B18-8F64800BA4B6}"/>
                </a:ext>
              </a:extLst>
            </p:cNvPr>
            <p:cNvSpPr/>
            <p:nvPr/>
          </p:nvSpPr>
          <p:spPr>
            <a:xfrm>
              <a:off x="5629673" y="4166843"/>
              <a:ext cx="228657" cy="107944"/>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498;p27">
              <a:extLst>
                <a:ext uri="{FF2B5EF4-FFF2-40B4-BE49-F238E27FC236}">
                  <a16:creationId xmlns:a16="http://schemas.microsoft.com/office/drawing/2014/main" xmlns="" id="{3F6C4494-4796-48A2-8886-1DCED0045D2E}"/>
                </a:ext>
              </a:extLst>
            </p:cNvPr>
            <p:cNvSpPr/>
            <p:nvPr/>
          </p:nvSpPr>
          <p:spPr>
            <a:xfrm>
              <a:off x="5625438" y="4160493"/>
              <a:ext cx="245594" cy="80429"/>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499;p27">
              <a:extLst>
                <a:ext uri="{FF2B5EF4-FFF2-40B4-BE49-F238E27FC236}">
                  <a16:creationId xmlns:a16="http://schemas.microsoft.com/office/drawing/2014/main" xmlns="" id="{2674BDF2-8965-4D1E-807D-E6D106AFBFDA}"/>
                </a:ext>
              </a:extLst>
            </p:cNvPr>
            <p:cNvSpPr/>
            <p:nvPr/>
          </p:nvSpPr>
          <p:spPr>
            <a:xfrm>
              <a:off x="5604266" y="4253621"/>
              <a:ext cx="243477" cy="80429"/>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500;p27">
              <a:extLst>
                <a:ext uri="{FF2B5EF4-FFF2-40B4-BE49-F238E27FC236}">
                  <a16:creationId xmlns:a16="http://schemas.microsoft.com/office/drawing/2014/main" xmlns="" id="{138DF767-835B-4C1B-9DEF-B209F8AD9A0A}"/>
                </a:ext>
              </a:extLst>
            </p:cNvPr>
            <p:cNvSpPr/>
            <p:nvPr/>
          </p:nvSpPr>
          <p:spPr>
            <a:xfrm>
              <a:off x="6377041" y="3457797"/>
              <a:ext cx="156672" cy="234938"/>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501;p27">
              <a:extLst>
                <a:ext uri="{FF2B5EF4-FFF2-40B4-BE49-F238E27FC236}">
                  <a16:creationId xmlns:a16="http://schemas.microsoft.com/office/drawing/2014/main" xmlns="" id="{4CBA8055-B063-450A-8906-2CF185A9842D}"/>
                </a:ext>
              </a:extLst>
            </p:cNvPr>
            <p:cNvSpPr/>
            <p:nvPr/>
          </p:nvSpPr>
          <p:spPr>
            <a:xfrm>
              <a:off x="6180143" y="3610189"/>
              <a:ext cx="527180" cy="527023"/>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502;p27">
              <a:extLst>
                <a:ext uri="{FF2B5EF4-FFF2-40B4-BE49-F238E27FC236}">
                  <a16:creationId xmlns:a16="http://schemas.microsoft.com/office/drawing/2014/main" xmlns="" id="{8CE6223A-D964-464F-86AC-CE5DDBF82B21}"/>
                </a:ext>
              </a:extLst>
            </p:cNvPr>
            <p:cNvSpPr/>
            <p:nvPr/>
          </p:nvSpPr>
          <p:spPr>
            <a:xfrm>
              <a:off x="6241541" y="3658870"/>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503;p27">
              <a:extLst>
                <a:ext uri="{FF2B5EF4-FFF2-40B4-BE49-F238E27FC236}">
                  <a16:creationId xmlns:a16="http://schemas.microsoft.com/office/drawing/2014/main" xmlns="" id="{B4196230-7B41-4113-B6A8-CC4C3ED43B0A}"/>
                </a:ext>
              </a:extLst>
            </p:cNvPr>
            <p:cNvSpPr/>
            <p:nvPr/>
          </p:nvSpPr>
          <p:spPr>
            <a:xfrm>
              <a:off x="6188612" y="3720250"/>
              <a:ext cx="518712" cy="416962"/>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5" name="Group 154"/>
          <p:cNvGrpSpPr>
            <a:grpSpLocks/>
          </p:cNvGrpSpPr>
          <p:nvPr userDrawn="1"/>
        </p:nvGrpSpPr>
        <p:grpSpPr bwMode="auto">
          <a:xfrm>
            <a:off x="1198563" y="2706688"/>
            <a:ext cx="1652587" cy="1512887"/>
            <a:chOff x="1598355" y="3608289"/>
            <a:chExt cx="2204156" cy="2018295"/>
          </a:xfrm>
        </p:grpSpPr>
        <p:grpSp>
          <p:nvGrpSpPr>
            <p:cNvPr id="156" name="Google Shape;505;p27"/>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xmlns="" id="{BD828A38-7FD5-4192-AFA1-0F8CBEA346BE}"/>
                  </a:ext>
                </a:extLst>
              </p:cNvPr>
              <p:cNvSpPr/>
              <p:nvPr/>
            </p:nvSpPr>
            <p:spPr>
              <a:xfrm>
                <a:off x="3235834" y="3795688"/>
                <a:ext cx="868111" cy="1255875"/>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3" name="Google Shape;507;p27"/>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xmlns="" id="{8AB76180-4FBF-46B5-AF84-3C5E2E574B03}"/>
                    </a:ext>
                  </a:extLst>
                </p:cNvPr>
                <p:cNvSpPr/>
                <p:nvPr/>
              </p:nvSpPr>
              <p:spPr>
                <a:xfrm>
                  <a:off x="3235834" y="3793570"/>
                  <a:ext cx="863876" cy="38968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509;p27">
                  <a:extLst>
                    <a:ext uri="{FF2B5EF4-FFF2-40B4-BE49-F238E27FC236}">
                      <a16:creationId xmlns:a16="http://schemas.microsoft.com/office/drawing/2014/main" xmlns="" id="{D08CAE54-F59F-4A10-8D78-8262F1A9DB44}"/>
                    </a:ext>
                  </a:extLst>
                </p:cNvPr>
                <p:cNvSpPr/>
                <p:nvPr/>
              </p:nvSpPr>
              <p:spPr>
                <a:xfrm>
                  <a:off x="3305706" y="3905816"/>
                  <a:ext cx="717780" cy="182134"/>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510;p27">
                  <a:extLst>
                    <a:ext uri="{FF2B5EF4-FFF2-40B4-BE49-F238E27FC236}">
                      <a16:creationId xmlns:a16="http://schemas.microsoft.com/office/drawing/2014/main" xmlns="" id="{9DB1CFE6-09AD-4BAD-99EC-F2FB4357E9BE}"/>
                    </a:ext>
                  </a:extLst>
                </p:cNvPr>
                <p:cNvSpPr/>
                <p:nvPr/>
              </p:nvSpPr>
              <p:spPr>
                <a:xfrm>
                  <a:off x="3309940" y="4261612"/>
                  <a:ext cx="146097" cy="144013"/>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511;p27">
                  <a:extLst>
                    <a:ext uri="{FF2B5EF4-FFF2-40B4-BE49-F238E27FC236}">
                      <a16:creationId xmlns:a16="http://schemas.microsoft.com/office/drawing/2014/main" xmlns="" id="{70583FED-039A-47A5-B629-2D017A70CC66}"/>
                    </a:ext>
                  </a:extLst>
                </p:cNvPr>
                <p:cNvSpPr/>
                <p:nvPr/>
              </p:nvSpPr>
              <p:spPr>
                <a:xfrm>
                  <a:off x="3500501" y="4261612"/>
                  <a:ext cx="143979" cy="144013"/>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512;p27">
                  <a:extLst>
                    <a:ext uri="{FF2B5EF4-FFF2-40B4-BE49-F238E27FC236}">
                      <a16:creationId xmlns:a16="http://schemas.microsoft.com/office/drawing/2014/main" xmlns="" id="{D2C0D188-0581-496D-BB69-AB762A023099}"/>
                    </a:ext>
                  </a:extLst>
                </p:cNvPr>
                <p:cNvSpPr/>
                <p:nvPr/>
              </p:nvSpPr>
              <p:spPr>
                <a:xfrm>
                  <a:off x="3693180" y="4261612"/>
                  <a:ext cx="141861" cy="144013"/>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513;p27">
                  <a:extLst>
                    <a:ext uri="{FF2B5EF4-FFF2-40B4-BE49-F238E27FC236}">
                      <a16:creationId xmlns:a16="http://schemas.microsoft.com/office/drawing/2014/main" xmlns="" id="{76B17AE7-FC35-4694-9100-6C5B55E674A5}"/>
                    </a:ext>
                  </a:extLst>
                </p:cNvPr>
                <p:cNvSpPr/>
                <p:nvPr/>
              </p:nvSpPr>
              <p:spPr>
                <a:xfrm>
                  <a:off x="3309940" y="4454334"/>
                  <a:ext cx="146097" cy="144013"/>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514;p27">
                  <a:extLst>
                    <a:ext uri="{FF2B5EF4-FFF2-40B4-BE49-F238E27FC236}">
                      <a16:creationId xmlns:a16="http://schemas.microsoft.com/office/drawing/2014/main" xmlns="" id="{06563CF9-9334-4C03-9B26-6095F6C818E4}"/>
                    </a:ext>
                  </a:extLst>
                </p:cNvPr>
                <p:cNvSpPr/>
                <p:nvPr/>
              </p:nvSpPr>
              <p:spPr>
                <a:xfrm>
                  <a:off x="3500501" y="4454334"/>
                  <a:ext cx="143979" cy="144013"/>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515;p27">
                  <a:extLst>
                    <a:ext uri="{FF2B5EF4-FFF2-40B4-BE49-F238E27FC236}">
                      <a16:creationId xmlns:a16="http://schemas.microsoft.com/office/drawing/2014/main" xmlns="" id="{00A09FB6-1540-4742-BC12-1C40F843C573}"/>
                    </a:ext>
                  </a:extLst>
                </p:cNvPr>
                <p:cNvSpPr/>
                <p:nvPr/>
              </p:nvSpPr>
              <p:spPr>
                <a:xfrm>
                  <a:off x="3693180" y="4454334"/>
                  <a:ext cx="141861" cy="144013"/>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516;p27">
                  <a:extLst>
                    <a:ext uri="{FF2B5EF4-FFF2-40B4-BE49-F238E27FC236}">
                      <a16:creationId xmlns:a16="http://schemas.microsoft.com/office/drawing/2014/main" xmlns="" id="{B190F497-400D-4B46-B3AE-96032D54DFDA}"/>
                    </a:ext>
                  </a:extLst>
                </p:cNvPr>
                <p:cNvSpPr/>
                <p:nvPr/>
              </p:nvSpPr>
              <p:spPr>
                <a:xfrm>
                  <a:off x="3309940" y="4644939"/>
                  <a:ext cx="146097" cy="146131"/>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517;p27">
                  <a:extLst>
                    <a:ext uri="{FF2B5EF4-FFF2-40B4-BE49-F238E27FC236}">
                      <a16:creationId xmlns:a16="http://schemas.microsoft.com/office/drawing/2014/main" xmlns="" id="{1B2252C1-BAEB-4A32-8E90-3D383EA7B2E4}"/>
                    </a:ext>
                  </a:extLst>
                </p:cNvPr>
                <p:cNvSpPr/>
                <p:nvPr/>
              </p:nvSpPr>
              <p:spPr>
                <a:xfrm>
                  <a:off x="3500501" y="4644939"/>
                  <a:ext cx="143979" cy="146131"/>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518;p27">
                  <a:extLst>
                    <a:ext uri="{FF2B5EF4-FFF2-40B4-BE49-F238E27FC236}">
                      <a16:creationId xmlns:a16="http://schemas.microsoft.com/office/drawing/2014/main" xmlns="" id="{7AD245D9-B2F3-4EB4-995D-CDC775197795}"/>
                    </a:ext>
                  </a:extLst>
                </p:cNvPr>
                <p:cNvSpPr/>
                <p:nvPr/>
              </p:nvSpPr>
              <p:spPr>
                <a:xfrm>
                  <a:off x="3693180" y="4644939"/>
                  <a:ext cx="141861" cy="146131"/>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519;p27">
                  <a:extLst>
                    <a:ext uri="{FF2B5EF4-FFF2-40B4-BE49-F238E27FC236}">
                      <a16:creationId xmlns:a16="http://schemas.microsoft.com/office/drawing/2014/main" xmlns="" id="{98A33EF0-520C-4B93-AE7C-E55930A5077E}"/>
                    </a:ext>
                  </a:extLst>
                </p:cNvPr>
                <p:cNvSpPr/>
                <p:nvPr/>
              </p:nvSpPr>
              <p:spPr>
                <a:xfrm>
                  <a:off x="3309940" y="4841898"/>
                  <a:ext cx="146097" cy="141894"/>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520;p27">
                  <a:extLst>
                    <a:ext uri="{FF2B5EF4-FFF2-40B4-BE49-F238E27FC236}">
                      <a16:creationId xmlns:a16="http://schemas.microsoft.com/office/drawing/2014/main" xmlns="" id="{BF34BFB8-E0F8-4561-BD25-835FE61E4027}"/>
                    </a:ext>
                  </a:extLst>
                </p:cNvPr>
                <p:cNvSpPr/>
                <p:nvPr/>
              </p:nvSpPr>
              <p:spPr>
                <a:xfrm>
                  <a:off x="3500501" y="4841898"/>
                  <a:ext cx="143979" cy="141894"/>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521;p27">
                  <a:extLst>
                    <a:ext uri="{FF2B5EF4-FFF2-40B4-BE49-F238E27FC236}">
                      <a16:creationId xmlns:a16="http://schemas.microsoft.com/office/drawing/2014/main" xmlns="" id="{2B528C3C-EA42-4CC7-9BAF-11A3DAC1CC9E}"/>
                    </a:ext>
                  </a:extLst>
                </p:cNvPr>
                <p:cNvSpPr/>
                <p:nvPr/>
              </p:nvSpPr>
              <p:spPr>
                <a:xfrm>
                  <a:off x="3693180" y="4841898"/>
                  <a:ext cx="141861" cy="141894"/>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522;p27">
                  <a:extLst>
                    <a:ext uri="{FF2B5EF4-FFF2-40B4-BE49-F238E27FC236}">
                      <a16:creationId xmlns:a16="http://schemas.microsoft.com/office/drawing/2014/main" xmlns="" id="{4CEFEBD3-AAF5-4495-B2EE-5D6CE7E57676}"/>
                    </a:ext>
                  </a:extLst>
                </p:cNvPr>
                <p:cNvSpPr/>
                <p:nvPr/>
              </p:nvSpPr>
              <p:spPr>
                <a:xfrm>
                  <a:off x="3854098" y="4185370"/>
                  <a:ext cx="243494" cy="866193"/>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523;p27">
                  <a:extLst>
                    <a:ext uri="{FF2B5EF4-FFF2-40B4-BE49-F238E27FC236}">
                      <a16:creationId xmlns:a16="http://schemas.microsoft.com/office/drawing/2014/main" xmlns="" id="{88A17DD6-EFCA-4D13-B115-DD1BE0FE656C}"/>
                    </a:ext>
                  </a:extLst>
                </p:cNvPr>
                <p:cNvSpPr/>
                <p:nvPr/>
              </p:nvSpPr>
              <p:spPr>
                <a:xfrm>
                  <a:off x="3854098" y="3793570"/>
                  <a:ext cx="243494" cy="38968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524;p27">
                  <a:extLst>
                    <a:ext uri="{FF2B5EF4-FFF2-40B4-BE49-F238E27FC236}">
                      <a16:creationId xmlns:a16="http://schemas.microsoft.com/office/drawing/2014/main" xmlns="" id="{D26EDB8F-0344-4746-BFE8-D4ADD6D80E52}"/>
                    </a:ext>
                  </a:extLst>
                </p:cNvPr>
                <p:cNvSpPr/>
                <p:nvPr/>
              </p:nvSpPr>
              <p:spPr>
                <a:xfrm>
                  <a:off x="3854098" y="3905816"/>
                  <a:ext cx="169387" cy="182134"/>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525;p27">
                  <a:extLst>
                    <a:ext uri="{FF2B5EF4-FFF2-40B4-BE49-F238E27FC236}">
                      <a16:creationId xmlns:a16="http://schemas.microsoft.com/office/drawing/2014/main" xmlns="" id="{8631E4B7-01DE-475E-9735-B1AB33AC9E30}"/>
                    </a:ext>
                  </a:extLst>
                </p:cNvPr>
                <p:cNvSpPr/>
                <p:nvPr/>
              </p:nvSpPr>
              <p:spPr>
                <a:xfrm>
                  <a:off x="3722823" y="3946054"/>
                  <a:ext cx="35994" cy="99539"/>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526;p27">
                  <a:extLst>
                    <a:ext uri="{FF2B5EF4-FFF2-40B4-BE49-F238E27FC236}">
                      <a16:creationId xmlns:a16="http://schemas.microsoft.com/office/drawing/2014/main" xmlns="" id="{842F1723-4926-49E7-B16D-FE61E9626743}"/>
                    </a:ext>
                  </a:extLst>
                </p:cNvPr>
                <p:cNvSpPr/>
                <p:nvPr/>
              </p:nvSpPr>
              <p:spPr>
                <a:xfrm>
                  <a:off x="3763052" y="3943937"/>
                  <a:ext cx="63520" cy="103773"/>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527;p27">
                  <a:extLst>
                    <a:ext uri="{FF2B5EF4-FFF2-40B4-BE49-F238E27FC236}">
                      <a16:creationId xmlns:a16="http://schemas.microsoft.com/office/drawing/2014/main" xmlns="" id="{2C1B97DE-EADC-4C49-8166-AF77F5C3197E}"/>
                    </a:ext>
                  </a:extLst>
                </p:cNvPr>
                <p:cNvSpPr/>
                <p:nvPr/>
              </p:nvSpPr>
              <p:spPr>
                <a:xfrm>
                  <a:off x="3828690" y="3992646"/>
                  <a:ext cx="65637" cy="57182"/>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528;p27">
                  <a:extLst>
                    <a:ext uri="{FF2B5EF4-FFF2-40B4-BE49-F238E27FC236}">
                      <a16:creationId xmlns:a16="http://schemas.microsoft.com/office/drawing/2014/main" xmlns="" id="{3BB91B02-6D7B-4EC1-B236-752097DC6F9F}"/>
                    </a:ext>
                  </a:extLst>
                </p:cNvPr>
                <p:cNvSpPr/>
                <p:nvPr/>
              </p:nvSpPr>
              <p:spPr>
                <a:xfrm>
                  <a:off x="3900680" y="3946054"/>
                  <a:ext cx="59286" cy="101656"/>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529;p27">
                  <a:extLst>
                    <a:ext uri="{FF2B5EF4-FFF2-40B4-BE49-F238E27FC236}">
                      <a16:creationId xmlns:a16="http://schemas.microsoft.com/office/drawing/2014/main" xmlns="" id="{B1E317D3-7F61-4726-AFEC-3EE6B5BF7F5B}"/>
                    </a:ext>
                  </a:extLst>
                </p:cNvPr>
                <p:cNvSpPr/>
                <p:nvPr/>
              </p:nvSpPr>
              <p:spPr>
                <a:xfrm>
                  <a:off x="3883741" y="4261612"/>
                  <a:ext cx="143979" cy="144013"/>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530;p27">
                  <a:extLst>
                    <a:ext uri="{FF2B5EF4-FFF2-40B4-BE49-F238E27FC236}">
                      <a16:creationId xmlns:a16="http://schemas.microsoft.com/office/drawing/2014/main" xmlns="" id="{A7276B4F-5A31-4A79-ADF0-3EE69A9D6BB2}"/>
                    </a:ext>
                  </a:extLst>
                </p:cNvPr>
                <p:cNvSpPr/>
                <p:nvPr/>
              </p:nvSpPr>
              <p:spPr>
                <a:xfrm>
                  <a:off x="3883741" y="4454334"/>
                  <a:ext cx="143979" cy="144013"/>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531;p27">
                  <a:extLst>
                    <a:ext uri="{FF2B5EF4-FFF2-40B4-BE49-F238E27FC236}">
                      <a16:creationId xmlns:a16="http://schemas.microsoft.com/office/drawing/2014/main" xmlns="" id="{67393D13-484A-454D-87D9-E4A3469377EE}"/>
                    </a:ext>
                  </a:extLst>
                </p:cNvPr>
                <p:cNvSpPr/>
                <p:nvPr/>
              </p:nvSpPr>
              <p:spPr>
                <a:xfrm>
                  <a:off x="3883741" y="4644939"/>
                  <a:ext cx="143979" cy="338853"/>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7" name="Google Shape;532;p27">
              <a:extLst>
                <a:ext uri="{FF2B5EF4-FFF2-40B4-BE49-F238E27FC236}">
                  <a16:creationId xmlns:a16="http://schemas.microsoft.com/office/drawing/2014/main" xmlns="" id="{756B86EB-BDC9-496F-9803-D692702A2F57}"/>
                </a:ext>
              </a:extLst>
            </p:cNvPr>
            <p:cNvSpPr/>
            <p:nvPr/>
          </p:nvSpPr>
          <p:spPr>
            <a:xfrm>
              <a:off x="2415650" y="3608289"/>
              <a:ext cx="277372" cy="1899696"/>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533;p27">
              <a:extLst>
                <a:ext uri="{FF2B5EF4-FFF2-40B4-BE49-F238E27FC236}">
                  <a16:creationId xmlns:a16="http://schemas.microsoft.com/office/drawing/2014/main" xmlns="" id="{81E796A1-5BC5-4F50-9C7F-FE67D512F613}"/>
                </a:ext>
              </a:extLst>
            </p:cNvPr>
            <p:cNvSpPr/>
            <p:nvPr/>
          </p:nvSpPr>
          <p:spPr>
            <a:xfrm>
              <a:off x="2652793" y="3608289"/>
              <a:ext cx="40229" cy="1899696"/>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534;p27">
              <a:extLst>
                <a:ext uri="{FF2B5EF4-FFF2-40B4-BE49-F238E27FC236}">
                  <a16:creationId xmlns:a16="http://schemas.microsoft.com/office/drawing/2014/main" xmlns="" id="{9A6AE7D0-D627-481B-A33D-812CA67904B9}"/>
                </a:ext>
              </a:extLst>
            </p:cNvPr>
            <p:cNvSpPr/>
            <p:nvPr/>
          </p:nvSpPr>
          <p:spPr>
            <a:xfrm>
              <a:off x="2510930" y="3669706"/>
              <a:ext cx="182092" cy="8471"/>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535;p27">
              <a:extLst>
                <a:ext uri="{FF2B5EF4-FFF2-40B4-BE49-F238E27FC236}">
                  <a16:creationId xmlns:a16="http://schemas.microsoft.com/office/drawing/2014/main" xmlns="" id="{557306C8-242D-4DBA-8FB4-94849A3A1AFC}"/>
                </a:ext>
              </a:extLst>
            </p:cNvPr>
            <p:cNvSpPr/>
            <p:nvPr/>
          </p:nvSpPr>
          <p:spPr>
            <a:xfrm>
              <a:off x="2572334" y="3745948"/>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536;p27">
              <a:extLst>
                <a:ext uri="{FF2B5EF4-FFF2-40B4-BE49-F238E27FC236}">
                  <a16:creationId xmlns:a16="http://schemas.microsoft.com/office/drawing/2014/main" xmlns="" id="{37BD1422-08DB-40E3-9969-56CAB3BF27B8}"/>
                </a:ext>
              </a:extLst>
            </p:cNvPr>
            <p:cNvSpPr/>
            <p:nvPr/>
          </p:nvSpPr>
          <p:spPr>
            <a:xfrm>
              <a:off x="2572334" y="3849722"/>
              <a:ext cx="120688" cy="12707"/>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537;p27">
              <a:extLst>
                <a:ext uri="{FF2B5EF4-FFF2-40B4-BE49-F238E27FC236}">
                  <a16:creationId xmlns:a16="http://schemas.microsoft.com/office/drawing/2014/main" xmlns="" id="{F8B6D48A-0D31-48F5-88FC-5D4331A434F5}"/>
                </a:ext>
              </a:extLst>
            </p:cNvPr>
            <p:cNvSpPr/>
            <p:nvPr/>
          </p:nvSpPr>
          <p:spPr>
            <a:xfrm>
              <a:off x="2572334" y="3955614"/>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538;p27">
              <a:extLst>
                <a:ext uri="{FF2B5EF4-FFF2-40B4-BE49-F238E27FC236}">
                  <a16:creationId xmlns:a16="http://schemas.microsoft.com/office/drawing/2014/main" xmlns="" id="{A451E4C8-67B5-4AB9-BC4B-F50ACFB56831}"/>
                </a:ext>
              </a:extLst>
            </p:cNvPr>
            <p:cNvSpPr/>
            <p:nvPr/>
          </p:nvSpPr>
          <p:spPr>
            <a:xfrm>
              <a:off x="2572334" y="4120805"/>
              <a:ext cx="120688" cy="8471"/>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539;p27">
              <a:extLst>
                <a:ext uri="{FF2B5EF4-FFF2-40B4-BE49-F238E27FC236}">
                  <a16:creationId xmlns:a16="http://schemas.microsoft.com/office/drawing/2014/main" xmlns="" id="{90304A48-6E5B-4376-AE6F-9F45056E29BA}"/>
                </a:ext>
              </a:extLst>
            </p:cNvPr>
            <p:cNvSpPr/>
            <p:nvPr/>
          </p:nvSpPr>
          <p:spPr>
            <a:xfrm>
              <a:off x="2572334" y="4226696"/>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540;p27">
              <a:extLst>
                <a:ext uri="{FF2B5EF4-FFF2-40B4-BE49-F238E27FC236}">
                  <a16:creationId xmlns:a16="http://schemas.microsoft.com/office/drawing/2014/main" xmlns="" id="{D6204825-D4BE-488A-BAD7-A8F242BD5C95}"/>
                </a:ext>
              </a:extLst>
            </p:cNvPr>
            <p:cNvSpPr/>
            <p:nvPr/>
          </p:nvSpPr>
          <p:spPr>
            <a:xfrm>
              <a:off x="2572334" y="4334705"/>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541;p27">
              <a:extLst>
                <a:ext uri="{FF2B5EF4-FFF2-40B4-BE49-F238E27FC236}">
                  <a16:creationId xmlns:a16="http://schemas.microsoft.com/office/drawing/2014/main" xmlns="" id="{571064EF-0C69-47FB-9B3F-AB748AC09695}"/>
                </a:ext>
              </a:extLst>
            </p:cNvPr>
            <p:cNvSpPr/>
            <p:nvPr/>
          </p:nvSpPr>
          <p:spPr>
            <a:xfrm>
              <a:off x="2572334" y="4495661"/>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542;p27">
              <a:extLst>
                <a:ext uri="{FF2B5EF4-FFF2-40B4-BE49-F238E27FC236}">
                  <a16:creationId xmlns:a16="http://schemas.microsoft.com/office/drawing/2014/main" xmlns="" id="{AB9583F4-9E14-4948-B93B-30114C08478E}"/>
                </a:ext>
              </a:extLst>
            </p:cNvPr>
            <p:cNvSpPr/>
            <p:nvPr/>
          </p:nvSpPr>
          <p:spPr>
            <a:xfrm>
              <a:off x="2572334" y="4599435"/>
              <a:ext cx="120688" cy="12707"/>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543;p27">
              <a:extLst>
                <a:ext uri="{FF2B5EF4-FFF2-40B4-BE49-F238E27FC236}">
                  <a16:creationId xmlns:a16="http://schemas.microsoft.com/office/drawing/2014/main" xmlns="" id="{38BAEA61-3FBB-46DD-BDFA-55BC2F3A01CB}"/>
                </a:ext>
              </a:extLst>
            </p:cNvPr>
            <p:cNvSpPr/>
            <p:nvPr/>
          </p:nvSpPr>
          <p:spPr>
            <a:xfrm>
              <a:off x="2572334" y="4705327"/>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544;p27">
              <a:extLst>
                <a:ext uri="{FF2B5EF4-FFF2-40B4-BE49-F238E27FC236}">
                  <a16:creationId xmlns:a16="http://schemas.microsoft.com/office/drawing/2014/main" xmlns="" id="{C0A4EDB6-62E1-4DFF-B62C-5E263E10B5DD}"/>
                </a:ext>
              </a:extLst>
            </p:cNvPr>
            <p:cNvSpPr/>
            <p:nvPr/>
          </p:nvSpPr>
          <p:spPr>
            <a:xfrm>
              <a:off x="2572334" y="4866282"/>
              <a:ext cx="120688" cy="12707"/>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545;p27">
              <a:extLst>
                <a:ext uri="{FF2B5EF4-FFF2-40B4-BE49-F238E27FC236}">
                  <a16:creationId xmlns:a16="http://schemas.microsoft.com/office/drawing/2014/main" xmlns="" id="{A2251814-6D4A-43F9-9D21-F2924CF3BD4B}"/>
                </a:ext>
              </a:extLst>
            </p:cNvPr>
            <p:cNvSpPr/>
            <p:nvPr/>
          </p:nvSpPr>
          <p:spPr>
            <a:xfrm>
              <a:off x="2572334" y="4974291"/>
              <a:ext cx="120688" cy="8471"/>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546;p27">
              <a:extLst>
                <a:ext uri="{FF2B5EF4-FFF2-40B4-BE49-F238E27FC236}">
                  <a16:creationId xmlns:a16="http://schemas.microsoft.com/office/drawing/2014/main" xmlns="" id="{9CAD2FF1-0C28-48DD-8631-EB60EBA18E7D}"/>
                </a:ext>
              </a:extLst>
            </p:cNvPr>
            <p:cNvSpPr/>
            <p:nvPr/>
          </p:nvSpPr>
          <p:spPr>
            <a:xfrm>
              <a:off x="2572334" y="5080183"/>
              <a:ext cx="120688" cy="8471"/>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547;p27">
              <a:extLst>
                <a:ext uri="{FF2B5EF4-FFF2-40B4-BE49-F238E27FC236}">
                  <a16:creationId xmlns:a16="http://schemas.microsoft.com/office/drawing/2014/main" xmlns="" id="{A95F1797-8713-46FC-8BB5-6A9FC408FA82}"/>
                </a:ext>
              </a:extLst>
            </p:cNvPr>
            <p:cNvSpPr/>
            <p:nvPr/>
          </p:nvSpPr>
          <p:spPr>
            <a:xfrm>
              <a:off x="2572334" y="5243257"/>
              <a:ext cx="120688" cy="8471"/>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548;p27">
              <a:extLst>
                <a:ext uri="{FF2B5EF4-FFF2-40B4-BE49-F238E27FC236}">
                  <a16:creationId xmlns:a16="http://schemas.microsoft.com/office/drawing/2014/main" xmlns="" id="{ED31FC63-D703-4B59-8884-B6B31AFA0B6F}"/>
                </a:ext>
              </a:extLst>
            </p:cNvPr>
            <p:cNvSpPr/>
            <p:nvPr/>
          </p:nvSpPr>
          <p:spPr>
            <a:xfrm>
              <a:off x="2572334" y="5349148"/>
              <a:ext cx="120688" cy="8471"/>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549;p27">
              <a:extLst>
                <a:ext uri="{FF2B5EF4-FFF2-40B4-BE49-F238E27FC236}">
                  <a16:creationId xmlns:a16="http://schemas.microsoft.com/office/drawing/2014/main" xmlns="" id="{6933254A-2B66-4231-85FE-4A59FB922D9B}"/>
                </a:ext>
              </a:extLst>
            </p:cNvPr>
            <p:cNvSpPr/>
            <p:nvPr/>
          </p:nvSpPr>
          <p:spPr>
            <a:xfrm>
              <a:off x="2572334" y="5452922"/>
              <a:ext cx="120688" cy="12707"/>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550;p27">
              <a:extLst>
                <a:ext uri="{FF2B5EF4-FFF2-40B4-BE49-F238E27FC236}">
                  <a16:creationId xmlns:a16="http://schemas.microsoft.com/office/drawing/2014/main" xmlns="" id="{D8572276-64CC-425D-A478-F43E1A7C7328}"/>
                </a:ext>
              </a:extLst>
            </p:cNvPr>
            <p:cNvSpPr/>
            <p:nvPr/>
          </p:nvSpPr>
          <p:spPr>
            <a:xfrm>
              <a:off x="2510930" y="4040327"/>
              <a:ext cx="182092" cy="12707"/>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551;p27">
              <a:extLst>
                <a:ext uri="{FF2B5EF4-FFF2-40B4-BE49-F238E27FC236}">
                  <a16:creationId xmlns:a16="http://schemas.microsoft.com/office/drawing/2014/main" xmlns="" id="{EA446A83-B25D-4578-A366-F5EED8714B4A}"/>
                </a:ext>
              </a:extLst>
            </p:cNvPr>
            <p:cNvSpPr/>
            <p:nvPr/>
          </p:nvSpPr>
          <p:spPr>
            <a:xfrm>
              <a:off x="2510930" y="4415183"/>
              <a:ext cx="182092" cy="10590"/>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552;p27">
              <a:extLst>
                <a:ext uri="{FF2B5EF4-FFF2-40B4-BE49-F238E27FC236}">
                  <a16:creationId xmlns:a16="http://schemas.microsoft.com/office/drawing/2014/main" xmlns="" id="{4B465406-CCEB-41F6-9969-AAFE60350B4F}"/>
                </a:ext>
              </a:extLst>
            </p:cNvPr>
            <p:cNvSpPr/>
            <p:nvPr/>
          </p:nvSpPr>
          <p:spPr>
            <a:xfrm>
              <a:off x="2510930" y="4787922"/>
              <a:ext cx="182092" cy="8471"/>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553;p27">
              <a:extLst>
                <a:ext uri="{FF2B5EF4-FFF2-40B4-BE49-F238E27FC236}">
                  <a16:creationId xmlns:a16="http://schemas.microsoft.com/office/drawing/2014/main" xmlns="" id="{B07E5668-BE47-49D8-9F0D-CE8F181A746A}"/>
                </a:ext>
              </a:extLst>
            </p:cNvPr>
            <p:cNvSpPr/>
            <p:nvPr/>
          </p:nvSpPr>
          <p:spPr>
            <a:xfrm>
              <a:off x="2510930" y="5162779"/>
              <a:ext cx="182092" cy="10589"/>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554;p27">
              <a:extLst>
                <a:ext uri="{FF2B5EF4-FFF2-40B4-BE49-F238E27FC236}">
                  <a16:creationId xmlns:a16="http://schemas.microsoft.com/office/drawing/2014/main" xmlns="" id="{98052098-82D0-4C42-8D07-08E76756DAA9}"/>
                </a:ext>
              </a:extLst>
            </p:cNvPr>
            <p:cNvSpPr/>
            <p:nvPr/>
          </p:nvSpPr>
          <p:spPr>
            <a:xfrm>
              <a:off x="2597742" y="4302939"/>
              <a:ext cx="317602" cy="1058917"/>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555;p27">
              <a:extLst>
                <a:ext uri="{FF2B5EF4-FFF2-40B4-BE49-F238E27FC236}">
                  <a16:creationId xmlns:a16="http://schemas.microsoft.com/office/drawing/2014/main" xmlns="" id="{DDCD966B-1DCF-45C6-988F-74F6AA004565}"/>
                </a:ext>
              </a:extLst>
            </p:cNvPr>
            <p:cNvSpPr/>
            <p:nvPr/>
          </p:nvSpPr>
          <p:spPr>
            <a:xfrm>
              <a:off x="2608328" y="4616378"/>
              <a:ext cx="285842" cy="745478"/>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556;p27">
              <a:extLst>
                <a:ext uri="{FF2B5EF4-FFF2-40B4-BE49-F238E27FC236}">
                  <a16:creationId xmlns:a16="http://schemas.microsoft.com/office/drawing/2014/main" xmlns="" id="{32CB2EA9-2433-46C6-8B28-BB719B1E6FEF}"/>
                </a:ext>
              </a:extLst>
            </p:cNvPr>
            <p:cNvSpPr/>
            <p:nvPr/>
          </p:nvSpPr>
          <p:spPr>
            <a:xfrm>
              <a:off x="2722665" y="4415183"/>
              <a:ext cx="101633" cy="247787"/>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557;p27">
              <a:extLst>
                <a:ext uri="{FF2B5EF4-FFF2-40B4-BE49-F238E27FC236}">
                  <a16:creationId xmlns:a16="http://schemas.microsoft.com/office/drawing/2014/main" xmlns="" id="{F8C8A1F7-9E5D-43E5-A185-E58EA3A619AA}"/>
                </a:ext>
              </a:extLst>
            </p:cNvPr>
            <p:cNvSpPr/>
            <p:nvPr/>
          </p:nvSpPr>
          <p:spPr>
            <a:xfrm>
              <a:off x="2525752" y="3915374"/>
              <a:ext cx="395943" cy="372739"/>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558;p27">
              <a:extLst>
                <a:ext uri="{FF2B5EF4-FFF2-40B4-BE49-F238E27FC236}">
                  <a16:creationId xmlns:a16="http://schemas.microsoft.com/office/drawing/2014/main" xmlns="" id="{3150328E-E438-446D-913A-0E053202E519}"/>
                </a:ext>
              </a:extLst>
            </p:cNvPr>
            <p:cNvSpPr/>
            <p:nvPr/>
          </p:nvSpPr>
          <p:spPr>
            <a:xfrm>
              <a:off x="2568099" y="4063623"/>
              <a:ext cx="247729" cy="224490"/>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559;p27">
              <a:extLst>
                <a:ext uri="{FF2B5EF4-FFF2-40B4-BE49-F238E27FC236}">
                  <a16:creationId xmlns:a16="http://schemas.microsoft.com/office/drawing/2014/main" xmlns="" id="{4E49B5C9-9DBF-4C87-9D7B-889A3BE664DE}"/>
                </a:ext>
              </a:extLst>
            </p:cNvPr>
            <p:cNvSpPr/>
            <p:nvPr/>
          </p:nvSpPr>
          <p:spPr>
            <a:xfrm>
              <a:off x="2587155" y="4260582"/>
              <a:ext cx="215969" cy="129187"/>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560;p27">
              <a:extLst>
                <a:ext uri="{FF2B5EF4-FFF2-40B4-BE49-F238E27FC236}">
                  <a16:creationId xmlns:a16="http://schemas.microsoft.com/office/drawing/2014/main" xmlns="" id="{B44B5DFA-7D80-4F1A-AE03-8FEAACEF2203}"/>
                </a:ext>
              </a:extLst>
            </p:cNvPr>
            <p:cNvSpPr/>
            <p:nvPr/>
          </p:nvSpPr>
          <p:spPr>
            <a:xfrm rot="41933">
              <a:off x="2589273" y="4313527"/>
              <a:ext cx="215969" cy="78361"/>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561;p27">
              <a:extLst>
                <a:ext uri="{FF2B5EF4-FFF2-40B4-BE49-F238E27FC236}">
                  <a16:creationId xmlns:a16="http://schemas.microsoft.com/office/drawing/2014/main" xmlns="" id="{D082B021-A386-43D4-99F1-601F9858A307}"/>
                </a:ext>
              </a:extLst>
            </p:cNvPr>
            <p:cNvSpPr/>
            <p:nvPr/>
          </p:nvSpPr>
          <p:spPr>
            <a:xfrm>
              <a:off x="2724783" y="5008177"/>
              <a:ext cx="239259" cy="241433"/>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562;p27">
              <a:extLst>
                <a:ext uri="{FF2B5EF4-FFF2-40B4-BE49-F238E27FC236}">
                  <a16:creationId xmlns:a16="http://schemas.microsoft.com/office/drawing/2014/main" xmlns="" id="{AADD5680-A88B-4DB2-AB44-BE0289A3526C}"/>
                </a:ext>
              </a:extLst>
            </p:cNvPr>
            <p:cNvSpPr/>
            <p:nvPr/>
          </p:nvSpPr>
          <p:spPr>
            <a:xfrm>
              <a:off x="2729017" y="4358002"/>
              <a:ext cx="357831" cy="85348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563;p27">
              <a:extLst>
                <a:ext uri="{FF2B5EF4-FFF2-40B4-BE49-F238E27FC236}">
                  <a16:creationId xmlns:a16="http://schemas.microsoft.com/office/drawing/2014/main" xmlns="" id="{8C0C76F0-1988-4F6C-B1A7-6BB1F602D357}"/>
                </a:ext>
              </a:extLst>
            </p:cNvPr>
            <p:cNvSpPr/>
            <p:nvPr/>
          </p:nvSpPr>
          <p:spPr>
            <a:xfrm>
              <a:off x="2843354" y="4372826"/>
              <a:ext cx="243494" cy="838662"/>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564;p27">
              <a:extLst>
                <a:ext uri="{FF2B5EF4-FFF2-40B4-BE49-F238E27FC236}">
                  <a16:creationId xmlns:a16="http://schemas.microsoft.com/office/drawing/2014/main" xmlns="" id="{D46CBBA8-F2A2-4830-919D-D6ACE170B776}"/>
                </a:ext>
              </a:extLst>
            </p:cNvPr>
            <p:cNvSpPr/>
            <p:nvPr/>
          </p:nvSpPr>
          <p:spPr>
            <a:xfrm>
              <a:off x="2845471" y="4188575"/>
              <a:ext cx="241377" cy="24143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565;p27">
              <a:extLst>
                <a:ext uri="{FF2B5EF4-FFF2-40B4-BE49-F238E27FC236}">
                  <a16:creationId xmlns:a16="http://schemas.microsoft.com/office/drawing/2014/main" xmlns="" id="{69E3D7B6-EC35-43DC-AE4B-2A815F0F7DB6}"/>
                </a:ext>
              </a:extLst>
            </p:cNvPr>
            <p:cNvSpPr/>
            <p:nvPr/>
          </p:nvSpPr>
          <p:spPr>
            <a:xfrm>
              <a:off x="2942869" y="4186457"/>
              <a:ext cx="80459" cy="78361"/>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566;p27">
              <a:extLst>
                <a:ext uri="{FF2B5EF4-FFF2-40B4-BE49-F238E27FC236}">
                  <a16:creationId xmlns:a16="http://schemas.microsoft.com/office/drawing/2014/main" xmlns="" id="{695748A1-FD99-49B2-B64C-0CBCF95652DF}"/>
                </a:ext>
              </a:extLst>
            </p:cNvPr>
            <p:cNvSpPr/>
            <p:nvPr/>
          </p:nvSpPr>
          <p:spPr>
            <a:xfrm>
              <a:off x="2339426" y="4662970"/>
              <a:ext cx="777065" cy="963614"/>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567;p27">
              <a:extLst>
                <a:ext uri="{FF2B5EF4-FFF2-40B4-BE49-F238E27FC236}">
                  <a16:creationId xmlns:a16="http://schemas.microsoft.com/office/drawing/2014/main" xmlns="" id="{B8EF1B35-EC9B-4BDF-94AC-D722F926DD8B}"/>
                </a:ext>
              </a:extLst>
            </p:cNvPr>
            <p:cNvSpPr/>
            <p:nvPr/>
          </p:nvSpPr>
          <p:spPr>
            <a:xfrm>
              <a:off x="2375420" y="4821807"/>
              <a:ext cx="741071" cy="804777"/>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568;p27">
              <a:extLst>
                <a:ext uri="{FF2B5EF4-FFF2-40B4-BE49-F238E27FC236}">
                  <a16:creationId xmlns:a16="http://schemas.microsoft.com/office/drawing/2014/main" xmlns="" id="{437A574E-5D46-4B2D-B081-522030A64E3F}"/>
                </a:ext>
              </a:extLst>
            </p:cNvPr>
            <p:cNvSpPr/>
            <p:nvPr/>
          </p:nvSpPr>
          <p:spPr>
            <a:xfrm>
              <a:off x="2434706" y="4872635"/>
              <a:ext cx="459465" cy="49133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569;p27">
              <a:extLst>
                <a:ext uri="{FF2B5EF4-FFF2-40B4-BE49-F238E27FC236}">
                  <a16:creationId xmlns:a16="http://schemas.microsoft.com/office/drawing/2014/main" xmlns="" id="{0B5EFB62-EEA1-4785-ADCF-50D9C22552BF}"/>
                </a:ext>
              </a:extLst>
            </p:cNvPr>
            <p:cNvSpPr/>
            <p:nvPr/>
          </p:nvSpPr>
          <p:spPr>
            <a:xfrm>
              <a:off x="3376925" y="4938289"/>
              <a:ext cx="425586" cy="427802"/>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570;p27">
              <a:extLst>
                <a:ext uri="{FF2B5EF4-FFF2-40B4-BE49-F238E27FC236}">
                  <a16:creationId xmlns:a16="http://schemas.microsoft.com/office/drawing/2014/main" xmlns="" id="{1D80BD4C-514B-4C3F-9044-4B92E1B038C3}"/>
                </a:ext>
              </a:extLst>
            </p:cNvPr>
            <p:cNvSpPr/>
            <p:nvPr/>
          </p:nvSpPr>
          <p:spPr>
            <a:xfrm>
              <a:off x="2894170" y="4821807"/>
              <a:ext cx="658494" cy="768774"/>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 name="Google Shape;571;p27">
              <a:extLst>
                <a:ext uri="{FF2B5EF4-FFF2-40B4-BE49-F238E27FC236}">
                  <a16:creationId xmlns:a16="http://schemas.microsoft.com/office/drawing/2014/main" xmlns="" id="{46BE8CA5-CDE1-4274-918B-09322F831DB0}"/>
                </a:ext>
              </a:extLst>
            </p:cNvPr>
            <p:cNvSpPr/>
            <p:nvPr/>
          </p:nvSpPr>
          <p:spPr>
            <a:xfrm>
              <a:off x="2928048" y="4821807"/>
              <a:ext cx="624616" cy="768774"/>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xmlns="" id="{1120E790-167B-44C9-ABF2-B9A6CC919A9C}"/>
                  </a:ext>
                </a:extLst>
              </p:cNvPr>
              <p:cNvSpPr/>
              <p:nvPr/>
            </p:nvSpPr>
            <p:spPr>
              <a:xfrm>
                <a:off x="2774863" y="4562344"/>
                <a:ext cx="112219" cy="99538"/>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574;p27">
                <a:extLst>
                  <a:ext uri="{FF2B5EF4-FFF2-40B4-BE49-F238E27FC236}">
                    <a16:creationId xmlns:a16="http://schemas.microsoft.com/office/drawing/2014/main" xmlns="" id="{88A7C46A-1524-4E67-88DD-E496954265FE}"/>
                  </a:ext>
                </a:extLst>
              </p:cNvPr>
              <p:cNvSpPr/>
              <p:nvPr/>
            </p:nvSpPr>
            <p:spPr>
              <a:xfrm>
                <a:off x="2897669" y="4536930"/>
                <a:ext cx="65637" cy="65652"/>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575;p27">
                <a:extLst>
                  <a:ext uri="{FF2B5EF4-FFF2-40B4-BE49-F238E27FC236}">
                    <a16:creationId xmlns:a16="http://schemas.microsoft.com/office/drawing/2014/main" xmlns="" id="{BADDB4E0-619F-41C3-9B5E-847A331F9A0D}"/>
                  </a:ext>
                </a:extLst>
              </p:cNvPr>
              <p:cNvSpPr/>
              <p:nvPr/>
            </p:nvSpPr>
            <p:spPr>
              <a:xfrm>
                <a:off x="2967541" y="4566579"/>
                <a:ext cx="127041" cy="127070"/>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8" name="Google Shape;576;p27">
              <a:extLst>
                <a:ext uri="{FF2B5EF4-FFF2-40B4-BE49-F238E27FC236}">
                  <a16:creationId xmlns:a16="http://schemas.microsoft.com/office/drawing/2014/main" xmlns="" id="{50ED4864-BADE-4436-8E46-6281E44C4D4E}"/>
                </a:ext>
              </a:extLst>
            </p:cNvPr>
            <p:cNvSpPr/>
            <p:nvPr/>
          </p:nvSpPr>
          <p:spPr>
            <a:xfrm>
              <a:off x="3027563" y="5577874"/>
              <a:ext cx="391710" cy="48710"/>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8" name="Google Shape;578;p27">
            <a:extLst>
              <a:ext uri="{FF2B5EF4-FFF2-40B4-BE49-F238E27FC236}">
                <a16:creationId xmlns:a16="http://schemas.microsoft.com/office/drawing/2014/main" xmlns="" id="{27AAD147-CCE9-43EB-8C97-269689984BB9}"/>
              </a:ext>
            </a:extLst>
          </p:cNvPr>
          <p:cNvSpPr/>
          <p:nvPr/>
        </p:nvSpPr>
        <p:spPr>
          <a:xfrm>
            <a:off x="2481263" y="4813300"/>
            <a:ext cx="198437" cy="123825"/>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9" name="Group 228"/>
          <p:cNvGrpSpPr>
            <a:grpSpLocks/>
          </p:cNvGrpSpPr>
          <p:nvPr userDrawn="1"/>
        </p:nvGrpSpPr>
        <p:grpSpPr bwMode="auto">
          <a:xfrm>
            <a:off x="1143000" y="4219575"/>
            <a:ext cx="6989763" cy="923925"/>
            <a:chOff x="1524301" y="5626805"/>
            <a:chExt cx="9320239" cy="1231195"/>
          </a:xfrm>
        </p:grpSpPr>
        <p:sp>
          <p:nvSpPr>
            <p:cNvPr id="230" name="Google Shape;577;p27">
              <a:extLst>
                <a:ext uri="{FF2B5EF4-FFF2-40B4-BE49-F238E27FC236}">
                  <a16:creationId xmlns:a16="http://schemas.microsoft.com/office/drawing/2014/main" xmlns="" id="{1F1FE917-12C4-4F03-BFC9-63C483556F98}"/>
                </a:ext>
              </a:extLst>
            </p:cNvPr>
            <p:cNvSpPr/>
            <p:nvPr/>
          </p:nvSpPr>
          <p:spPr>
            <a:xfrm>
              <a:off x="3308758" y="6403178"/>
              <a:ext cx="264598" cy="450591"/>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1" name="Google Shape;579;p27"/>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xmlns="" id="{41EFCC98-A095-43FA-9417-A6F1AEA0054D}"/>
                  </a:ext>
                </a:extLst>
              </p:cNvPr>
              <p:cNvSpPr/>
              <p:nvPr/>
            </p:nvSpPr>
            <p:spPr>
              <a:xfrm>
                <a:off x="929285" y="5051507"/>
                <a:ext cx="7315206" cy="420976"/>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581;p27">
                <a:extLst>
                  <a:ext uri="{FF2B5EF4-FFF2-40B4-BE49-F238E27FC236}">
                    <a16:creationId xmlns:a16="http://schemas.microsoft.com/office/drawing/2014/main" xmlns="" id="{D7EF2A30-CDEB-4316-B82F-97D3363F3C90}"/>
                  </a:ext>
                </a:extLst>
              </p:cNvPr>
              <p:cNvSpPr/>
              <p:nvPr/>
            </p:nvSpPr>
            <p:spPr>
              <a:xfrm>
                <a:off x="929285" y="5051507"/>
                <a:ext cx="7315206" cy="133274"/>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582;p27">
                <a:extLst>
                  <a:ext uri="{FF2B5EF4-FFF2-40B4-BE49-F238E27FC236}">
                    <a16:creationId xmlns:a16="http://schemas.microsoft.com/office/drawing/2014/main" xmlns="" id="{66FDB582-0AAC-4537-A858-44B9EF57CE38}"/>
                  </a:ext>
                </a:extLst>
              </p:cNvPr>
              <p:cNvSpPr/>
              <p:nvPr/>
            </p:nvSpPr>
            <p:spPr>
              <a:xfrm>
                <a:off x="6669471" y="5832111"/>
                <a:ext cx="264164" cy="450591"/>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583;p27">
                <a:extLst>
                  <a:ext uri="{FF2B5EF4-FFF2-40B4-BE49-F238E27FC236}">
                    <a16:creationId xmlns:a16="http://schemas.microsoft.com/office/drawing/2014/main" xmlns="" id="{AF50AB12-F2CA-445B-94F4-44131992E871}"/>
                  </a:ext>
                </a:extLst>
              </p:cNvPr>
              <p:cNvSpPr/>
              <p:nvPr/>
            </p:nvSpPr>
            <p:spPr>
              <a:xfrm>
                <a:off x="6669471" y="5832111"/>
                <a:ext cx="264164" cy="16288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584;p27">
                <a:extLst>
                  <a:ext uri="{FF2B5EF4-FFF2-40B4-BE49-F238E27FC236}">
                    <a16:creationId xmlns:a16="http://schemas.microsoft.com/office/drawing/2014/main" xmlns="" id="{1AF2C5CE-3EDE-4127-8D0F-59AB322B7B55}"/>
                  </a:ext>
                </a:extLst>
              </p:cNvPr>
              <p:cNvSpPr/>
              <p:nvPr/>
            </p:nvSpPr>
            <p:spPr>
              <a:xfrm>
                <a:off x="1653661" y="5472483"/>
                <a:ext cx="5864791" cy="359627"/>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585;p27">
                <a:extLst>
                  <a:ext uri="{FF2B5EF4-FFF2-40B4-BE49-F238E27FC236}">
                    <a16:creationId xmlns:a16="http://schemas.microsoft.com/office/drawing/2014/main" xmlns="" id="{ED751F2E-938C-441D-80EA-F8BB05A93F91}"/>
                  </a:ext>
                </a:extLst>
              </p:cNvPr>
              <p:cNvSpPr/>
              <p:nvPr/>
            </p:nvSpPr>
            <p:spPr>
              <a:xfrm>
                <a:off x="1653661" y="5472483"/>
                <a:ext cx="5864791" cy="175582"/>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5864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A272AE30-1E92-4D3A-9A78-BA1BC045ED0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0EA76DA-E960-470D-B1EA-32E0DF65751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5893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428B7483-F2E2-4D38-B5AD-DCBBA692C99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92FA00C-644F-45AE-9D7C-AECADE14575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8455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1707C4E9-F0C9-4991-996F-54A1912776E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707F3AE4-A716-46CC-B175-EEB184D77D5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4824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C8DECC04-7899-49C8-8657-CAAB71F4D58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6F466A39-5F8C-48EA-A2B4-604428D62C3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2588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47F2CE94-B9FA-4BEF-AB1D-FFD231A79DB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D0AD807-C406-4563-97AA-35CEDE2B52E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1362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728E0F06-ACF8-4C34-85D2-BA0341EDF0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314F333C-F6C0-44BC-8357-86C6B616E4A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9683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814A20D9-9984-4CF2-B72E-0828963D4A6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8AFC19E2-8404-4FC1-BA1D-01ED36F6DE5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7974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DF6C2E3C-F4DA-48AE-9A5F-EE78141DB61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4E7EFA0-2FF9-4C73-968A-0CEF2327A98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3273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9D4E2B75-6EAA-4089-843F-D3B6745107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F2C5C26F-07C2-4FC2-B3B5-3458E1A4404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2644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BBC5F4A8-A53A-4435-8BBD-8F18D94C966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A73AFBE0-39F0-406B-B623-3D7C0206651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1136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D1192F7A-5D20-4B37-835C-392B065136F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E1EFE514-A4E4-412A-8145-9EC0F566DB1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0243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4F622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296863" y="165100"/>
            <a:ext cx="8710612" cy="4679950"/>
            <a:chOff x="395894" y="219519"/>
            <a:chExt cx="8518865" cy="4788281"/>
          </a:xfrm>
        </p:grpSpPr>
        <p:sp>
          <p:nvSpPr>
            <p:cNvPr id="3" name="Google Shape;993;p14">
              <a:extLst>
                <a:ext uri="{FF2B5EF4-FFF2-40B4-BE49-F238E27FC236}">
                  <a16:creationId xmlns:a16="http://schemas.microsoft.com/office/drawing/2014/main" xmlns="" id="{6F2E4380-9AAF-4929-8F62-F490FD06BB80}"/>
                </a:ext>
              </a:extLst>
            </p:cNvPr>
            <p:cNvSpPr/>
            <p:nvPr/>
          </p:nvSpPr>
          <p:spPr>
            <a:xfrm>
              <a:off x="661380" y="219519"/>
              <a:ext cx="8068625"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a:extLst>
                  <a:ext uri="{FF2B5EF4-FFF2-40B4-BE49-F238E27FC236}">
                    <a16:creationId xmlns:a16="http://schemas.microsoft.com/office/drawing/2014/main" xmlns="" id="{E97D35D9-4A80-4E5E-AE99-A42260106314}"/>
                  </a:ext>
                </a:extLst>
              </p:cNvPr>
              <p:cNvSpPr/>
              <p:nvPr/>
            </p:nvSpPr>
            <p:spPr>
              <a:xfrm>
                <a:off x="8341867" y="2361902"/>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996;p14">
                <a:extLst>
                  <a:ext uri="{FF2B5EF4-FFF2-40B4-BE49-F238E27FC236}">
                    <a16:creationId xmlns:a16="http://schemas.microsoft.com/office/drawing/2014/main" xmlns="" id="{F1D5A806-A58C-4FB9-9CB8-29884CE2006D}"/>
                  </a:ext>
                </a:extLst>
              </p:cNvPr>
              <p:cNvSpPr/>
              <p:nvPr/>
            </p:nvSpPr>
            <p:spPr>
              <a:xfrm>
                <a:off x="8341867" y="2282313"/>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Google Shape;997;p14">
              <a:extLst>
                <a:ext uri="{FF2B5EF4-FFF2-40B4-BE49-F238E27FC236}">
                  <a16:creationId xmlns:a16="http://schemas.microsoft.com/office/drawing/2014/main" xmlns="" id="{ED4A141D-52F2-416A-BB8C-6ABF536EB5BD}"/>
                </a:ext>
              </a:extLst>
            </p:cNvPr>
            <p:cNvSpPr/>
            <p:nvPr/>
          </p:nvSpPr>
          <p:spPr>
            <a:xfrm>
              <a:off x="8341867" y="4447435"/>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a:extLst>
                  <a:ext uri="{FF2B5EF4-FFF2-40B4-BE49-F238E27FC236}">
                    <a16:creationId xmlns:a16="http://schemas.microsoft.com/office/drawing/2014/main" xmlns="" id="{1B628C4E-2CC0-49FD-AE56-2DA39F0AEDC3}"/>
                  </a:ext>
                </a:extLst>
              </p:cNvPr>
              <p:cNvSpPr/>
              <p:nvPr/>
            </p:nvSpPr>
            <p:spPr>
              <a:xfrm>
                <a:off x="8341867" y="1799912"/>
                <a:ext cx="569787" cy="302110"/>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00;p14">
                <a:extLst>
                  <a:ext uri="{FF2B5EF4-FFF2-40B4-BE49-F238E27FC236}">
                    <a16:creationId xmlns:a16="http://schemas.microsoft.com/office/drawing/2014/main" xmlns="" id="{B7905D3C-D345-41E1-9F8F-3DE9CB825DDB}"/>
                  </a:ext>
                </a:extLst>
              </p:cNvPr>
              <p:cNvSpPr/>
              <p:nvPr/>
            </p:nvSpPr>
            <p:spPr>
              <a:xfrm>
                <a:off x="8341867" y="1720324"/>
                <a:ext cx="569787" cy="302110"/>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a:extLst>
                  <a:ext uri="{FF2B5EF4-FFF2-40B4-BE49-F238E27FC236}">
                    <a16:creationId xmlns:a16="http://schemas.microsoft.com/office/drawing/2014/main" xmlns="" id="{313829AE-A03B-42DF-8C85-190282C1CC18}"/>
                  </a:ext>
                </a:extLst>
              </p:cNvPr>
              <p:cNvSpPr/>
              <p:nvPr/>
            </p:nvSpPr>
            <p:spPr>
              <a:xfrm>
                <a:off x="8346524" y="1263910"/>
                <a:ext cx="568235" cy="306983"/>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03;p14">
                <a:extLst>
                  <a:ext uri="{FF2B5EF4-FFF2-40B4-BE49-F238E27FC236}">
                    <a16:creationId xmlns:a16="http://schemas.microsoft.com/office/drawing/2014/main" xmlns="" id="{92BB61BC-FAB6-4715-A9E7-CC0E8CEE0D5C}"/>
                  </a:ext>
                </a:extLst>
              </p:cNvPr>
              <p:cNvSpPr/>
              <p:nvPr/>
            </p:nvSpPr>
            <p:spPr>
              <a:xfrm>
                <a:off x="8346524" y="1184322"/>
                <a:ext cx="568235" cy="306984"/>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a:extLst>
                  <a:ext uri="{FF2B5EF4-FFF2-40B4-BE49-F238E27FC236}">
                    <a16:creationId xmlns:a16="http://schemas.microsoft.com/office/drawing/2014/main" xmlns="" id="{BFAD29E2-C19B-47AB-B438-BA439212A9D2}"/>
                  </a:ext>
                </a:extLst>
              </p:cNvPr>
              <p:cNvSpPr/>
              <p:nvPr/>
            </p:nvSpPr>
            <p:spPr>
              <a:xfrm>
                <a:off x="8341867" y="685678"/>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06;p14">
                <a:extLst>
                  <a:ext uri="{FF2B5EF4-FFF2-40B4-BE49-F238E27FC236}">
                    <a16:creationId xmlns:a16="http://schemas.microsoft.com/office/drawing/2014/main" xmlns="" id="{DA309345-B33A-4CD0-9D4E-F69123E7E182}"/>
                  </a:ext>
                </a:extLst>
              </p:cNvPr>
              <p:cNvSpPr/>
              <p:nvPr/>
            </p:nvSpPr>
            <p:spPr>
              <a:xfrm>
                <a:off x="8341867" y="606090"/>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a:extLst>
                  <a:ext uri="{FF2B5EF4-FFF2-40B4-BE49-F238E27FC236}">
                    <a16:creationId xmlns:a16="http://schemas.microsoft.com/office/drawing/2014/main" xmlns="" id="{611C93AB-AF4D-48EC-B180-BF93AED33FAD}"/>
                  </a:ext>
                </a:extLst>
              </p:cNvPr>
              <p:cNvSpPr/>
              <p:nvPr/>
            </p:nvSpPr>
            <p:spPr>
              <a:xfrm>
                <a:off x="8341867" y="2361342"/>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09;p14">
                <a:extLst>
                  <a:ext uri="{FF2B5EF4-FFF2-40B4-BE49-F238E27FC236}">
                    <a16:creationId xmlns:a16="http://schemas.microsoft.com/office/drawing/2014/main" xmlns="" id="{FC04491F-28E4-471E-8BA3-24A183402971}"/>
                  </a:ext>
                </a:extLst>
              </p:cNvPr>
              <p:cNvSpPr/>
              <p:nvPr/>
            </p:nvSpPr>
            <p:spPr>
              <a:xfrm>
                <a:off x="8341867" y="2281754"/>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a:extLst>
                  <a:ext uri="{FF2B5EF4-FFF2-40B4-BE49-F238E27FC236}">
                    <a16:creationId xmlns:a16="http://schemas.microsoft.com/office/drawing/2014/main" xmlns="" id="{47A74F27-516B-4842-B2FD-3E800B67929D}"/>
                  </a:ext>
                </a:extLst>
              </p:cNvPr>
              <p:cNvSpPr/>
              <p:nvPr/>
            </p:nvSpPr>
            <p:spPr>
              <a:xfrm>
                <a:off x="8341867" y="2362406"/>
                <a:ext cx="569787" cy="300486"/>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12;p14">
                <a:extLst>
                  <a:ext uri="{FF2B5EF4-FFF2-40B4-BE49-F238E27FC236}">
                    <a16:creationId xmlns:a16="http://schemas.microsoft.com/office/drawing/2014/main" xmlns="" id="{81691461-33B0-489D-A18A-AD91D59A1D21}"/>
                  </a:ext>
                </a:extLst>
              </p:cNvPr>
              <p:cNvSpPr/>
              <p:nvPr/>
            </p:nvSpPr>
            <p:spPr>
              <a:xfrm>
                <a:off x="8341867" y="2282818"/>
                <a:ext cx="569787" cy="300485"/>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 name="Google Shape;1013;p14">
              <a:extLst>
                <a:ext uri="{FF2B5EF4-FFF2-40B4-BE49-F238E27FC236}">
                  <a16:creationId xmlns:a16="http://schemas.microsoft.com/office/drawing/2014/main" xmlns="" id="{0EEF144F-B527-4080-AAEA-10B3E48E39A2}"/>
                </a:ext>
              </a:extLst>
            </p:cNvPr>
            <p:cNvSpPr/>
            <p:nvPr/>
          </p:nvSpPr>
          <p:spPr>
            <a:xfrm>
              <a:off x="8341867" y="4367847"/>
              <a:ext cx="569787" cy="308607"/>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14;p14">
              <a:extLst>
                <a:ext uri="{FF2B5EF4-FFF2-40B4-BE49-F238E27FC236}">
                  <a16:creationId xmlns:a16="http://schemas.microsoft.com/office/drawing/2014/main" xmlns="" id="{40F35D0D-CACF-4AB5-BE8A-E9FB73511388}"/>
                </a:ext>
              </a:extLst>
            </p:cNvPr>
            <p:cNvSpPr/>
            <p:nvPr/>
          </p:nvSpPr>
          <p:spPr>
            <a:xfrm>
              <a:off x="395894" y="219519"/>
              <a:ext cx="8053099"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5" name="Google Shape;1016;p14"/>
          <p:cNvGrpSpPr>
            <a:grpSpLocks/>
          </p:cNvGrpSpPr>
          <p:nvPr userDrawn="1"/>
        </p:nvGrpSpPr>
        <p:grpSpPr bwMode="auto">
          <a:xfrm>
            <a:off x="741363" y="4233863"/>
            <a:ext cx="461962" cy="401637"/>
            <a:chOff x="2495125" y="2142250"/>
            <a:chExt cx="444275" cy="398525"/>
          </a:xfrm>
        </p:grpSpPr>
        <p:sp>
          <p:nvSpPr>
            <p:cNvPr id="26"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18;p14">
              <a:extLst>
                <a:ext uri="{FF2B5EF4-FFF2-40B4-BE49-F238E27FC236}">
                  <a16:creationId xmlns:a16="http://schemas.microsoft.com/office/drawing/2014/main" xmlns="" id="{5395EB15-BC66-42AE-A1EE-3E2823F5486A}"/>
                </a:ext>
              </a:extLst>
            </p:cNvPr>
            <p:cNvSpPr/>
            <p:nvPr/>
          </p:nvSpPr>
          <p:spPr>
            <a:xfrm>
              <a:off x="2655430" y="2307645"/>
              <a:ext cx="94657" cy="72459"/>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 name="Google Shape;1019;p14"/>
          <p:cNvGrpSpPr>
            <a:grpSpLocks/>
          </p:cNvGrpSpPr>
          <p:nvPr userDrawn="1"/>
        </p:nvGrpSpPr>
        <p:grpSpPr bwMode="auto">
          <a:xfrm>
            <a:off x="7632700" y="320675"/>
            <a:ext cx="303213" cy="284163"/>
            <a:chOff x="3243875" y="2372825"/>
            <a:chExt cx="291375" cy="281375"/>
          </a:xfrm>
        </p:grpSpPr>
        <p:sp>
          <p:nvSpPr>
            <p:cNvPr id="29" name="Google Shape;1020;p14">
              <a:extLst>
                <a:ext uri="{FF2B5EF4-FFF2-40B4-BE49-F238E27FC236}">
                  <a16:creationId xmlns:a16="http://schemas.microsoft.com/office/drawing/2014/main" xmlns="" id="{30675EEE-C22B-4D00-94DF-E49C0A367512}"/>
                </a:ext>
              </a:extLst>
            </p:cNvPr>
            <p:cNvSpPr/>
            <p:nvPr/>
          </p:nvSpPr>
          <p:spPr>
            <a:xfrm>
              <a:off x="3286590" y="2404263"/>
              <a:ext cx="205946" cy="19963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21;p14">
              <a:extLst>
                <a:ext uri="{FF2B5EF4-FFF2-40B4-BE49-F238E27FC236}">
                  <a16:creationId xmlns:a16="http://schemas.microsoft.com/office/drawing/2014/main" xmlns="" id="{E3DBEB34-9A0C-4ECA-A1F1-6D8B1FF89970}"/>
                </a:ext>
              </a:extLst>
            </p:cNvPr>
            <p:cNvSpPr/>
            <p:nvPr/>
          </p:nvSpPr>
          <p:spPr>
            <a:xfrm>
              <a:off x="3303371" y="2404263"/>
              <a:ext cx="192216" cy="209066"/>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22;p14">
              <a:extLst>
                <a:ext uri="{FF2B5EF4-FFF2-40B4-BE49-F238E27FC236}">
                  <a16:creationId xmlns:a16="http://schemas.microsoft.com/office/drawing/2014/main" xmlns="" id="{07CFEFDF-2E28-4483-834B-DA095CF3CE48}"/>
                </a:ext>
              </a:extLst>
            </p:cNvPr>
            <p:cNvSpPr/>
            <p:nvPr/>
          </p:nvSpPr>
          <p:spPr>
            <a:xfrm>
              <a:off x="3396427" y="2372825"/>
              <a:ext cx="10679"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023;p14">
              <a:extLst>
                <a:ext uri="{FF2B5EF4-FFF2-40B4-BE49-F238E27FC236}">
                  <a16:creationId xmlns:a16="http://schemas.microsoft.com/office/drawing/2014/main" xmlns="" id="{14506E96-EBA9-4C68-AF1F-8C4403B117FE}"/>
                </a:ext>
              </a:extLst>
            </p:cNvPr>
            <p:cNvSpPr/>
            <p:nvPr/>
          </p:nvSpPr>
          <p:spPr>
            <a:xfrm>
              <a:off x="3243875" y="2495435"/>
              <a:ext cx="285273" cy="11004"/>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024;p14">
              <a:extLst>
                <a:ext uri="{FF2B5EF4-FFF2-40B4-BE49-F238E27FC236}">
                  <a16:creationId xmlns:a16="http://schemas.microsoft.com/office/drawing/2014/main" xmlns="" id="{B2F2C8B1-350B-49EE-9CA4-D84F2E04689C}"/>
                </a:ext>
              </a:extLst>
            </p:cNvPr>
            <p:cNvSpPr/>
            <p:nvPr/>
          </p:nvSpPr>
          <p:spPr>
            <a:xfrm>
              <a:off x="3339983" y="2379113"/>
              <a:ext cx="105260" cy="26722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025;p14">
              <a:extLst>
                <a:ext uri="{FF2B5EF4-FFF2-40B4-BE49-F238E27FC236}">
                  <a16:creationId xmlns:a16="http://schemas.microsoft.com/office/drawing/2014/main" xmlns="" id="{524642B7-86EC-4E65-B0EB-6949F77DB65F}"/>
                </a:ext>
              </a:extLst>
            </p:cNvPr>
            <p:cNvSpPr/>
            <p:nvPr/>
          </p:nvSpPr>
          <p:spPr>
            <a:xfrm>
              <a:off x="3266758" y="2459281"/>
              <a:ext cx="268492" cy="92743"/>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026;p14">
              <a:extLst>
                <a:ext uri="{FF2B5EF4-FFF2-40B4-BE49-F238E27FC236}">
                  <a16:creationId xmlns:a16="http://schemas.microsoft.com/office/drawing/2014/main" xmlns="" id="{DA2CC125-6131-46A3-AC36-26C92E5CD21A}"/>
                </a:ext>
              </a:extLst>
            </p:cNvPr>
            <p:cNvSpPr/>
            <p:nvPr/>
          </p:nvSpPr>
          <p:spPr>
            <a:xfrm>
              <a:off x="3275911" y="2451421"/>
              <a:ext cx="257813" cy="113179"/>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027;p14">
              <a:extLst>
                <a:ext uri="{FF2B5EF4-FFF2-40B4-BE49-F238E27FC236}">
                  <a16:creationId xmlns:a16="http://schemas.microsoft.com/office/drawing/2014/main" xmlns="" id="{5A24D573-ECDB-4ACD-87B3-20030C31E8D4}"/>
                </a:ext>
              </a:extLst>
            </p:cNvPr>
            <p:cNvSpPr/>
            <p:nvPr/>
          </p:nvSpPr>
          <p:spPr>
            <a:xfrm>
              <a:off x="3329304" y="2385400"/>
              <a:ext cx="120517" cy="259368"/>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028;p14">
              <a:extLst>
                <a:ext uri="{FF2B5EF4-FFF2-40B4-BE49-F238E27FC236}">
                  <a16:creationId xmlns:a16="http://schemas.microsoft.com/office/drawing/2014/main" xmlns="" id="{7E867DAA-A57F-489C-A045-9A1C1429277B}"/>
                </a:ext>
              </a:extLst>
            </p:cNvPr>
            <p:cNvSpPr/>
            <p:nvPr/>
          </p:nvSpPr>
          <p:spPr>
            <a:xfrm>
              <a:off x="3327779" y="2438846"/>
              <a:ext cx="134246" cy="132042"/>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029;p14">
              <a:extLst>
                <a:ext uri="{FF2B5EF4-FFF2-40B4-BE49-F238E27FC236}">
                  <a16:creationId xmlns:a16="http://schemas.microsoft.com/office/drawing/2014/main" xmlns="" id="{1DF03B23-6B1D-4056-9368-8D8F23721207}"/>
                </a:ext>
              </a:extLst>
            </p:cNvPr>
            <p:cNvSpPr/>
            <p:nvPr/>
          </p:nvSpPr>
          <p:spPr>
            <a:xfrm>
              <a:off x="3358290" y="2468713"/>
              <a:ext cx="71699" cy="72309"/>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 name="Google Shape;1030;p14"/>
          <p:cNvGrpSpPr>
            <a:grpSpLocks/>
          </p:cNvGrpSpPr>
          <p:nvPr userDrawn="1"/>
        </p:nvGrpSpPr>
        <p:grpSpPr bwMode="auto">
          <a:xfrm>
            <a:off x="8253413" y="782638"/>
            <a:ext cx="173037" cy="169862"/>
            <a:chOff x="4954425" y="2036375"/>
            <a:chExt cx="166675" cy="168575"/>
          </a:xfrm>
        </p:grpSpPr>
        <p:sp>
          <p:nvSpPr>
            <p:cNvPr id="40"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032;p14">
              <a:extLst>
                <a:ext uri="{FF2B5EF4-FFF2-40B4-BE49-F238E27FC236}">
                  <a16:creationId xmlns:a16="http://schemas.microsoft.com/office/drawing/2014/main" xmlns="" id="{F62C8C47-6F19-44BD-9FED-30D56890DF52}"/>
                </a:ext>
              </a:extLst>
            </p:cNvPr>
            <p:cNvSpPr/>
            <p:nvPr/>
          </p:nvSpPr>
          <p:spPr>
            <a:xfrm>
              <a:off x="5009474" y="2104120"/>
              <a:ext cx="51991" cy="40962"/>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2" name="Google Shape;1033;p14">
            <a:extLst>
              <a:ext uri="{FF2B5EF4-FFF2-40B4-BE49-F238E27FC236}">
                <a16:creationId xmlns:a16="http://schemas.microsoft.com/office/drawing/2014/main" xmlns="" id="{9C058F19-0AE8-4DE1-A824-EE065CCDBD8D}"/>
              </a:ext>
            </a:extLst>
          </p:cNvPr>
          <p:cNvSpPr/>
          <p:nvPr userDrawn="1"/>
        </p:nvSpPr>
        <p:spPr>
          <a:xfrm>
            <a:off x="1541463" y="4699000"/>
            <a:ext cx="123825" cy="80963"/>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034;p14">
            <a:extLst>
              <a:ext uri="{FF2B5EF4-FFF2-40B4-BE49-F238E27FC236}">
                <a16:creationId xmlns:a16="http://schemas.microsoft.com/office/drawing/2014/main" xmlns="" id="{F39F1339-6652-4316-AEAE-58755DC68066}"/>
              </a:ext>
            </a:extLst>
          </p:cNvPr>
          <p:cNvSpPr/>
          <p:nvPr userDrawn="1"/>
        </p:nvSpPr>
        <p:spPr>
          <a:xfrm>
            <a:off x="8247063" y="4635500"/>
            <a:ext cx="90487" cy="63500"/>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4" name="Google Shape;1035;p14"/>
          <p:cNvGrpSpPr>
            <a:grpSpLocks/>
          </p:cNvGrpSpPr>
          <p:nvPr userDrawn="1"/>
        </p:nvGrpSpPr>
        <p:grpSpPr bwMode="auto">
          <a:xfrm>
            <a:off x="612775" y="3894138"/>
            <a:ext cx="173038" cy="169862"/>
            <a:chOff x="4954425" y="2036375"/>
            <a:chExt cx="166675" cy="168575"/>
          </a:xfrm>
        </p:grpSpPr>
        <p:sp>
          <p:nvSpPr>
            <p:cNvPr id="45"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037;p14">
              <a:extLst>
                <a:ext uri="{FF2B5EF4-FFF2-40B4-BE49-F238E27FC236}">
                  <a16:creationId xmlns:a16="http://schemas.microsoft.com/office/drawing/2014/main" xmlns="" id="{C7913F77-486F-46A9-8AEC-4B7565FB4E4C}"/>
                </a:ext>
              </a:extLst>
            </p:cNvPr>
            <p:cNvSpPr/>
            <p:nvPr/>
          </p:nvSpPr>
          <p:spPr>
            <a:xfrm>
              <a:off x="5009473" y="2104120"/>
              <a:ext cx="51990" cy="40962"/>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7" name="Google Shape;1082;p14">
            <a:extLst>
              <a:ext uri="{FF2B5EF4-FFF2-40B4-BE49-F238E27FC236}">
                <a16:creationId xmlns:a16="http://schemas.microsoft.com/office/drawing/2014/main" xmlns="" id="{95018CA8-A1C2-47FD-890D-549D7B4AC236}"/>
              </a:ext>
            </a:extLst>
          </p:cNvPr>
          <p:cNvSpPr/>
          <p:nvPr userDrawn="1"/>
        </p:nvSpPr>
        <p:spPr>
          <a:xfrm>
            <a:off x="349250" y="66198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083;p14">
            <a:extLst>
              <a:ext uri="{FF2B5EF4-FFF2-40B4-BE49-F238E27FC236}">
                <a16:creationId xmlns:a16="http://schemas.microsoft.com/office/drawing/2014/main" xmlns="" id="{B936ECCA-F1FD-46EC-B26D-DE3BF7D0C273}"/>
              </a:ext>
            </a:extLst>
          </p:cNvPr>
          <p:cNvSpPr/>
          <p:nvPr userDrawn="1"/>
        </p:nvSpPr>
        <p:spPr>
          <a:xfrm>
            <a:off x="150813" y="679450"/>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084;p14">
            <a:extLst>
              <a:ext uri="{FF2B5EF4-FFF2-40B4-BE49-F238E27FC236}">
                <a16:creationId xmlns:a16="http://schemas.microsoft.com/office/drawing/2014/main" xmlns="" id="{03D9643B-BC02-476E-ABF0-0F13D9275EA3}"/>
              </a:ext>
            </a:extLst>
          </p:cNvPr>
          <p:cNvSpPr/>
          <p:nvPr userDrawn="1"/>
        </p:nvSpPr>
        <p:spPr>
          <a:xfrm>
            <a:off x="168275" y="741363"/>
            <a:ext cx="33338"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085;p14">
            <a:extLst>
              <a:ext uri="{FF2B5EF4-FFF2-40B4-BE49-F238E27FC236}">
                <a16:creationId xmlns:a16="http://schemas.microsoft.com/office/drawing/2014/main" xmlns="" id="{E4F6C8FF-3CF3-45F6-8706-79866A8801F6}"/>
              </a:ext>
            </a:extLst>
          </p:cNvPr>
          <p:cNvSpPr/>
          <p:nvPr userDrawn="1"/>
        </p:nvSpPr>
        <p:spPr>
          <a:xfrm>
            <a:off x="393700" y="711200"/>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086;p14">
            <a:extLst>
              <a:ext uri="{FF2B5EF4-FFF2-40B4-BE49-F238E27FC236}">
                <a16:creationId xmlns:a16="http://schemas.microsoft.com/office/drawing/2014/main" xmlns="" id="{1BF2058A-58A5-400D-B987-EA9281BD464C}"/>
              </a:ext>
            </a:extLst>
          </p:cNvPr>
          <p:cNvSpPr/>
          <p:nvPr userDrawn="1"/>
        </p:nvSpPr>
        <p:spPr>
          <a:xfrm>
            <a:off x="150813" y="68897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082;p14">
            <a:extLst>
              <a:ext uri="{FF2B5EF4-FFF2-40B4-BE49-F238E27FC236}">
                <a16:creationId xmlns:a16="http://schemas.microsoft.com/office/drawing/2014/main" xmlns="" id="{3B878202-51EA-4466-A893-7046CA4B0564}"/>
              </a:ext>
            </a:extLst>
          </p:cNvPr>
          <p:cNvSpPr/>
          <p:nvPr userDrawn="1"/>
        </p:nvSpPr>
        <p:spPr>
          <a:xfrm>
            <a:off x="347663" y="112236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xmlns="" id="{8AE3EC7F-38CF-4238-A1D3-36A00E1CDB4B}"/>
              </a:ext>
            </a:extLst>
          </p:cNvPr>
          <p:cNvSpPr/>
          <p:nvPr userDrawn="1"/>
        </p:nvSpPr>
        <p:spPr>
          <a:xfrm>
            <a:off x="149225" y="1139825"/>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xmlns="" id="{A109E879-FF69-420F-8594-E4E350138FE4}"/>
              </a:ext>
            </a:extLst>
          </p:cNvPr>
          <p:cNvSpPr/>
          <p:nvPr userDrawn="1"/>
        </p:nvSpPr>
        <p:spPr>
          <a:xfrm>
            <a:off x="166688" y="1201738"/>
            <a:ext cx="34925"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xmlns="" id="{D728BFA8-D828-48D9-B813-EB0070A3F849}"/>
              </a:ext>
            </a:extLst>
          </p:cNvPr>
          <p:cNvSpPr/>
          <p:nvPr userDrawn="1"/>
        </p:nvSpPr>
        <p:spPr>
          <a:xfrm>
            <a:off x="392113" y="117157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xmlns="" id="{AAD00854-B92E-4943-95A5-C96E52F3DCF3}"/>
              </a:ext>
            </a:extLst>
          </p:cNvPr>
          <p:cNvSpPr/>
          <p:nvPr userDrawn="1"/>
        </p:nvSpPr>
        <p:spPr>
          <a:xfrm>
            <a:off x="150813" y="1149350"/>
            <a:ext cx="334962"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xmlns="" id="{A9BB0978-9312-4447-80AB-41294A409ED1}"/>
              </a:ext>
            </a:extLst>
          </p:cNvPr>
          <p:cNvSpPr/>
          <p:nvPr userDrawn="1"/>
        </p:nvSpPr>
        <p:spPr>
          <a:xfrm>
            <a:off x="347663" y="158273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xmlns="" id="{61FF21EF-8FF4-4964-B264-5FF3E4B83CCE}"/>
              </a:ext>
            </a:extLst>
          </p:cNvPr>
          <p:cNvSpPr/>
          <p:nvPr userDrawn="1"/>
        </p:nvSpPr>
        <p:spPr>
          <a:xfrm>
            <a:off x="149225" y="1600200"/>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xmlns="" id="{2A3A52D1-7028-4394-92D4-70E60315E66B}"/>
              </a:ext>
            </a:extLst>
          </p:cNvPr>
          <p:cNvSpPr/>
          <p:nvPr userDrawn="1"/>
        </p:nvSpPr>
        <p:spPr>
          <a:xfrm>
            <a:off x="166688" y="1662113"/>
            <a:ext cx="33337" cy="34925"/>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xmlns="" id="{2B402ED8-8890-4BBD-BD4A-317F62877C5F}"/>
              </a:ext>
            </a:extLst>
          </p:cNvPr>
          <p:cNvSpPr/>
          <p:nvPr userDrawn="1"/>
        </p:nvSpPr>
        <p:spPr>
          <a:xfrm>
            <a:off x="392113" y="1631950"/>
            <a:ext cx="33337"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xmlns="" id="{4FDB29D0-7164-4DBA-A2E6-84221CCDCFD4}"/>
              </a:ext>
            </a:extLst>
          </p:cNvPr>
          <p:cNvSpPr/>
          <p:nvPr userDrawn="1"/>
        </p:nvSpPr>
        <p:spPr>
          <a:xfrm>
            <a:off x="149225" y="160972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xmlns="" id="{76F446C8-2BE2-457E-A059-3FBDE50A2DAB}"/>
              </a:ext>
            </a:extLst>
          </p:cNvPr>
          <p:cNvSpPr/>
          <p:nvPr userDrawn="1"/>
        </p:nvSpPr>
        <p:spPr>
          <a:xfrm>
            <a:off x="346075" y="204311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xmlns="" id="{543F1EC7-1C51-46E0-ACF5-20C5F0905E39}"/>
              </a:ext>
            </a:extLst>
          </p:cNvPr>
          <p:cNvSpPr/>
          <p:nvPr userDrawn="1"/>
        </p:nvSpPr>
        <p:spPr>
          <a:xfrm>
            <a:off x="147638" y="2060575"/>
            <a:ext cx="336550" cy="84138"/>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xmlns="" id="{4E6B9D33-57F3-4A75-9293-3C04278D772A}"/>
              </a:ext>
            </a:extLst>
          </p:cNvPr>
          <p:cNvSpPr/>
          <p:nvPr userDrawn="1"/>
        </p:nvSpPr>
        <p:spPr>
          <a:xfrm>
            <a:off x="165100" y="212407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xmlns="" id="{46B5E075-E226-4895-9493-A4CA9A703FD3}"/>
              </a:ext>
            </a:extLst>
          </p:cNvPr>
          <p:cNvSpPr/>
          <p:nvPr userDrawn="1"/>
        </p:nvSpPr>
        <p:spPr>
          <a:xfrm>
            <a:off x="390525" y="209232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xmlns="" id="{56534FCD-AD06-4E33-8FD5-4A0CA24C6414}"/>
              </a:ext>
            </a:extLst>
          </p:cNvPr>
          <p:cNvSpPr/>
          <p:nvPr userDrawn="1"/>
        </p:nvSpPr>
        <p:spPr>
          <a:xfrm>
            <a:off x="149225" y="2070100"/>
            <a:ext cx="334963"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xmlns="" id="{13F8C6C7-68B9-45D6-8F01-F8260F297A7E}"/>
              </a:ext>
            </a:extLst>
          </p:cNvPr>
          <p:cNvSpPr/>
          <p:nvPr userDrawn="1"/>
        </p:nvSpPr>
        <p:spPr>
          <a:xfrm>
            <a:off x="346075" y="250348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xmlns="" id="{3C93F6CB-9B31-4CE5-A4E7-7E978C24989B}"/>
              </a:ext>
            </a:extLst>
          </p:cNvPr>
          <p:cNvSpPr/>
          <p:nvPr userDrawn="1"/>
        </p:nvSpPr>
        <p:spPr>
          <a:xfrm>
            <a:off x="146050" y="2522538"/>
            <a:ext cx="338138"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xmlns="" id="{73CA4133-52E1-4CA4-9B02-C32EF64DCA79}"/>
              </a:ext>
            </a:extLst>
          </p:cNvPr>
          <p:cNvSpPr/>
          <p:nvPr userDrawn="1"/>
        </p:nvSpPr>
        <p:spPr>
          <a:xfrm>
            <a:off x="165100" y="2584450"/>
            <a:ext cx="33338"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xmlns="" id="{68B32AF3-395D-4C97-B3AC-6748065FE197}"/>
              </a:ext>
            </a:extLst>
          </p:cNvPr>
          <p:cNvSpPr/>
          <p:nvPr userDrawn="1"/>
        </p:nvSpPr>
        <p:spPr>
          <a:xfrm>
            <a:off x="390525" y="2552700"/>
            <a:ext cx="33338"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xmlns="" id="{F2737C08-B20B-4DD3-8C2B-6D9629DF844C}"/>
              </a:ext>
            </a:extLst>
          </p:cNvPr>
          <p:cNvSpPr/>
          <p:nvPr userDrawn="1"/>
        </p:nvSpPr>
        <p:spPr>
          <a:xfrm>
            <a:off x="147638" y="2530475"/>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xmlns="" id="{C67ED233-4DA4-4D61-B819-CA361C34FFD3}"/>
              </a:ext>
            </a:extLst>
          </p:cNvPr>
          <p:cNvSpPr/>
          <p:nvPr userDrawn="1"/>
        </p:nvSpPr>
        <p:spPr>
          <a:xfrm>
            <a:off x="344488" y="296386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xmlns="" id="{DB6F480F-12E0-4FF2-94FC-7455618F43E4}"/>
              </a:ext>
            </a:extLst>
          </p:cNvPr>
          <p:cNvSpPr/>
          <p:nvPr userDrawn="1"/>
        </p:nvSpPr>
        <p:spPr>
          <a:xfrm>
            <a:off x="146050" y="2982913"/>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xmlns="" id="{FB8875DE-94FC-4821-827E-F05F343D19DD}"/>
              </a:ext>
            </a:extLst>
          </p:cNvPr>
          <p:cNvSpPr/>
          <p:nvPr userDrawn="1"/>
        </p:nvSpPr>
        <p:spPr>
          <a:xfrm>
            <a:off x="163513" y="304482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xmlns="" id="{E65EE193-261C-47D2-90E2-CA9711A2BA94}"/>
              </a:ext>
            </a:extLst>
          </p:cNvPr>
          <p:cNvSpPr/>
          <p:nvPr userDrawn="1"/>
        </p:nvSpPr>
        <p:spPr>
          <a:xfrm>
            <a:off x="388938" y="301307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xmlns="" id="{750B5385-9383-49D9-B37E-8AFC31139A9F}"/>
              </a:ext>
            </a:extLst>
          </p:cNvPr>
          <p:cNvSpPr/>
          <p:nvPr userDrawn="1"/>
        </p:nvSpPr>
        <p:spPr>
          <a:xfrm>
            <a:off x="146050" y="2990850"/>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xmlns="" id="{F3257D7D-B01D-4B31-A19B-AE3EC8A76CBF}"/>
              </a:ext>
            </a:extLst>
          </p:cNvPr>
          <p:cNvSpPr/>
          <p:nvPr userDrawn="1"/>
        </p:nvSpPr>
        <p:spPr>
          <a:xfrm>
            <a:off x="344488" y="3424238"/>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xmlns="" id="{8E8AEB58-46B0-42AC-876C-D39BC069B58E}"/>
              </a:ext>
            </a:extLst>
          </p:cNvPr>
          <p:cNvSpPr/>
          <p:nvPr userDrawn="1"/>
        </p:nvSpPr>
        <p:spPr>
          <a:xfrm>
            <a:off x="144463" y="3443288"/>
            <a:ext cx="338137"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xmlns="" id="{98A058F8-5048-4E43-81F6-E2A9D68F5787}"/>
              </a:ext>
            </a:extLst>
          </p:cNvPr>
          <p:cNvSpPr/>
          <p:nvPr userDrawn="1"/>
        </p:nvSpPr>
        <p:spPr>
          <a:xfrm>
            <a:off x="161925" y="3505200"/>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xmlns="" id="{163FF619-D1D7-43D9-961D-4D8377AFE91D}"/>
              </a:ext>
            </a:extLst>
          </p:cNvPr>
          <p:cNvSpPr/>
          <p:nvPr userDrawn="1"/>
        </p:nvSpPr>
        <p:spPr>
          <a:xfrm>
            <a:off x="388938" y="3473450"/>
            <a:ext cx="33337"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xmlns="" id="{B5048DB8-1C0A-4C5F-97C4-0B01226065BF}"/>
              </a:ext>
            </a:extLst>
          </p:cNvPr>
          <p:cNvSpPr/>
          <p:nvPr userDrawn="1"/>
        </p:nvSpPr>
        <p:spPr>
          <a:xfrm>
            <a:off x="146050" y="3451225"/>
            <a:ext cx="334963"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xmlns="" id="{09146345-B88A-4221-8479-754909293DEC}"/>
              </a:ext>
            </a:extLst>
          </p:cNvPr>
          <p:cNvSpPr/>
          <p:nvPr userDrawn="1"/>
        </p:nvSpPr>
        <p:spPr>
          <a:xfrm>
            <a:off x="342900" y="3884613"/>
            <a:ext cx="82550"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xmlns="" id="{69A8F20E-CA52-4FFA-9E27-AAA9CA116197}"/>
              </a:ext>
            </a:extLst>
          </p:cNvPr>
          <p:cNvSpPr/>
          <p:nvPr userDrawn="1"/>
        </p:nvSpPr>
        <p:spPr>
          <a:xfrm>
            <a:off x="144463" y="3903663"/>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xmlns="" id="{EB5F0B58-A764-4EE5-8968-0C2DD1B536DE}"/>
              </a:ext>
            </a:extLst>
          </p:cNvPr>
          <p:cNvSpPr/>
          <p:nvPr userDrawn="1"/>
        </p:nvSpPr>
        <p:spPr>
          <a:xfrm>
            <a:off x="161925" y="3965575"/>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xmlns="" id="{5366DC7B-ACAB-4BCC-97E2-465D277AFFCF}"/>
              </a:ext>
            </a:extLst>
          </p:cNvPr>
          <p:cNvSpPr/>
          <p:nvPr userDrawn="1"/>
        </p:nvSpPr>
        <p:spPr>
          <a:xfrm>
            <a:off x="387350" y="3933825"/>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xmlns="" id="{0033D128-1983-4502-AB2A-1E6443704D03}"/>
              </a:ext>
            </a:extLst>
          </p:cNvPr>
          <p:cNvSpPr/>
          <p:nvPr userDrawn="1"/>
        </p:nvSpPr>
        <p:spPr>
          <a:xfrm>
            <a:off x="144463" y="3911600"/>
            <a:ext cx="336550"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xmlns="" id="{79616093-3DF5-4B1F-8962-5D6B7DDDE673}"/>
              </a:ext>
            </a:extLst>
          </p:cNvPr>
          <p:cNvSpPr/>
          <p:nvPr userDrawn="1"/>
        </p:nvSpPr>
        <p:spPr>
          <a:xfrm>
            <a:off x="342900" y="4344988"/>
            <a:ext cx="80963" cy="133350"/>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xmlns="" id="{2D25397A-7136-493A-B17D-5C3117972727}"/>
              </a:ext>
            </a:extLst>
          </p:cNvPr>
          <p:cNvSpPr/>
          <p:nvPr userDrawn="1"/>
        </p:nvSpPr>
        <p:spPr>
          <a:xfrm>
            <a:off x="142875" y="4364038"/>
            <a:ext cx="336550" cy="82550"/>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xmlns="" id="{E70275CF-BEEF-4134-8FC1-FA98BAD2A6F9}"/>
              </a:ext>
            </a:extLst>
          </p:cNvPr>
          <p:cNvSpPr/>
          <p:nvPr userDrawn="1"/>
        </p:nvSpPr>
        <p:spPr>
          <a:xfrm>
            <a:off x="160338" y="4425950"/>
            <a:ext cx="34925" cy="33338"/>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xmlns="" id="{3E3D4E28-9C07-4484-A1DF-F77BBBFD1538}"/>
              </a:ext>
            </a:extLst>
          </p:cNvPr>
          <p:cNvSpPr/>
          <p:nvPr userDrawn="1"/>
        </p:nvSpPr>
        <p:spPr>
          <a:xfrm>
            <a:off x="385763" y="4394200"/>
            <a:ext cx="34925" cy="33338"/>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xmlns="" id="{0BF03047-9E59-4CF4-B825-EA2C74E97B63}"/>
              </a:ext>
            </a:extLst>
          </p:cNvPr>
          <p:cNvSpPr/>
          <p:nvPr userDrawn="1"/>
        </p:nvSpPr>
        <p:spPr>
          <a:xfrm>
            <a:off x="144463" y="4371975"/>
            <a:ext cx="334962" cy="714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2" name="Google Shape;2356;p30">
            <a:extLst>
              <a:ext uri="{FF2B5EF4-FFF2-40B4-BE49-F238E27FC236}">
                <a16:creationId xmlns:a16="http://schemas.microsoft.com/office/drawing/2014/main" xmlns=""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93"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4"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95"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6"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8" name="Google Shape;447;p27"/>
          <p:cNvGrpSpPr>
            <a:grpSpLocks/>
          </p:cNvGrpSpPr>
          <p:nvPr userDrawn="1"/>
        </p:nvGrpSpPr>
        <p:grpSpPr bwMode="auto">
          <a:xfrm>
            <a:off x="6294438" y="3035300"/>
            <a:ext cx="1725612" cy="1195388"/>
            <a:chOff x="4799733" y="3457797"/>
            <a:chExt cx="2301388" cy="1593766"/>
          </a:xfrm>
        </p:grpSpPr>
        <p:sp>
          <p:nvSpPr>
            <p:cNvPr id="99" name="Google Shape;448;p27">
              <a:extLst>
                <a:ext uri="{FF2B5EF4-FFF2-40B4-BE49-F238E27FC236}">
                  <a16:creationId xmlns:a16="http://schemas.microsoft.com/office/drawing/2014/main" xmlns="" id="{0301A587-8C68-4FD9-A8FC-970C849E2B95}"/>
                </a:ext>
              </a:extLst>
            </p:cNvPr>
            <p:cNvSpPr/>
            <p:nvPr/>
          </p:nvSpPr>
          <p:spPr>
            <a:xfrm>
              <a:off x="5513226" y="4441995"/>
              <a:ext cx="133384" cy="120643"/>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449;p27">
              <a:extLst>
                <a:ext uri="{FF2B5EF4-FFF2-40B4-BE49-F238E27FC236}">
                  <a16:creationId xmlns:a16="http://schemas.microsoft.com/office/drawing/2014/main" xmlns="" id="{0A2339AA-D2C6-4088-B2D1-038FD047A8DB}"/>
                </a:ext>
              </a:extLst>
            </p:cNvPr>
            <p:cNvSpPr/>
            <p:nvPr/>
          </p:nvSpPr>
          <p:spPr>
            <a:xfrm>
              <a:off x="5672016" y="4450462"/>
              <a:ext cx="91039" cy="80429"/>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450;p27">
              <a:extLst>
                <a:ext uri="{FF2B5EF4-FFF2-40B4-BE49-F238E27FC236}">
                  <a16:creationId xmlns:a16="http://schemas.microsoft.com/office/drawing/2014/main" xmlns="" id="{079FA416-221F-4C27-A885-A339B1E6CD0B}"/>
                </a:ext>
              </a:extLst>
            </p:cNvPr>
            <p:cNvSpPr/>
            <p:nvPr/>
          </p:nvSpPr>
          <p:spPr>
            <a:xfrm>
              <a:off x="5669899" y="4448344"/>
              <a:ext cx="93156" cy="80429"/>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451;p27">
              <a:extLst>
                <a:ext uri="{FF2B5EF4-FFF2-40B4-BE49-F238E27FC236}">
                  <a16:creationId xmlns:a16="http://schemas.microsoft.com/office/drawing/2014/main" xmlns="" id="{B2395859-C339-422A-B184-A814A384983F}"/>
                </a:ext>
              </a:extLst>
            </p:cNvPr>
            <p:cNvSpPr/>
            <p:nvPr/>
          </p:nvSpPr>
          <p:spPr>
            <a:xfrm>
              <a:off x="5667782" y="4448344"/>
              <a:ext cx="101625" cy="84662"/>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452;p27">
              <a:extLst>
                <a:ext uri="{FF2B5EF4-FFF2-40B4-BE49-F238E27FC236}">
                  <a16:creationId xmlns:a16="http://schemas.microsoft.com/office/drawing/2014/main" xmlns="" id="{2570E2EA-1611-45AF-B410-B8EAD8C13239}"/>
                </a:ext>
              </a:extLst>
            </p:cNvPr>
            <p:cNvSpPr/>
            <p:nvPr/>
          </p:nvSpPr>
          <p:spPr>
            <a:xfrm>
              <a:off x="4799733" y="3864175"/>
              <a:ext cx="1238557" cy="1187388"/>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453;p27">
              <a:extLst>
                <a:ext uri="{FF2B5EF4-FFF2-40B4-BE49-F238E27FC236}">
                  <a16:creationId xmlns:a16="http://schemas.microsoft.com/office/drawing/2014/main" xmlns="" id="{60B9E5EF-9B22-42A6-879E-76D9CADF5E07}"/>
                </a:ext>
              </a:extLst>
            </p:cNvPr>
            <p:cNvSpPr/>
            <p:nvPr/>
          </p:nvSpPr>
          <p:spPr>
            <a:xfrm>
              <a:off x="4846311" y="3874759"/>
              <a:ext cx="1026838" cy="104557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454;p27">
              <a:extLst>
                <a:ext uri="{FF2B5EF4-FFF2-40B4-BE49-F238E27FC236}">
                  <a16:creationId xmlns:a16="http://schemas.microsoft.com/office/drawing/2014/main" xmlns="" id="{E049AADD-731D-4B3A-80AB-4476C4458327}"/>
                </a:ext>
              </a:extLst>
            </p:cNvPr>
            <p:cNvSpPr/>
            <p:nvPr/>
          </p:nvSpPr>
          <p:spPr>
            <a:xfrm>
              <a:off x="5818102" y="3942489"/>
              <a:ext cx="76219" cy="67730"/>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455;p27">
              <a:extLst>
                <a:ext uri="{FF2B5EF4-FFF2-40B4-BE49-F238E27FC236}">
                  <a16:creationId xmlns:a16="http://schemas.microsoft.com/office/drawing/2014/main" xmlns="" id="{8CA9F57F-EA74-42A6-8BCF-2F02525A1B75}"/>
                </a:ext>
              </a:extLst>
            </p:cNvPr>
            <p:cNvSpPr/>
            <p:nvPr/>
          </p:nvSpPr>
          <p:spPr>
            <a:xfrm>
              <a:off x="5646610" y="4113929"/>
              <a:ext cx="76219" cy="67730"/>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456;p27">
              <a:extLst>
                <a:ext uri="{FF2B5EF4-FFF2-40B4-BE49-F238E27FC236}">
                  <a16:creationId xmlns:a16="http://schemas.microsoft.com/office/drawing/2014/main" xmlns="" id="{51051372-56DA-4CA0-B257-624B0BADC19D}"/>
                </a:ext>
              </a:extLst>
            </p:cNvPr>
            <p:cNvSpPr/>
            <p:nvPr/>
          </p:nvSpPr>
          <p:spPr>
            <a:xfrm>
              <a:off x="5775758" y="3984820"/>
              <a:ext cx="55047" cy="486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457;p27">
              <a:extLst>
                <a:ext uri="{FF2B5EF4-FFF2-40B4-BE49-F238E27FC236}">
                  <a16:creationId xmlns:a16="http://schemas.microsoft.com/office/drawing/2014/main" xmlns="" id="{190DD4E9-4E3C-4DCE-A288-A18247874E73}"/>
                </a:ext>
              </a:extLst>
            </p:cNvPr>
            <p:cNvSpPr/>
            <p:nvPr/>
          </p:nvSpPr>
          <p:spPr>
            <a:xfrm>
              <a:off x="5735532" y="4025034"/>
              <a:ext cx="55047" cy="50797"/>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458;p27">
              <a:extLst>
                <a:ext uri="{FF2B5EF4-FFF2-40B4-BE49-F238E27FC236}">
                  <a16:creationId xmlns:a16="http://schemas.microsoft.com/office/drawing/2014/main" xmlns="" id="{6977EABB-2FE1-4876-8F3A-616A486418FD}"/>
                </a:ext>
              </a:extLst>
            </p:cNvPr>
            <p:cNvSpPr/>
            <p:nvPr/>
          </p:nvSpPr>
          <p:spPr>
            <a:xfrm>
              <a:off x="5695305" y="4067365"/>
              <a:ext cx="55047" cy="48681"/>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459;p27">
              <a:extLst>
                <a:ext uri="{FF2B5EF4-FFF2-40B4-BE49-F238E27FC236}">
                  <a16:creationId xmlns:a16="http://schemas.microsoft.com/office/drawing/2014/main" xmlns="" id="{21FD9FA5-1C4F-4A6A-A859-A2F9483412AB}"/>
                </a:ext>
              </a:extLst>
            </p:cNvPr>
            <p:cNvSpPr/>
            <p:nvPr/>
          </p:nvSpPr>
          <p:spPr>
            <a:xfrm>
              <a:off x="5604266" y="4158377"/>
              <a:ext cx="55047" cy="48680"/>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460;p27">
              <a:extLst>
                <a:ext uri="{FF2B5EF4-FFF2-40B4-BE49-F238E27FC236}">
                  <a16:creationId xmlns:a16="http://schemas.microsoft.com/office/drawing/2014/main" xmlns="" id="{BED00730-87C7-4E7E-93A3-EF34CD2D0B53}"/>
                </a:ext>
              </a:extLst>
            </p:cNvPr>
            <p:cNvSpPr/>
            <p:nvPr/>
          </p:nvSpPr>
          <p:spPr>
            <a:xfrm>
              <a:off x="5564039" y="4198591"/>
              <a:ext cx="55047" cy="5079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461;p27">
              <a:extLst>
                <a:ext uri="{FF2B5EF4-FFF2-40B4-BE49-F238E27FC236}">
                  <a16:creationId xmlns:a16="http://schemas.microsoft.com/office/drawing/2014/main" xmlns="" id="{940E24E4-0A8A-4755-ACAF-F083F7BBEC15}"/>
                </a:ext>
              </a:extLst>
            </p:cNvPr>
            <p:cNvSpPr/>
            <p:nvPr/>
          </p:nvSpPr>
          <p:spPr>
            <a:xfrm>
              <a:off x="5525929" y="4240922"/>
              <a:ext cx="55047" cy="48681"/>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462;p27">
              <a:extLst>
                <a:ext uri="{FF2B5EF4-FFF2-40B4-BE49-F238E27FC236}">
                  <a16:creationId xmlns:a16="http://schemas.microsoft.com/office/drawing/2014/main" xmlns="" id="{B363DCC6-B233-43FD-B3A7-D975076A91DA}"/>
                </a:ext>
              </a:extLst>
            </p:cNvPr>
            <p:cNvSpPr/>
            <p:nvPr/>
          </p:nvSpPr>
          <p:spPr>
            <a:xfrm>
              <a:off x="5434891" y="4331935"/>
              <a:ext cx="57164" cy="486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463;p27">
              <a:extLst>
                <a:ext uri="{FF2B5EF4-FFF2-40B4-BE49-F238E27FC236}">
                  <a16:creationId xmlns:a16="http://schemas.microsoft.com/office/drawing/2014/main" xmlns="" id="{6604F3DD-8E17-45F6-BD3A-46CE1EB135DC}"/>
                </a:ext>
              </a:extLst>
            </p:cNvPr>
            <p:cNvSpPr/>
            <p:nvPr/>
          </p:nvSpPr>
          <p:spPr>
            <a:xfrm>
              <a:off x="5394664" y="4372148"/>
              <a:ext cx="55047" cy="50797"/>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464;p27">
              <a:extLst>
                <a:ext uri="{FF2B5EF4-FFF2-40B4-BE49-F238E27FC236}">
                  <a16:creationId xmlns:a16="http://schemas.microsoft.com/office/drawing/2014/main" xmlns="" id="{A2888BAB-A80C-4A78-8E7F-92C85A5FF5EC}"/>
                </a:ext>
              </a:extLst>
            </p:cNvPr>
            <p:cNvSpPr/>
            <p:nvPr/>
          </p:nvSpPr>
          <p:spPr>
            <a:xfrm>
              <a:off x="5354438" y="4414480"/>
              <a:ext cx="55047" cy="4868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465;p27">
              <a:extLst>
                <a:ext uri="{FF2B5EF4-FFF2-40B4-BE49-F238E27FC236}">
                  <a16:creationId xmlns:a16="http://schemas.microsoft.com/office/drawing/2014/main" xmlns="" id="{A795FDD6-335A-4D40-9908-28F17CC8D6D3}"/>
                </a:ext>
              </a:extLst>
            </p:cNvPr>
            <p:cNvSpPr/>
            <p:nvPr/>
          </p:nvSpPr>
          <p:spPr>
            <a:xfrm>
              <a:off x="5265515" y="4505492"/>
              <a:ext cx="55047" cy="48680"/>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466;p27">
              <a:extLst>
                <a:ext uri="{FF2B5EF4-FFF2-40B4-BE49-F238E27FC236}">
                  <a16:creationId xmlns:a16="http://schemas.microsoft.com/office/drawing/2014/main" xmlns="" id="{40042A55-B58B-468F-8AC9-4029D6F180D8}"/>
                </a:ext>
              </a:extLst>
            </p:cNvPr>
            <p:cNvSpPr/>
            <p:nvPr/>
          </p:nvSpPr>
          <p:spPr>
            <a:xfrm>
              <a:off x="5223172" y="4545706"/>
              <a:ext cx="59281" cy="5079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467;p27">
              <a:extLst>
                <a:ext uri="{FF2B5EF4-FFF2-40B4-BE49-F238E27FC236}">
                  <a16:creationId xmlns:a16="http://schemas.microsoft.com/office/drawing/2014/main" xmlns="" id="{0A049FD1-0206-4832-8362-250EAFD47C6E}"/>
                </a:ext>
              </a:extLst>
            </p:cNvPr>
            <p:cNvSpPr/>
            <p:nvPr/>
          </p:nvSpPr>
          <p:spPr>
            <a:xfrm>
              <a:off x="5182944" y="4588037"/>
              <a:ext cx="55047" cy="48681"/>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468;p27">
              <a:extLst>
                <a:ext uri="{FF2B5EF4-FFF2-40B4-BE49-F238E27FC236}">
                  <a16:creationId xmlns:a16="http://schemas.microsoft.com/office/drawing/2014/main" xmlns="" id="{64E39DB6-ED2F-4FE9-924D-E116ED06E4DB}"/>
                </a:ext>
              </a:extLst>
            </p:cNvPr>
            <p:cNvSpPr/>
            <p:nvPr/>
          </p:nvSpPr>
          <p:spPr>
            <a:xfrm>
              <a:off x="5096140" y="4679049"/>
              <a:ext cx="55047" cy="48680"/>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469;p27">
              <a:extLst>
                <a:ext uri="{FF2B5EF4-FFF2-40B4-BE49-F238E27FC236}">
                  <a16:creationId xmlns:a16="http://schemas.microsoft.com/office/drawing/2014/main" xmlns="" id="{3FCDEC40-E622-4892-A767-C3B6EE2CF466}"/>
                </a:ext>
              </a:extLst>
            </p:cNvPr>
            <p:cNvSpPr/>
            <p:nvPr/>
          </p:nvSpPr>
          <p:spPr>
            <a:xfrm>
              <a:off x="5055913" y="4719263"/>
              <a:ext cx="55047" cy="50797"/>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470;p27">
              <a:extLst>
                <a:ext uri="{FF2B5EF4-FFF2-40B4-BE49-F238E27FC236}">
                  <a16:creationId xmlns:a16="http://schemas.microsoft.com/office/drawing/2014/main" xmlns="" id="{6A5181E6-12F9-4DEF-A4D3-CCF7C194B772}"/>
                </a:ext>
              </a:extLst>
            </p:cNvPr>
            <p:cNvSpPr/>
            <p:nvPr/>
          </p:nvSpPr>
          <p:spPr>
            <a:xfrm>
              <a:off x="5013569" y="4761594"/>
              <a:ext cx="55047" cy="4868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471;p27">
              <a:extLst>
                <a:ext uri="{FF2B5EF4-FFF2-40B4-BE49-F238E27FC236}">
                  <a16:creationId xmlns:a16="http://schemas.microsoft.com/office/drawing/2014/main" xmlns="" id="{68162CBB-17A0-4FCF-8537-CD49EC44B0F4}"/>
                </a:ext>
              </a:extLst>
            </p:cNvPr>
            <p:cNvSpPr/>
            <p:nvPr/>
          </p:nvSpPr>
          <p:spPr>
            <a:xfrm>
              <a:off x="4924647" y="4852607"/>
              <a:ext cx="55047" cy="48680"/>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472;p27">
              <a:extLst>
                <a:ext uri="{FF2B5EF4-FFF2-40B4-BE49-F238E27FC236}">
                  <a16:creationId xmlns:a16="http://schemas.microsoft.com/office/drawing/2014/main" xmlns="" id="{8A4CEE83-408B-48F0-A642-5A4030608496}"/>
                </a:ext>
              </a:extLst>
            </p:cNvPr>
            <p:cNvSpPr/>
            <p:nvPr/>
          </p:nvSpPr>
          <p:spPr>
            <a:xfrm>
              <a:off x="4884421" y="4892821"/>
              <a:ext cx="55047" cy="52915"/>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473;p27">
              <a:extLst>
                <a:ext uri="{FF2B5EF4-FFF2-40B4-BE49-F238E27FC236}">
                  <a16:creationId xmlns:a16="http://schemas.microsoft.com/office/drawing/2014/main" xmlns="" id="{5894F585-4FE0-4D35-942A-765BFA1FE85D}"/>
                </a:ext>
              </a:extLst>
            </p:cNvPr>
            <p:cNvSpPr/>
            <p:nvPr/>
          </p:nvSpPr>
          <p:spPr>
            <a:xfrm>
              <a:off x="5479351" y="4287486"/>
              <a:ext cx="76219" cy="67730"/>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474;p27">
              <a:extLst>
                <a:ext uri="{FF2B5EF4-FFF2-40B4-BE49-F238E27FC236}">
                  <a16:creationId xmlns:a16="http://schemas.microsoft.com/office/drawing/2014/main" xmlns="" id="{9651F459-AD37-416E-83CD-7B2914534579}"/>
                </a:ext>
              </a:extLst>
            </p:cNvPr>
            <p:cNvSpPr/>
            <p:nvPr/>
          </p:nvSpPr>
          <p:spPr>
            <a:xfrm>
              <a:off x="5307859" y="4458928"/>
              <a:ext cx="76219" cy="69846"/>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475;p27">
              <a:extLst>
                <a:ext uri="{FF2B5EF4-FFF2-40B4-BE49-F238E27FC236}">
                  <a16:creationId xmlns:a16="http://schemas.microsoft.com/office/drawing/2014/main" xmlns="" id="{6F26A33A-A50F-4B34-A633-4A3211B9B12C}"/>
                </a:ext>
              </a:extLst>
            </p:cNvPr>
            <p:cNvSpPr/>
            <p:nvPr/>
          </p:nvSpPr>
          <p:spPr>
            <a:xfrm>
              <a:off x="5138484" y="4632485"/>
              <a:ext cx="78335" cy="67730"/>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476;p27">
              <a:extLst>
                <a:ext uri="{FF2B5EF4-FFF2-40B4-BE49-F238E27FC236}">
                  <a16:creationId xmlns:a16="http://schemas.microsoft.com/office/drawing/2014/main" xmlns="" id="{9F84191F-EF9E-4832-BE9D-F531B7DAA274}"/>
                </a:ext>
              </a:extLst>
            </p:cNvPr>
            <p:cNvSpPr/>
            <p:nvPr/>
          </p:nvSpPr>
          <p:spPr>
            <a:xfrm>
              <a:off x="4971225" y="4806043"/>
              <a:ext cx="76219" cy="67730"/>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477;p27">
              <a:extLst>
                <a:ext uri="{FF2B5EF4-FFF2-40B4-BE49-F238E27FC236}">
                  <a16:creationId xmlns:a16="http://schemas.microsoft.com/office/drawing/2014/main" xmlns="" id="{8BABFD7C-9A58-414E-A03F-B3CEF4950DE2}"/>
                </a:ext>
              </a:extLst>
            </p:cNvPr>
            <p:cNvSpPr/>
            <p:nvPr/>
          </p:nvSpPr>
          <p:spPr>
            <a:xfrm>
              <a:off x="5818102" y="4746779"/>
              <a:ext cx="1122112" cy="304784"/>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478;p27">
              <a:extLst>
                <a:ext uri="{FF2B5EF4-FFF2-40B4-BE49-F238E27FC236}">
                  <a16:creationId xmlns:a16="http://schemas.microsoft.com/office/drawing/2014/main" xmlns="" id="{A76879E2-D3AF-4216-8ECE-D3ADB73959E4}"/>
                </a:ext>
              </a:extLst>
            </p:cNvPr>
            <p:cNvSpPr/>
            <p:nvPr/>
          </p:nvSpPr>
          <p:spPr>
            <a:xfrm>
              <a:off x="5979009" y="4746779"/>
              <a:ext cx="1122112" cy="304784"/>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479;p27">
              <a:extLst>
                <a:ext uri="{FF2B5EF4-FFF2-40B4-BE49-F238E27FC236}">
                  <a16:creationId xmlns:a16="http://schemas.microsoft.com/office/drawing/2014/main" xmlns="" id="{55F81698-8966-405B-B8DF-DC60E71C69EF}"/>
                </a:ext>
              </a:extLst>
            </p:cNvPr>
            <p:cNvSpPr/>
            <p:nvPr/>
          </p:nvSpPr>
          <p:spPr>
            <a:xfrm>
              <a:off x="6053111" y="4808159"/>
              <a:ext cx="1012018" cy="18202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480;p27">
              <a:extLst>
                <a:ext uri="{FF2B5EF4-FFF2-40B4-BE49-F238E27FC236}">
                  <a16:creationId xmlns:a16="http://schemas.microsoft.com/office/drawing/2014/main" xmlns="" id="{CA3E968B-3320-4B93-8C97-FFDD29B8E650}"/>
                </a:ext>
              </a:extLst>
            </p:cNvPr>
            <p:cNvSpPr/>
            <p:nvPr/>
          </p:nvSpPr>
          <p:spPr>
            <a:xfrm>
              <a:off x="6053111" y="4899171"/>
              <a:ext cx="1012018" cy="91011"/>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481;p27">
              <a:extLst>
                <a:ext uri="{FF2B5EF4-FFF2-40B4-BE49-F238E27FC236}">
                  <a16:creationId xmlns:a16="http://schemas.microsoft.com/office/drawing/2014/main" xmlns="" id="{291C66FF-B179-4723-B7A7-5E14C0A1978D}"/>
                </a:ext>
              </a:extLst>
            </p:cNvPr>
            <p:cNvSpPr/>
            <p:nvPr/>
          </p:nvSpPr>
          <p:spPr>
            <a:xfrm>
              <a:off x="5818102" y="4137212"/>
              <a:ext cx="1122112" cy="304784"/>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482;p27">
              <a:extLst>
                <a:ext uri="{FF2B5EF4-FFF2-40B4-BE49-F238E27FC236}">
                  <a16:creationId xmlns:a16="http://schemas.microsoft.com/office/drawing/2014/main" xmlns="" id="{ABE770CB-5BEA-40D7-8893-19839B809826}"/>
                </a:ext>
              </a:extLst>
            </p:cNvPr>
            <p:cNvSpPr/>
            <p:nvPr/>
          </p:nvSpPr>
          <p:spPr>
            <a:xfrm>
              <a:off x="5979009" y="4137212"/>
              <a:ext cx="1122112" cy="304784"/>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4" name="Google Shape;483;p27">
              <a:extLst>
                <a:ext uri="{FF2B5EF4-FFF2-40B4-BE49-F238E27FC236}">
                  <a16:creationId xmlns:a16="http://schemas.microsoft.com/office/drawing/2014/main" xmlns="" id="{BDE0DD92-9954-483D-9254-DF93389D6D10}"/>
                </a:ext>
              </a:extLst>
            </p:cNvPr>
            <p:cNvSpPr/>
            <p:nvPr/>
          </p:nvSpPr>
          <p:spPr>
            <a:xfrm>
              <a:off x="6053111" y="4198591"/>
              <a:ext cx="1012018" cy="18202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484;p27">
              <a:extLst>
                <a:ext uri="{FF2B5EF4-FFF2-40B4-BE49-F238E27FC236}">
                  <a16:creationId xmlns:a16="http://schemas.microsoft.com/office/drawing/2014/main" xmlns="" id="{98E0769E-2EC9-413B-86D6-D6E6966C2609}"/>
                </a:ext>
              </a:extLst>
            </p:cNvPr>
            <p:cNvSpPr/>
            <p:nvPr/>
          </p:nvSpPr>
          <p:spPr>
            <a:xfrm>
              <a:off x="6053111" y="4289603"/>
              <a:ext cx="1012018" cy="91011"/>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485;p27">
              <a:extLst>
                <a:ext uri="{FF2B5EF4-FFF2-40B4-BE49-F238E27FC236}">
                  <a16:creationId xmlns:a16="http://schemas.microsoft.com/office/drawing/2014/main" xmlns="" id="{0A5FA524-2DF6-4965-9E8E-94B13171613C}"/>
                </a:ext>
              </a:extLst>
            </p:cNvPr>
            <p:cNvSpPr/>
            <p:nvPr/>
          </p:nvSpPr>
          <p:spPr>
            <a:xfrm>
              <a:off x="5879501" y="4441995"/>
              <a:ext cx="1122112" cy="304784"/>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486;p27">
              <a:extLst>
                <a:ext uri="{FF2B5EF4-FFF2-40B4-BE49-F238E27FC236}">
                  <a16:creationId xmlns:a16="http://schemas.microsoft.com/office/drawing/2014/main" xmlns="" id="{F509284B-876D-4A80-BA84-280F172E213B}"/>
                </a:ext>
              </a:extLst>
            </p:cNvPr>
            <p:cNvSpPr/>
            <p:nvPr/>
          </p:nvSpPr>
          <p:spPr>
            <a:xfrm>
              <a:off x="5722829" y="4441995"/>
              <a:ext cx="1122112" cy="304784"/>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487;p27">
              <a:extLst>
                <a:ext uri="{FF2B5EF4-FFF2-40B4-BE49-F238E27FC236}">
                  <a16:creationId xmlns:a16="http://schemas.microsoft.com/office/drawing/2014/main" xmlns="" id="{514DAC2C-F787-4F25-9A11-7B159FD88F5A}"/>
                </a:ext>
              </a:extLst>
            </p:cNvPr>
            <p:cNvSpPr/>
            <p:nvPr/>
          </p:nvSpPr>
          <p:spPr>
            <a:xfrm>
              <a:off x="5760939" y="4503375"/>
              <a:ext cx="1012018" cy="18202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488;p27">
              <a:extLst>
                <a:ext uri="{FF2B5EF4-FFF2-40B4-BE49-F238E27FC236}">
                  <a16:creationId xmlns:a16="http://schemas.microsoft.com/office/drawing/2014/main" xmlns="" id="{43DA952A-51C1-4CD8-87AC-54EE952645F8}"/>
                </a:ext>
              </a:extLst>
            </p:cNvPr>
            <p:cNvSpPr/>
            <p:nvPr/>
          </p:nvSpPr>
          <p:spPr>
            <a:xfrm>
              <a:off x="5760939" y="4594387"/>
              <a:ext cx="1012018" cy="91011"/>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489;p27">
              <a:extLst>
                <a:ext uri="{FF2B5EF4-FFF2-40B4-BE49-F238E27FC236}">
                  <a16:creationId xmlns:a16="http://schemas.microsoft.com/office/drawing/2014/main" xmlns="" id="{F591E635-FEAB-4C3C-B9C6-EC29961A1ECB}"/>
                </a:ext>
              </a:extLst>
            </p:cNvPr>
            <p:cNvSpPr/>
            <p:nvPr/>
          </p:nvSpPr>
          <p:spPr>
            <a:xfrm>
              <a:off x="5485703" y="4848374"/>
              <a:ext cx="201133" cy="203189"/>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490;p27">
              <a:extLst>
                <a:ext uri="{FF2B5EF4-FFF2-40B4-BE49-F238E27FC236}">
                  <a16:creationId xmlns:a16="http://schemas.microsoft.com/office/drawing/2014/main" xmlns="" id="{E02F2ECF-691B-47FD-81C8-6B94B0BA2911}"/>
                </a:ext>
              </a:extLst>
            </p:cNvPr>
            <p:cNvSpPr/>
            <p:nvPr/>
          </p:nvSpPr>
          <p:spPr>
            <a:xfrm>
              <a:off x="5528047" y="4988066"/>
              <a:ext cx="65632" cy="63497"/>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491;p27">
              <a:extLst>
                <a:ext uri="{FF2B5EF4-FFF2-40B4-BE49-F238E27FC236}">
                  <a16:creationId xmlns:a16="http://schemas.microsoft.com/office/drawing/2014/main" xmlns="" id="{A5A28937-704C-464F-98FE-88CACD065452}"/>
                </a:ext>
              </a:extLst>
            </p:cNvPr>
            <p:cNvSpPr/>
            <p:nvPr/>
          </p:nvSpPr>
          <p:spPr>
            <a:xfrm>
              <a:off x="5644492" y="4084297"/>
              <a:ext cx="228657" cy="152392"/>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492;p27">
              <a:extLst>
                <a:ext uri="{FF2B5EF4-FFF2-40B4-BE49-F238E27FC236}">
                  <a16:creationId xmlns:a16="http://schemas.microsoft.com/office/drawing/2014/main" xmlns="" id="{4C5272C7-D691-460D-AF7C-E29527C98AC4}"/>
                </a:ext>
              </a:extLst>
            </p:cNvPr>
            <p:cNvSpPr/>
            <p:nvPr/>
          </p:nvSpPr>
          <p:spPr>
            <a:xfrm>
              <a:off x="5646610" y="4137212"/>
              <a:ext cx="215954" cy="99477"/>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493;p27">
              <a:extLst>
                <a:ext uri="{FF2B5EF4-FFF2-40B4-BE49-F238E27FC236}">
                  <a16:creationId xmlns:a16="http://schemas.microsoft.com/office/drawing/2014/main" xmlns="" id="{05038E9A-E454-4492-82BB-9FDEB648C086}"/>
                </a:ext>
              </a:extLst>
            </p:cNvPr>
            <p:cNvSpPr/>
            <p:nvPr/>
          </p:nvSpPr>
          <p:spPr>
            <a:xfrm>
              <a:off x="5629673" y="4232456"/>
              <a:ext cx="209601" cy="687881"/>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494;p27">
              <a:extLst>
                <a:ext uri="{FF2B5EF4-FFF2-40B4-BE49-F238E27FC236}">
                  <a16:creationId xmlns:a16="http://schemas.microsoft.com/office/drawing/2014/main" xmlns="" id="{742D069C-DE57-4FAB-A021-8FD151CA235C}"/>
                </a:ext>
              </a:extLst>
            </p:cNvPr>
            <p:cNvSpPr/>
            <p:nvPr/>
          </p:nvSpPr>
          <p:spPr>
            <a:xfrm>
              <a:off x="5559805" y="4215523"/>
              <a:ext cx="222306" cy="685764"/>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495;p27">
              <a:extLst>
                <a:ext uri="{FF2B5EF4-FFF2-40B4-BE49-F238E27FC236}">
                  <a16:creationId xmlns:a16="http://schemas.microsoft.com/office/drawing/2014/main" xmlns="" id="{27981ADF-5C21-4526-8F52-CC8B04A60578}"/>
                </a:ext>
              </a:extLst>
            </p:cNvPr>
            <p:cNvSpPr/>
            <p:nvPr/>
          </p:nvSpPr>
          <p:spPr>
            <a:xfrm>
              <a:off x="5485703" y="4200708"/>
              <a:ext cx="226539" cy="673064"/>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496;p27">
              <a:extLst>
                <a:ext uri="{FF2B5EF4-FFF2-40B4-BE49-F238E27FC236}">
                  <a16:creationId xmlns:a16="http://schemas.microsoft.com/office/drawing/2014/main" xmlns="" id="{AD32BB56-298A-4E14-A1C3-7DF8DE415D66}"/>
                </a:ext>
              </a:extLst>
            </p:cNvPr>
            <p:cNvSpPr/>
            <p:nvPr/>
          </p:nvSpPr>
          <p:spPr>
            <a:xfrm>
              <a:off x="5616969" y="4166843"/>
              <a:ext cx="241360" cy="162974"/>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497;p27">
              <a:extLst>
                <a:ext uri="{FF2B5EF4-FFF2-40B4-BE49-F238E27FC236}">
                  <a16:creationId xmlns:a16="http://schemas.microsoft.com/office/drawing/2014/main" xmlns="" id="{CD80068C-4264-4ADA-8B18-8F64800BA4B6}"/>
                </a:ext>
              </a:extLst>
            </p:cNvPr>
            <p:cNvSpPr/>
            <p:nvPr/>
          </p:nvSpPr>
          <p:spPr>
            <a:xfrm>
              <a:off x="5629673" y="4166843"/>
              <a:ext cx="228657" cy="107944"/>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498;p27">
              <a:extLst>
                <a:ext uri="{FF2B5EF4-FFF2-40B4-BE49-F238E27FC236}">
                  <a16:creationId xmlns:a16="http://schemas.microsoft.com/office/drawing/2014/main" xmlns="" id="{3F6C4494-4796-48A2-8886-1DCED0045D2E}"/>
                </a:ext>
              </a:extLst>
            </p:cNvPr>
            <p:cNvSpPr/>
            <p:nvPr/>
          </p:nvSpPr>
          <p:spPr>
            <a:xfrm>
              <a:off x="5625438" y="4160493"/>
              <a:ext cx="245594" cy="80429"/>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499;p27">
              <a:extLst>
                <a:ext uri="{FF2B5EF4-FFF2-40B4-BE49-F238E27FC236}">
                  <a16:creationId xmlns:a16="http://schemas.microsoft.com/office/drawing/2014/main" xmlns="" id="{2674BDF2-8965-4D1E-807D-E6D106AFBFDA}"/>
                </a:ext>
              </a:extLst>
            </p:cNvPr>
            <p:cNvSpPr/>
            <p:nvPr/>
          </p:nvSpPr>
          <p:spPr>
            <a:xfrm>
              <a:off x="5604266" y="4253621"/>
              <a:ext cx="243477" cy="80429"/>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500;p27">
              <a:extLst>
                <a:ext uri="{FF2B5EF4-FFF2-40B4-BE49-F238E27FC236}">
                  <a16:creationId xmlns:a16="http://schemas.microsoft.com/office/drawing/2014/main" xmlns="" id="{138DF767-835B-4C1B-9DEF-B209F8AD9A0A}"/>
                </a:ext>
              </a:extLst>
            </p:cNvPr>
            <p:cNvSpPr/>
            <p:nvPr/>
          </p:nvSpPr>
          <p:spPr>
            <a:xfrm>
              <a:off x="6377041" y="3457797"/>
              <a:ext cx="156672" cy="234938"/>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501;p27">
              <a:extLst>
                <a:ext uri="{FF2B5EF4-FFF2-40B4-BE49-F238E27FC236}">
                  <a16:creationId xmlns:a16="http://schemas.microsoft.com/office/drawing/2014/main" xmlns="" id="{4CBA8055-B063-450A-8906-2CF185A9842D}"/>
                </a:ext>
              </a:extLst>
            </p:cNvPr>
            <p:cNvSpPr/>
            <p:nvPr/>
          </p:nvSpPr>
          <p:spPr>
            <a:xfrm>
              <a:off x="6180143" y="3610189"/>
              <a:ext cx="527180" cy="527023"/>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502;p27">
              <a:extLst>
                <a:ext uri="{FF2B5EF4-FFF2-40B4-BE49-F238E27FC236}">
                  <a16:creationId xmlns:a16="http://schemas.microsoft.com/office/drawing/2014/main" xmlns="" id="{8CE6223A-D964-464F-86AC-CE5DDBF82B21}"/>
                </a:ext>
              </a:extLst>
            </p:cNvPr>
            <p:cNvSpPr/>
            <p:nvPr/>
          </p:nvSpPr>
          <p:spPr>
            <a:xfrm>
              <a:off x="6241541" y="3658870"/>
              <a:ext cx="207485" cy="14604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503;p27">
              <a:extLst>
                <a:ext uri="{FF2B5EF4-FFF2-40B4-BE49-F238E27FC236}">
                  <a16:creationId xmlns:a16="http://schemas.microsoft.com/office/drawing/2014/main" xmlns="" id="{B4196230-7B41-4113-B6A8-CC4C3ED43B0A}"/>
                </a:ext>
              </a:extLst>
            </p:cNvPr>
            <p:cNvSpPr/>
            <p:nvPr/>
          </p:nvSpPr>
          <p:spPr>
            <a:xfrm>
              <a:off x="6188612" y="3720250"/>
              <a:ext cx="518712" cy="416962"/>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5" name="Group 154"/>
          <p:cNvGrpSpPr>
            <a:grpSpLocks/>
          </p:cNvGrpSpPr>
          <p:nvPr userDrawn="1"/>
        </p:nvGrpSpPr>
        <p:grpSpPr bwMode="auto">
          <a:xfrm>
            <a:off x="1198563" y="2706688"/>
            <a:ext cx="1652587" cy="1512887"/>
            <a:chOff x="1598355" y="3608289"/>
            <a:chExt cx="2204156" cy="2018295"/>
          </a:xfrm>
        </p:grpSpPr>
        <p:grpSp>
          <p:nvGrpSpPr>
            <p:cNvPr id="156" name="Google Shape;505;p27"/>
            <p:cNvGrpSpPr>
              <a:grpSpLocks/>
            </p:cNvGrpSpPr>
            <p:nvPr/>
          </p:nvGrpSpPr>
          <p:grpSpPr bwMode="auto">
            <a:xfrm>
              <a:off x="1598355" y="4368136"/>
              <a:ext cx="868990" cy="1258447"/>
              <a:chOff x="3235834" y="3793115"/>
              <a:chExt cx="868990" cy="1258447"/>
            </a:xfrm>
          </p:grpSpPr>
          <p:sp>
            <p:nvSpPr>
              <p:cNvPr id="202" name="Google Shape;506;p27">
                <a:extLst>
                  <a:ext uri="{FF2B5EF4-FFF2-40B4-BE49-F238E27FC236}">
                    <a16:creationId xmlns:a16="http://schemas.microsoft.com/office/drawing/2014/main" xmlns="" id="{BD828A38-7FD5-4192-AFA1-0F8CBEA346BE}"/>
                  </a:ext>
                </a:extLst>
              </p:cNvPr>
              <p:cNvSpPr/>
              <p:nvPr/>
            </p:nvSpPr>
            <p:spPr>
              <a:xfrm>
                <a:off x="3235834" y="3795688"/>
                <a:ext cx="868111" cy="1255875"/>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3" name="Google Shape;507;p27"/>
              <p:cNvGrpSpPr>
                <a:grpSpLocks/>
              </p:cNvGrpSpPr>
              <p:nvPr/>
            </p:nvGrpSpPr>
            <p:grpSpPr bwMode="auto">
              <a:xfrm>
                <a:off x="3235834" y="3793115"/>
                <a:ext cx="865418" cy="1258447"/>
                <a:chOff x="3235834" y="3793115"/>
                <a:chExt cx="865418" cy="1258447"/>
              </a:xfrm>
            </p:grpSpPr>
            <p:sp>
              <p:nvSpPr>
                <p:cNvPr id="204" name="Google Shape;508;p27">
                  <a:extLst>
                    <a:ext uri="{FF2B5EF4-FFF2-40B4-BE49-F238E27FC236}">
                      <a16:creationId xmlns:a16="http://schemas.microsoft.com/office/drawing/2014/main" xmlns="" id="{8AB76180-4FBF-46B5-AF84-3C5E2E574B03}"/>
                    </a:ext>
                  </a:extLst>
                </p:cNvPr>
                <p:cNvSpPr/>
                <p:nvPr/>
              </p:nvSpPr>
              <p:spPr>
                <a:xfrm>
                  <a:off x="3235834" y="3793570"/>
                  <a:ext cx="863876" cy="389681"/>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509;p27">
                  <a:extLst>
                    <a:ext uri="{FF2B5EF4-FFF2-40B4-BE49-F238E27FC236}">
                      <a16:creationId xmlns:a16="http://schemas.microsoft.com/office/drawing/2014/main" xmlns="" id="{D08CAE54-F59F-4A10-8D78-8262F1A9DB44}"/>
                    </a:ext>
                  </a:extLst>
                </p:cNvPr>
                <p:cNvSpPr/>
                <p:nvPr/>
              </p:nvSpPr>
              <p:spPr>
                <a:xfrm>
                  <a:off x="3305706" y="3905816"/>
                  <a:ext cx="717780" cy="182134"/>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510;p27">
                  <a:extLst>
                    <a:ext uri="{FF2B5EF4-FFF2-40B4-BE49-F238E27FC236}">
                      <a16:creationId xmlns:a16="http://schemas.microsoft.com/office/drawing/2014/main" xmlns="" id="{9DB1CFE6-09AD-4BAD-99EC-F2FB4357E9BE}"/>
                    </a:ext>
                  </a:extLst>
                </p:cNvPr>
                <p:cNvSpPr/>
                <p:nvPr/>
              </p:nvSpPr>
              <p:spPr>
                <a:xfrm>
                  <a:off x="3309940" y="4261612"/>
                  <a:ext cx="146097" cy="144013"/>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511;p27">
                  <a:extLst>
                    <a:ext uri="{FF2B5EF4-FFF2-40B4-BE49-F238E27FC236}">
                      <a16:creationId xmlns:a16="http://schemas.microsoft.com/office/drawing/2014/main" xmlns="" id="{70583FED-039A-47A5-B629-2D017A70CC66}"/>
                    </a:ext>
                  </a:extLst>
                </p:cNvPr>
                <p:cNvSpPr/>
                <p:nvPr/>
              </p:nvSpPr>
              <p:spPr>
                <a:xfrm>
                  <a:off x="3500501" y="4261612"/>
                  <a:ext cx="143979" cy="144013"/>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512;p27">
                  <a:extLst>
                    <a:ext uri="{FF2B5EF4-FFF2-40B4-BE49-F238E27FC236}">
                      <a16:creationId xmlns:a16="http://schemas.microsoft.com/office/drawing/2014/main" xmlns="" id="{D2C0D188-0581-496D-BB69-AB762A023099}"/>
                    </a:ext>
                  </a:extLst>
                </p:cNvPr>
                <p:cNvSpPr/>
                <p:nvPr/>
              </p:nvSpPr>
              <p:spPr>
                <a:xfrm>
                  <a:off x="3693180" y="4261612"/>
                  <a:ext cx="141861" cy="144013"/>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513;p27">
                  <a:extLst>
                    <a:ext uri="{FF2B5EF4-FFF2-40B4-BE49-F238E27FC236}">
                      <a16:creationId xmlns:a16="http://schemas.microsoft.com/office/drawing/2014/main" xmlns="" id="{76B17AE7-FC35-4694-9100-6C5B55E674A5}"/>
                    </a:ext>
                  </a:extLst>
                </p:cNvPr>
                <p:cNvSpPr/>
                <p:nvPr/>
              </p:nvSpPr>
              <p:spPr>
                <a:xfrm>
                  <a:off x="3309940" y="4454334"/>
                  <a:ext cx="146097" cy="144013"/>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514;p27">
                  <a:extLst>
                    <a:ext uri="{FF2B5EF4-FFF2-40B4-BE49-F238E27FC236}">
                      <a16:creationId xmlns:a16="http://schemas.microsoft.com/office/drawing/2014/main" xmlns="" id="{06563CF9-9334-4C03-9B26-6095F6C818E4}"/>
                    </a:ext>
                  </a:extLst>
                </p:cNvPr>
                <p:cNvSpPr/>
                <p:nvPr/>
              </p:nvSpPr>
              <p:spPr>
                <a:xfrm>
                  <a:off x="3500501" y="4454334"/>
                  <a:ext cx="143979" cy="144013"/>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515;p27">
                  <a:extLst>
                    <a:ext uri="{FF2B5EF4-FFF2-40B4-BE49-F238E27FC236}">
                      <a16:creationId xmlns:a16="http://schemas.microsoft.com/office/drawing/2014/main" xmlns="" id="{00A09FB6-1540-4742-BC12-1C40F843C573}"/>
                    </a:ext>
                  </a:extLst>
                </p:cNvPr>
                <p:cNvSpPr/>
                <p:nvPr/>
              </p:nvSpPr>
              <p:spPr>
                <a:xfrm>
                  <a:off x="3693180" y="4454334"/>
                  <a:ext cx="141861" cy="144013"/>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516;p27">
                  <a:extLst>
                    <a:ext uri="{FF2B5EF4-FFF2-40B4-BE49-F238E27FC236}">
                      <a16:creationId xmlns:a16="http://schemas.microsoft.com/office/drawing/2014/main" xmlns="" id="{B190F497-400D-4B46-B3AE-96032D54DFDA}"/>
                    </a:ext>
                  </a:extLst>
                </p:cNvPr>
                <p:cNvSpPr/>
                <p:nvPr/>
              </p:nvSpPr>
              <p:spPr>
                <a:xfrm>
                  <a:off x="3309940" y="4644939"/>
                  <a:ext cx="146097" cy="146131"/>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517;p27">
                  <a:extLst>
                    <a:ext uri="{FF2B5EF4-FFF2-40B4-BE49-F238E27FC236}">
                      <a16:creationId xmlns:a16="http://schemas.microsoft.com/office/drawing/2014/main" xmlns="" id="{1B2252C1-BAEB-4A32-8E90-3D383EA7B2E4}"/>
                    </a:ext>
                  </a:extLst>
                </p:cNvPr>
                <p:cNvSpPr/>
                <p:nvPr/>
              </p:nvSpPr>
              <p:spPr>
                <a:xfrm>
                  <a:off x="3500501" y="4644939"/>
                  <a:ext cx="143979" cy="146131"/>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518;p27">
                  <a:extLst>
                    <a:ext uri="{FF2B5EF4-FFF2-40B4-BE49-F238E27FC236}">
                      <a16:creationId xmlns:a16="http://schemas.microsoft.com/office/drawing/2014/main" xmlns="" id="{7AD245D9-B2F3-4EB4-995D-CDC775197795}"/>
                    </a:ext>
                  </a:extLst>
                </p:cNvPr>
                <p:cNvSpPr/>
                <p:nvPr/>
              </p:nvSpPr>
              <p:spPr>
                <a:xfrm>
                  <a:off x="3693180" y="4644939"/>
                  <a:ext cx="141861" cy="146131"/>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519;p27">
                  <a:extLst>
                    <a:ext uri="{FF2B5EF4-FFF2-40B4-BE49-F238E27FC236}">
                      <a16:creationId xmlns:a16="http://schemas.microsoft.com/office/drawing/2014/main" xmlns="" id="{98A33EF0-520C-4B93-AE7C-E55930A5077E}"/>
                    </a:ext>
                  </a:extLst>
                </p:cNvPr>
                <p:cNvSpPr/>
                <p:nvPr/>
              </p:nvSpPr>
              <p:spPr>
                <a:xfrm>
                  <a:off x="3309940" y="4841898"/>
                  <a:ext cx="146097" cy="141894"/>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520;p27">
                  <a:extLst>
                    <a:ext uri="{FF2B5EF4-FFF2-40B4-BE49-F238E27FC236}">
                      <a16:creationId xmlns:a16="http://schemas.microsoft.com/office/drawing/2014/main" xmlns="" id="{BF34BFB8-E0F8-4561-BD25-835FE61E4027}"/>
                    </a:ext>
                  </a:extLst>
                </p:cNvPr>
                <p:cNvSpPr/>
                <p:nvPr/>
              </p:nvSpPr>
              <p:spPr>
                <a:xfrm>
                  <a:off x="3500501" y="4841898"/>
                  <a:ext cx="143979" cy="141894"/>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521;p27">
                  <a:extLst>
                    <a:ext uri="{FF2B5EF4-FFF2-40B4-BE49-F238E27FC236}">
                      <a16:creationId xmlns:a16="http://schemas.microsoft.com/office/drawing/2014/main" xmlns="" id="{2B528C3C-EA42-4CC7-9BAF-11A3DAC1CC9E}"/>
                    </a:ext>
                  </a:extLst>
                </p:cNvPr>
                <p:cNvSpPr/>
                <p:nvPr/>
              </p:nvSpPr>
              <p:spPr>
                <a:xfrm>
                  <a:off x="3693180" y="4841898"/>
                  <a:ext cx="141861" cy="141894"/>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522;p27">
                  <a:extLst>
                    <a:ext uri="{FF2B5EF4-FFF2-40B4-BE49-F238E27FC236}">
                      <a16:creationId xmlns:a16="http://schemas.microsoft.com/office/drawing/2014/main" xmlns="" id="{4CEFEBD3-AAF5-4495-B2EE-5D6CE7E57676}"/>
                    </a:ext>
                  </a:extLst>
                </p:cNvPr>
                <p:cNvSpPr/>
                <p:nvPr/>
              </p:nvSpPr>
              <p:spPr>
                <a:xfrm>
                  <a:off x="3854098" y="4185370"/>
                  <a:ext cx="243494" cy="866193"/>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523;p27">
                  <a:extLst>
                    <a:ext uri="{FF2B5EF4-FFF2-40B4-BE49-F238E27FC236}">
                      <a16:creationId xmlns:a16="http://schemas.microsoft.com/office/drawing/2014/main" xmlns="" id="{88A17DD6-EFCA-4D13-B115-DD1BE0FE656C}"/>
                    </a:ext>
                  </a:extLst>
                </p:cNvPr>
                <p:cNvSpPr/>
                <p:nvPr/>
              </p:nvSpPr>
              <p:spPr>
                <a:xfrm>
                  <a:off x="3854098" y="3793570"/>
                  <a:ext cx="243494" cy="389681"/>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524;p27">
                  <a:extLst>
                    <a:ext uri="{FF2B5EF4-FFF2-40B4-BE49-F238E27FC236}">
                      <a16:creationId xmlns:a16="http://schemas.microsoft.com/office/drawing/2014/main" xmlns="" id="{D26EDB8F-0344-4746-BFE8-D4ADD6D80E52}"/>
                    </a:ext>
                  </a:extLst>
                </p:cNvPr>
                <p:cNvSpPr/>
                <p:nvPr/>
              </p:nvSpPr>
              <p:spPr>
                <a:xfrm>
                  <a:off x="3854098" y="3905816"/>
                  <a:ext cx="169387" cy="182134"/>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525;p27">
                  <a:extLst>
                    <a:ext uri="{FF2B5EF4-FFF2-40B4-BE49-F238E27FC236}">
                      <a16:creationId xmlns:a16="http://schemas.microsoft.com/office/drawing/2014/main" xmlns="" id="{8631E4B7-01DE-475E-9735-B1AB33AC9E30}"/>
                    </a:ext>
                  </a:extLst>
                </p:cNvPr>
                <p:cNvSpPr/>
                <p:nvPr/>
              </p:nvSpPr>
              <p:spPr>
                <a:xfrm>
                  <a:off x="3722823" y="3946054"/>
                  <a:ext cx="35994" cy="99539"/>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526;p27">
                  <a:extLst>
                    <a:ext uri="{FF2B5EF4-FFF2-40B4-BE49-F238E27FC236}">
                      <a16:creationId xmlns:a16="http://schemas.microsoft.com/office/drawing/2014/main" xmlns="" id="{842F1723-4926-49E7-B16D-FE61E9626743}"/>
                    </a:ext>
                  </a:extLst>
                </p:cNvPr>
                <p:cNvSpPr/>
                <p:nvPr/>
              </p:nvSpPr>
              <p:spPr>
                <a:xfrm>
                  <a:off x="3763052" y="3943937"/>
                  <a:ext cx="63520" cy="103773"/>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527;p27">
                  <a:extLst>
                    <a:ext uri="{FF2B5EF4-FFF2-40B4-BE49-F238E27FC236}">
                      <a16:creationId xmlns:a16="http://schemas.microsoft.com/office/drawing/2014/main" xmlns="" id="{2C1B97DE-EADC-4C49-8166-AF77F5C3197E}"/>
                    </a:ext>
                  </a:extLst>
                </p:cNvPr>
                <p:cNvSpPr/>
                <p:nvPr/>
              </p:nvSpPr>
              <p:spPr>
                <a:xfrm>
                  <a:off x="3828690" y="3992646"/>
                  <a:ext cx="65637" cy="57182"/>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528;p27">
                  <a:extLst>
                    <a:ext uri="{FF2B5EF4-FFF2-40B4-BE49-F238E27FC236}">
                      <a16:creationId xmlns:a16="http://schemas.microsoft.com/office/drawing/2014/main" xmlns="" id="{3BB91B02-6D7B-4EC1-B236-752097DC6F9F}"/>
                    </a:ext>
                  </a:extLst>
                </p:cNvPr>
                <p:cNvSpPr/>
                <p:nvPr/>
              </p:nvSpPr>
              <p:spPr>
                <a:xfrm>
                  <a:off x="3900680" y="3946054"/>
                  <a:ext cx="59286" cy="101656"/>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529;p27">
                  <a:extLst>
                    <a:ext uri="{FF2B5EF4-FFF2-40B4-BE49-F238E27FC236}">
                      <a16:creationId xmlns:a16="http://schemas.microsoft.com/office/drawing/2014/main" xmlns="" id="{B1E317D3-7F61-4726-AFEC-3EE6B5BF7F5B}"/>
                    </a:ext>
                  </a:extLst>
                </p:cNvPr>
                <p:cNvSpPr/>
                <p:nvPr/>
              </p:nvSpPr>
              <p:spPr>
                <a:xfrm>
                  <a:off x="3883741" y="4261612"/>
                  <a:ext cx="143979" cy="144013"/>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530;p27">
                  <a:extLst>
                    <a:ext uri="{FF2B5EF4-FFF2-40B4-BE49-F238E27FC236}">
                      <a16:creationId xmlns:a16="http://schemas.microsoft.com/office/drawing/2014/main" xmlns="" id="{A7276B4F-5A31-4A79-ADF0-3EE69A9D6BB2}"/>
                    </a:ext>
                  </a:extLst>
                </p:cNvPr>
                <p:cNvSpPr/>
                <p:nvPr/>
              </p:nvSpPr>
              <p:spPr>
                <a:xfrm>
                  <a:off x="3883741" y="4454334"/>
                  <a:ext cx="143979" cy="144013"/>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531;p27">
                  <a:extLst>
                    <a:ext uri="{FF2B5EF4-FFF2-40B4-BE49-F238E27FC236}">
                      <a16:creationId xmlns:a16="http://schemas.microsoft.com/office/drawing/2014/main" xmlns="" id="{67393D13-484A-454D-87D9-E4A3469377EE}"/>
                    </a:ext>
                  </a:extLst>
                </p:cNvPr>
                <p:cNvSpPr/>
                <p:nvPr/>
              </p:nvSpPr>
              <p:spPr>
                <a:xfrm>
                  <a:off x="3883741" y="4644939"/>
                  <a:ext cx="143979" cy="338853"/>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7" name="Google Shape;532;p27">
              <a:extLst>
                <a:ext uri="{FF2B5EF4-FFF2-40B4-BE49-F238E27FC236}">
                  <a16:creationId xmlns:a16="http://schemas.microsoft.com/office/drawing/2014/main" xmlns="" id="{756B86EB-BDC9-496F-9803-D692702A2F57}"/>
                </a:ext>
              </a:extLst>
            </p:cNvPr>
            <p:cNvSpPr/>
            <p:nvPr/>
          </p:nvSpPr>
          <p:spPr>
            <a:xfrm>
              <a:off x="2415650" y="3608289"/>
              <a:ext cx="277372" cy="1899696"/>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533;p27">
              <a:extLst>
                <a:ext uri="{FF2B5EF4-FFF2-40B4-BE49-F238E27FC236}">
                  <a16:creationId xmlns:a16="http://schemas.microsoft.com/office/drawing/2014/main" xmlns="" id="{81E796A1-5BC5-4F50-9C7F-FE67D512F613}"/>
                </a:ext>
              </a:extLst>
            </p:cNvPr>
            <p:cNvSpPr/>
            <p:nvPr/>
          </p:nvSpPr>
          <p:spPr>
            <a:xfrm>
              <a:off x="2652793" y="3608289"/>
              <a:ext cx="40229" cy="1899696"/>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534;p27">
              <a:extLst>
                <a:ext uri="{FF2B5EF4-FFF2-40B4-BE49-F238E27FC236}">
                  <a16:creationId xmlns:a16="http://schemas.microsoft.com/office/drawing/2014/main" xmlns="" id="{9A6AE7D0-D627-481B-A33D-812CA67904B9}"/>
                </a:ext>
              </a:extLst>
            </p:cNvPr>
            <p:cNvSpPr/>
            <p:nvPr/>
          </p:nvSpPr>
          <p:spPr>
            <a:xfrm>
              <a:off x="2510930" y="3669706"/>
              <a:ext cx="182092" cy="8471"/>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535;p27">
              <a:extLst>
                <a:ext uri="{FF2B5EF4-FFF2-40B4-BE49-F238E27FC236}">
                  <a16:creationId xmlns:a16="http://schemas.microsoft.com/office/drawing/2014/main" xmlns="" id="{557306C8-242D-4DBA-8FB4-94849A3A1AFC}"/>
                </a:ext>
              </a:extLst>
            </p:cNvPr>
            <p:cNvSpPr/>
            <p:nvPr/>
          </p:nvSpPr>
          <p:spPr>
            <a:xfrm>
              <a:off x="2572334" y="3745948"/>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536;p27">
              <a:extLst>
                <a:ext uri="{FF2B5EF4-FFF2-40B4-BE49-F238E27FC236}">
                  <a16:creationId xmlns:a16="http://schemas.microsoft.com/office/drawing/2014/main" xmlns="" id="{37BD1422-08DB-40E3-9969-56CAB3BF27B8}"/>
                </a:ext>
              </a:extLst>
            </p:cNvPr>
            <p:cNvSpPr/>
            <p:nvPr/>
          </p:nvSpPr>
          <p:spPr>
            <a:xfrm>
              <a:off x="2572334" y="3849722"/>
              <a:ext cx="120688" cy="12707"/>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537;p27">
              <a:extLst>
                <a:ext uri="{FF2B5EF4-FFF2-40B4-BE49-F238E27FC236}">
                  <a16:creationId xmlns:a16="http://schemas.microsoft.com/office/drawing/2014/main" xmlns="" id="{F8B6D48A-0D31-48F5-88FC-5D4331A434F5}"/>
                </a:ext>
              </a:extLst>
            </p:cNvPr>
            <p:cNvSpPr/>
            <p:nvPr/>
          </p:nvSpPr>
          <p:spPr>
            <a:xfrm>
              <a:off x="2572334" y="3955614"/>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538;p27">
              <a:extLst>
                <a:ext uri="{FF2B5EF4-FFF2-40B4-BE49-F238E27FC236}">
                  <a16:creationId xmlns:a16="http://schemas.microsoft.com/office/drawing/2014/main" xmlns="" id="{A451E4C8-67B5-4AB9-BC4B-F50ACFB56831}"/>
                </a:ext>
              </a:extLst>
            </p:cNvPr>
            <p:cNvSpPr/>
            <p:nvPr/>
          </p:nvSpPr>
          <p:spPr>
            <a:xfrm>
              <a:off x="2572334" y="4120805"/>
              <a:ext cx="120688" cy="8471"/>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539;p27">
              <a:extLst>
                <a:ext uri="{FF2B5EF4-FFF2-40B4-BE49-F238E27FC236}">
                  <a16:creationId xmlns:a16="http://schemas.microsoft.com/office/drawing/2014/main" xmlns="" id="{90304A48-6E5B-4376-AE6F-9F45056E29BA}"/>
                </a:ext>
              </a:extLst>
            </p:cNvPr>
            <p:cNvSpPr/>
            <p:nvPr/>
          </p:nvSpPr>
          <p:spPr>
            <a:xfrm>
              <a:off x="2572334" y="4226696"/>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540;p27">
              <a:extLst>
                <a:ext uri="{FF2B5EF4-FFF2-40B4-BE49-F238E27FC236}">
                  <a16:creationId xmlns:a16="http://schemas.microsoft.com/office/drawing/2014/main" xmlns="" id="{D6204825-D4BE-488A-BAD7-A8F242BD5C95}"/>
                </a:ext>
              </a:extLst>
            </p:cNvPr>
            <p:cNvSpPr/>
            <p:nvPr/>
          </p:nvSpPr>
          <p:spPr>
            <a:xfrm>
              <a:off x="2572334" y="4334705"/>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541;p27">
              <a:extLst>
                <a:ext uri="{FF2B5EF4-FFF2-40B4-BE49-F238E27FC236}">
                  <a16:creationId xmlns:a16="http://schemas.microsoft.com/office/drawing/2014/main" xmlns="" id="{571064EF-0C69-47FB-9B3F-AB748AC09695}"/>
                </a:ext>
              </a:extLst>
            </p:cNvPr>
            <p:cNvSpPr/>
            <p:nvPr/>
          </p:nvSpPr>
          <p:spPr>
            <a:xfrm>
              <a:off x="2572334" y="4495661"/>
              <a:ext cx="120688" cy="8471"/>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542;p27">
              <a:extLst>
                <a:ext uri="{FF2B5EF4-FFF2-40B4-BE49-F238E27FC236}">
                  <a16:creationId xmlns:a16="http://schemas.microsoft.com/office/drawing/2014/main" xmlns="" id="{AB9583F4-9E14-4948-B93B-30114C08478E}"/>
                </a:ext>
              </a:extLst>
            </p:cNvPr>
            <p:cNvSpPr/>
            <p:nvPr/>
          </p:nvSpPr>
          <p:spPr>
            <a:xfrm>
              <a:off x="2572334" y="4599435"/>
              <a:ext cx="120688" cy="12707"/>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543;p27">
              <a:extLst>
                <a:ext uri="{FF2B5EF4-FFF2-40B4-BE49-F238E27FC236}">
                  <a16:creationId xmlns:a16="http://schemas.microsoft.com/office/drawing/2014/main" xmlns="" id="{38BAEA61-3FBB-46DD-BDFA-55BC2F3A01CB}"/>
                </a:ext>
              </a:extLst>
            </p:cNvPr>
            <p:cNvSpPr/>
            <p:nvPr/>
          </p:nvSpPr>
          <p:spPr>
            <a:xfrm>
              <a:off x="2572334" y="4705327"/>
              <a:ext cx="120688" cy="10589"/>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544;p27">
              <a:extLst>
                <a:ext uri="{FF2B5EF4-FFF2-40B4-BE49-F238E27FC236}">
                  <a16:creationId xmlns:a16="http://schemas.microsoft.com/office/drawing/2014/main" xmlns="" id="{C0A4EDB6-62E1-4DFF-B62C-5E263E10B5DD}"/>
                </a:ext>
              </a:extLst>
            </p:cNvPr>
            <p:cNvSpPr/>
            <p:nvPr/>
          </p:nvSpPr>
          <p:spPr>
            <a:xfrm>
              <a:off x="2572334" y="4866282"/>
              <a:ext cx="120688" cy="12707"/>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545;p27">
              <a:extLst>
                <a:ext uri="{FF2B5EF4-FFF2-40B4-BE49-F238E27FC236}">
                  <a16:creationId xmlns:a16="http://schemas.microsoft.com/office/drawing/2014/main" xmlns="" id="{A2251814-6D4A-43F9-9D21-F2924CF3BD4B}"/>
                </a:ext>
              </a:extLst>
            </p:cNvPr>
            <p:cNvSpPr/>
            <p:nvPr/>
          </p:nvSpPr>
          <p:spPr>
            <a:xfrm>
              <a:off x="2572334" y="4974291"/>
              <a:ext cx="120688" cy="8471"/>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546;p27">
              <a:extLst>
                <a:ext uri="{FF2B5EF4-FFF2-40B4-BE49-F238E27FC236}">
                  <a16:creationId xmlns:a16="http://schemas.microsoft.com/office/drawing/2014/main" xmlns="" id="{9CAD2FF1-0C28-48DD-8631-EB60EBA18E7D}"/>
                </a:ext>
              </a:extLst>
            </p:cNvPr>
            <p:cNvSpPr/>
            <p:nvPr/>
          </p:nvSpPr>
          <p:spPr>
            <a:xfrm>
              <a:off x="2572334" y="5080183"/>
              <a:ext cx="120688" cy="8471"/>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547;p27">
              <a:extLst>
                <a:ext uri="{FF2B5EF4-FFF2-40B4-BE49-F238E27FC236}">
                  <a16:creationId xmlns:a16="http://schemas.microsoft.com/office/drawing/2014/main" xmlns="" id="{A95F1797-8713-46FC-8BB5-6A9FC408FA82}"/>
                </a:ext>
              </a:extLst>
            </p:cNvPr>
            <p:cNvSpPr/>
            <p:nvPr/>
          </p:nvSpPr>
          <p:spPr>
            <a:xfrm>
              <a:off x="2572334" y="5243257"/>
              <a:ext cx="120688" cy="8471"/>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548;p27">
              <a:extLst>
                <a:ext uri="{FF2B5EF4-FFF2-40B4-BE49-F238E27FC236}">
                  <a16:creationId xmlns:a16="http://schemas.microsoft.com/office/drawing/2014/main" xmlns="" id="{ED31FC63-D703-4B59-8884-B6B31AFA0B6F}"/>
                </a:ext>
              </a:extLst>
            </p:cNvPr>
            <p:cNvSpPr/>
            <p:nvPr/>
          </p:nvSpPr>
          <p:spPr>
            <a:xfrm>
              <a:off x="2572334" y="5349148"/>
              <a:ext cx="120688" cy="8471"/>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549;p27">
              <a:extLst>
                <a:ext uri="{FF2B5EF4-FFF2-40B4-BE49-F238E27FC236}">
                  <a16:creationId xmlns:a16="http://schemas.microsoft.com/office/drawing/2014/main" xmlns="" id="{6933254A-2B66-4231-85FE-4A59FB922D9B}"/>
                </a:ext>
              </a:extLst>
            </p:cNvPr>
            <p:cNvSpPr/>
            <p:nvPr/>
          </p:nvSpPr>
          <p:spPr>
            <a:xfrm>
              <a:off x="2572334" y="5452922"/>
              <a:ext cx="120688" cy="12707"/>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550;p27">
              <a:extLst>
                <a:ext uri="{FF2B5EF4-FFF2-40B4-BE49-F238E27FC236}">
                  <a16:creationId xmlns:a16="http://schemas.microsoft.com/office/drawing/2014/main" xmlns="" id="{D8572276-64CC-425D-A478-F43E1A7C7328}"/>
                </a:ext>
              </a:extLst>
            </p:cNvPr>
            <p:cNvSpPr/>
            <p:nvPr/>
          </p:nvSpPr>
          <p:spPr>
            <a:xfrm>
              <a:off x="2510930" y="4040327"/>
              <a:ext cx="182092" cy="12707"/>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551;p27">
              <a:extLst>
                <a:ext uri="{FF2B5EF4-FFF2-40B4-BE49-F238E27FC236}">
                  <a16:creationId xmlns:a16="http://schemas.microsoft.com/office/drawing/2014/main" xmlns="" id="{EA446A83-B25D-4578-A366-F5EED8714B4A}"/>
                </a:ext>
              </a:extLst>
            </p:cNvPr>
            <p:cNvSpPr/>
            <p:nvPr/>
          </p:nvSpPr>
          <p:spPr>
            <a:xfrm>
              <a:off x="2510930" y="4415183"/>
              <a:ext cx="182092" cy="10590"/>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552;p27">
              <a:extLst>
                <a:ext uri="{FF2B5EF4-FFF2-40B4-BE49-F238E27FC236}">
                  <a16:creationId xmlns:a16="http://schemas.microsoft.com/office/drawing/2014/main" xmlns="" id="{4B465406-CCEB-41F6-9969-AAFE60350B4F}"/>
                </a:ext>
              </a:extLst>
            </p:cNvPr>
            <p:cNvSpPr/>
            <p:nvPr/>
          </p:nvSpPr>
          <p:spPr>
            <a:xfrm>
              <a:off x="2510930" y="4787922"/>
              <a:ext cx="182092" cy="8471"/>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553;p27">
              <a:extLst>
                <a:ext uri="{FF2B5EF4-FFF2-40B4-BE49-F238E27FC236}">
                  <a16:creationId xmlns:a16="http://schemas.microsoft.com/office/drawing/2014/main" xmlns="" id="{B07E5668-BE47-49D8-9F0D-CE8F181A746A}"/>
                </a:ext>
              </a:extLst>
            </p:cNvPr>
            <p:cNvSpPr/>
            <p:nvPr/>
          </p:nvSpPr>
          <p:spPr>
            <a:xfrm>
              <a:off x="2510930" y="5162779"/>
              <a:ext cx="182092" cy="10589"/>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554;p27">
              <a:extLst>
                <a:ext uri="{FF2B5EF4-FFF2-40B4-BE49-F238E27FC236}">
                  <a16:creationId xmlns:a16="http://schemas.microsoft.com/office/drawing/2014/main" xmlns="" id="{98052098-82D0-4C42-8D07-08E76756DAA9}"/>
                </a:ext>
              </a:extLst>
            </p:cNvPr>
            <p:cNvSpPr/>
            <p:nvPr/>
          </p:nvSpPr>
          <p:spPr>
            <a:xfrm>
              <a:off x="2597742" y="4302939"/>
              <a:ext cx="317602" cy="1058917"/>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555;p27">
              <a:extLst>
                <a:ext uri="{FF2B5EF4-FFF2-40B4-BE49-F238E27FC236}">
                  <a16:creationId xmlns:a16="http://schemas.microsoft.com/office/drawing/2014/main" xmlns="" id="{DDCD966B-1DCF-45C6-988F-74F6AA004565}"/>
                </a:ext>
              </a:extLst>
            </p:cNvPr>
            <p:cNvSpPr/>
            <p:nvPr/>
          </p:nvSpPr>
          <p:spPr>
            <a:xfrm>
              <a:off x="2608328" y="4616378"/>
              <a:ext cx="285842" cy="745478"/>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556;p27">
              <a:extLst>
                <a:ext uri="{FF2B5EF4-FFF2-40B4-BE49-F238E27FC236}">
                  <a16:creationId xmlns:a16="http://schemas.microsoft.com/office/drawing/2014/main" xmlns="" id="{32CB2EA9-2433-46C6-8B28-BB719B1E6FEF}"/>
                </a:ext>
              </a:extLst>
            </p:cNvPr>
            <p:cNvSpPr/>
            <p:nvPr/>
          </p:nvSpPr>
          <p:spPr>
            <a:xfrm>
              <a:off x="2722665" y="4415183"/>
              <a:ext cx="101633" cy="247787"/>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557;p27">
              <a:extLst>
                <a:ext uri="{FF2B5EF4-FFF2-40B4-BE49-F238E27FC236}">
                  <a16:creationId xmlns:a16="http://schemas.microsoft.com/office/drawing/2014/main" xmlns="" id="{F8C8A1F7-9E5D-43E5-A185-E58EA3A619AA}"/>
                </a:ext>
              </a:extLst>
            </p:cNvPr>
            <p:cNvSpPr/>
            <p:nvPr/>
          </p:nvSpPr>
          <p:spPr>
            <a:xfrm>
              <a:off x="2525752" y="3915374"/>
              <a:ext cx="395943" cy="372739"/>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558;p27">
              <a:extLst>
                <a:ext uri="{FF2B5EF4-FFF2-40B4-BE49-F238E27FC236}">
                  <a16:creationId xmlns:a16="http://schemas.microsoft.com/office/drawing/2014/main" xmlns="" id="{3150328E-E438-446D-913A-0E053202E519}"/>
                </a:ext>
              </a:extLst>
            </p:cNvPr>
            <p:cNvSpPr/>
            <p:nvPr/>
          </p:nvSpPr>
          <p:spPr>
            <a:xfrm>
              <a:off x="2568099" y="4063623"/>
              <a:ext cx="247729" cy="224490"/>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559;p27">
              <a:extLst>
                <a:ext uri="{FF2B5EF4-FFF2-40B4-BE49-F238E27FC236}">
                  <a16:creationId xmlns:a16="http://schemas.microsoft.com/office/drawing/2014/main" xmlns="" id="{4E49B5C9-9DBF-4C87-9D7B-889A3BE664DE}"/>
                </a:ext>
              </a:extLst>
            </p:cNvPr>
            <p:cNvSpPr/>
            <p:nvPr/>
          </p:nvSpPr>
          <p:spPr>
            <a:xfrm>
              <a:off x="2587155" y="4260582"/>
              <a:ext cx="215969" cy="129187"/>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560;p27">
              <a:extLst>
                <a:ext uri="{FF2B5EF4-FFF2-40B4-BE49-F238E27FC236}">
                  <a16:creationId xmlns:a16="http://schemas.microsoft.com/office/drawing/2014/main" xmlns="" id="{B44B5DFA-7D80-4F1A-AE03-8FEAACEF2203}"/>
                </a:ext>
              </a:extLst>
            </p:cNvPr>
            <p:cNvSpPr/>
            <p:nvPr/>
          </p:nvSpPr>
          <p:spPr>
            <a:xfrm rot="41933">
              <a:off x="2589273" y="4313527"/>
              <a:ext cx="215969" cy="78361"/>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561;p27">
              <a:extLst>
                <a:ext uri="{FF2B5EF4-FFF2-40B4-BE49-F238E27FC236}">
                  <a16:creationId xmlns:a16="http://schemas.microsoft.com/office/drawing/2014/main" xmlns="" id="{D082B021-A386-43D4-99F1-601F9858A307}"/>
                </a:ext>
              </a:extLst>
            </p:cNvPr>
            <p:cNvSpPr/>
            <p:nvPr/>
          </p:nvSpPr>
          <p:spPr>
            <a:xfrm>
              <a:off x="2724783" y="5008177"/>
              <a:ext cx="239259" cy="241433"/>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562;p27">
              <a:extLst>
                <a:ext uri="{FF2B5EF4-FFF2-40B4-BE49-F238E27FC236}">
                  <a16:creationId xmlns:a16="http://schemas.microsoft.com/office/drawing/2014/main" xmlns="" id="{AADD5680-A88B-4DB2-AB44-BE0289A3526C}"/>
                </a:ext>
              </a:extLst>
            </p:cNvPr>
            <p:cNvSpPr/>
            <p:nvPr/>
          </p:nvSpPr>
          <p:spPr>
            <a:xfrm>
              <a:off x="2729017" y="4358002"/>
              <a:ext cx="357831" cy="85348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563;p27">
              <a:extLst>
                <a:ext uri="{FF2B5EF4-FFF2-40B4-BE49-F238E27FC236}">
                  <a16:creationId xmlns:a16="http://schemas.microsoft.com/office/drawing/2014/main" xmlns="" id="{8C0C76F0-1988-4F6C-B1A7-6BB1F602D357}"/>
                </a:ext>
              </a:extLst>
            </p:cNvPr>
            <p:cNvSpPr/>
            <p:nvPr/>
          </p:nvSpPr>
          <p:spPr>
            <a:xfrm>
              <a:off x="2843354" y="4372826"/>
              <a:ext cx="243494" cy="838662"/>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564;p27">
              <a:extLst>
                <a:ext uri="{FF2B5EF4-FFF2-40B4-BE49-F238E27FC236}">
                  <a16:creationId xmlns:a16="http://schemas.microsoft.com/office/drawing/2014/main" xmlns="" id="{D46CBBA8-F2A2-4830-919D-D6ACE170B776}"/>
                </a:ext>
              </a:extLst>
            </p:cNvPr>
            <p:cNvSpPr/>
            <p:nvPr/>
          </p:nvSpPr>
          <p:spPr>
            <a:xfrm>
              <a:off x="2845471" y="4188575"/>
              <a:ext cx="241377" cy="24143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565;p27">
              <a:extLst>
                <a:ext uri="{FF2B5EF4-FFF2-40B4-BE49-F238E27FC236}">
                  <a16:creationId xmlns:a16="http://schemas.microsoft.com/office/drawing/2014/main" xmlns="" id="{69E3D7B6-EC35-43DC-AE4B-2A815F0F7DB6}"/>
                </a:ext>
              </a:extLst>
            </p:cNvPr>
            <p:cNvSpPr/>
            <p:nvPr/>
          </p:nvSpPr>
          <p:spPr>
            <a:xfrm>
              <a:off x="2942869" y="4186457"/>
              <a:ext cx="80459" cy="78361"/>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566;p27">
              <a:extLst>
                <a:ext uri="{FF2B5EF4-FFF2-40B4-BE49-F238E27FC236}">
                  <a16:creationId xmlns:a16="http://schemas.microsoft.com/office/drawing/2014/main" xmlns="" id="{695748A1-FD99-49B2-B64C-0CBCF95652DF}"/>
                </a:ext>
              </a:extLst>
            </p:cNvPr>
            <p:cNvSpPr/>
            <p:nvPr/>
          </p:nvSpPr>
          <p:spPr>
            <a:xfrm>
              <a:off x="2339426" y="4662970"/>
              <a:ext cx="777065" cy="963614"/>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567;p27">
              <a:extLst>
                <a:ext uri="{FF2B5EF4-FFF2-40B4-BE49-F238E27FC236}">
                  <a16:creationId xmlns:a16="http://schemas.microsoft.com/office/drawing/2014/main" xmlns="" id="{B8EF1B35-EC9B-4BDF-94AC-D722F926DD8B}"/>
                </a:ext>
              </a:extLst>
            </p:cNvPr>
            <p:cNvSpPr/>
            <p:nvPr/>
          </p:nvSpPr>
          <p:spPr>
            <a:xfrm>
              <a:off x="2375420" y="4821807"/>
              <a:ext cx="741071" cy="804777"/>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568;p27">
              <a:extLst>
                <a:ext uri="{FF2B5EF4-FFF2-40B4-BE49-F238E27FC236}">
                  <a16:creationId xmlns:a16="http://schemas.microsoft.com/office/drawing/2014/main" xmlns="" id="{437A574E-5D46-4B2D-B081-522030A64E3F}"/>
                </a:ext>
              </a:extLst>
            </p:cNvPr>
            <p:cNvSpPr/>
            <p:nvPr/>
          </p:nvSpPr>
          <p:spPr>
            <a:xfrm>
              <a:off x="2434706" y="4872635"/>
              <a:ext cx="459465" cy="491337"/>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569;p27">
              <a:extLst>
                <a:ext uri="{FF2B5EF4-FFF2-40B4-BE49-F238E27FC236}">
                  <a16:creationId xmlns:a16="http://schemas.microsoft.com/office/drawing/2014/main" xmlns="" id="{0B5EFB62-EEA1-4785-ADCF-50D9C22552BF}"/>
                </a:ext>
              </a:extLst>
            </p:cNvPr>
            <p:cNvSpPr/>
            <p:nvPr/>
          </p:nvSpPr>
          <p:spPr>
            <a:xfrm>
              <a:off x="3376925" y="4938289"/>
              <a:ext cx="425586" cy="427802"/>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570;p27">
              <a:extLst>
                <a:ext uri="{FF2B5EF4-FFF2-40B4-BE49-F238E27FC236}">
                  <a16:creationId xmlns:a16="http://schemas.microsoft.com/office/drawing/2014/main" xmlns="" id="{1D80BD4C-514B-4C3F-9044-4B92E1B038C3}"/>
                </a:ext>
              </a:extLst>
            </p:cNvPr>
            <p:cNvSpPr/>
            <p:nvPr/>
          </p:nvSpPr>
          <p:spPr>
            <a:xfrm>
              <a:off x="2894170" y="4821807"/>
              <a:ext cx="658494" cy="768774"/>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6" name="Google Shape;571;p27">
              <a:extLst>
                <a:ext uri="{FF2B5EF4-FFF2-40B4-BE49-F238E27FC236}">
                  <a16:creationId xmlns:a16="http://schemas.microsoft.com/office/drawing/2014/main" xmlns="" id="{46BE8CA5-CDE1-4274-918B-09322F831DB0}"/>
                </a:ext>
              </a:extLst>
            </p:cNvPr>
            <p:cNvSpPr/>
            <p:nvPr/>
          </p:nvSpPr>
          <p:spPr>
            <a:xfrm>
              <a:off x="2928048" y="4821807"/>
              <a:ext cx="624616" cy="768774"/>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7" name="Google Shape;572;p27"/>
            <p:cNvGrpSpPr>
              <a:grpSpLocks/>
            </p:cNvGrpSpPr>
            <p:nvPr/>
          </p:nvGrpSpPr>
          <p:grpSpPr bwMode="auto">
            <a:xfrm>
              <a:off x="3041664" y="5111577"/>
              <a:ext cx="320455" cy="156580"/>
              <a:chOff x="2774143" y="4536556"/>
              <a:chExt cx="320455" cy="156580"/>
            </a:xfrm>
          </p:grpSpPr>
          <p:sp>
            <p:nvSpPr>
              <p:cNvPr id="199" name="Google Shape;573;p27">
                <a:extLst>
                  <a:ext uri="{FF2B5EF4-FFF2-40B4-BE49-F238E27FC236}">
                    <a16:creationId xmlns:a16="http://schemas.microsoft.com/office/drawing/2014/main" xmlns="" id="{1120E790-167B-44C9-ABF2-B9A6CC919A9C}"/>
                  </a:ext>
                </a:extLst>
              </p:cNvPr>
              <p:cNvSpPr/>
              <p:nvPr/>
            </p:nvSpPr>
            <p:spPr>
              <a:xfrm>
                <a:off x="2774863" y="4562344"/>
                <a:ext cx="112219" cy="99538"/>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574;p27">
                <a:extLst>
                  <a:ext uri="{FF2B5EF4-FFF2-40B4-BE49-F238E27FC236}">
                    <a16:creationId xmlns:a16="http://schemas.microsoft.com/office/drawing/2014/main" xmlns="" id="{88A7C46A-1524-4E67-88DD-E496954265FE}"/>
                  </a:ext>
                </a:extLst>
              </p:cNvPr>
              <p:cNvSpPr/>
              <p:nvPr/>
            </p:nvSpPr>
            <p:spPr>
              <a:xfrm>
                <a:off x="2897669" y="4536930"/>
                <a:ext cx="65637" cy="65652"/>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575;p27">
                <a:extLst>
                  <a:ext uri="{FF2B5EF4-FFF2-40B4-BE49-F238E27FC236}">
                    <a16:creationId xmlns:a16="http://schemas.microsoft.com/office/drawing/2014/main" xmlns="" id="{BADDB4E0-619F-41C3-9B5E-847A331F9A0D}"/>
                  </a:ext>
                </a:extLst>
              </p:cNvPr>
              <p:cNvSpPr/>
              <p:nvPr/>
            </p:nvSpPr>
            <p:spPr>
              <a:xfrm>
                <a:off x="2967541" y="4566579"/>
                <a:ext cx="127041" cy="127070"/>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8" name="Google Shape;576;p27">
              <a:extLst>
                <a:ext uri="{FF2B5EF4-FFF2-40B4-BE49-F238E27FC236}">
                  <a16:creationId xmlns:a16="http://schemas.microsoft.com/office/drawing/2014/main" xmlns="" id="{50ED4864-BADE-4436-8E46-6281E44C4D4E}"/>
                </a:ext>
              </a:extLst>
            </p:cNvPr>
            <p:cNvSpPr/>
            <p:nvPr/>
          </p:nvSpPr>
          <p:spPr>
            <a:xfrm>
              <a:off x="3027563" y="5577874"/>
              <a:ext cx="391710" cy="48710"/>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8" name="Google Shape;578;p27">
            <a:extLst>
              <a:ext uri="{FF2B5EF4-FFF2-40B4-BE49-F238E27FC236}">
                <a16:creationId xmlns:a16="http://schemas.microsoft.com/office/drawing/2014/main" xmlns="" id="{27AAD147-CCE9-43EB-8C97-269689984BB9}"/>
              </a:ext>
            </a:extLst>
          </p:cNvPr>
          <p:cNvSpPr/>
          <p:nvPr/>
        </p:nvSpPr>
        <p:spPr>
          <a:xfrm>
            <a:off x="2481263" y="4813300"/>
            <a:ext cx="198437" cy="123825"/>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lIns="68569" tIns="68569" rIns="68569" bIns="68569"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9" name="Group 228"/>
          <p:cNvGrpSpPr>
            <a:grpSpLocks/>
          </p:cNvGrpSpPr>
          <p:nvPr userDrawn="1"/>
        </p:nvGrpSpPr>
        <p:grpSpPr bwMode="auto">
          <a:xfrm>
            <a:off x="1143000" y="4219575"/>
            <a:ext cx="6989763" cy="923925"/>
            <a:chOff x="1524301" y="5626805"/>
            <a:chExt cx="9320239" cy="1231195"/>
          </a:xfrm>
        </p:grpSpPr>
        <p:sp>
          <p:nvSpPr>
            <p:cNvPr id="230" name="Google Shape;577;p27">
              <a:extLst>
                <a:ext uri="{FF2B5EF4-FFF2-40B4-BE49-F238E27FC236}">
                  <a16:creationId xmlns:a16="http://schemas.microsoft.com/office/drawing/2014/main" xmlns="" id="{1F1FE917-12C4-4F03-BFC9-63C483556F98}"/>
                </a:ext>
              </a:extLst>
            </p:cNvPr>
            <p:cNvSpPr/>
            <p:nvPr/>
          </p:nvSpPr>
          <p:spPr>
            <a:xfrm>
              <a:off x="3308758" y="6403178"/>
              <a:ext cx="264598" cy="450591"/>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1" name="Google Shape;579;p27"/>
            <p:cNvGrpSpPr>
              <a:grpSpLocks/>
            </p:cNvGrpSpPr>
            <p:nvPr userDrawn="1"/>
          </p:nvGrpSpPr>
          <p:grpSpPr bwMode="auto">
            <a:xfrm>
              <a:off x="1524301" y="5626805"/>
              <a:ext cx="9320239" cy="1231195"/>
              <a:chOff x="929285" y="5051507"/>
              <a:chExt cx="7315206" cy="1231195"/>
            </a:xfrm>
          </p:grpSpPr>
          <p:sp>
            <p:nvSpPr>
              <p:cNvPr id="232" name="Google Shape;580;p27">
                <a:extLst>
                  <a:ext uri="{FF2B5EF4-FFF2-40B4-BE49-F238E27FC236}">
                    <a16:creationId xmlns:a16="http://schemas.microsoft.com/office/drawing/2014/main" xmlns="" id="{41EFCC98-A095-43FA-9417-A6F1AEA0054D}"/>
                  </a:ext>
                </a:extLst>
              </p:cNvPr>
              <p:cNvSpPr/>
              <p:nvPr/>
            </p:nvSpPr>
            <p:spPr>
              <a:xfrm>
                <a:off x="929285" y="5051507"/>
                <a:ext cx="7315206" cy="420976"/>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581;p27">
                <a:extLst>
                  <a:ext uri="{FF2B5EF4-FFF2-40B4-BE49-F238E27FC236}">
                    <a16:creationId xmlns:a16="http://schemas.microsoft.com/office/drawing/2014/main" xmlns="" id="{D7EF2A30-CDEB-4316-B82F-97D3363F3C90}"/>
                  </a:ext>
                </a:extLst>
              </p:cNvPr>
              <p:cNvSpPr/>
              <p:nvPr/>
            </p:nvSpPr>
            <p:spPr>
              <a:xfrm>
                <a:off x="929285" y="5051507"/>
                <a:ext cx="7315206" cy="133274"/>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582;p27">
                <a:extLst>
                  <a:ext uri="{FF2B5EF4-FFF2-40B4-BE49-F238E27FC236}">
                    <a16:creationId xmlns:a16="http://schemas.microsoft.com/office/drawing/2014/main" xmlns="" id="{66FDB582-0AAC-4537-A858-44B9EF57CE38}"/>
                  </a:ext>
                </a:extLst>
              </p:cNvPr>
              <p:cNvSpPr/>
              <p:nvPr/>
            </p:nvSpPr>
            <p:spPr>
              <a:xfrm>
                <a:off x="6669471" y="5832111"/>
                <a:ext cx="264164" cy="450591"/>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583;p27">
                <a:extLst>
                  <a:ext uri="{FF2B5EF4-FFF2-40B4-BE49-F238E27FC236}">
                    <a16:creationId xmlns:a16="http://schemas.microsoft.com/office/drawing/2014/main" xmlns="" id="{AF50AB12-F2CA-445B-94F4-44131992E871}"/>
                  </a:ext>
                </a:extLst>
              </p:cNvPr>
              <p:cNvSpPr/>
              <p:nvPr/>
            </p:nvSpPr>
            <p:spPr>
              <a:xfrm>
                <a:off x="6669471" y="5832111"/>
                <a:ext cx="264164" cy="16288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584;p27">
                <a:extLst>
                  <a:ext uri="{FF2B5EF4-FFF2-40B4-BE49-F238E27FC236}">
                    <a16:creationId xmlns:a16="http://schemas.microsoft.com/office/drawing/2014/main" xmlns="" id="{1AF2C5CE-3EDE-4127-8D0F-59AB322B7B55}"/>
                  </a:ext>
                </a:extLst>
              </p:cNvPr>
              <p:cNvSpPr/>
              <p:nvPr/>
            </p:nvSpPr>
            <p:spPr>
              <a:xfrm>
                <a:off x="1653661" y="5472483"/>
                <a:ext cx="5864791" cy="359627"/>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585;p27">
                <a:extLst>
                  <a:ext uri="{FF2B5EF4-FFF2-40B4-BE49-F238E27FC236}">
                    <a16:creationId xmlns:a16="http://schemas.microsoft.com/office/drawing/2014/main" xmlns="" id="{ED751F2E-938C-441D-80EA-F8BB05A93F91}"/>
                  </a:ext>
                </a:extLst>
              </p:cNvPr>
              <p:cNvSpPr/>
              <p:nvPr/>
            </p:nvSpPr>
            <p:spPr>
              <a:xfrm>
                <a:off x="1653661" y="5472483"/>
                <a:ext cx="5864791" cy="175582"/>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endParaRPr kumimoji="0" sz="1013"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7240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5"/>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4"/>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42"/>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8"/>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39"/>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43"/>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500" fill="hold"/>
                                        <p:tgtEl>
                                          <p:spTgt spid="229"/>
                                        </p:tgtEl>
                                        <p:attrNameLst>
                                          <p:attrName>ppt_x</p:attrName>
                                        </p:attrNameLst>
                                      </p:cBhvr>
                                      <p:tavLst>
                                        <p:tav tm="0">
                                          <p:val>
                                            <p:strVal val="#ppt_x"/>
                                          </p:val>
                                        </p:tav>
                                        <p:tav tm="100000">
                                          <p:val>
                                            <p:strVal val="#ppt_x"/>
                                          </p:val>
                                        </p:tav>
                                      </p:tavLst>
                                    </p:anim>
                                    <p:anim calcmode="lin" valueType="num">
                                      <p:cBhvr additive="base">
                                        <p:cTn id="20" dur="500" fill="hold"/>
                                        <p:tgtEl>
                                          <p:spTgt spid="22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additive="base">
                                        <p:cTn id="24" dur="500" fill="hold"/>
                                        <p:tgtEl>
                                          <p:spTgt spid="155"/>
                                        </p:tgtEl>
                                        <p:attrNameLst>
                                          <p:attrName>ppt_x</p:attrName>
                                        </p:attrNameLst>
                                      </p:cBhvr>
                                      <p:tavLst>
                                        <p:tav tm="0">
                                          <p:val>
                                            <p:strVal val="0-#ppt_w/2"/>
                                          </p:val>
                                        </p:tav>
                                        <p:tav tm="100000">
                                          <p:val>
                                            <p:strVal val="#ppt_x"/>
                                          </p:val>
                                        </p:tav>
                                      </p:tavLst>
                                    </p:anim>
                                    <p:anim calcmode="lin" valueType="num">
                                      <p:cBhvr additive="base">
                                        <p:cTn id="25" dur="500" fill="hold"/>
                                        <p:tgtEl>
                                          <p:spTgt spid="15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fill="hold"/>
                                        <p:tgtEl>
                                          <p:spTgt spid="98"/>
                                        </p:tgtEl>
                                        <p:attrNameLst>
                                          <p:attrName>ppt_x</p:attrName>
                                        </p:attrNameLst>
                                      </p:cBhvr>
                                      <p:tavLst>
                                        <p:tav tm="0">
                                          <p:val>
                                            <p:strVal val="1+#ppt_w/2"/>
                                          </p:val>
                                        </p:tav>
                                        <p:tav tm="100000">
                                          <p:val>
                                            <p:strVal val="#ppt_x"/>
                                          </p:val>
                                        </p:tav>
                                      </p:tavLst>
                                    </p:anim>
                                    <p:anim calcmode="lin" valueType="num">
                                      <p:cBhvr additive="base">
                                        <p:cTn id="30" dur="500" fill="hold"/>
                                        <p:tgtEl>
                                          <p:spTgt spid="9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7658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624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883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7396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91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2599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7854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4380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852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6597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93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2025/2/27</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21"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extLst>
      <p:ext uri="{BB962C8B-B14F-4D97-AF65-F5344CB8AC3E}">
        <p14:creationId xmlns:p14="http://schemas.microsoft.com/office/powerpoint/2010/main" val="2499766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1" tIns="45696" rIns="91391" bIns="45696"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1" tIns="45696" rIns="91391" bIns="456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391" tIns="45696" rIns="91391" bIns="45696" rtlCol="0" anchor="ctr"/>
          <a:lstStyle>
            <a:lvl1pPr algn="l" defTabSz="913910" eaLnBrk="1" fontAlgn="auto" hangingPunct="1">
              <a:spcBef>
                <a:spcPts val="0"/>
              </a:spcBef>
              <a:spcAft>
                <a:spcPts val="0"/>
              </a:spcAft>
              <a:defRPr sz="1200">
                <a:solidFill>
                  <a:schemeClr val="tx1">
                    <a:tint val="75000"/>
                  </a:schemeClr>
                </a:solidFill>
                <a:latin typeface="+mn-lt"/>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07E126A4-DBBA-4DCC-9594-8C6D886676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391" tIns="45696" rIns="91391" bIns="45696" rtlCol="0" anchor="ctr"/>
          <a:lstStyle>
            <a:lvl1pPr algn="ctr" defTabSz="913910" eaLnBrk="1" fontAlgn="auto" hangingPunct="1">
              <a:spcBef>
                <a:spcPts val="0"/>
              </a:spcBef>
              <a:spcAft>
                <a:spcPts val="0"/>
              </a:spcAft>
              <a:defRPr sz="1200">
                <a:solidFill>
                  <a:schemeClr val="tx1">
                    <a:tint val="75000"/>
                  </a:schemeClr>
                </a:solidFill>
                <a:latin typeface="+mn-lt"/>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391" tIns="45696" rIns="91391" bIns="45696" numCol="1" anchor="ctr" anchorCtr="0" compatLnSpc="1">
            <a:prstTxWarp prst="textNoShape">
              <a:avLst/>
            </a:prstTxWarp>
          </a:bodyPr>
          <a:lstStyle>
            <a:lvl1pPr algn="r" eaLnBrk="1" hangingPunct="1">
              <a:defRPr sz="1200">
                <a:solidFill>
                  <a:srgbClr val="898989"/>
                </a:solidFill>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1E958CF-BAC3-4C44-9D9F-63ABC09DA5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72462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1" tIns="45696" rIns="91391" bIns="45696"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1" tIns="45696" rIns="91391" bIns="456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391" tIns="45696" rIns="91391" bIns="45696" rtlCol="0" anchor="ctr"/>
          <a:lstStyle>
            <a:lvl1pPr algn="l" defTabSz="913910" eaLnBrk="1" fontAlgn="auto" hangingPunct="1">
              <a:spcBef>
                <a:spcPts val="0"/>
              </a:spcBef>
              <a:spcAft>
                <a:spcPts val="0"/>
              </a:spcAft>
              <a:defRPr sz="1200">
                <a:solidFill>
                  <a:schemeClr val="tx1">
                    <a:tint val="75000"/>
                  </a:schemeClr>
                </a:solidFill>
                <a:latin typeface="+mn-lt"/>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07E126A4-DBBA-4DCC-9594-8C6D886676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391" tIns="45696" rIns="91391" bIns="45696" rtlCol="0" anchor="ctr"/>
          <a:lstStyle>
            <a:lvl1pPr algn="ctr" defTabSz="913910" eaLnBrk="1" fontAlgn="auto" hangingPunct="1">
              <a:spcBef>
                <a:spcPts val="0"/>
              </a:spcBef>
              <a:spcAft>
                <a:spcPts val="0"/>
              </a:spcAft>
              <a:defRPr sz="1200">
                <a:solidFill>
                  <a:schemeClr val="tx1">
                    <a:tint val="75000"/>
                  </a:schemeClr>
                </a:solidFill>
                <a:latin typeface="+mn-lt"/>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391" tIns="45696" rIns="91391" bIns="45696" numCol="1" anchor="ctr" anchorCtr="0" compatLnSpc="1">
            <a:prstTxWarp prst="textNoShape">
              <a:avLst/>
            </a:prstTxWarp>
          </a:bodyPr>
          <a:lstStyle>
            <a:lvl1pPr algn="r" eaLnBrk="1" hangingPunct="1">
              <a:defRPr sz="1200">
                <a:solidFill>
                  <a:srgbClr val="898989"/>
                </a:solidFill>
              </a:defRPr>
            </a:lvl1pPr>
          </a:lstStyle>
          <a:p>
            <a:pPr marL="0" marR="0" lvl="0" indent="0" algn="r" defTabSz="912813" rtl="0" eaLnBrk="1" fontAlgn="base" latinLnBrk="0" hangingPunct="1">
              <a:lnSpc>
                <a:spcPct val="100000"/>
              </a:lnSpc>
              <a:spcBef>
                <a:spcPct val="0"/>
              </a:spcBef>
              <a:spcAft>
                <a:spcPct val="0"/>
              </a:spcAft>
              <a:buClrTx/>
              <a:buSzTx/>
              <a:buFontTx/>
              <a:buNone/>
              <a:tabLst/>
              <a:defRPr/>
            </a:pPr>
            <a:fld id="{41E958CF-BAC3-4C44-9D9F-63ABC09DA5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46508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pPr marL="0" marR="0" lvl="0" indent="0" algn="l" defTabSz="913910"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910"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pPr marL="0" marR="0" lvl="0" indent="0" algn="r" defTabSz="913910"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14966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Videos\%5bNh&#7843;y%20c&#249;ng%20BiBi%5d%20Em%20y&#234;u%20tr&#432;&#7901;ng%20em.mp4" TargetMode="External"/><Relationship Id="rId1" Type="http://schemas.microsoft.com/office/2007/relationships/media" Target="file:///C:\Users\Admin\Videos\%5bNh&#7843;y%20c&#249;ng%20BiBi%5d%20Em%20y&#234;u%20tr&#432;&#7901;ng%20em.mp4" TargetMode="Externa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6"/>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2" y="2837175"/>
            <a:ext cx="9121379" cy="230632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8" y="-218793"/>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2"/>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6"/>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2"/>
            <a:ext cx="824853" cy="1439273"/>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a16="http://schemas.microsoft.com/office/drawing/2014/main" xmlns=""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635" y="3233978"/>
            <a:ext cx="1807235" cy="1736853"/>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1"/>
            <a:ext cx="1123694" cy="1420588"/>
          </a:xfrm>
          <a:prstGeom prst="rect">
            <a:avLst/>
          </a:prstGeom>
        </p:spPr>
      </p:pic>
      <p:sp>
        <p:nvSpPr>
          <p:cNvPr id="17" name="WordArt 6"/>
          <p:cNvSpPr>
            <a:spLocks noChangeArrowheads="1" noChangeShapeType="1" noTextEdit="1"/>
          </p:cNvSpPr>
          <p:nvPr/>
        </p:nvSpPr>
        <p:spPr bwMode="auto">
          <a:xfrm>
            <a:off x="2053465"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marL="0" marR="0" lvl="0" indent="0" algn="ctr" defTabSz="820778" rtl="0" eaLnBrk="1" fontAlgn="auto" latinLnBrk="0" hangingPunct="1">
              <a:lnSpc>
                <a:spcPct val="150000"/>
              </a:lnSpc>
              <a:spcBef>
                <a:spcPts val="0"/>
              </a:spcBef>
              <a:spcAft>
                <a:spcPts val="0"/>
              </a:spcAft>
              <a:buClrTx/>
              <a:buSzTx/>
              <a:buFont typeface="Arial"/>
              <a:buNone/>
              <a:tabLst/>
              <a:defRPr/>
            </a:pPr>
            <a:r>
              <a:rPr kumimoji="0" lang="en-US" sz="2800" b="1" i="0" u="none" strike="noStrike" kern="10" cap="none" spc="0" normalizeH="0" baseline="0" noProof="0" dirty="0">
                <a:ln w="9525">
                  <a:solidFill>
                    <a:srgbClr val="993366"/>
                  </a:solidFill>
                  <a:round/>
                </a:ln>
                <a:solidFill>
                  <a:schemeClr val="accent4">
                    <a:lumMod val="50000"/>
                  </a:scheme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sym typeface="Arial"/>
              </a:rPr>
              <a:t>CHÀO MỪNG CÁC CON </a:t>
            </a:r>
          </a:p>
          <a:p>
            <a:pPr marL="0" marR="0" lvl="0" indent="0" algn="ctr" defTabSz="820778" rtl="0" eaLnBrk="1" fontAlgn="auto" latinLnBrk="0" hangingPunct="1">
              <a:lnSpc>
                <a:spcPct val="150000"/>
              </a:lnSpc>
              <a:spcBef>
                <a:spcPts val="0"/>
              </a:spcBef>
              <a:spcAft>
                <a:spcPts val="0"/>
              </a:spcAft>
              <a:buClrTx/>
              <a:buSzTx/>
              <a:buFont typeface="Arial"/>
              <a:buNone/>
              <a:tabLst/>
              <a:defRPr/>
            </a:pPr>
            <a:r>
              <a:rPr kumimoji="0" lang="en-US" sz="2800" b="1" i="0" u="none" strike="noStrike" kern="10" cap="none" spc="0" normalizeH="0" baseline="0" noProof="0" dirty="0">
                <a:ln w="9525">
                  <a:solidFill>
                    <a:srgbClr val="993366"/>
                  </a:solidFill>
                  <a:round/>
                </a:ln>
                <a:solidFill>
                  <a:schemeClr val="accent4">
                    <a:lumMod val="50000"/>
                  </a:scheme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sym typeface="Arial"/>
              </a:rPr>
              <a:t>ĐẾN VỚI TIẾT HỌC</a:t>
            </a:r>
          </a:p>
        </p:txBody>
      </p:sp>
      <p:sp>
        <p:nvSpPr>
          <p:cNvPr id="18" name="圆角矩形 1"/>
          <p:cNvSpPr/>
          <p:nvPr/>
        </p:nvSpPr>
        <p:spPr>
          <a:xfrm>
            <a:off x="1683707" y="3296183"/>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514" rtl="0" eaLnBrk="1" fontAlgn="auto" latinLnBrk="0" hangingPunct="1">
              <a:lnSpc>
                <a:spcPct val="100000"/>
              </a:lnSpc>
              <a:spcBef>
                <a:spcPts val="0"/>
              </a:spcBef>
              <a:spcAft>
                <a:spcPts val="0"/>
              </a:spcAft>
              <a:buClrTx/>
              <a:buSzTx/>
              <a:buFont typeface="Arial"/>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413365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1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mc:AlternateContent xmlns:mc="http://schemas.openxmlformats.org/markup-compatibility/2006" xmlns:p14="http://schemas.microsoft.com/office/powerpoint/2010/main">
    <mc:Choice Requires="p14">
      <p:transition spd="slow" p14:dur="2000" advTm="8392"/>
    </mc:Choice>
    <mc:Fallback xmlns="">
      <p:transition spd="slow" advTm="839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0252F6-C52E-4A4A-A1B1-ABC7565D15B2}"/>
              </a:ext>
            </a:extLst>
          </p:cNvPr>
          <p:cNvSpPr txBox="1"/>
          <p:nvPr/>
        </p:nvSpPr>
        <p:spPr>
          <a:xfrm>
            <a:off x="0" y="76405"/>
            <a:ext cx="8928992" cy="4117602"/>
          </a:xfrm>
          <a:prstGeom prst="rect">
            <a:avLst/>
          </a:prstGeom>
          <a:noFill/>
        </p:spPr>
        <p:txBody>
          <a:bodyPr wrap="square" rtlCol="0">
            <a:spAutoFit/>
          </a:bodyPr>
          <a:lstStyle/>
          <a:p>
            <a:pPr algn="ctr">
              <a:lnSpc>
                <a:spcPct val="120000"/>
              </a:lnSpc>
            </a:pP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Hoa</a:t>
            </a:r>
            <a:r>
              <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yêu</a:t>
            </a:r>
            <a:r>
              <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thương</a:t>
            </a:r>
            <a:endPar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endParaRPr>
          </a:p>
          <a:p>
            <a:pPr indent="396875" algn="just">
              <a:lnSpc>
                <a:spcPct val="120000"/>
              </a:lnSpc>
            </a:pP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Hôm</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nay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những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yêu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thích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Tuê</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An hí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siêu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nhân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thắt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lưng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say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sưa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mèo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máy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mỉ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ria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cong. </a:t>
            </a:r>
          </a:p>
          <a:p>
            <a:pPr indent="396875" algn="just">
              <a:lnSpc>
                <a:spcPct val="120000"/>
              </a:lnSpc>
            </a:pP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giơ</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đính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Mọi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mắt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hướng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vê</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bức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bông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bốn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Hà.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ghi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một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Giữa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là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rất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dưới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dòng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chư</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nắn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nót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yêu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thương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thấy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mình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treo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bức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ở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góc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a:t>
            </a:r>
          </a:p>
          <a:p>
            <a:pPr algn="r">
              <a:lnSpc>
                <a:spcPct val="120000"/>
              </a:lnSpc>
            </a:pP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Phạm</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endParaRPr lang="en-US" sz="2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4" name="Lưu đồ: Đường kết nối 8">
            <a:extLst>
              <a:ext uri="{FF2B5EF4-FFF2-40B4-BE49-F238E27FC236}">
                <a16:creationId xmlns:a16="http://schemas.microsoft.com/office/drawing/2014/main" xmlns="" id="{D5813F1B-E626-45BC-8015-1ED95100F5C8}"/>
              </a:ext>
            </a:extLst>
          </p:cNvPr>
          <p:cNvSpPr/>
          <p:nvPr/>
        </p:nvSpPr>
        <p:spPr>
          <a:xfrm>
            <a:off x="254263" y="438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xmlns="" id="{0E9ABB20-C527-4885-A1CB-CFDD93260D7C}"/>
              </a:ext>
            </a:extLst>
          </p:cNvPr>
          <p:cNvSpPr/>
          <p:nvPr/>
        </p:nvSpPr>
        <p:spPr>
          <a:xfrm>
            <a:off x="6324600" y="366383"/>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7" name="Lưu đồ: Đường kết nối 8">
            <a:extLst>
              <a:ext uri="{FF2B5EF4-FFF2-40B4-BE49-F238E27FC236}">
                <a16:creationId xmlns:a16="http://schemas.microsoft.com/office/drawing/2014/main" xmlns="" id="{4362546A-5787-4F3A-9A5F-9DEB9A54EC5A}"/>
              </a:ext>
            </a:extLst>
          </p:cNvPr>
          <p:cNvSpPr/>
          <p:nvPr/>
        </p:nvSpPr>
        <p:spPr>
          <a:xfrm>
            <a:off x="3962400" y="790756"/>
            <a:ext cx="313928" cy="346789"/>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xmlns="" id="{61E454F8-1497-41F8-84EA-54D0FA5CDC67}"/>
              </a:ext>
            </a:extLst>
          </p:cNvPr>
          <p:cNvSpPr/>
          <p:nvPr/>
        </p:nvSpPr>
        <p:spPr>
          <a:xfrm>
            <a:off x="233481" y="1581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xmlns="" id="{F802FD42-D4C6-43C7-9232-700B6C6176A2}"/>
              </a:ext>
            </a:extLst>
          </p:cNvPr>
          <p:cNvSpPr/>
          <p:nvPr/>
        </p:nvSpPr>
        <p:spPr>
          <a:xfrm>
            <a:off x="6379377" y="1581150"/>
            <a:ext cx="274320" cy="442912"/>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xmlns="" id="{A7145E13-83A8-44D5-9897-7916DB62493C}"/>
              </a:ext>
            </a:extLst>
          </p:cNvPr>
          <p:cNvSpPr/>
          <p:nvPr/>
        </p:nvSpPr>
        <p:spPr>
          <a:xfrm>
            <a:off x="6267899" y="2032209"/>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xmlns="" id="{C0EE4C07-A73F-41B0-84E0-FCF53B3B8AD2}"/>
              </a:ext>
            </a:extLst>
          </p:cNvPr>
          <p:cNvSpPr/>
          <p:nvPr/>
        </p:nvSpPr>
        <p:spPr>
          <a:xfrm>
            <a:off x="2996790" y="2384815"/>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xmlns="" id="{D77CFD18-B95F-4E32-9671-9E25EDB36D95}"/>
              </a:ext>
            </a:extLst>
          </p:cNvPr>
          <p:cNvSpPr/>
          <p:nvPr/>
        </p:nvSpPr>
        <p:spPr>
          <a:xfrm>
            <a:off x="8163823" y="2383083"/>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xmlns="" id="{5023892A-D019-49E9-A9A7-ACF016B16393}"/>
              </a:ext>
            </a:extLst>
          </p:cNvPr>
          <p:cNvSpPr/>
          <p:nvPr/>
        </p:nvSpPr>
        <p:spPr>
          <a:xfrm>
            <a:off x="5867400" y="28765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xmlns="" id="{2DC0D87E-9785-4073-AF49-E1E0565A5986}"/>
              </a:ext>
            </a:extLst>
          </p:cNvPr>
          <p:cNvSpPr/>
          <p:nvPr/>
        </p:nvSpPr>
        <p:spPr>
          <a:xfrm>
            <a:off x="990600" y="3227424"/>
            <a:ext cx="1008112"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28583" y="4258461"/>
            <a:ext cx="7773987" cy="585788"/>
          </a:xfrm>
          <a:prstGeom prst="rect">
            <a:avLst/>
          </a:prstGeom>
          <a:solidFill>
            <a:schemeClr val="accent4">
              <a:lumMod val="40000"/>
              <a:lumOff val="60000"/>
            </a:schemeClr>
          </a:solidFill>
        </p:spPr>
        <p:txBody>
          <a:bodyPr lIns="91403" tIns="45702" rIns="91403" bIns="457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3200">
                <a:latin typeface="Arial-Rounded" panose="020B0500000000000000" pitchFamily="34" charset="0"/>
                <a:cs typeface="Arial-Rounded" panose="020B0500000000000000" pitchFamily="34" charset="0"/>
              </a:rPr>
              <a:t>Bài đọc gồm mấy câu?</a:t>
            </a:r>
          </a:p>
        </p:txBody>
      </p:sp>
      <p:sp>
        <p:nvSpPr>
          <p:cNvPr id="16" name="TextBox 15"/>
          <p:cNvSpPr txBox="1"/>
          <p:nvPr/>
        </p:nvSpPr>
        <p:spPr>
          <a:xfrm>
            <a:off x="528583" y="4238419"/>
            <a:ext cx="7772400" cy="585788"/>
          </a:xfrm>
          <a:prstGeom prst="rect">
            <a:avLst/>
          </a:prstGeom>
          <a:solidFill>
            <a:schemeClr val="accent4">
              <a:lumMod val="40000"/>
              <a:lumOff val="60000"/>
            </a:schemeClr>
          </a:solidFill>
        </p:spPr>
        <p:txBody>
          <a:bodyPr lIns="91403" tIns="45702" rIns="91403" bIns="457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3200" dirty="0" err="1">
                <a:latin typeface="Arial" panose="020B0604020202020204" pitchFamily="34" charset="0"/>
                <a:ea typeface="Aachen" panose="02020500000000000000" pitchFamily="18" charset="0"/>
                <a:cs typeface="Arial" panose="020B0604020202020204" pitchFamily="34" charset="0"/>
              </a:rPr>
              <a:t>Bài</a:t>
            </a:r>
            <a:r>
              <a:rPr lang="en-US" altLang="en-US" sz="3200" dirty="0">
                <a:latin typeface="Arial" panose="020B0604020202020204" pitchFamily="34" charset="0"/>
                <a:ea typeface="Aachen" panose="02020500000000000000" pitchFamily="18" charset="0"/>
                <a:cs typeface="Arial" panose="020B0604020202020204" pitchFamily="34" charset="0"/>
              </a:rPr>
              <a:t> </a:t>
            </a:r>
            <a:r>
              <a:rPr lang="en-US" altLang="en-US" sz="3200" dirty="0" err="1">
                <a:latin typeface="Arial" panose="020B0604020202020204" pitchFamily="34" charset="0"/>
                <a:ea typeface="Aachen" panose="02020500000000000000" pitchFamily="18" charset="0"/>
                <a:cs typeface="Arial" panose="020B0604020202020204" pitchFamily="34" charset="0"/>
              </a:rPr>
              <a:t>đọc</a:t>
            </a:r>
            <a:r>
              <a:rPr lang="en-US" altLang="en-US" sz="3200" dirty="0">
                <a:latin typeface="Arial" panose="020B0604020202020204" pitchFamily="34" charset="0"/>
                <a:ea typeface="Aachen" panose="02020500000000000000" pitchFamily="18" charset="0"/>
                <a:cs typeface="Arial" panose="020B0604020202020204" pitchFamily="34" charset="0"/>
              </a:rPr>
              <a:t> </a:t>
            </a:r>
            <a:r>
              <a:rPr lang="en-US" altLang="en-US" sz="3200" dirty="0" err="1">
                <a:latin typeface="Arial" panose="020B0604020202020204" pitchFamily="34" charset="0"/>
                <a:ea typeface="Aachen" panose="02020500000000000000" pitchFamily="18" charset="0"/>
                <a:cs typeface="Arial" panose="020B0604020202020204" pitchFamily="34" charset="0"/>
              </a:rPr>
              <a:t>gồm</a:t>
            </a:r>
            <a:r>
              <a:rPr lang="en-US" altLang="en-US" sz="3200" dirty="0">
                <a:latin typeface="Arial" panose="020B0604020202020204" pitchFamily="34" charset="0"/>
                <a:ea typeface="Aachen" panose="02020500000000000000" pitchFamily="18" charset="0"/>
                <a:cs typeface="Arial" panose="020B0604020202020204" pitchFamily="34" charset="0"/>
              </a:rPr>
              <a:t> </a:t>
            </a:r>
            <a:r>
              <a:rPr lang="en-US" altLang="en-US" sz="3200" dirty="0" smtClean="0">
                <a:latin typeface="Arial" panose="020B0604020202020204" pitchFamily="34" charset="0"/>
                <a:ea typeface="Aachen" panose="02020500000000000000" pitchFamily="18" charset="0"/>
                <a:cs typeface="Arial" panose="020B0604020202020204" pitchFamily="34" charset="0"/>
              </a:rPr>
              <a:t>10 </a:t>
            </a:r>
            <a:r>
              <a:rPr lang="en-US" altLang="en-US" sz="3200" dirty="0" err="1">
                <a:latin typeface="Arial" panose="020B0604020202020204" pitchFamily="34" charset="0"/>
                <a:ea typeface="Aachen" panose="02020500000000000000" pitchFamily="18" charset="0"/>
                <a:cs typeface="Arial" panose="020B0604020202020204" pitchFamily="34" charset="0"/>
              </a:rPr>
              <a:t>câu</a:t>
            </a:r>
            <a:endParaRPr lang="en-US" altLang="en-US" sz="3200" dirty="0">
              <a:latin typeface="Arial" panose="020B0604020202020204" pitchFamily="34" charset="0"/>
              <a:ea typeface="Aachen" panose="02020500000000000000"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927390080"/>
      </p:ext>
    </p:extLst>
  </p:cSld>
  <p:clrMapOvr>
    <a:masterClrMapping/>
  </p:clrMapOvr>
  <mc:AlternateContent xmlns:mc="http://schemas.openxmlformats.org/markup-compatibility/2006" xmlns:p14="http://schemas.microsoft.com/office/powerpoint/2010/main">
    <mc:Choice Requires="p14">
      <p:transition p14:dur="0" advTm="61403"/>
    </mc:Choice>
    <mc:Fallback xmlns="">
      <p:transition advTm="61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42082"/>
            <a:ext cx="4419600" cy="584703"/>
          </a:xfrm>
          <a:prstGeom prst="rect">
            <a:avLst/>
          </a:prstGeom>
          <a:solidFill>
            <a:srgbClr val="F3CEF6"/>
          </a:solidFill>
        </p:spPr>
        <p:txBody>
          <a:bodyPr wrap="square" lIns="91367" tIns="45684" rIns="91367" bIns="45684" rtlCol="0">
            <a:spAutoFit/>
          </a:bodyPr>
          <a:lstStyle/>
          <a:p>
            <a:pPr algn="ctr"/>
            <a:r>
              <a:rPr lang="en-US" sz="3200" b="1">
                <a:latin typeface="Arial" panose="020B0604020202020204" pitchFamily="34" charset="0"/>
                <a:ea typeface="Arial-Rounded" pitchFamily="34" charset="0"/>
                <a:cs typeface="Arial" panose="020B0604020202020204" pitchFamily="34" charset="0"/>
              </a:rPr>
              <a:t>Luyện đọc câu dài:</a:t>
            </a:r>
          </a:p>
        </p:txBody>
      </p:sp>
      <p:sp>
        <p:nvSpPr>
          <p:cNvPr id="4" name="TextBox 3"/>
          <p:cNvSpPr txBox="1"/>
          <p:nvPr/>
        </p:nvSpPr>
        <p:spPr>
          <a:xfrm>
            <a:off x="457200" y="1733550"/>
            <a:ext cx="8382000" cy="1077145"/>
          </a:xfrm>
          <a:prstGeom prst="rect">
            <a:avLst/>
          </a:prstGeom>
          <a:noFill/>
        </p:spPr>
        <p:txBody>
          <a:bodyPr wrap="square" lIns="91367" tIns="45684" rIns="91367" bIns="45684" rtlCol="0">
            <a:spAutoFit/>
          </a:bodyPr>
          <a:lstStyle/>
          <a:p>
            <a:pPr algn="just"/>
            <a:r>
              <a:rPr lang="en-US" sz="3200">
                <a:latin typeface="Arial" panose="020B0604020202020204" pitchFamily="34" charset="0"/>
                <a:ea typeface="Arial-Rounded" pitchFamily="34" charset="0"/>
                <a:cs typeface="Arial" panose="020B0604020202020204" pitchFamily="34" charset="0"/>
              </a:rPr>
              <a:t>Hôm nay cô giáo cho lớp vẽ những gì yêu thích.</a:t>
            </a:r>
          </a:p>
        </p:txBody>
      </p:sp>
      <p:cxnSp>
        <p:nvCxnSpPr>
          <p:cNvPr id="5" name="Straight Connector 4"/>
          <p:cNvCxnSpPr/>
          <p:nvPr/>
        </p:nvCxnSpPr>
        <p:spPr>
          <a:xfrm flipH="1">
            <a:off x="2362200" y="18132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1077145"/>
          </a:xfrm>
          <a:prstGeom prst="rect">
            <a:avLst/>
          </a:prstGeom>
          <a:noFill/>
        </p:spPr>
        <p:txBody>
          <a:bodyPr wrap="square" lIns="91367" tIns="45684" rIns="91367" bIns="45684" rtlCol="0">
            <a:spAutoFit/>
          </a:bodyPr>
          <a:lstStyle/>
          <a:p>
            <a:pPr algn="just"/>
            <a:r>
              <a:rPr lang="en-US" sz="3200">
                <a:latin typeface="Arial" panose="020B0604020202020204" pitchFamily="34" charset="0"/>
                <a:ea typeface="Arial-Rounded" pitchFamily="34" charset="0"/>
                <a:cs typeface="Arial" panose="020B0604020202020204" pitchFamily="34" charset="0"/>
              </a:rPr>
              <a:t>Chúng tôi treo bức tranh ở góc sáng tạo của lớp.</a:t>
            </a:r>
          </a:p>
        </p:txBody>
      </p:sp>
      <p:cxnSp>
        <p:nvCxnSpPr>
          <p:cNvPr id="10" name="Straight Connector 9"/>
          <p:cNvCxnSpPr/>
          <p:nvPr/>
        </p:nvCxnSpPr>
        <p:spPr>
          <a:xfrm flipH="1">
            <a:off x="2355622"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29200" y="313715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19200" y="3714715"/>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0200" y="2288515"/>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417994" y="17946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35908"/>
    </mc:Choice>
    <mc:Fallback xmlns="">
      <p:transition spd="slow" advTm="35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0252F6-C52E-4A4A-A1B1-ABC7565D15B2}"/>
              </a:ext>
            </a:extLst>
          </p:cNvPr>
          <p:cNvSpPr txBox="1"/>
          <p:nvPr/>
        </p:nvSpPr>
        <p:spPr>
          <a:xfrm>
            <a:off x="0" y="0"/>
            <a:ext cx="8928992" cy="5170646"/>
          </a:xfrm>
          <a:prstGeom prst="rect">
            <a:avLst/>
          </a:prstGeom>
          <a:noFill/>
        </p:spPr>
        <p:txBody>
          <a:bodyPr wrap="square" rtlCol="0">
            <a:spAutoFit/>
          </a:bodyPr>
          <a:lstStyle/>
          <a:p>
            <a:pPr algn="ctr">
              <a:lnSpc>
                <a:spcPct val="150000"/>
              </a:lnSpc>
            </a:pP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Hoa</a:t>
            </a:r>
            <a:r>
              <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yêu</a:t>
            </a:r>
            <a:r>
              <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200" b="1" dirty="0" err="1" smtClean="0">
                <a:solidFill>
                  <a:srgbClr val="C00000"/>
                </a:solidFill>
                <a:latin typeface="Arial" panose="020B0604020202020204" pitchFamily="34" charset="0"/>
                <a:ea typeface="Cambria" panose="02040503050406030204" pitchFamily="18" charset="0"/>
                <a:cs typeface="Arial" panose="020B0604020202020204" pitchFamily="34" charset="0"/>
              </a:rPr>
              <a:t>thương</a:t>
            </a:r>
            <a:endParaRPr lang="en-US" sz="2200" b="1" dirty="0" smtClean="0">
              <a:solidFill>
                <a:srgbClr val="C00000"/>
              </a:solidFill>
              <a:latin typeface="Arial" panose="020B0604020202020204" pitchFamily="34" charset="0"/>
              <a:ea typeface="Cambria" panose="02040503050406030204" pitchFamily="18" charset="0"/>
              <a:cs typeface="Arial" panose="020B0604020202020204" pitchFamily="34" charset="0"/>
            </a:endParaRPr>
          </a:p>
          <a:p>
            <a:pPr indent="396875" algn="just">
              <a:lnSpc>
                <a:spcPct val="150000"/>
              </a:lnSpc>
            </a:pP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Hôm</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nay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những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yêu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thích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Tuê</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An hí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siêu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nhân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thắt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lưng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say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sưa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ve</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mèo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máy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mỉ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ria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cong. </a:t>
            </a:r>
          </a:p>
          <a:p>
            <a:pPr indent="396875" algn="just">
              <a:lnSpc>
                <a:spcPct val="150000"/>
              </a:lnSpc>
            </a:pP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giơ</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đính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Mọi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mắt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đều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hướng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vê</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bức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bông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bốn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Hà.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ghi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một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Giữa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là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cô</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giáo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rất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Bên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dưới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dòng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chư</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nắn</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nót</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Hoa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yêu</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thương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Ai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thấy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có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mình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trong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Chúng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tôi</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treo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bức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tranh</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ở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góc</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sáng</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tạo</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của</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lớp</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a:t>
            </a:r>
          </a:p>
          <a:p>
            <a:pPr algn="r">
              <a:lnSpc>
                <a:spcPct val="150000"/>
              </a:lnSpc>
            </a:pP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Phạm</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2200"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Thủy</a:t>
            </a:r>
            <a:r>
              <a:rPr lang="en-US" sz="2200"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endParaRPr lang="en-US" sz="2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4" name="Lưu đồ: Đường kết nối 8">
            <a:extLst>
              <a:ext uri="{FF2B5EF4-FFF2-40B4-BE49-F238E27FC236}">
                <a16:creationId xmlns:a16="http://schemas.microsoft.com/office/drawing/2014/main" xmlns="" id="{D5813F1B-E626-45BC-8015-1ED95100F5C8}"/>
              </a:ext>
            </a:extLst>
          </p:cNvPr>
          <p:cNvSpPr/>
          <p:nvPr/>
        </p:nvSpPr>
        <p:spPr>
          <a:xfrm>
            <a:off x="254263" y="438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xmlns="" id="{0E9ABB20-C527-4885-A1CB-CFDD93260D7C}"/>
              </a:ext>
            </a:extLst>
          </p:cNvPr>
          <p:cNvSpPr/>
          <p:nvPr/>
        </p:nvSpPr>
        <p:spPr>
          <a:xfrm>
            <a:off x="6324600" y="366383"/>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7" name="Lưu đồ: Đường kết nối 8">
            <a:extLst>
              <a:ext uri="{FF2B5EF4-FFF2-40B4-BE49-F238E27FC236}">
                <a16:creationId xmlns:a16="http://schemas.microsoft.com/office/drawing/2014/main" xmlns="" id="{4362546A-5787-4F3A-9A5F-9DEB9A54EC5A}"/>
              </a:ext>
            </a:extLst>
          </p:cNvPr>
          <p:cNvSpPr/>
          <p:nvPr/>
        </p:nvSpPr>
        <p:spPr>
          <a:xfrm>
            <a:off x="3962400" y="971550"/>
            <a:ext cx="313928" cy="346789"/>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xmlns="" id="{61E454F8-1497-41F8-84EA-54D0FA5CDC67}"/>
              </a:ext>
            </a:extLst>
          </p:cNvPr>
          <p:cNvSpPr/>
          <p:nvPr/>
        </p:nvSpPr>
        <p:spPr>
          <a:xfrm>
            <a:off x="209268" y="21145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xmlns="" id="{F802FD42-D4C6-43C7-9232-700B6C6176A2}"/>
              </a:ext>
            </a:extLst>
          </p:cNvPr>
          <p:cNvSpPr/>
          <p:nvPr/>
        </p:nvSpPr>
        <p:spPr>
          <a:xfrm>
            <a:off x="6405060" y="1966513"/>
            <a:ext cx="274320" cy="442912"/>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xmlns="" id="{A7145E13-83A8-44D5-9897-7916DB62493C}"/>
              </a:ext>
            </a:extLst>
          </p:cNvPr>
          <p:cNvSpPr/>
          <p:nvPr/>
        </p:nvSpPr>
        <p:spPr>
          <a:xfrm>
            <a:off x="6267900" y="2537081"/>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xmlns="" id="{C0EE4C07-A73F-41B0-84E0-FCF53B3B8AD2}"/>
              </a:ext>
            </a:extLst>
          </p:cNvPr>
          <p:cNvSpPr/>
          <p:nvPr/>
        </p:nvSpPr>
        <p:spPr>
          <a:xfrm>
            <a:off x="3048000" y="3087016"/>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xmlns="" id="{D77CFD18-B95F-4E32-9671-9E25EDB36D95}"/>
              </a:ext>
            </a:extLst>
          </p:cNvPr>
          <p:cNvSpPr/>
          <p:nvPr/>
        </p:nvSpPr>
        <p:spPr>
          <a:xfrm flipV="1">
            <a:off x="8153400" y="2962557"/>
            <a:ext cx="274320" cy="599793"/>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xmlns="" id="{5023892A-D019-49E9-A9A7-ACF016B16393}"/>
              </a:ext>
            </a:extLst>
          </p:cNvPr>
          <p:cNvSpPr/>
          <p:nvPr/>
        </p:nvSpPr>
        <p:spPr>
          <a:xfrm>
            <a:off x="5867400" y="35623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xmlns="" id="{2DC0D87E-9785-4073-AF49-E1E0565A5986}"/>
              </a:ext>
            </a:extLst>
          </p:cNvPr>
          <p:cNvSpPr/>
          <p:nvPr/>
        </p:nvSpPr>
        <p:spPr>
          <a:xfrm>
            <a:off x="990600" y="4019550"/>
            <a:ext cx="1008112"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3983466"/>
      </p:ext>
    </p:extLst>
  </p:cSld>
  <p:clrMapOvr>
    <a:masterClrMapping/>
  </p:clrMapOvr>
  <mc:AlternateContent xmlns:mc="http://schemas.openxmlformats.org/markup-compatibility/2006" xmlns:p14="http://schemas.microsoft.com/office/powerpoint/2010/main">
    <mc:Choice Requires="p14">
      <p:transition p14:dur="0" advTm="61403"/>
    </mc:Choice>
    <mc:Fallback xmlns="">
      <p:transition advTm="6140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F2DC04-6196-4D76-A3B1-7C340CE7134A}"/>
              </a:ext>
            </a:extLst>
          </p:cNvPr>
          <p:cNvSpPr txBox="1"/>
          <p:nvPr/>
        </p:nvSpPr>
        <p:spPr>
          <a:xfrm>
            <a:off x="3200400" y="1700213"/>
            <a:ext cx="2603500"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
                <a:srgbClr val="000000"/>
              </a:buClr>
              <a:buSzTx/>
              <a:buFont typeface="Arial"/>
              <a:buNone/>
              <a:tabLst/>
              <a:defRPr/>
            </a:pPr>
            <a:r>
              <a:rPr kumimoji="0" lang="en-US" sz="3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Th</a:t>
            </a:r>
            <a:r>
              <a:rPr kumimoji="0" lang="vi-VN" sz="3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ư</a:t>
            </a:r>
            <a:r>
              <a:rPr kumimoji="0" lang="en-US" sz="3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36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giãn</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227881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a:latin typeface="Arial" panose="020B0604020202020204" pitchFamily="34" charset="0"/>
                <a:ea typeface="Arial-Rounded" pitchFamily="34" charset="0"/>
                <a:cs typeface="Arial" panose="020B0604020202020204" pitchFamily="34" charset="0"/>
              </a:rPr>
              <a:t>Bài đọc có mấy 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 panose="020B0604020202020204" pitchFamily="34" charset="0"/>
                <a:ea typeface="Arial-Rounded" pitchFamily="34" charset="0"/>
                <a:cs typeface="Arial" panose="020B0604020202020204" pitchFamily="34" charset="0"/>
              </a:rPr>
              <a:t>Đọc nối tiếp đoạn</a:t>
            </a:r>
          </a:p>
        </p:txBody>
      </p:sp>
      <p:sp>
        <p:nvSpPr>
          <p:cNvPr id="10" name="TextBox 9"/>
          <p:cNvSpPr txBox="1"/>
          <p:nvPr/>
        </p:nvSpPr>
        <p:spPr>
          <a:xfrm>
            <a:off x="1949087"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 panose="020B0604020202020204" pitchFamily="34" charset="0"/>
                <a:ea typeface="Arial-Rounded" pitchFamily="34" charset="0"/>
                <a:cs typeface="Arial" panose="020B0604020202020204"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4" y="361950"/>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8942"/>
    </mc:Choice>
    <mc:Fallback xmlns="">
      <p:transition spd="slow" advTm="58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1+#ppt_w/2"/>
                                          </p:val>
                                        </p:tav>
                                        <p:tav tm="100000">
                                          <p:val>
                                            <p:strVal val="#ppt_x"/>
                                          </p:val>
                                        </p:tav>
                                      </p:tavLst>
                                    </p:anim>
                                    <p:anim calcmode="lin" valueType="num">
                                      <p:cBhvr additive="base">
                                        <p:cTn id="3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panose="020B0604020202020204" pitchFamily="34" charset="0"/>
                <a:cs typeface="Arial" panose="020B0604020202020204" pitchFamily="34" charset="0"/>
              </a:rPr>
              <a:t>3</a:t>
            </a:r>
          </a:p>
        </p:txBody>
      </p:sp>
      <p:sp>
        <p:nvSpPr>
          <p:cNvPr id="6" name="TextBox 5"/>
          <p:cNvSpPr txBox="1"/>
          <p:nvPr/>
        </p:nvSpPr>
        <p:spPr>
          <a:xfrm>
            <a:off x="692729" y="269313"/>
            <a:ext cx="3041071" cy="461580"/>
          </a:xfrm>
          <a:prstGeom prst="rect">
            <a:avLst/>
          </a:prstGeom>
          <a:noFill/>
        </p:spPr>
        <p:txBody>
          <a:bodyPr wrap="square" lIns="91354" tIns="45678" rIns="91354" bIns="45678" rtlCol="0">
            <a:spAutoFit/>
          </a:bodyPr>
          <a:lstStyle/>
          <a:p>
            <a:pPr algn="just"/>
            <a:r>
              <a:rPr lang="en-US" sz="2400" b="1">
                <a:latin typeface="Arial" panose="020B0604020202020204" pitchFamily="34" charset="0"/>
                <a:ea typeface="Arial-Rounded" pitchFamily="34" charset="0"/>
                <a:cs typeface="Arial" panose="020B0604020202020204"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a:solidFill>
                  <a:schemeClr val="tx1"/>
                </a:solidFill>
                <a:latin typeface="Arial" panose="020B0604020202020204" pitchFamily="34" charset="0"/>
                <a:ea typeface="Arial-Rounded" pitchFamily="34" charset="0"/>
                <a:cs typeface="Arial" panose="020B0604020202020204" pitchFamily="34" charset="0"/>
              </a:rPr>
              <a:t>Đọc toàn bài</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9576"/>
    </mc:Choice>
    <mc:Fallback xmlns="">
      <p:transition spd="slow" advTm="957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2863" y="50800"/>
            <a:ext cx="461962"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marL="0" marR="0" lvl="0" indent="0" algn="ctr" defTabSz="91391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26627" name="TextBox 5"/>
          <p:cNvSpPr txBox="1">
            <a:spLocks noChangeArrowheads="1"/>
          </p:cNvSpPr>
          <p:nvPr/>
        </p:nvSpPr>
        <p:spPr bwMode="auto">
          <a:xfrm>
            <a:off x="504825" y="14288"/>
            <a:ext cx="2279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28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Trả lời câu hỏi</a:t>
            </a:r>
          </a:p>
        </p:txBody>
      </p:sp>
      <p:sp>
        <p:nvSpPr>
          <p:cNvPr id="2" name="Rectangle: Rounded Corners 1"/>
          <p:cNvSpPr/>
          <p:nvPr/>
        </p:nvSpPr>
        <p:spPr bwMode="auto">
          <a:xfrm>
            <a:off x="19050" y="419099"/>
            <a:ext cx="3657600" cy="390525"/>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3910" rtl="0" eaLnBrk="1" fontAlgn="auto" latinLnBrk="0" hangingPunct="1">
              <a:lnSpc>
                <a:spcPct val="100000"/>
              </a:lnSpc>
              <a:spcBef>
                <a:spcPts val="0"/>
              </a:spcBef>
              <a:spcAft>
                <a:spcPts val="0"/>
              </a:spcAft>
              <a:buClrTx/>
              <a:buSzTx/>
              <a:buFontTx/>
              <a:buNone/>
              <a:tabLst/>
              <a:defRPr/>
            </a:pPr>
            <a:r>
              <a:rPr lang="en-US" b="1" dirty="0">
                <a:solidFill>
                  <a:srgbClr val="7030A0"/>
                </a:solidFill>
                <a:latin typeface="Arial" panose="020B0604020202020204" pitchFamily="34" charset="0"/>
                <a:cs typeface="Arial" panose="020B0604020202020204" pitchFamily="34" charset="0"/>
              </a:rPr>
              <a:t>a</a:t>
            </a:r>
            <a:r>
              <a:rPr kumimoji="0" lang="en-US"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Lớp</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bạn</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nhỏ</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có</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mấy</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tổ</a:t>
            </a:r>
            <a:r>
              <a:rPr kumimoji="0" lang="en-US"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6" name="Rectangle: Rounded Corners 16"/>
          <p:cNvSpPr/>
          <p:nvPr/>
        </p:nvSpPr>
        <p:spPr>
          <a:xfrm>
            <a:off x="560387" y="841374"/>
            <a:ext cx="4448175" cy="390525"/>
          </a:xfrm>
          <a:prstGeom prst="roundRect">
            <a:avLst/>
          </a:prstGeom>
          <a:solidFill>
            <a:schemeClr val="accent4">
              <a:lumMod val="20000"/>
              <a:lumOff val="8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391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Lớp</a:t>
            </a:r>
            <a:r>
              <a:rPr kumimoji="0" lang="en-US" sz="20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 bạn nhỏ có 4 tổ</a:t>
            </a:r>
            <a:r>
              <a:rPr kumimoji="0" lang="vi-VN" sz="20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a:t>
            </a:r>
            <a:r>
              <a:rPr kumimoji="0" lang="en-US" sz="20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7" name="Rectangle: Rounded Corners 21"/>
          <p:cNvSpPr/>
          <p:nvPr/>
        </p:nvSpPr>
        <p:spPr>
          <a:xfrm>
            <a:off x="531811" y="1795069"/>
            <a:ext cx="4505325" cy="685800"/>
          </a:xfrm>
          <a:prstGeom prst="roundRect">
            <a:avLst/>
          </a:prstGeom>
          <a:solidFill>
            <a:schemeClr val="accent4">
              <a:lumMod val="20000"/>
              <a:lumOff val="8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3910">
              <a:defRPr/>
            </a:pPr>
            <a:r>
              <a:rPr kumimoji="0" lang="en-US" sz="20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 </a:t>
            </a:r>
            <a:r>
              <a:rPr lang="en-US" sz="2000" b="1">
                <a:solidFill>
                  <a:srgbClr val="7030A0"/>
                </a:solidFill>
                <a:latin typeface="Arial" panose="020B0604020202020204" pitchFamily="34" charset="0"/>
                <a:cs typeface="Arial" panose="020B0604020202020204" pitchFamily="34" charset="0"/>
              </a:rPr>
              <a:t>Bức tranh bông hoa bốn cánh được đặt tên </a:t>
            </a:r>
            <a:r>
              <a:rPr lang="en-US" sz="2000" b="1" smtClean="0">
                <a:solidFill>
                  <a:srgbClr val="7030A0"/>
                </a:solidFill>
                <a:latin typeface="Arial" panose="020B0604020202020204" pitchFamily="34" charset="0"/>
                <a:cs typeface="Arial" panose="020B0604020202020204" pitchFamily="34" charset="0"/>
              </a:rPr>
              <a:t>là “</a:t>
            </a:r>
            <a:r>
              <a:rPr lang="en-US" sz="2000" b="1" smtClean="0">
                <a:solidFill>
                  <a:srgbClr val="FF0000"/>
                </a:solidFill>
                <a:latin typeface="Arial" panose="020B0604020202020204" pitchFamily="34" charset="0"/>
                <a:cs typeface="Arial" panose="020B0604020202020204" pitchFamily="34" charset="0"/>
              </a:rPr>
              <a:t>Hoa yêu thương</a:t>
            </a:r>
            <a:r>
              <a:rPr lang="en-US" sz="2000" b="1" smtClean="0">
                <a:solidFill>
                  <a:srgbClr val="7030A0"/>
                </a:solidFill>
                <a:latin typeface="Arial" panose="020B0604020202020204" pitchFamily="34" charset="0"/>
                <a:cs typeface="Arial" panose="020B0604020202020204" pitchFamily="34" charset="0"/>
              </a:rPr>
              <a:t>”</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8" name="Rectangle: Rounded Corners 33"/>
          <p:cNvSpPr/>
          <p:nvPr/>
        </p:nvSpPr>
        <p:spPr>
          <a:xfrm>
            <a:off x="697705" y="4324350"/>
            <a:ext cx="4505325" cy="376833"/>
          </a:xfrm>
          <a:prstGeom prst="roundRect">
            <a:avLst/>
          </a:prstGeom>
          <a:solidFill>
            <a:schemeClr val="accent4">
              <a:lumMod val="20000"/>
              <a:lumOff val="8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10" rtl="0" eaLnBrk="1" fontAlgn="auto" latinLnBrk="0" hangingPunct="1">
              <a:lnSpc>
                <a:spcPct val="100000"/>
              </a:lnSpc>
              <a:spcBef>
                <a:spcPts val="0"/>
              </a:spcBef>
              <a:spcAft>
                <a:spcPts val="0"/>
              </a:spcAft>
              <a:buClrTx/>
              <a:buSzTx/>
              <a:buFontTx/>
              <a:buNone/>
              <a:tabLst/>
              <a:defRPr/>
            </a:pPr>
            <a:r>
              <a:rPr lang="en-US" sz="2000" b="1" smtClean="0">
                <a:solidFill>
                  <a:srgbClr val="FF0000"/>
                </a:solidFill>
                <a:latin typeface="Arial" panose="020B0604020202020204" pitchFamily="34" charset="0"/>
                <a:cs typeface="Arial" panose="020B0604020202020204" pitchFamily="34" charset="0"/>
              </a:rPr>
              <a:t>Lớp học tôi yêu, Hoa đoàn kết, …</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2" t="19141" r="25769" b="21094"/>
          <a:stretch/>
        </p:blipFill>
        <p:spPr bwMode="auto">
          <a:xfrm>
            <a:off x="5791200" y="133350"/>
            <a:ext cx="335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Rounded Corners 11"/>
          <p:cNvSpPr/>
          <p:nvPr/>
        </p:nvSpPr>
        <p:spPr bwMode="auto">
          <a:xfrm>
            <a:off x="0" y="3715934"/>
            <a:ext cx="5900737" cy="511968"/>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3910" rtl="0" eaLnBrk="1" fontAlgn="auto" latinLnBrk="0" hangingPunct="1">
              <a:lnSpc>
                <a:spcPct val="100000"/>
              </a:lnSpc>
              <a:spcBef>
                <a:spcPts val="0"/>
              </a:spcBef>
              <a:spcAft>
                <a:spcPts val="0"/>
              </a:spcAft>
              <a:buClrTx/>
              <a:buSzTx/>
              <a:buFontTx/>
              <a:buNone/>
              <a:tabLst/>
              <a:defRPr/>
            </a:pPr>
            <a:r>
              <a:rPr lang="en-US" b="1" dirty="0">
                <a:solidFill>
                  <a:srgbClr val="7030A0"/>
                </a:solidFill>
                <a:latin typeface="Arial" panose="020B0604020202020204" pitchFamily="34" charset="0"/>
                <a:cs typeface="Arial" panose="020B0604020202020204" pitchFamily="34" charset="0"/>
              </a:rPr>
              <a:t>d</a:t>
            </a:r>
            <a:r>
              <a:rPr kumimoji="0" lang="en-US"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Theo </a:t>
            </a:r>
            <a:r>
              <a:rPr kumimoji="0" lang="en-US" b="1" i="0" u="none" strike="noStrike" kern="1200" cap="none" spc="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em</a:t>
            </a:r>
            <a:r>
              <a:rPr kumimoji="0" lang="en-US"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có</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thể</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đặt</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tên</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nào</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khác</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cho</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bức</a:t>
            </a:r>
            <a:r>
              <a:rPr kumimoji="0" lang="en-US" b="1" i="0" u="none" strike="noStrike" kern="120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noProof="0" dirty="0" err="1" smtClean="0">
                <a:ln>
                  <a:noFill/>
                </a:ln>
                <a:solidFill>
                  <a:srgbClr val="7030A0"/>
                </a:solidFill>
                <a:effectLst/>
                <a:uLnTx/>
                <a:uFillTx/>
                <a:latin typeface="Arial" panose="020B0604020202020204" pitchFamily="34" charset="0"/>
                <a:cs typeface="Arial" panose="020B0604020202020204" pitchFamily="34" charset="0"/>
              </a:rPr>
              <a:t>tranh</a:t>
            </a:r>
            <a:r>
              <a:rPr kumimoji="0" lang="en-US" b="1" i="0" u="none" strike="noStrike" kern="1200" cap="none" spc="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1" name="Rectangle: Rounded Corners 10"/>
          <p:cNvSpPr/>
          <p:nvPr/>
        </p:nvSpPr>
        <p:spPr bwMode="auto">
          <a:xfrm>
            <a:off x="-4763" y="1316433"/>
            <a:ext cx="6562725" cy="399657"/>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391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smtClean="0">
                <a:ln>
                  <a:noFill/>
                </a:ln>
                <a:solidFill>
                  <a:srgbClr val="7030A0"/>
                </a:solidFill>
                <a:effectLst/>
                <a:uLnTx/>
                <a:uFillTx/>
                <a:latin typeface="Arial" panose="020B0604020202020204" pitchFamily="34" charset="0"/>
                <a:cs typeface="Arial" panose="020B0604020202020204" pitchFamily="34" charset="0"/>
              </a:rPr>
              <a:t>b) Bức</a:t>
            </a:r>
            <a:r>
              <a:rPr kumimoji="0" lang="en-US" b="1" i="0" u="none" strike="noStrike" kern="1200" cap="none" spc="0" normalizeH="0" noProof="0" smtClean="0">
                <a:ln>
                  <a:noFill/>
                </a:ln>
                <a:solidFill>
                  <a:srgbClr val="7030A0"/>
                </a:solidFill>
                <a:effectLst/>
                <a:uLnTx/>
                <a:uFillTx/>
                <a:latin typeface="Arial" panose="020B0604020202020204" pitchFamily="34" charset="0"/>
                <a:cs typeface="Arial" panose="020B0604020202020204" pitchFamily="34" charset="0"/>
              </a:rPr>
              <a:t> tranh bông hoa bốn cánh được đặt tên là gì</a:t>
            </a:r>
            <a:r>
              <a:rPr kumimoji="0" lang="en-US" b="1" i="0" u="none" strike="noStrike" kern="1200" cap="none" spc="0" normalizeH="0" baseline="0" noProof="0" smtClean="0">
                <a:ln>
                  <a:noFill/>
                </a:ln>
                <a:solidFill>
                  <a:srgbClr val="7030A0"/>
                </a:solidFill>
                <a:effectLst/>
                <a:uLnTx/>
                <a:uFillTx/>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20" name="Rectangle: Rounded Corners 33"/>
          <p:cNvSpPr/>
          <p:nvPr/>
        </p:nvSpPr>
        <p:spPr>
          <a:xfrm>
            <a:off x="640556" y="3103567"/>
            <a:ext cx="4505325" cy="457586"/>
          </a:xfrm>
          <a:prstGeom prst="roundRect">
            <a:avLst/>
          </a:prstGeom>
          <a:solidFill>
            <a:schemeClr val="accent4">
              <a:lumMod val="20000"/>
              <a:lumOff val="8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9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Hà</a:t>
            </a:r>
            <a:r>
              <a:rPr lang="en-US" sz="2000" b="1">
                <a:solidFill>
                  <a:srgbClr val="FF0000"/>
                </a:solidFill>
                <a:latin typeface="Arial" panose="020B0604020202020204" pitchFamily="34" charset="0"/>
                <a:cs typeface="Arial" panose="020B0604020202020204" pitchFamily="34" charset="0"/>
              </a:rPr>
              <a:t> </a:t>
            </a:r>
            <a:r>
              <a:rPr lang="en-US" sz="2000" b="1" smtClean="0">
                <a:solidFill>
                  <a:srgbClr val="FF0000"/>
                </a:solidFill>
                <a:latin typeface="Arial" panose="020B0604020202020204" pitchFamily="34" charset="0"/>
                <a:cs typeface="Arial" panose="020B0604020202020204" pitchFamily="34" charset="0"/>
              </a:rPr>
              <a:t>vẽ cô giáo ở giữa bông hoa</a:t>
            </a:r>
            <a:r>
              <a:rPr kumimoji="0" lang="vi-VN" sz="2000" b="1"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1" name="Rectangle: Rounded Corners 11"/>
          <p:cNvSpPr/>
          <p:nvPr/>
        </p:nvSpPr>
        <p:spPr bwMode="auto">
          <a:xfrm>
            <a:off x="-4763" y="2609448"/>
            <a:ext cx="3814763" cy="397671"/>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391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smtClean="0">
                <a:ln>
                  <a:noFill/>
                </a:ln>
                <a:solidFill>
                  <a:srgbClr val="7030A0"/>
                </a:solidFill>
                <a:effectLst/>
                <a:uLnTx/>
                <a:uFillTx/>
                <a:latin typeface="Arial" panose="020B0604020202020204" pitchFamily="34" charset="0"/>
                <a:cs typeface="Arial" panose="020B0604020202020204" pitchFamily="34" charset="0"/>
              </a:rPr>
              <a:t>c) Hà</a:t>
            </a:r>
            <a:r>
              <a:rPr kumimoji="0" lang="en-US" b="1" i="0" u="none" strike="noStrike" kern="1200" cap="none" spc="0" normalizeH="0" noProof="0" smtClean="0">
                <a:ln>
                  <a:noFill/>
                </a:ln>
                <a:solidFill>
                  <a:srgbClr val="7030A0"/>
                </a:solidFill>
                <a:effectLst/>
                <a:uLnTx/>
                <a:uFillTx/>
                <a:latin typeface="Arial" panose="020B0604020202020204" pitchFamily="34" charset="0"/>
                <a:cs typeface="Arial" panose="020B0604020202020204" pitchFamily="34" charset="0"/>
              </a:rPr>
              <a:t> đã vẽ ai ở giữa bông hoa</a:t>
            </a:r>
            <a:r>
              <a:rPr kumimoji="0" lang="en-US" b="1" i="0" u="none" strike="noStrike" kern="1200" cap="none" spc="0" normalizeH="0" baseline="0" noProof="0" smtClean="0">
                <a:ln>
                  <a:noFill/>
                </a:ln>
                <a:solidFill>
                  <a:srgbClr val="7030A0"/>
                </a:solidFill>
                <a:effectLst/>
                <a:uLnTx/>
                <a:uFillTx/>
                <a:latin typeface="Arial" panose="020B0604020202020204" pitchFamily="34" charset="0"/>
                <a:cs typeface="Arial" panose="020B0604020202020204" pitchFamily="34" charset="0"/>
              </a:rPr>
              <a:t>?</a:t>
            </a:r>
            <a:endParaRPr kumimoji="0" lang="en-US"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12347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2" grpId="0" animBg="1"/>
      <p:bldP spid="11"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2800">
                <a:latin typeface="Arial" panose="020B0604020202020204" pitchFamily="34" charset="0"/>
                <a:ea typeface="Arial-Rounded" pitchFamily="34" charset="0"/>
                <a:cs typeface="Arial" panose="020B0604020202020204" pitchFamily="34" charset="0"/>
              </a:rPr>
              <a:t>Theo em, có thể đặt tên nào khác cho bức tranh?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mc:AlternateContent xmlns:mc="http://schemas.openxmlformats.org/markup-compatibility/2006" xmlns:p14="http://schemas.microsoft.com/office/powerpoint/2010/main">
    <mc:Choice Requires="p14">
      <p:transition spd="slow" p14:dur="2000" advTm="28106"/>
    </mc:Choice>
    <mc:Fallback xmlns="">
      <p:transition spd="slow" advTm="2810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000" y="431800"/>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algn="ctr" defTabSz="913910" eaLnBrk="1" fontAlgn="auto" hangingPunct="1">
              <a:spcBef>
                <a:spcPts val="0"/>
              </a:spcBef>
              <a:spcAft>
                <a:spcPts val="0"/>
              </a:spcAft>
              <a:defRPr/>
            </a:pPr>
            <a:r>
              <a:rPr lang="en-US" sz="2800" b="1" dirty="0">
                <a:solidFill>
                  <a:schemeClr val="bg1"/>
                </a:solidFill>
                <a:latin typeface="Arial" panose="020B0604020202020204" pitchFamily="34" charset="0"/>
                <a:cs typeface="Arial" panose="020B0604020202020204" pitchFamily="34" charset="0"/>
              </a:rPr>
              <a:t>4</a:t>
            </a:r>
          </a:p>
        </p:txBody>
      </p:sp>
      <p:sp>
        <p:nvSpPr>
          <p:cNvPr id="4" name="TextBox 3"/>
          <p:cNvSpPr txBox="1">
            <a:spLocks noChangeArrowheads="1"/>
          </p:cNvSpPr>
          <p:nvPr/>
        </p:nvSpPr>
        <p:spPr bwMode="auto">
          <a:xfrm>
            <a:off x="1055688" y="544513"/>
            <a:ext cx="791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400" b="1" dirty="0" err="1">
                <a:latin typeface="Arial" panose="020B0604020202020204" pitchFamily="34" charset="0"/>
                <a:cs typeface="Arial" panose="020B0604020202020204" pitchFamily="34" charset="0"/>
              </a:rPr>
              <a:t>Viết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vào</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vở</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câu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trả</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lời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cho</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câu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hỏi</a:t>
            </a:r>
            <a:r>
              <a:rPr lang="en-US" altLang="en-US" sz="2400" b="1" dirty="0">
                <a:latin typeface="Arial" panose="020B0604020202020204" pitchFamily="34" charset="0"/>
                <a:cs typeface="Arial" panose="020B0604020202020204" pitchFamily="34" charset="0"/>
              </a:rPr>
              <a:t> </a:t>
            </a:r>
            <a:r>
              <a:rPr lang="en-US" altLang="en-US" sz="2400" b="1" dirty="0" smtClean="0">
                <a:latin typeface="Arial" panose="020B0604020202020204" pitchFamily="34" charset="0"/>
                <a:cs typeface="Arial" panose="020B0604020202020204" pitchFamily="34" charset="0"/>
              </a:rPr>
              <a:t>c </a:t>
            </a:r>
            <a:r>
              <a:rPr lang="en-US" altLang="en-US" sz="2400" b="1" dirty="0">
                <a:latin typeface="Arial" panose="020B0604020202020204" pitchFamily="34" charset="0"/>
                <a:cs typeface="Arial" panose="020B0604020202020204" pitchFamily="34" charset="0"/>
              </a:rPr>
              <a:t>ở </a:t>
            </a:r>
            <a:r>
              <a:rPr lang="en-US" altLang="en-US" sz="2400" b="1" dirty="0" err="1">
                <a:latin typeface="Arial" panose="020B0604020202020204" pitchFamily="34" charset="0"/>
                <a:cs typeface="Arial" panose="020B0604020202020204" pitchFamily="34" charset="0"/>
              </a:rPr>
              <a:t>mục</a:t>
            </a:r>
            <a:r>
              <a:rPr lang="en-US" altLang="en-US" sz="2400" b="1" dirty="0">
                <a:latin typeface="Arial" panose="020B0604020202020204" pitchFamily="34" charset="0"/>
                <a:cs typeface="Arial" panose="020B0604020202020204" pitchFamily="34" charset="0"/>
              </a:rPr>
              <a:t> 3</a:t>
            </a:r>
          </a:p>
        </p:txBody>
      </p:sp>
      <p:sp>
        <p:nvSpPr>
          <p:cNvPr id="5" name="Rectangle 4"/>
          <p:cNvSpPr>
            <a:spLocks noChangeArrowheads="1"/>
          </p:cNvSpPr>
          <p:nvPr/>
        </p:nvSpPr>
        <p:spPr bwMode="auto">
          <a:xfrm>
            <a:off x="-685800" y="1354100"/>
            <a:ext cx="6386513"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600200"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143000" lvl="2" indent="0" eaLnBrk="1" hangingPunct="1">
              <a:lnSpc>
                <a:spcPct val="150000"/>
              </a:lnSpc>
            </a:pPr>
            <a:r>
              <a:rPr lang="en-US" altLang="en-US" sz="2400" smtClean="0">
                <a:latin typeface="Arial" panose="020B0604020202020204" pitchFamily="34" charset="0"/>
                <a:cs typeface="Arial" panose="020B0604020202020204" pitchFamily="34" charset="0"/>
              </a:rPr>
              <a:t>Bức tranh có thể đặt tên khác là </a:t>
            </a:r>
            <a:r>
              <a:rPr lang="en-US" altLang="en-US" sz="2400">
                <a:latin typeface="Arial" panose="020B0604020202020204" pitchFamily="34" charset="0"/>
                <a:cs typeface="Arial" panose="020B0604020202020204" pitchFamily="34" charset="0"/>
              </a:rPr>
              <a:t>….</a:t>
            </a:r>
          </a:p>
        </p:txBody>
      </p:sp>
      <p:sp>
        <p:nvSpPr>
          <p:cNvPr id="12" name="Rectangle 11"/>
          <p:cNvSpPr>
            <a:spLocks noChangeArrowheads="1"/>
          </p:cNvSpPr>
          <p:nvPr/>
        </p:nvSpPr>
        <p:spPr bwMode="auto">
          <a:xfrm>
            <a:off x="4876800" y="1446433"/>
            <a:ext cx="2271701"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smtClean="0">
                <a:solidFill>
                  <a:srgbClr val="FF0000"/>
                </a:solidFill>
                <a:latin typeface="Arial" panose="020B0604020202020204" pitchFamily="34" charset="0"/>
                <a:cs typeface="Arial" panose="020B0604020202020204" pitchFamily="34" charset="0"/>
              </a:rPr>
              <a:t>Hoa đoàn kết . </a:t>
            </a:r>
            <a:endParaRPr lang="en-US" altLang="en-US" sz="240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02895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hảy cùng BiBi] Em yêu trường em.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0638" y="0"/>
            <a:ext cx="91646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879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grpSp>
        <p:nvGrpSpPr>
          <p:cNvPr id="17" name="组合 4"/>
          <p:cNvGrpSpPr/>
          <p:nvPr/>
        </p:nvGrpSpPr>
        <p:grpSpPr>
          <a:xfrm>
            <a:off x="-599090" y="-78586"/>
            <a:ext cx="5213131" cy="480824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20" name="文本框 109"/>
          <p:cNvSpPr txBox="1"/>
          <p:nvPr/>
        </p:nvSpPr>
        <p:spPr>
          <a:xfrm>
            <a:off x="207249" y="222422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vở</a:t>
            </a:r>
            <a:endPar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21" name="文本框 41"/>
          <p:cNvSpPr txBox="1"/>
          <p:nvPr/>
        </p:nvSpPr>
        <p:spPr>
          <a:xfrm>
            <a:off x="1495988" y="121447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9251"/>
    </mc:Choice>
    <mc:Fallback xmlns="">
      <p:transition advTm="925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 r="11365" b="34199"/>
          <a:stretch/>
        </p:blipFill>
        <p:spPr>
          <a:xfrm>
            <a:off x="127754" y="1018579"/>
            <a:ext cx="8888491" cy="3106341"/>
          </a:xfrm>
          <a:prstGeom prst="rect">
            <a:avLst/>
          </a:prstGeom>
        </p:spPr>
      </p:pic>
      <p:sp>
        <p:nvSpPr>
          <p:cNvPr id="24" name="TextBox 23">
            <a:extLst>
              <a:ext uri="{FF2B5EF4-FFF2-40B4-BE49-F238E27FC236}">
                <a16:creationId xmlns:a16="http://schemas.microsoft.com/office/drawing/2014/main" xmlns="" id="{C4F8E5F2-4792-4415-B6B7-F49CEAC375A5}"/>
              </a:ext>
            </a:extLst>
          </p:cNvPr>
          <p:cNvSpPr txBox="1"/>
          <p:nvPr/>
        </p:nvSpPr>
        <p:spPr>
          <a:xfrm>
            <a:off x="240582" y="409181"/>
            <a:ext cx="3163772" cy="609398"/>
          </a:xfrm>
          <a:prstGeom prst="rect">
            <a:avLst/>
          </a:prstGeom>
          <a:noFill/>
          <a:ln>
            <a:noFill/>
          </a:ln>
        </p:spPr>
        <p:txBody>
          <a:bodyPr wrap="square" rtlCol="0">
            <a:spAutoFit/>
          </a:bodyPr>
          <a:lstStyle/>
          <a:p>
            <a:pPr marL="0" marR="0" lvl="0" indent="0" algn="ctr" defTabSz="91391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1. </a:t>
            </a:r>
            <a:r>
              <a:rPr kumimoji="0" lang="en-US" sz="2800" b="0" i="0" u="none" strike="noStrike" kern="1200" cap="none" spc="0" normalizeH="0" baseline="0" noProof="0" smtClean="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Tô</a:t>
            </a:r>
            <a:endParaRPr kumimoji="0" lang="vi-VN" sz="28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endParaRPr>
          </a:p>
        </p:txBody>
      </p:sp>
      <p:sp>
        <p:nvSpPr>
          <p:cNvPr id="34"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73937" y="3218313"/>
            <a:ext cx="82434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 </a:t>
            </a:r>
            <a:r>
              <a:rPr lang="en-US" altLang="en-US" sz="2800" smtClean="0">
                <a:solidFill>
                  <a:srgbClr val="FF0000"/>
                </a:solidFill>
                <a:latin typeface="HP001 4 hàng" panose="020B0603050302020204" pitchFamily="34" charset="0"/>
                <a:cs typeface="Times New Roman" panose="02020603050405020304" pitchFamily="18" charset="0"/>
              </a:rPr>
              <a:t>P</a:t>
            </a:r>
            <a:endParaRPr kumimoji="0" lang="en-US" altLang="en-US" sz="28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1"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7486117" y="3219367"/>
            <a:ext cx="82434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 </a:t>
            </a:r>
            <a:r>
              <a:rPr lang="en-US" altLang="en-US" sz="2800" smtClean="0">
                <a:solidFill>
                  <a:srgbClr val="FF0000"/>
                </a:solidFill>
                <a:latin typeface="HP001 4 hàng" panose="020B0603050302020204" pitchFamily="34" charset="0"/>
                <a:cs typeface="Times New Roman" panose="02020603050405020304" pitchFamily="18" charset="0"/>
              </a:rPr>
              <a:t>P</a:t>
            </a:r>
            <a:endParaRPr kumimoji="0" lang="en-US" altLang="en-US" sz="28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4936081" y="3210708"/>
            <a:ext cx="82434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 </a:t>
            </a:r>
            <a:r>
              <a:rPr lang="en-US" altLang="en-US" sz="2800" smtClean="0">
                <a:solidFill>
                  <a:srgbClr val="FF0000"/>
                </a:solidFill>
                <a:latin typeface="HP001 4 hàng" panose="020B0603050302020204" pitchFamily="34" charset="0"/>
                <a:cs typeface="Times New Roman" panose="02020603050405020304" pitchFamily="18" charset="0"/>
              </a:rPr>
              <a:t>P</a:t>
            </a:r>
            <a:endParaRPr kumimoji="0" lang="en-US" altLang="en-US" sz="28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13754" y="3210709"/>
            <a:ext cx="82434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 </a:t>
            </a:r>
            <a:r>
              <a:rPr lang="en-US" altLang="en-US" sz="2800" smtClean="0">
                <a:solidFill>
                  <a:srgbClr val="FF0000"/>
                </a:solidFill>
                <a:latin typeface="HP001 4 hàng" panose="020B0603050302020204" pitchFamily="34" charset="0"/>
                <a:cs typeface="Times New Roman" panose="02020603050405020304" pitchFamily="18" charset="0"/>
              </a:rPr>
              <a:t>P</a:t>
            </a:r>
            <a:endParaRPr kumimoji="0" lang="en-US" altLang="en-US" sz="28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36"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55779" y="1694313"/>
            <a:ext cx="11880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600" smtClean="0">
                <a:solidFill>
                  <a:srgbClr val="FF0000"/>
                </a:solidFill>
                <a:latin typeface="HP001 4 hàng" panose="020B0603050302020204" pitchFamily="34" charset="0"/>
                <a:cs typeface="Times New Roman" panose="02020603050405020304" pitchFamily="18" charset="0"/>
              </a:rPr>
              <a:t>P</a:t>
            </a:r>
            <a:endParaRPr kumimoji="0" lang="en-US" altLang="en-US" sz="66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271077" y="1689550"/>
            <a:ext cx="11880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600" smtClean="0">
                <a:solidFill>
                  <a:srgbClr val="FF0000"/>
                </a:solidFill>
                <a:latin typeface="HP001 4 hàng" panose="020B0603050302020204" pitchFamily="34" charset="0"/>
                <a:cs typeface="Times New Roman" panose="02020603050405020304" pitchFamily="18" charset="0"/>
              </a:rPr>
              <a:t>P</a:t>
            </a:r>
            <a:endParaRPr kumimoji="0" lang="en-US" altLang="en-US" sz="66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38"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4775954" y="1689550"/>
            <a:ext cx="11880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600" smtClean="0">
                <a:solidFill>
                  <a:srgbClr val="FF0000"/>
                </a:solidFill>
                <a:latin typeface="HP001 4 hàng" panose="020B0603050302020204" pitchFamily="34" charset="0"/>
                <a:cs typeface="Times New Roman" panose="02020603050405020304" pitchFamily="18" charset="0"/>
              </a:rPr>
              <a:t>P</a:t>
            </a:r>
            <a:endParaRPr kumimoji="0" lang="en-US" altLang="en-US" sz="66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39"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7304275" y="1689550"/>
            <a:ext cx="11880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600" smtClean="0">
                <a:solidFill>
                  <a:srgbClr val="FF0000"/>
                </a:solidFill>
                <a:latin typeface="HP001 4 hàng" panose="020B0603050302020204" pitchFamily="34" charset="0"/>
                <a:cs typeface="Times New Roman" panose="02020603050405020304" pitchFamily="18" charset="0"/>
              </a:rPr>
              <a:t>P</a:t>
            </a:r>
            <a:endParaRPr kumimoji="0" lang="en-US" altLang="en-US" sz="6600" b="0"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009203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7754" y="895350"/>
            <a:ext cx="8888491" cy="3620691"/>
          </a:xfrm>
          <a:prstGeom prst="rect">
            <a:avLst/>
          </a:prstGeom>
        </p:spPr>
      </p:pic>
      <p:sp>
        <p:nvSpPr>
          <p:cNvPr id="24" name="TextBox 23">
            <a:extLst>
              <a:ext uri="{FF2B5EF4-FFF2-40B4-BE49-F238E27FC236}">
                <a16:creationId xmlns:a16="http://schemas.microsoft.com/office/drawing/2014/main" xmlns="" id="{C4F8E5F2-4792-4415-B6B7-F49CEAC375A5}"/>
              </a:ext>
            </a:extLst>
          </p:cNvPr>
          <p:cNvSpPr txBox="1"/>
          <p:nvPr/>
        </p:nvSpPr>
        <p:spPr>
          <a:xfrm>
            <a:off x="194622" y="278159"/>
            <a:ext cx="3163772" cy="609398"/>
          </a:xfrm>
          <a:prstGeom prst="rect">
            <a:avLst/>
          </a:prstGeom>
          <a:noFill/>
          <a:ln>
            <a:noFill/>
          </a:ln>
        </p:spPr>
        <p:txBody>
          <a:bodyPr wrap="square" rtlCol="0">
            <a:spAutoFit/>
          </a:bodyPr>
          <a:lstStyle/>
          <a:p>
            <a:pPr marL="0" marR="0" lvl="0" indent="0" algn="ctr" defTabSz="913910" rtl="0" eaLnBrk="1" fontAlgn="auto" latinLnBrk="0" hangingPunct="1">
              <a:lnSpc>
                <a:spcPct val="120000"/>
              </a:lnSpc>
              <a:spcBef>
                <a:spcPts val="0"/>
              </a:spcBef>
              <a:spcAft>
                <a:spcPts val="0"/>
              </a:spcAft>
              <a:buClrTx/>
              <a:buSzTx/>
              <a:buFontTx/>
              <a:buNone/>
              <a:tabLst/>
              <a:defRPr/>
            </a:pPr>
            <a:r>
              <a:rPr lang="en-US" sz="2800" dirty="0">
                <a:ln>
                  <a:solidFill>
                    <a:srgbClr val="00B050"/>
                  </a:solidFill>
                </a:ln>
                <a:solidFill>
                  <a:prstClr val="black"/>
                </a:solidFill>
                <a:latin typeface="Arial-SGK-TV" pitchFamily="2" charset="0"/>
                <a:ea typeface="Arial-Rounded" panose="020B0500000000000000" pitchFamily="34" charset="0"/>
                <a:cs typeface="Arial-SGK-TV" pitchFamily="2" charset="0"/>
              </a:rPr>
              <a:t>2</a:t>
            </a:r>
            <a:r>
              <a:rPr kumimoji="0" lang="en-US" sz="2800" b="0" i="0" u="none" strike="noStrike" kern="1200" cap="none" spc="0" normalizeH="0" baseline="0" noProof="0" dirty="0" smtClean="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800" b="0" i="0" u="none" strike="noStrike" kern="1200" cap="none" spc="0" normalizeH="0" baseline="0" noProof="0" dirty="0" err="1">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Viết</a:t>
            </a:r>
            <a:r>
              <a:rPr kumimoji="0" lang="en-US" sz="28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800" b="0" i="0" u="none" strike="noStrike" kern="1200" cap="none" spc="0" normalizeH="0" baseline="0" noProof="0" dirty="0" err="1">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từ</a:t>
            </a:r>
            <a:r>
              <a:rPr kumimoji="0" lang="en-US" sz="28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800" b="0" i="0" u="none" strike="noStrike" kern="1200" cap="none" spc="0" normalizeH="0" baseline="0" noProof="0" dirty="0" err="1">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ngữ</a:t>
            </a:r>
            <a:endParaRPr kumimoji="0" lang="vi-VN" sz="28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endParaRPr>
          </a:p>
        </p:txBody>
      </p:sp>
      <p:sp>
        <p:nvSpPr>
          <p:cNvPr id="34"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19449" y="1258491"/>
            <a:ext cx="278511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b="1">
                <a:solidFill>
                  <a:srgbClr val="FF0000"/>
                </a:solidFill>
                <a:latin typeface="HP001 4 hàng" panose="020B0603050302020204" pitchFamily="34" charset="0"/>
                <a:cs typeface="Times New Roman" panose="02020603050405020304" pitchFamily="18" charset="0"/>
              </a:rPr>
              <a:t> hí hǨy</a:t>
            </a:r>
            <a:endParaRPr kumimoji="0" lang="en-US" altLang="en-US" sz="315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173474" y="2477691"/>
            <a:ext cx="2346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l-GR" altLang="en-US" sz="3000" b="1">
                <a:solidFill>
                  <a:srgbClr val="FF0000"/>
                </a:solidFill>
                <a:latin typeface="HP001 4 hàng" panose="020B0603050302020204" pitchFamily="34" charset="0"/>
                <a:cs typeface="Times New Roman" panose="02020603050405020304" pitchFamily="18" charset="0"/>
              </a:rPr>
              <a:t>ζ</a:t>
            </a:r>
            <a:r>
              <a:rPr lang="en-US" altLang="en-US" sz="3000" b="1">
                <a:solidFill>
                  <a:srgbClr val="FF0000"/>
                </a:solidFill>
                <a:latin typeface="HP001 4 hàng" panose="020B0603050302020204" pitchFamily="34" charset="0"/>
                <a:cs typeface="Times New Roman" panose="02020603050405020304" pitchFamily="18" charset="0"/>
              </a:rPr>
              <a:t>uỵ h</a:t>
            </a:r>
            <a:r>
              <a:rPr lang="el-GR" altLang="en-US" sz="3000" b="1">
                <a:solidFill>
                  <a:srgbClr val="FF0000"/>
                </a:solidFill>
                <a:latin typeface="HP001 4 hàng" panose="020B0603050302020204" pitchFamily="34" charset="0"/>
                <a:cs typeface="Times New Roman" panose="02020603050405020304" pitchFamily="18" charset="0"/>
              </a:rPr>
              <a:t>Ξ</a:t>
            </a:r>
            <a:endParaRPr kumimoji="0" lang="en-US" altLang="en-US" sz="30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16"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554830" y="1258491"/>
            <a:ext cx="278511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b="1">
                <a:solidFill>
                  <a:srgbClr val="FF0000"/>
                </a:solidFill>
                <a:latin typeface="HP001 4 hàng" panose="020B0603050302020204" pitchFamily="34" charset="0"/>
                <a:cs typeface="Times New Roman" panose="02020603050405020304" pitchFamily="18" charset="0"/>
              </a:rPr>
              <a:t> hí hǨy</a:t>
            </a:r>
            <a:endParaRPr kumimoji="0" lang="en-US" altLang="en-US" sz="315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17"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674219" y="2477691"/>
            <a:ext cx="2346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l-GR" altLang="en-US" sz="3000" b="1">
                <a:solidFill>
                  <a:srgbClr val="FF0000"/>
                </a:solidFill>
                <a:latin typeface="HP001 4 hàng" panose="020B0603050302020204" pitchFamily="34" charset="0"/>
                <a:cs typeface="Times New Roman" panose="02020603050405020304" pitchFamily="18" charset="0"/>
              </a:rPr>
              <a:t>ζ</a:t>
            </a:r>
            <a:r>
              <a:rPr lang="en-US" altLang="en-US" sz="3000" b="1">
                <a:solidFill>
                  <a:srgbClr val="FF0000"/>
                </a:solidFill>
                <a:latin typeface="HP001 4 hàng" panose="020B0603050302020204" pitchFamily="34" charset="0"/>
                <a:cs typeface="Times New Roman" panose="02020603050405020304" pitchFamily="18" charset="0"/>
              </a:rPr>
              <a:t>uỵ h</a:t>
            </a:r>
            <a:r>
              <a:rPr lang="el-GR" altLang="en-US" sz="3000" b="1">
                <a:solidFill>
                  <a:srgbClr val="FF0000"/>
                </a:solidFill>
                <a:latin typeface="HP001 4 hàng" panose="020B0603050302020204" pitchFamily="34" charset="0"/>
                <a:cs typeface="Times New Roman" panose="02020603050405020304" pitchFamily="18" charset="0"/>
              </a:rPr>
              <a:t>Ξ</a:t>
            </a:r>
            <a:endParaRPr kumimoji="0" lang="en-US" altLang="en-US" sz="30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18"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5110994" y="1266284"/>
            <a:ext cx="278511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n-US" altLang="en-US" sz="3150" b="1">
                <a:solidFill>
                  <a:srgbClr val="FF0000"/>
                </a:solidFill>
                <a:latin typeface="HP001 4 hàng" panose="020B0603050302020204" pitchFamily="34" charset="0"/>
                <a:cs typeface="Times New Roman" panose="02020603050405020304" pitchFamily="18" charset="0"/>
              </a:rPr>
              <a:t> hí hǨy</a:t>
            </a:r>
            <a:endParaRPr kumimoji="0" lang="en-US" altLang="en-US" sz="315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19"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5187194" y="2477691"/>
            <a:ext cx="2346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defTabSz="913910">
              <a:spcBef>
                <a:spcPct val="0"/>
              </a:spcBef>
              <a:buNone/>
            </a:pPr>
            <a:r>
              <a:rPr lang="el-GR" altLang="en-US" sz="3000" b="1">
                <a:solidFill>
                  <a:srgbClr val="FF0000"/>
                </a:solidFill>
                <a:latin typeface="HP001 4 hàng" panose="020B0603050302020204" pitchFamily="34" charset="0"/>
                <a:cs typeface="Times New Roman" panose="02020603050405020304" pitchFamily="18" charset="0"/>
              </a:rPr>
              <a:t>ζ</a:t>
            </a:r>
            <a:r>
              <a:rPr lang="en-US" altLang="en-US" sz="3000" b="1">
                <a:solidFill>
                  <a:srgbClr val="FF0000"/>
                </a:solidFill>
                <a:latin typeface="HP001 4 hàng" panose="020B0603050302020204" pitchFamily="34" charset="0"/>
                <a:cs typeface="Times New Roman" panose="02020603050405020304" pitchFamily="18" charset="0"/>
              </a:rPr>
              <a:t>uỵ h</a:t>
            </a:r>
            <a:r>
              <a:rPr lang="el-GR" altLang="en-US" sz="3000" b="1">
                <a:solidFill>
                  <a:srgbClr val="FF0000"/>
                </a:solidFill>
                <a:latin typeface="HP001 4 hàng" panose="020B0603050302020204" pitchFamily="34" charset="0"/>
                <a:cs typeface="Times New Roman" panose="02020603050405020304" pitchFamily="18" charset="0"/>
              </a:rPr>
              <a:t>Ξ</a:t>
            </a:r>
            <a:endParaRPr kumimoji="0" lang="en-US" altLang="en-US" sz="30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4766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2678" y="4083918"/>
            <a:ext cx="67623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nhớ</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Đầu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sz="1600" b="0"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bức tranh viết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cuối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chấm</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3" name="TextBox 22"/>
          <p:cNvSpPr txBox="1"/>
          <p:nvPr/>
        </p:nvSpPr>
        <p:spPr>
          <a:xfrm>
            <a:off x="304800" y="514350"/>
            <a:ext cx="8839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3.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Viết</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câu</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trả</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lời</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cho</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câu</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hỏi</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c ở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mục</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3 (SHS </a:t>
            </a:r>
            <a:r>
              <a:rPr kumimoji="0" lang="en-US" sz="2500" b="1" i="0" u="none" strike="noStrike" kern="1200" cap="none" spc="0" normalizeH="0" baseline="0" noProof="0" dirty="0" err="1">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trang</a:t>
            </a:r>
            <a:r>
              <a:rPr kumimoji="0" lang="en-US" sz="2500" b="1" i="0" u="none" strike="noStrike" kern="1200" cap="none" spc="0" normalizeH="0" baseline="0" noProof="0" dirty="0">
                <a:ln>
                  <a:noFill/>
                </a:ln>
                <a:solidFill>
                  <a:srgbClr val="0066CC"/>
                </a:solidFill>
                <a:effectLst/>
                <a:uLnTx/>
                <a:uFillTx/>
                <a:latin typeface="Arial" panose="020B0604020202020204" pitchFamily="34" charset="0"/>
                <a:ea typeface="Microsoft YaHei" panose="020B0503020204020204" pitchFamily="34" charset="-122"/>
                <a:cs typeface="Arial" panose="020B0604020202020204" pitchFamily="34" charset="0"/>
              </a:rPr>
              <a:t> 52)</a:t>
            </a:r>
          </a:p>
        </p:txBody>
      </p:sp>
      <p:pic>
        <p:nvPicPr>
          <p:cNvPr id="4" name="Picture 3">
            <a:extLst>
              <a:ext uri="{FF2B5EF4-FFF2-40B4-BE49-F238E27FC236}">
                <a16:creationId xmlns:a16="http://schemas.microsoft.com/office/drawing/2014/main" xmlns="" id="{BB46A627-6037-455F-8DBD-51D1B318B0F7}"/>
              </a:ext>
            </a:extLst>
          </p:cNvPr>
          <p:cNvPicPr>
            <a:picLocks noChangeAspect="1"/>
          </p:cNvPicPr>
          <p:nvPr/>
        </p:nvPicPr>
        <p:blipFill rotWithShape="1">
          <a:blip r:embed="rId2"/>
          <a:srcRect l="23226" t="50000" r="31888" b="40200"/>
          <a:stretch/>
        </p:blipFill>
        <p:spPr>
          <a:xfrm>
            <a:off x="0" y="1707654"/>
            <a:ext cx="9144000" cy="1122947"/>
          </a:xfrm>
          <a:prstGeom prst="rect">
            <a:avLst/>
          </a:prstGeom>
        </p:spPr>
      </p:pic>
    </p:spTree>
    <p:extLst>
      <p:ext uri="{BB962C8B-B14F-4D97-AF65-F5344CB8AC3E}">
        <p14:creationId xmlns:p14="http://schemas.microsoft.com/office/powerpoint/2010/main" val="1870289496"/>
      </p:ext>
    </p:extLst>
  </p:cSld>
  <p:clrMapOvr>
    <a:masterClrMapping/>
  </p:clrMapOvr>
  <mc:AlternateContent xmlns:mc="http://schemas.openxmlformats.org/markup-compatibility/2006" xmlns:p14="http://schemas.microsoft.com/office/powerpoint/2010/main">
    <mc:Choice Requires="p14">
      <p:transition p14:dur="0" advTm="47982"/>
    </mc:Choice>
    <mc:Fallback xmlns="">
      <p:transition advTm="4798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sp>
        <p:nvSpPr>
          <p:cNvPr id="2" name="TextBox 1"/>
          <p:cNvSpPr txBox="1"/>
          <p:nvPr/>
        </p:nvSpPr>
        <p:spPr>
          <a:xfrm>
            <a:off x="1840350" y="1840719"/>
            <a:ext cx="5832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CHÀO TẠM BIỆT CÁC CON!</a:t>
            </a:r>
          </a:p>
        </p:txBody>
      </p:sp>
    </p:spTree>
    <p:extLst>
      <p:ext uri="{BB962C8B-B14F-4D97-AF65-F5344CB8AC3E}">
        <p14:creationId xmlns:p14="http://schemas.microsoft.com/office/powerpoint/2010/main" val="1835259621"/>
      </p:ext>
    </p:extLst>
  </p:cSld>
  <p:clrMapOvr>
    <a:masterClrMapping/>
  </p:clrMapOvr>
  <mc:AlternateContent xmlns:mc="http://schemas.openxmlformats.org/markup-compatibility/2006" xmlns:p14="http://schemas.microsoft.com/office/powerpoint/2010/main">
    <mc:Choice Requires="p14">
      <p:transition p14:dur="0" advTm="13270"/>
    </mc:Choice>
    <mc:Fallback xmlns="">
      <p:transition advTm="13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latin typeface="Arial" panose="020B0604020202020204" pitchFamily="34" charset="0"/>
              <a:cs typeface="Arial" panose="020B0604020202020204" pitchFamily="34" charset="0"/>
            </a:endParaRPr>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latin typeface="Arial" panose="020B0604020202020204" pitchFamily="34" charset="0"/>
              <a:cs typeface="Arial" panose="020B0604020202020204" pitchFamily="34" charset="0"/>
            </a:endParaRPr>
          </a:p>
        </p:txBody>
      </p:sp>
      <p:grpSp>
        <p:nvGrpSpPr>
          <p:cNvPr id="2" name="Group 1"/>
          <p:cNvGrpSpPr/>
          <p:nvPr/>
        </p:nvGrpSpPr>
        <p:grpSpPr>
          <a:xfrm>
            <a:off x="2457082" y="2152096"/>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panose="020B0604020202020204" pitchFamily="34" charset="0"/>
                <a:ea typeface="Arial-Rounded" pitchFamily="34" charset="0"/>
                <a:cs typeface="Arial" panose="020B0604020202020204" pitchFamily="34" charset="0"/>
              </a:rPr>
              <a:t>2</a:t>
            </a:r>
          </a:p>
        </p:txBody>
      </p:sp>
      <p:sp>
        <p:nvSpPr>
          <p:cNvPr id="29" name="TextBox 28"/>
          <p:cNvSpPr txBox="1"/>
          <p:nvPr/>
        </p:nvSpPr>
        <p:spPr>
          <a:xfrm>
            <a:off x="944626" y="467191"/>
            <a:ext cx="8523642" cy="830948"/>
          </a:xfrm>
          <a:prstGeom prst="rect">
            <a:avLst/>
          </a:prstGeom>
          <a:noFill/>
        </p:spPr>
        <p:txBody>
          <a:bodyPr wrap="square" lIns="91391" tIns="45696" rIns="91391" bIns="45696" rtlCol="0">
            <a:spAutoFit/>
          </a:bodyPr>
          <a:lstStyle/>
          <a:p>
            <a:pPr algn="ctr"/>
            <a:r>
              <a:rPr lang="en-US" sz="4800" b="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 TRƯỜNG MẾN YÊU</a:t>
            </a:r>
          </a:p>
        </p:txBody>
      </p:sp>
      <p:sp>
        <p:nvSpPr>
          <p:cNvPr id="33" name="TextBox 32"/>
          <p:cNvSpPr txBox="1"/>
          <p:nvPr/>
        </p:nvSpPr>
        <p:spPr>
          <a:xfrm>
            <a:off x="1439638" y="2162639"/>
            <a:ext cx="1017444" cy="954059"/>
          </a:xfrm>
          <a:prstGeom prst="rect">
            <a:avLst/>
          </a:prstGeom>
          <a:noFill/>
        </p:spPr>
        <p:txBody>
          <a:bodyPr wrap="square" lIns="91391" tIns="45696" rIns="91391" bIns="45696" rtlCol="0">
            <a:spAutoFit/>
          </a:bodyPr>
          <a:lstStyle/>
          <a:p>
            <a:pPr algn="ctr"/>
            <a:r>
              <a:rPr lang="en-US" sz="2400" b="1">
                <a:solidFill>
                  <a:schemeClr val="bg1"/>
                </a:solidFill>
                <a:latin typeface="Arial" panose="020B0604020202020204" pitchFamily="34" charset="0"/>
                <a:ea typeface="Arial-Rounded" pitchFamily="34" charset="0"/>
                <a:cs typeface="Arial" panose="020B0604020202020204" pitchFamily="34" charset="0"/>
              </a:rPr>
              <a:t>Bài</a:t>
            </a:r>
          </a:p>
          <a:p>
            <a:pPr algn="ctr"/>
            <a:r>
              <a:rPr lang="en-US" sz="3200" b="1">
                <a:solidFill>
                  <a:schemeClr val="bg1"/>
                </a:solidFill>
                <a:latin typeface="Arial" panose="020B0604020202020204" pitchFamily="34" charset="0"/>
                <a:ea typeface="Arial-Rounded" pitchFamily="34" charset="0"/>
                <a:cs typeface="Arial" panose="020B0604020202020204" pitchFamily="34" charset="0"/>
              </a:rPr>
              <a:t>3</a:t>
            </a: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 panose="020B0604020202020204" pitchFamily="34" charset="0"/>
                <a:ea typeface="Arial-Rounded" pitchFamily="34" charset="0"/>
                <a:cs typeface="Arial" panose="020B0604020202020204" pitchFamily="34" charset="0"/>
              </a:rPr>
              <a:t>HOA YÊU THƯƠNG</a:t>
            </a:r>
          </a:p>
        </p:txBody>
      </p:sp>
      <p:grpSp>
        <p:nvGrpSpPr>
          <p:cNvPr id="20" name="Group 19"/>
          <p:cNvGrpSpPr/>
          <p:nvPr/>
        </p:nvGrpSpPr>
        <p:grpSpPr>
          <a:xfrm>
            <a:off x="24672" y="-14642"/>
            <a:ext cx="1352799" cy="2048894"/>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0" name="TextBox 29"/>
          <p:cNvSpPr txBox="1"/>
          <p:nvPr/>
        </p:nvSpPr>
        <p:spPr>
          <a:xfrm>
            <a:off x="126740" y="647795"/>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panose="020B0604020202020204" pitchFamily="34" charset="0"/>
                <a:ea typeface="Arial-Rounded" pitchFamily="34" charset="0"/>
                <a:cs typeface="Arial" panose="020B0604020202020204" pitchFamily="34" charset="0"/>
              </a:rPr>
              <a:t>3</a:t>
            </a:r>
          </a:p>
        </p:txBody>
      </p:sp>
      <p:sp>
        <p:nvSpPr>
          <p:cNvPr id="21" name="TextBox 20"/>
          <p:cNvSpPr txBox="1"/>
          <p:nvPr/>
        </p:nvSpPr>
        <p:spPr>
          <a:xfrm>
            <a:off x="2226658" y="3258425"/>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 panose="020B0604020202020204" pitchFamily="34" charset="0"/>
                <a:ea typeface="Arial-Rounded" pitchFamily="34" charset="0"/>
                <a:cs typeface="Arial" panose="020B0604020202020204" pitchFamily="34" charset="0"/>
              </a:rPr>
              <a:t>Tiết 1 – 2 </a:t>
            </a:r>
            <a:endParaRPr lang="en-US" sz="3600" b="1">
              <a:solidFill>
                <a:srgbClr val="A71FB1"/>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530126391"/>
      </p:ext>
    </p:extLst>
  </p:cSld>
  <p:clrMapOvr>
    <a:masterClrMapping/>
  </p:clrMapOvr>
  <mc:AlternateContent xmlns:mc="http://schemas.openxmlformats.org/markup-compatibility/2006" xmlns:p14="http://schemas.microsoft.com/office/powerpoint/2010/main">
    <mc:Choice Requires="p14">
      <p:transition spd="slow" p14:dur="2000" advTm="15892"/>
    </mc:Choice>
    <mc:Fallback xmlns="">
      <p:transition spd="slow" advTm="158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2966"/>
            <a:ext cx="8763000" cy="4697568"/>
          </a:xfrm>
          <a:prstGeom prst="rect">
            <a:avLst/>
          </a:prstGeom>
        </p:spPr>
        <p:txBody>
          <a:bodyPr wrap="square">
            <a:spAutoFit/>
          </a:bodyPr>
          <a:lstStyle/>
          <a:p>
            <a:pPr algn="ctr">
              <a:lnSpc>
                <a:spcPct val="107000"/>
              </a:lnSpc>
              <a:spcAft>
                <a:spcPts val="0"/>
              </a:spcAft>
            </a:pP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Học sinh thực hiện được: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Biết đọc đúng vần, tìm được các tiếng, từ ngữ chứa vần, hiểu nghĩa một số từ mới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Học sinh vận dụng được: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Đọc đúng vần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oay</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những tiếng, từ ngữ có vần này: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hí hoáy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và trả lời các câu hỏi có liên quan đến bài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 yêu thương</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Học sinh hình thành và phát triển: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triển kĩ năng viết thông qua hoạt động, viết lại đúng câu trả lời cho câu hỏi trong bài đọc.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triển năng lực: năng lực tự chủ và tự học.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triển phẩm chất và năng lực chung: tình cảm đối với thầy cô và bạn bè, khả năng nhận biết và bày tỏ tình cảm, cảm xúc của bản thân, khả năng làm việc nhóm.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 triển phẩm chất nhân ái.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0434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 panose="020B0604020202020204" pitchFamily="34" charset="0"/>
                <a:ea typeface="Arial-Rounded" pitchFamily="34" charset="0"/>
                <a:cs typeface="Arial" panose="020B0604020202020204" pitchFamily="34" charset="0"/>
              </a:rPr>
              <a:t>Quan sát tranh</a:t>
            </a: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 panose="020B0604020202020204" pitchFamily="34" charset="0"/>
                <a:ea typeface="Arial-Rounded" pitchFamily="34" charset="0"/>
                <a:cs typeface="Arial" panose="020B0604020202020204" pitchFamily="34" charset="0"/>
              </a:rPr>
              <a:t>Nói về việc làm của cô giáo trong tranh</a:t>
            </a:r>
          </a:p>
          <a:p>
            <a:pPr marL="457200" indent="-457200" algn="just">
              <a:buAutoNum type="alphaLcPeriod"/>
            </a:pPr>
            <a:r>
              <a:rPr lang="en-US" sz="2400">
                <a:latin typeface="Arial" panose="020B0604020202020204" pitchFamily="34" charset="0"/>
                <a:ea typeface="Arial-Rounded" pitchFamily="34" charset="0"/>
                <a:cs typeface="Arial" panose="020B0604020202020204"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5714"/>
    </mc:Choice>
    <mc:Fallback xmlns="">
      <p:transition spd="slow" advTm="2571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Hôm</a:t>
            </a:r>
            <a:r>
              <a:rPr lang="en-US" sz="2500" dirty="0">
                <a:latin typeface="Arial-Rounded" pitchFamily="34" charset="0"/>
                <a:ea typeface="Arial-Rounded" pitchFamily="34" charset="0"/>
                <a:cs typeface="Arial-Rounded" pitchFamily="34" charset="0"/>
              </a:rPr>
              <a:t> nay </a:t>
            </a:r>
            <a:r>
              <a:rPr lang="en-US" sz="2500" dirty="0" err="1">
                <a:latin typeface="Arial-Rounded" pitchFamily="34" charset="0"/>
                <a:ea typeface="Arial-Rounded" pitchFamily="34" charset="0"/>
                <a:cs typeface="Arial-Rounded" pitchFamily="34" charset="0"/>
              </a:rPr>
              <a:t>cô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những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gì</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thích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Tuệ</a:t>
            </a:r>
            <a:r>
              <a:rPr lang="en-US" sz="2500" dirty="0">
                <a:latin typeface="Arial-Rounded" pitchFamily="34" charset="0"/>
                <a:ea typeface="Arial-Rounded" pitchFamily="34" charset="0"/>
                <a:cs typeface="Arial-Rounded" pitchFamily="34" charset="0"/>
              </a:rPr>
              <a:t> An </a:t>
            </a:r>
            <a:r>
              <a:rPr lang="en-US" sz="2500" dirty="0" err="1">
                <a:latin typeface="Arial-Rounded" pitchFamily="34" charset="0"/>
                <a:ea typeface="Arial-Rounded" pitchFamily="34" charset="0"/>
                <a:cs typeface="Arial-Rounded" pitchFamily="34" charset="0"/>
              </a:rPr>
              <a:t>hí</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hoáy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siêu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đỏ</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thắt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Huy</a:t>
            </a:r>
            <a:r>
              <a:rPr lang="en-US" sz="2500" dirty="0">
                <a:latin typeface="Arial-Rounded" pitchFamily="34" charset="0"/>
                <a:ea typeface="Arial-Rounded" pitchFamily="34" charset="0"/>
                <a:cs typeface="Arial-Rounded" pitchFamily="34" charset="0"/>
              </a:rPr>
              <a:t> say </a:t>
            </a:r>
            <a:r>
              <a:rPr lang="en-US" sz="2500" dirty="0" err="1">
                <a:latin typeface="Arial-Rounded" pitchFamily="34" charset="0"/>
                <a:ea typeface="Arial-Rounded" pitchFamily="34" charset="0"/>
                <a:cs typeface="Arial-Rounded" pitchFamily="34" charset="0"/>
              </a:rPr>
              <a:t>sưa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vẽ</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mèo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máy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tỉ</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mỉ</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ria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cong</a:t>
            </a:r>
            <a:r>
              <a:rPr lang="en-US" sz="2500" dirty="0">
                <a:latin typeface="Arial-Rounded" pitchFamily="34" charset="0"/>
                <a:ea typeface="Arial-Rounded" pitchFamily="34" charset="0"/>
                <a:cs typeface="Arial-Rounded" pitchFamily="34" charset="0"/>
              </a:rPr>
              <a:t> cong.</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Cuối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mang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đính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bảng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Mọi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mắt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hướng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về</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bức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bốn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mỗi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cánh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ghi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tổ</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trong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Giữa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cô</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rất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tươi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dưới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dòng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chữ</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nắn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nót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Hoa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thương</a:t>
            </a:r>
            <a:r>
              <a:rPr lang="en-US" sz="2500" dirty="0">
                <a:latin typeface="Arial-Rounded" pitchFamily="34" charset="0"/>
                <a:ea typeface="Arial-Rounded" pitchFamily="34" charset="0"/>
                <a:cs typeface="Arial-Rounded" pitchFamily="34" charset="0"/>
              </a:rPr>
              <a:t>”. Ai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trong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treo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bức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tranh</a:t>
            </a:r>
            <a:r>
              <a:rPr lang="en-US" sz="2500" dirty="0">
                <a:latin typeface="Arial-Rounded" pitchFamily="34" charset="0"/>
                <a:ea typeface="Arial-Rounded" pitchFamily="34" charset="0"/>
                <a:cs typeface="Arial-Rounded" pitchFamily="34" charset="0"/>
              </a:rPr>
              <a:t> ở </a:t>
            </a:r>
            <a:r>
              <a:rPr lang="en-US" sz="2500" dirty="0" err="1">
                <a:latin typeface="Arial-Rounded" pitchFamily="34" charset="0"/>
                <a:ea typeface="Arial-Rounded" pitchFamily="34" charset="0"/>
                <a:cs typeface="Arial-Rounded" pitchFamily="34" charset="0"/>
              </a:rPr>
              <a:t>góc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sáng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a:t>
            </a:r>
          </a:p>
          <a:p>
            <a:pPr algn="r"/>
            <a:r>
              <a:rPr lang="en-US" sz="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a:t>
            </a:r>
            <a:r>
              <a:rPr lang="en-US" dirty="0" err="1">
                <a:latin typeface="Arial-Rounded" pitchFamily="34" charset="0"/>
                <a:ea typeface="Arial-Rounded" pitchFamily="34" charset="0"/>
                <a:cs typeface="Arial-Rounded" pitchFamily="34" charset="0"/>
              </a:rPr>
              <a:t>Phạm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Thủy</a:t>
            </a:r>
            <a:r>
              <a:rPr lang="en-US" dirty="0">
                <a:latin typeface="Arial-Rounded" pitchFamily="34" charset="0"/>
                <a:ea typeface="Arial-Rounded" pitchFamily="34" charset="0"/>
                <a:cs typeface="Arial-Rounded"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custDataLst>
      <p:tags r:id="rId1"/>
    </p:custDataLst>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331"/>
    </mc:Choice>
    <mc:Fallback xmlns="">
      <p:transition spd="slow" advTm="63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462338" y="590550"/>
            <a:ext cx="221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a:solidFill>
                  <a:srgbClr val="7030A0"/>
                </a:solidFill>
                <a:latin typeface="Arial" panose="020B0604020202020204" pitchFamily="34" charset="0"/>
                <a:cs typeface="Arial" panose="020B0604020202020204" pitchFamily="34" charset="0"/>
              </a:rPr>
              <a:t>Vần mới </a:t>
            </a:r>
          </a:p>
        </p:txBody>
      </p:sp>
      <p:sp>
        <p:nvSpPr>
          <p:cNvPr id="6" name="TextBox 5"/>
          <p:cNvSpPr txBox="1">
            <a:spLocks noChangeArrowheads="1"/>
          </p:cNvSpPr>
          <p:nvPr/>
        </p:nvSpPr>
        <p:spPr bwMode="auto">
          <a:xfrm>
            <a:off x="5227637" y="1447223"/>
            <a:ext cx="22209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smtClean="0">
                <a:solidFill>
                  <a:srgbClr val="FF0000"/>
                </a:solidFill>
                <a:latin typeface="Arial" panose="020B0604020202020204" pitchFamily="34" charset="0"/>
                <a:cs typeface="Arial" panose="020B0604020202020204" pitchFamily="34" charset="0"/>
              </a:rPr>
              <a:t>oai</a:t>
            </a:r>
            <a:endParaRPr lang="en-US" altLang="en-US" sz="8800" b="1">
              <a:solidFill>
                <a:srgbClr val="FF0000"/>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1524000" y="1444048"/>
            <a:ext cx="28654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smtClean="0">
                <a:solidFill>
                  <a:srgbClr val="FF0000"/>
                </a:solidFill>
                <a:latin typeface="Arial" panose="020B0604020202020204" pitchFamily="34" charset="0"/>
                <a:cs typeface="Arial" panose="020B0604020202020204" pitchFamily="34" charset="0"/>
              </a:rPr>
              <a:t>oay</a:t>
            </a:r>
            <a:endParaRPr lang="en-US" altLang="en-US" sz="8800" b="1">
              <a:solidFill>
                <a:srgbClr val="FF0000"/>
              </a:solidFill>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6655232" y="1444336"/>
            <a:ext cx="642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a:solidFill>
                  <a:srgbClr val="FFFF00"/>
                </a:solidFill>
                <a:latin typeface="Arial" panose="020B0604020202020204" pitchFamily="34" charset="0"/>
                <a:cs typeface="Arial" panose="020B0604020202020204" pitchFamily="34" charset="0"/>
              </a:rPr>
              <a:t>i</a:t>
            </a:r>
          </a:p>
        </p:txBody>
      </p:sp>
      <p:sp>
        <p:nvSpPr>
          <p:cNvPr id="11" name="TextBox 10"/>
          <p:cNvSpPr txBox="1">
            <a:spLocks noChangeArrowheads="1"/>
          </p:cNvSpPr>
          <p:nvPr/>
        </p:nvSpPr>
        <p:spPr bwMode="auto">
          <a:xfrm>
            <a:off x="1196469" y="1440441"/>
            <a:ext cx="28654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smtClean="0">
                <a:solidFill>
                  <a:srgbClr val="00863D"/>
                </a:solidFill>
                <a:latin typeface="Arial" panose="020B0604020202020204" pitchFamily="34" charset="0"/>
                <a:cs typeface="Arial" panose="020B0604020202020204" pitchFamily="34" charset="0"/>
              </a:rPr>
              <a:t>oa</a:t>
            </a:r>
            <a:endParaRPr lang="en-US" altLang="en-US" sz="8800" b="1">
              <a:solidFill>
                <a:srgbClr val="00863D"/>
              </a:solidFill>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5075238" y="1459634"/>
            <a:ext cx="2220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smtClean="0">
                <a:solidFill>
                  <a:srgbClr val="00863D"/>
                </a:solidFill>
                <a:latin typeface="Arial" panose="020B0604020202020204" pitchFamily="34" charset="0"/>
                <a:cs typeface="Arial" panose="020B0604020202020204" pitchFamily="34" charset="0"/>
              </a:rPr>
              <a:t>oa</a:t>
            </a:r>
            <a:endParaRPr lang="en-US" altLang="en-US" sz="8800" b="1">
              <a:solidFill>
                <a:srgbClr val="00863D"/>
              </a:solidFill>
              <a:latin typeface="Arial" panose="020B0604020202020204" pitchFamily="34" charset="0"/>
              <a:cs typeface="Arial" panose="020B0604020202020204" pitchFamily="34" charset="0"/>
            </a:endParaRPr>
          </a:p>
        </p:txBody>
      </p:sp>
      <p:sp>
        <p:nvSpPr>
          <p:cNvPr id="9" name="TextBox 8"/>
          <p:cNvSpPr txBox="1">
            <a:spLocks noChangeArrowheads="1"/>
          </p:cNvSpPr>
          <p:nvPr/>
        </p:nvSpPr>
        <p:spPr bwMode="auto">
          <a:xfrm>
            <a:off x="3302000" y="1428750"/>
            <a:ext cx="6429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a:solidFill>
                  <a:srgbClr val="FFFF00"/>
                </a:solidFill>
                <a:latin typeface="Arial" panose="020B0604020202020204" pitchFamily="34" charset="0"/>
                <a:cs typeface="Arial" panose="020B0604020202020204" pitchFamily="34" charset="0"/>
              </a:rPr>
              <a:t>y</a:t>
            </a:r>
          </a:p>
        </p:txBody>
      </p:sp>
      <p:sp>
        <p:nvSpPr>
          <p:cNvPr id="10" name="TextBox 9"/>
          <p:cNvSpPr txBox="1">
            <a:spLocks noChangeArrowheads="1"/>
          </p:cNvSpPr>
          <p:nvPr/>
        </p:nvSpPr>
        <p:spPr bwMode="auto">
          <a:xfrm>
            <a:off x="2018145" y="3131416"/>
            <a:ext cx="52800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800" b="1">
                <a:solidFill>
                  <a:srgbClr val="00863D"/>
                </a:solidFill>
                <a:latin typeface="Arial" panose="020B0604020202020204" pitchFamily="34" charset="0"/>
                <a:cs typeface="Arial" panose="020B0604020202020204" pitchFamily="34" charset="0"/>
              </a:rPr>
              <a:t>h</a:t>
            </a:r>
            <a:r>
              <a:rPr lang="en-US" altLang="en-US" sz="8800" b="1" smtClean="0">
                <a:solidFill>
                  <a:srgbClr val="00863D"/>
                </a:solidFill>
                <a:latin typeface="Arial" panose="020B0604020202020204" pitchFamily="34" charset="0"/>
                <a:cs typeface="Arial" panose="020B0604020202020204" pitchFamily="34" charset="0"/>
              </a:rPr>
              <a:t>í hoáy</a:t>
            </a:r>
            <a:endParaRPr lang="en-US" altLang="en-US" sz="8800" b="1">
              <a:solidFill>
                <a:srgbClr val="00863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007165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3" y="4357483"/>
            <a:ext cx="3600968" cy="584703"/>
          </a:xfrm>
          <a:prstGeom prst="rect">
            <a:avLst/>
          </a:prstGeom>
          <a:solidFill>
            <a:srgbClr val="F3CEF6"/>
          </a:solidFill>
        </p:spPr>
        <p:txBody>
          <a:bodyPr wrap="square" lIns="91367" tIns="45684" rIns="91367" bIns="45684" rtlCol="0">
            <a:spAutoFit/>
          </a:bodyPr>
          <a:lstStyle/>
          <a:p>
            <a:r>
              <a:rPr lang="vi-VN" sz="3200" dirty="0">
                <a:latin typeface="Arial-Rounded" pitchFamily="34" charset="0"/>
                <a:ea typeface="Arial-Rounded" pitchFamily="34" charset="0"/>
                <a:cs typeface="Arial-Rounded" pitchFamily="34" charset="0"/>
              </a:rPr>
              <a:t>Luyện đọc từ ngữ</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46937"/>
    </mc:Choice>
    <mc:Fallback xmlns="">
      <p:transition spd="slow" advTm="46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8703" y="57150"/>
            <a:ext cx="8748486" cy="857250"/>
          </a:xfrm>
        </p:spPr>
        <p:txBody>
          <a:bodyPr>
            <a:normAutofit/>
          </a:bodyPr>
          <a:lstStyle/>
          <a:p>
            <a:pPr algn="just"/>
            <a:r>
              <a:rPr lang="en-US" sz="4000">
                <a:solidFill>
                  <a:srgbClr val="FF0000"/>
                </a:solidFill>
                <a:latin typeface="Arial" panose="020B0604020202020204" pitchFamily="34" charset="0"/>
                <a:ea typeface="Arial-Rounded" pitchFamily="34" charset="0"/>
                <a:cs typeface="Arial" panose="020B0604020202020204" pitchFamily="34" charset="0"/>
              </a:rPr>
              <a:t>Tỉ mỉ</a:t>
            </a:r>
            <a:r>
              <a:rPr lang="en-US" sz="4000">
                <a:latin typeface="Arial" panose="020B0604020202020204" pitchFamily="34" charset="0"/>
                <a:ea typeface="Arial-Rounded" pitchFamily="34" charset="0"/>
                <a:cs typeface="Arial" panose="020B0604020202020204" pitchFamily="34" charset="0"/>
              </a:rPr>
              <a:t>: kĩ càng từng cái rất nhỏ.</a:t>
            </a:r>
          </a:p>
        </p:txBody>
      </p:sp>
      <p:sp>
        <p:nvSpPr>
          <p:cNvPr id="4" name="Title 1"/>
          <p:cNvSpPr txBox="1">
            <a:spLocks/>
          </p:cNvSpPr>
          <p:nvPr/>
        </p:nvSpPr>
        <p:spPr>
          <a:xfrm>
            <a:off x="207818" y="9715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anose="020B0604020202020204" pitchFamily="34" charset="0"/>
                <a:ea typeface="Arial-Rounded" pitchFamily="34" charset="0"/>
                <a:cs typeface="Arial" panose="020B0604020202020204" pitchFamily="34" charset="0"/>
              </a:rPr>
              <a:t>Nắn nót</a:t>
            </a:r>
            <a:r>
              <a:rPr lang="en-US" sz="4000">
                <a:latin typeface="Arial" panose="020B0604020202020204" pitchFamily="34" charset="0"/>
                <a:ea typeface="Arial-Rounded" pitchFamily="34" charset="0"/>
                <a:cs typeface="Arial" panose="020B0604020202020204" pitchFamily="34" charset="0"/>
              </a:rPr>
              <a:t>: làm cẩn thận từng tí cho đẹp, cho chuẩn.</a:t>
            </a:r>
          </a:p>
        </p:txBody>
      </p:sp>
      <p:sp>
        <p:nvSpPr>
          <p:cNvPr id="5" name="Title 1"/>
          <p:cNvSpPr txBox="1">
            <a:spLocks/>
          </p:cNvSpPr>
          <p:nvPr/>
        </p:nvSpPr>
        <p:spPr>
          <a:xfrm>
            <a:off x="187036" y="1962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anose="020B0604020202020204" pitchFamily="34" charset="0"/>
                <a:ea typeface="Arial-Rounded" pitchFamily="34" charset="0"/>
                <a:cs typeface="Arial" panose="020B0604020202020204" pitchFamily="34" charset="0"/>
              </a:rPr>
              <a:t>Sáng tạo</a:t>
            </a:r>
            <a:r>
              <a:rPr lang="en-US" sz="4000">
                <a:latin typeface="Arial" panose="020B0604020202020204" pitchFamily="34" charset="0"/>
                <a:ea typeface="Arial-Rounded" pitchFamily="34" charset="0"/>
                <a:cs typeface="Arial" panose="020B0604020202020204" pitchFamily="34" charset="0"/>
              </a:rPr>
              <a:t>: có cách làm mới.</a:t>
            </a:r>
          </a:p>
        </p:txBody>
      </p:sp>
      <p:sp>
        <p:nvSpPr>
          <p:cNvPr id="6" name="Title 1"/>
          <p:cNvSpPr txBox="1">
            <a:spLocks/>
          </p:cNvSpPr>
          <p:nvPr/>
        </p:nvSpPr>
        <p:spPr>
          <a:xfrm>
            <a:off x="180109" y="3508664"/>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anose="020B0604020202020204" pitchFamily="34" charset="0"/>
                <a:ea typeface="Arial-Rounded" pitchFamily="34" charset="0"/>
                <a:cs typeface="Arial" panose="020B0604020202020204" pitchFamily="34" charset="0"/>
              </a:rPr>
              <a:t>Hí hoáy</a:t>
            </a:r>
            <a:r>
              <a:rPr lang="en-US" sz="4000">
                <a:latin typeface="Arial" panose="020B0604020202020204" pitchFamily="34" charset="0"/>
                <a:ea typeface="Arial-Rounded" pitchFamily="34" charset="0"/>
                <a:cs typeface="Arial" panose="020B0604020202020204" pitchFamily="34" charset="0"/>
              </a:rPr>
              <a:t>: chăm chú và luôn tay làm việc gì đó.</a:t>
            </a:r>
          </a:p>
        </p:txBody>
      </p:sp>
    </p:spTree>
    <p:extLst>
      <p:ext uri="{BB962C8B-B14F-4D97-AF65-F5344CB8AC3E}">
        <p14:creationId xmlns:p14="http://schemas.microsoft.com/office/powerpoint/2010/main" val="2558585296"/>
      </p:ext>
    </p:extLst>
  </p:cSld>
  <p:clrMapOvr>
    <a:masterClrMapping/>
  </p:clrMapOvr>
  <mc:AlternateContent xmlns:mc="http://schemas.openxmlformats.org/markup-compatibility/2006" xmlns:p14="http://schemas.microsoft.com/office/powerpoint/2010/main">
    <mc:Choice Requires="p14">
      <p:transition spd="slow" p14:dur="2000" advTm="20559"/>
    </mc:Choice>
    <mc:Fallback xmlns="">
      <p:transition spd="slow" advTm="2055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8.3|24.7|2.5|20|6.4"/>
</p:tagLst>
</file>

<file path=ppt/tags/tag3.xml><?xml version="1.0" encoding="utf-8"?>
<p:tagLst xmlns:a="http://schemas.openxmlformats.org/drawingml/2006/main" xmlns:r="http://schemas.openxmlformats.org/officeDocument/2006/relationships" xmlns:p="http://schemas.openxmlformats.org/presentationml/2006/main">
  <p:tag name="TIMING" val="|9.5|3.2|1|1.1|1.4|1.2|1.3"/>
</p:tagLst>
</file>

<file path=ppt/tags/tag4.xml><?xml version="1.0" encoding="utf-8"?>
<p:tagLst xmlns:a="http://schemas.openxmlformats.org/drawingml/2006/main" xmlns:r="http://schemas.openxmlformats.org/officeDocument/2006/relationships" xmlns:p="http://schemas.openxmlformats.org/presentationml/2006/main">
  <p:tag name="TIMING" val="|15.3|1.7|2.9|2.5|3.2|2.1|2.2|2.6|2.2|2.7"/>
</p:tagLst>
</file>

<file path=ppt/tags/tag5.xml><?xml version="1.0" encoding="utf-8"?>
<p:tagLst xmlns:a="http://schemas.openxmlformats.org/drawingml/2006/main" xmlns:r="http://schemas.openxmlformats.org/officeDocument/2006/relationships" xmlns:p="http://schemas.openxmlformats.org/presentationml/2006/main">
  <p:tag name="TIMING" val="|1.4|10.2|2.2|9.7|2.5"/>
</p:tagLst>
</file>

<file path=ppt/tags/tag6.xml><?xml version="1.0" encoding="utf-8"?>
<p:tagLst xmlns:a="http://schemas.openxmlformats.org/drawingml/2006/main" xmlns:r="http://schemas.openxmlformats.org/officeDocument/2006/relationships" xmlns:p="http://schemas.openxmlformats.org/presentationml/2006/main">
  <p:tag name="TIMING" val="|15.3|1.7|2.9|2.5|3.2|2.1|2.2|2.6|2.2|2.7"/>
</p:tagLst>
</file>

<file path=ppt/tags/tag7.xml><?xml version="1.0" encoding="utf-8"?>
<p:tagLst xmlns:a="http://schemas.openxmlformats.org/drawingml/2006/main" xmlns:r="http://schemas.openxmlformats.org/officeDocument/2006/relationships" xmlns:p="http://schemas.openxmlformats.org/presentationml/2006/main">
  <p:tag name="TIMING" val="|2.5|18.5|2.3|3.8|15.9"/>
</p:tagLst>
</file>

<file path=ppt/tags/tag8.xml><?xml version="1.0" encoding="utf-8"?>
<p:tagLst xmlns:a="http://schemas.openxmlformats.org/drawingml/2006/main" xmlns:r="http://schemas.openxmlformats.org/officeDocument/2006/relationships" xmlns:p="http://schemas.openxmlformats.org/presentationml/2006/main">
  <p:tag name="TIMING" val="|18.9|7.6|7.3"/>
</p:tagLst>
</file>

<file path=ppt/tags/tag9.xml><?xml version="1.0" encoding="utf-8"?>
<p:tagLst xmlns:a="http://schemas.openxmlformats.org/drawingml/2006/main" xmlns:r="http://schemas.openxmlformats.org/officeDocument/2006/relationships" xmlns:p="http://schemas.openxmlformats.org/presentationml/2006/main">
  <p:tag name="TIMING" val="|10.4|8.5|10.7|14.4|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955</Words>
  <Application>Microsoft Office PowerPoint</Application>
  <PresentationFormat>On-screen Show (16:9)</PresentationFormat>
  <Paragraphs>135</Paragraphs>
  <Slides>24</Slides>
  <Notes>9</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24</vt:i4>
      </vt:variant>
    </vt:vector>
  </HeadingPairs>
  <TitlesOfParts>
    <vt:vector size="42" baseType="lpstr">
      <vt:lpstr>Microsoft YaHei</vt:lpstr>
      <vt:lpstr>宋体</vt:lpstr>
      <vt:lpstr>Aachen</vt:lpstr>
      <vt:lpstr>Arial</vt:lpstr>
      <vt:lpstr>Arial Rounded MT Bold</vt:lpstr>
      <vt:lpstr>Arial-Rounded</vt:lpstr>
      <vt:lpstr>Arial-SGK-TV</vt:lpstr>
      <vt:lpstr>Calibri</vt:lpstr>
      <vt:lpstr>Cambria</vt:lpstr>
      <vt:lpstr>HP001 4 hàng</vt:lpstr>
      <vt:lpstr>inpin heiti</vt:lpstr>
      <vt:lpstr>Times New Roman</vt:lpstr>
      <vt:lpstr>UTM Avo</vt:lpstr>
      <vt:lpstr>Office Theme</vt:lpstr>
      <vt:lpstr>第一PPT，www.1ppt.com</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Tỉ mỉ: kĩ càng từng cái rất nhỏ.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có thể đặt tên nào khác cho bức tranh?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144</cp:revision>
  <dcterms:created xsi:type="dcterms:W3CDTF">2020-12-08T15:48:47Z</dcterms:created>
  <dcterms:modified xsi:type="dcterms:W3CDTF">2025-02-27T03:50:28Z</dcterms:modified>
</cp:coreProperties>
</file>