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71" r:id="rId4"/>
    <p:sldId id="262" r:id="rId5"/>
    <p:sldId id="280" r:id="rId6"/>
    <p:sldId id="281" r:id="rId7"/>
    <p:sldId id="279" r:id="rId8"/>
    <p:sldId id="263" r:id="rId9"/>
    <p:sldId id="277" r:id="rId10"/>
    <p:sldId id="285" r:id="rId11"/>
    <p:sldId id="282" r:id="rId12"/>
    <p:sldId id="283" r:id="rId13"/>
    <p:sldId id="284" r:id="rId14"/>
    <p:sldId id="267" r:id="rId15"/>
    <p:sldId id="286" r:id="rId16"/>
    <p:sldId id="287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0F4"/>
    <a:srgbClr val="E4EECA"/>
    <a:srgbClr val="E0F2FC"/>
    <a:srgbClr val="DFE6F3"/>
    <a:srgbClr val="F8D2E4"/>
    <a:srgbClr val="CDE5AC"/>
    <a:srgbClr val="B7E5F8"/>
    <a:srgbClr val="C5C4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7467-4FFE-4D7F-A8CD-35BF5D43CAB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F310-60A0-4C0A-8E6C-D39E49CCC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reels and popcorn&#10;&#10;Description automatically generated with medium confidence">
            <a:extLst>
              <a:ext uri="{FF2B5EF4-FFF2-40B4-BE49-F238E27FC236}">
                <a16:creationId xmlns:a16="http://schemas.microsoft.com/office/drawing/2014/main" id="{B7A0A8D3-B27D-84FE-2F6E-57F85712D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33C0-3691-2A67-2BA3-477A0B2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2CF75-9889-EB1A-42FE-C91B9EA12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08EE7-5D2C-A7E1-DC55-A3870BEA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2923-E0F4-3C97-9685-1D4117A5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7D7-EC9C-F941-F80B-A9F24237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95D4-1D2F-48A5-5650-1C47012C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E449-6AA0-408A-CA6D-7377B9EAE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C9C-0740-FCD3-5E40-1F437646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4231-5EA5-A05C-544A-882AA713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A7AB-7CB7-05AF-F96C-7F6D9633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vie poster with popcorn and movie tickets&#10;&#10;Description automatically generated">
            <a:extLst>
              <a:ext uri="{FF2B5EF4-FFF2-40B4-BE49-F238E27FC236}">
                <a16:creationId xmlns:a16="http://schemas.microsoft.com/office/drawing/2014/main" id="{05C00FEA-F74B-1849-0C85-AF81C1C5C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CBE67-8137-EEF9-E653-485FA6E1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4936-A713-5445-B480-3DF864E3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E2A-2A6A-6BE0-8DA9-CCAC0D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9CA-A227-69B1-D002-7EB4002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6645-6DD2-6F53-B7E7-B4ABE45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E4204A-A5B7-9D19-B71B-1492D5A3B987}"/>
              </a:ext>
            </a:extLst>
          </p:cNvPr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6929E1A1-06BB-1AAD-434D-1DAD09D14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5F07ED-4EEE-56BD-29E1-8EA0047F7E17}"/>
              </a:ext>
            </a:extLst>
          </p:cNvPr>
          <p:cNvSpPr txBox="1">
            <a:spLocks/>
          </p:cNvSpPr>
          <p:nvPr userDrawn="1"/>
        </p:nvSpPr>
        <p:spPr>
          <a:xfrm>
            <a:off x="-619644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60219-F4EB-08FB-544B-013176B93043}"/>
              </a:ext>
            </a:extLst>
          </p:cNvPr>
          <p:cNvSpPr txBox="1"/>
          <p:nvPr userDrawn="1"/>
        </p:nvSpPr>
        <p:spPr>
          <a:xfrm>
            <a:off x="9528810" y="50469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0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vie strip with a bucket of popcorn and movie reels&#10;&#10;Description automatically generated">
            <a:extLst>
              <a:ext uri="{FF2B5EF4-FFF2-40B4-BE49-F238E27FC236}">
                <a16:creationId xmlns:a16="http://schemas.microsoft.com/office/drawing/2014/main" id="{C8314EE3-3D3E-AFF1-2DCD-2D9B5B4FB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"/>
            <a:ext cx="12192000" cy="68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F1DE-B74F-2F04-4770-BA15299F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6097-6407-180A-1F66-90C5FF94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6DD19-9DDE-1657-2449-044480247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9F9B3-6C44-3B8E-F7A5-0E8F6FE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A20FA-529F-0E3E-8158-B92EF474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F67A-6751-CB5C-A3F4-C9CAAA3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CD4C-6BEC-70B2-E7B8-F8392A5F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E93EE-C06B-CA49-CC75-4789A4FF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CCF9A-42B7-BE39-E6E5-B25CA9B9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401A9-71BE-4B66-A098-F328309C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98880-97AE-C7B7-4EC1-EAA22D9F3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A801-768B-4C22-C989-00370732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9C7EF-4C18-8FE9-903C-0DDC995B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A3838-B954-E078-2569-15680CAB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6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7995-2A6B-0A59-F688-9C2F4AE9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63F59-82FB-181D-7445-8766DAC2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22FE-93BA-531F-260F-80716EB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29AEF-D795-EC11-2AD6-E17C24C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7028-CE0D-4C89-0FD0-545565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F9E5-04B8-0D06-C1F4-9D473DF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6B7B3-AD29-DA2D-C4F1-40A09D2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14DD-160B-52B6-6B00-60E054E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67C4-C14A-A70B-F099-84B0421E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77AF7-2671-7BBA-453E-21175950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2A316-1566-39D6-0722-E0B9807F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561-1748-3A65-7514-2D2A7A79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C5D8-8A56-400A-FE5B-EB1731AB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6427-E4C0-D507-86CF-C0F30863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3D2D-0C0B-BD0E-4061-26AAD51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A010E-C8AA-BE5A-61CF-8EC584A48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514D-358C-263F-E841-E5437F9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23FC3-33F4-97CE-71CC-3727B94F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597A-F179-2827-3B72-0348A86E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AD97-5ACA-2AF8-C4EC-28BE334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B5E24-FA2F-CC39-A97A-CCEEC85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A157-6DD5-A550-D9C5-3407FAC3E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5BF6A-4EC6-4EAF-9B4B-AFC665CC477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E298-5C31-17B6-67BE-203EDC03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1529-E88C-C85A-C9CC-453B877BF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1ABF49-896A-5FE4-6466-16F004D66C53}"/>
              </a:ext>
            </a:extLst>
          </p:cNvPr>
          <p:cNvSpPr txBox="1"/>
          <p:nvPr userDrawn="1"/>
        </p:nvSpPr>
        <p:spPr>
          <a:xfrm>
            <a:off x="3870960" y="81153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F78BA70-417C-09D0-264A-BD6AC83D2FA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50C4E10-C99B-4622-0490-9A524897BF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7422" y="6791590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82D92-8A83-E9CF-EE0E-FB88AB3F3D2F}"/>
              </a:ext>
            </a:extLst>
          </p:cNvPr>
          <p:cNvSpPr txBox="1">
            <a:spLocks/>
          </p:cNvSpPr>
          <p:nvPr userDrawn="1"/>
        </p:nvSpPr>
        <p:spPr>
          <a:xfrm>
            <a:off x="-705196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A28A2-D568-8519-7B9A-D5C4A25FCE5A}"/>
              </a:ext>
            </a:extLst>
          </p:cNvPr>
          <p:cNvSpPr txBox="1"/>
          <p:nvPr userDrawn="1"/>
        </p:nvSpPr>
        <p:spPr>
          <a:xfrm>
            <a:off x="9410700" y="64427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0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48E6E-87D4-C537-7144-7370FB32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50" y="175545"/>
            <a:ext cx="4238900" cy="1339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AC3E5-019C-65A1-9D5F-4345E39B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67" y="1067453"/>
            <a:ext cx="4157065" cy="1753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71A776-33B1-8EC2-69A1-6D639265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01" y="8131854"/>
            <a:ext cx="8287907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17995-4D6E-7C9E-67BB-3ADA30F43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076" y="2165147"/>
            <a:ext cx="8557846" cy="178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A54BB-96F3-9A3D-ADE5-9400D1D76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611" y="3333602"/>
            <a:ext cx="2881677" cy="14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7A67-9764-4BCB-F2A1-FA6096BB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5BB932E-5647-B8A6-CAD1-F6824712E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965B2BF-A17C-7716-525D-5ECCC663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745932-4DA5-DB71-465E-94F101B3E561}"/>
              </a:ext>
            </a:extLst>
          </p:cNvPr>
          <p:cNvSpPr txBox="1"/>
          <p:nvPr/>
        </p:nvSpPr>
        <p:spPr>
          <a:xfrm>
            <a:off x="401515" y="340469"/>
            <a:ext cx="11388969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2005.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1975.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Hà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12,5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VND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(30/4/1975 - 30/4/2005)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NSƯT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Văn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C3A8-6410-41AF-879F-88573341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18C3C1-826D-DE9D-E4F8-BFCC9F122AD1}"/>
              </a:ext>
            </a:extLst>
          </p:cNvPr>
          <p:cNvSpPr txBox="1"/>
          <p:nvPr/>
        </p:nvSpPr>
        <p:spPr>
          <a:xfrm>
            <a:off x="487240" y="433193"/>
            <a:ext cx="1150913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Nam,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005B-71D9-2D56-F8C9-D67508E7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A18E8-1174-3680-78E5-DF0C83806C5C}"/>
              </a:ext>
            </a:extLst>
          </p:cNvPr>
          <p:cNvSpPr txBox="1"/>
          <p:nvPr/>
        </p:nvSpPr>
        <p:spPr>
          <a:xfrm>
            <a:off x="357553" y="434658"/>
            <a:ext cx="1138896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50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4F57-65EB-C800-D85B-F40BFD2F8DED}"/>
              </a:ext>
            </a:extLst>
          </p:cNvPr>
          <p:cNvSpPr txBox="1"/>
          <p:nvPr/>
        </p:nvSpPr>
        <p:spPr>
          <a:xfrm>
            <a:off x="670560" y="567511"/>
            <a:ext cx="1112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62B24717-3DDE-3FC9-71A0-4483E905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>
          <a:xfrm>
            <a:off x="8209653" y="4004837"/>
            <a:ext cx="3311787" cy="2691216"/>
          </a:xfrm>
          <a:prstGeom prst="rect">
            <a:avLst/>
          </a:prstGeom>
        </p:spPr>
      </p:pic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A1ADDAE-0889-4834-0396-AE92D99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670560" y="4342791"/>
            <a:ext cx="4671646" cy="2353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655D9-9420-1657-76C2-304017B9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00"/>
          <a:stretch/>
        </p:blipFill>
        <p:spPr>
          <a:xfrm>
            <a:off x="1249681" y="942838"/>
            <a:ext cx="10271759" cy="32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471488"/>
            <a:ext cx="7015163" cy="5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57213" y="557211"/>
            <a:ext cx="11215687" cy="5629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41095-6553-E6A4-ED3E-42A1B7E62663}"/>
              </a:ext>
            </a:extLst>
          </p:cNvPr>
          <p:cNvSpPr txBox="1"/>
          <p:nvPr/>
        </p:nvSpPr>
        <p:spPr>
          <a:xfrm>
            <a:off x="2688920" y="2380138"/>
            <a:ext cx="7047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“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Tễu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13C54-38B2-1EF8-0364-96BA21C6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19" b="64309" l="21989" r="40622">
                        <a14:foregroundMark x1="23323" y1="35530" x2="24576" y2="36702"/>
                        <a14:foregroundMark x1="23323" y1="37631" x2="24333" y2="35166"/>
                        <a14:foregroundMark x1="24333" y1="35166" x2="24414" y2="34519"/>
                        <a14:foregroundMark x1="22029" y1="35934" x2="22029" y2="35934"/>
                        <a14:foregroundMark x1="30639" y1="45554" x2="30639" y2="48222"/>
                        <a14:foregroundMark x1="29749" y1="48141" x2="30719" y2="50849"/>
                        <a14:foregroundMark x1="30719" y1="50849" x2="30194" y2="53274"/>
                        <a14:foregroundMark x1="30194" y1="53274" x2="30881" y2="51859"/>
                        <a14:foregroundMark x1="31285" y1="47171" x2="30881" y2="51334"/>
                        <a14:foregroundMark x1="30073" y1="51455" x2="29669" y2="52546"/>
                        <a14:foregroundMark x1="28294" y1="64349" x2="29749" y2="61924"/>
                        <a14:foregroundMark x1="40622" y1="46362" x2="40622" y2="46362"/>
                        <a14:backgroundMark x1="27607" y1="65360" x2="29588" y2="66128"/>
                        <a14:backgroundMark x1="27526" y1="65764" x2="29103" y2="65764"/>
                        <a14:backgroundMark x1="27243" y1="65400" x2="29547" y2="65602"/>
                        <a14:backgroundMark x1="27001" y1="65562" x2="29386" y2="65683"/>
                        <a14:backgroundMark x1="27688" y1="65360" x2="29103" y2="65521"/>
                        <a14:backgroundMark x1="27728" y1="65683" x2="29749" y2="65683"/>
                        <a14:backgroundMark x1="27405" y1="65360" x2="29749" y2="65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3566" r="57323" b="33855"/>
          <a:stretch/>
        </p:blipFill>
        <p:spPr>
          <a:xfrm>
            <a:off x="9811499" y="3022213"/>
            <a:ext cx="2036115" cy="3107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C5677-AF9A-E780-5CC2-71276F89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47" b="96039" l="4406" r="22191">
                        <a14:foregroundMark x1="12975" y1="75505" x2="14430" y2="77365"/>
                        <a14:foregroundMark x1="15238" y1="96039" x2="14915" y2="93250"/>
                        <a14:foregroundMark x1="14915" y1="93250" x2="15724" y2="92441"/>
                        <a14:foregroundMark x1="8610" y1="92967" x2="9822" y2="90380"/>
                        <a14:foregroundMark x1="4406" y1="77041" x2="4406" y2="77041"/>
                        <a14:foregroundMark x1="9175" y1="90622" x2="8771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64749" r="75626" b="2672"/>
          <a:stretch/>
        </p:blipFill>
        <p:spPr>
          <a:xfrm>
            <a:off x="689566" y="2567984"/>
            <a:ext cx="2016429" cy="3077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17056" y="89582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</a:t>
            </a:r>
            <a:r>
              <a:rPr lang="en-US" sz="80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ặ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n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dò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4424" y="885824"/>
            <a:ext cx="10515600" cy="56292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Chúc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các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em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h</a:t>
            </a:r>
            <a:r>
              <a:rPr lang="en-US" sz="115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ọ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15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ố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!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0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E86F0A-22A1-87B9-47CF-9BC581FF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8" y="1229810"/>
            <a:ext cx="16132124" cy="38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66873-40BB-4D3F-CB37-E69BACA0D694}"/>
              </a:ext>
            </a:extLst>
          </p:cNvPr>
          <p:cNvGrpSpPr/>
          <p:nvPr/>
        </p:nvGrpSpPr>
        <p:grpSpPr>
          <a:xfrm>
            <a:off x="1266499" y="198203"/>
            <a:ext cx="10142375" cy="1607151"/>
            <a:chOff x="1384138" y="679938"/>
            <a:chExt cx="9659000" cy="1430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A3B638-596A-CFB7-C32A-001CC8B86274}"/>
                </a:ext>
              </a:extLst>
            </p:cNvPr>
            <p:cNvSpPr/>
            <p:nvPr/>
          </p:nvSpPr>
          <p:spPr>
            <a:xfrm>
              <a:off x="1384138" y="679938"/>
              <a:ext cx="9659000" cy="143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18B8C2-D86F-CAEF-1A03-9EEB22010F6B}"/>
                </a:ext>
              </a:extLst>
            </p:cNvPr>
            <p:cNvSpPr/>
            <p:nvPr/>
          </p:nvSpPr>
          <p:spPr>
            <a:xfrm>
              <a:off x="1593292" y="816416"/>
              <a:ext cx="9214570" cy="1157261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AutoShape 2" descr="Lễ Hội Múa Rối Nước Hội An: Khám Phá Văn Hóa Truyền Thống Đặc Sắc">
            <a:extLst>
              <a:ext uri="{FF2B5EF4-FFF2-40B4-BE49-F238E27FC236}">
                <a16:creationId xmlns:a16="http://schemas.microsoft.com/office/drawing/2014/main" id="{9BBAC6B1-7941-9900-EA22-2701060A6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Phim Hoạt Hình Cổ Tích Việt Nam Dành Cho Trẻ Em">
            <a:extLst>
              <a:ext uri="{FF2B5EF4-FFF2-40B4-BE49-F238E27FC236}">
                <a16:creationId xmlns:a16="http://schemas.microsoft.com/office/drawing/2014/main" id="{CDBF21C0-AC70-A554-BE4C-C49CAA11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98" y="2018420"/>
            <a:ext cx="5711423" cy="3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1/6: Những bộ phim hay nhất dành cho trẻ em">
            <a:extLst>
              <a:ext uri="{FF2B5EF4-FFF2-40B4-BE49-F238E27FC236}">
                <a16:creationId xmlns:a16="http://schemas.microsoft.com/office/drawing/2014/main" id="{2111D9C3-BE20-3356-BB48-BFFC277E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9" y="2018420"/>
            <a:ext cx="5134414" cy="32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92926509-A783-0955-E99C-2537429B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51" y="2163780"/>
            <a:ext cx="3168411" cy="361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DA234-EF8B-1F0B-C772-515DF0752853}"/>
              </a:ext>
            </a:extLst>
          </p:cNvPr>
          <p:cNvSpPr txBox="1"/>
          <p:nvPr/>
        </p:nvSpPr>
        <p:spPr>
          <a:xfrm>
            <a:off x="966108" y="187569"/>
            <a:ext cx="2672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88469-F9C5-DC6D-B405-872ED79ED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22" r="71635"/>
          <a:stretch/>
        </p:blipFill>
        <p:spPr>
          <a:xfrm>
            <a:off x="470104" y="1332078"/>
            <a:ext cx="3048000" cy="34318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8265E5-9DC7-E4ED-29B0-BC8E40AD3A9A}"/>
              </a:ext>
            </a:extLst>
          </p:cNvPr>
          <p:cNvSpPr/>
          <p:nvPr/>
        </p:nvSpPr>
        <p:spPr>
          <a:xfrm>
            <a:off x="3326766" y="527755"/>
            <a:ext cx="3656419" cy="962671"/>
          </a:xfrm>
          <a:prstGeom prst="roundRect">
            <a:avLst/>
          </a:prstGeom>
          <a:solidFill>
            <a:srgbClr val="C5C4E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4BD18-C9EC-201C-66ED-223D8F90DCD0}"/>
              </a:ext>
            </a:extLst>
          </p:cNvPr>
          <p:cNvSpPr/>
          <p:nvPr/>
        </p:nvSpPr>
        <p:spPr>
          <a:xfrm>
            <a:off x="3326766" y="2093442"/>
            <a:ext cx="3656419" cy="1227204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D4FAF6-7528-BDD4-D3EA-28BE71A78368}"/>
              </a:ext>
            </a:extLst>
          </p:cNvPr>
          <p:cNvSpPr/>
          <p:nvPr/>
        </p:nvSpPr>
        <p:spPr>
          <a:xfrm>
            <a:off x="3404017" y="3730912"/>
            <a:ext cx="3656419" cy="962671"/>
          </a:xfrm>
          <a:prstGeom prst="roundRect">
            <a:avLst/>
          </a:prstGeom>
          <a:solidFill>
            <a:srgbClr val="CDE5AC"/>
          </a:solidFill>
          <a:ln>
            <a:solidFill>
              <a:srgbClr val="CDE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B63518-A6BE-0D26-F853-231B048CF2BD}"/>
              </a:ext>
            </a:extLst>
          </p:cNvPr>
          <p:cNvSpPr/>
          <p:nvPr/>
        </p:nvSpPr>
        <p:spPr>
          <a:xfrm>
            <a:off x="3378603" y="5018252"/>
            <a:ext cx="3656419" cy="1375735"/>
          </a:xfrm>
          <a:prstGeom prst="roundRect">
            <a:avLst/>
          </a:prstGeom>
          <a:solidFill>
            <a:srgbClr val="F8D2E4"/>
          </a:solidFill>
          <a:ln>
            <a:solidFill>
              <a:srgbClr val="F8D2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571BC0-2D44-ABB9-2566-7E48C3565BA5}"/>
              </a:ext>
            </a:extLst>
          </p:cNvPr>
          <p:cNvSpPr/>
          <p:nvPr/>
        </p:nvSpPr>
        <p:spPr>
          <a:xfrm>
            <a:off x="7197380" y="305942"/>
            <a:ext cx="4524516" cy="1547446"/>
          </a:xfrm>
          <a:prstGeom prst="roundRect">
            <a:avLst/>
          </a:prstGeom>
          <a:solidFill>
            <a:srgbClr val="DFE6F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E1BFCA-F1A0-9A5C-2212-8F216BCE03A6}"/>
              </a:ext>
            </a:extLst>
          </p:cNvPr>
          <p:cNvSpPr/>
          <p:nvPr/>
        </p:nvSpPr>
        <p:spPr>
          <a:xfrm>
            <a:off x="7154220" y="1946719"/>
            <a:ext cx="4524516" cy="1547446"/>
          </a:xfrm>
          <a:prstGeom prst="roundRect">
            <a:avLst/>
          </a:prstGeom>
          <a:solidFill>
            <a:srgbClr val="E0F2FC"/>
          </a:solidFill>
          <a:ln>
            <a:solidFill>
              <a:srgbClr val="E0F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1760D0-DB83-E5D2-0283-A06838B984B2}"/>
              </a:ext>
            </a:extLst>
          </p:cNvPr>
          <p:cNvSpPr/>
          <p:nvPr/>
        </p:nvSpPr>
        <p:spPr>
          <a:xfrm>
            <a:off x="7154220" y="3718433"/>
            <a:ext cx="4524516" cy="1175196"/>
          </a:xfrm>
          <a:prstGeom prst="roundRect">
            <a:avLst/>
          </a:prstGeom>
          <a:solidFill>
            <a:srgbClr val="E4EECA"/>
          </a:solidFill>
          <a:ln>
            <a:solidFill>
              <a:srgbClr val="E4EE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0E6F75-50AE-464B-0710-20C5567B5680}"/>
              </a:ext>
            </a:extLst>
          </p:cNvPr>
          <p:cNvSpPr/>
          <p:nvPr/>
        </p:nvSpPr>
        <p:spPr>
          <a:xfrm>
            <a:off x="7190268" y="5024114"/>
            <a:ext cx="4524516" cy="1547446"/>
          </a:xfrm>
          <a:prstGeom prst="roundRect">
            <a:avLst/>
          </a:prstGeom>
          <a:solidFill>
            <a:srgbClr val="FAF0F4"/>
          </a:solidFill>
          <a:ln>
            <a:solidFill>
              <a:srgbClr val="FAF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E67CB1-26E7-89D5-EE74-F71B0C2A5224}"/>
              </a:ext>
            </a:extLst>
          </p:cNvPr>
          <p:cNvSpPr txBox="1"/>
          <p:nvPr/>
        </p:nvSpPr>
        <p:spPr>
          <a:xfrm>
            <a:off x="389791" y="251088"/>
            <a:ext cx="1141241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NSƯT Hà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Nam,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C3A8-2FC8-8E9A-F400-A53B1494A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942D4-C6A0-B25F-3F35-354FF80E26CC}"/>
              </a:ext>
            </a:extLst>
          </p:cNvPr>
          <p:cNvSpPr txBox="1"/>
          <p:nvPr/>
        </p:nvSpPr>
        <p:spPr>
          <a:xfrm>
            <a:off x="389791" y="813796"/>
            <a:ext cx="114124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9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E7266D43-35A5-AD28-4A6C-C33132BD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F05503F-AE81-AF1F-106B-11E9B181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39166-4F97-95E1-6D28-06B62325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64" y="468598"/>
            <a:ext cx="9724625" cy="5920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FCD4-A3ED-5531-D714-C509BF116356}"/>
              </a:ext>
            </a:extLst>
          </p:cNvPr>
          <p:cNvSpPr txBox="1"/>
          <p:nvPr/>
        </p:nvSpPr>
        <p:spPr>
          <a:xfrm>
            <a:off x="788211" y="327596"/>
            <a:ext cx="7341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71744-0936-3231-8602-C0A5DFF4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2" y="600978"/>
            <a:ext cx="11187130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533</Words>
  <Application>Microsoft Office PowerPoint</Application>
  <PresentationFormat>Widescreen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#9Slide05 Aphrodite Pro</vt:lpstr>
      <vt:lpstr>#9Slide05 Bodega Script</vt:lpstr>
      <vt:lpstr>#9Slide07 HoneyCream</vt:lpstr>
      <vt:lpstr>Aptos</vt:lpstr>
      <vt:lpstr>Aptos Display</vt:lpstr>
      <vt:lpstr>Arial</vt:lpstr>
      <vt:lpstr>Cambria</vt:lpstr>
      <vt:lpstr>Freestyle Script</vt:lpstr>
      <vt:lpstr>Script MT Bold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15</cp:revision>
  <dcterms:created xsi:type="dcterms:W3CDTF">2024-11-18T10:32:22Z</dcterms:created>
  <dcterms:modified xsi:type="dcterms:W3CDTF">2025-04-13T10:04:11Z</dcterms:modified>
</cp:coreProperties>
</file>