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8" r:id="rId4"/>
    <p:sldId id="272" r:id="rId5"/>
    <p:sldId id="259" r:id="rId6"/>
    <p:sldId id="282" r:id="rId7"/>
    <p:sldId id="273" r:id="rId8"/>
    <p:sldId id="283" r:id="rId9"/>
    <p:sldId id="266" r:id="rId10"/>
    <p:sldId id="261" r:id="rId11"/>
    <p:sldId id="262" r:id="rId12"/>
    <p:sldId id="257" r:id="rId13"/>
    <p:sldId id="278" r:id="rId14"/>
    <p:sldId id="270" r:id="rId15"/>
    <p:sldId id="275" r:id="rId16"/>
    <p:sldId id="276" r:id="rId17"/>
    <p:sldId id="285" r:id="rId18"/>
    <p:sldId id="286" r:id="rId19"/>
  </p:sldIdLst>
  <p:sldSz cx="18288000" cy="10287000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#9Slide06 SVNDope Script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1B26"/>
    <a:srgbClr val="D99170"/>
    <a:srgbClr val="D23817"/>
    <a:srgbClr val="CDB3D5"/>
    <a:srgbClr val="FEF4EC"/>
    <a:srgbClr val="323A37"/>
    <a:srgbClr val="EA8F40"/>
    <a:srgbClr val="D43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0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8B6AF-06B6-4FBC-8497-9D41DFD4A987}" type="datetimeFigureOut">
              <a:rPr lang="en-GB" smtClean="0"/>
              <a:t>13/12/2024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2E227-130B-4AE9-9D41-D8D815241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62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2E227-130B-4AE9-9D41-D8D815241E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2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63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97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92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3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65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8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88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0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1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9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71450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71450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342900"/>
            <a:ext cx="17449800" cy="9525000"/>
          </a:xfrm>
          <a:prstGeom prst="rect">
            <a:avLst/>
          </a:prstGeom>
          <a:solidFill>
            <a:schemeClr val="bg1"/>
          </a:solidFill>
          <a:ln w="38100">
            <a:solidFill>
              <a:srgbClr val="323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8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679040">
            <a:off x="15524379" y="-1359852"/>
            <a:ext cx="4200159" cy="4147657"/>
          </a:xfrm>
          <a:custGeom>
            <a:avLst/>
            <a:gdLst/>
            <a:ahLst/>
            <a:cxnLst/>
            <a:rect l="l" t="t" r="r" b="b"/>
            <a:pathLst>
              <a:path w="4200159" h="4147657">
                <a:moveTo>
                  <a:pt x="0" y="0"/>
                </a:moveTo>
                <a:lnTo>
                  <a:pt x="4200159" y="0"/>
                </a:lnTo>
                <a:lnTo>
                  <a:pt x="4200159" y="4147656"/>
                </a:lnTo>
                <a:lnTo>
                  <a:pt x="0" y="4147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550344">
            <a:off x="-1420745" y="-1342686"/>
            <a:ext cx="4200159" cy="4147657"/>
          </a:xfrm>
          <a:custGeom>
            <a:avLst/>
            <a:gdLst/>
            <a:ahLst/>
            <a:cxnLst/>
            <a:rect l="l" t="t" r="r" b="b"/>
            <a:pathLst>
              <a:path w="4200159" h="4147657">
                <a:moveTo>
                  <a:pt x="0" y="0"/>
                </a:moveTo>
                <a:lnTo>
                  <a:pt x="4200158" y="0"/>
                </a:lnTo>
                <a:lnTo>
                  <a:pt x="4200158" y="4147657"/>
                </a:lnTo>
                <a:lnTo>
                  <a:pt x="0" y="4147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84431" y="6692148"/>
            <a:ext cx="10201960" cy="3494171"/>
          </a:xfrm>
          <a:custGeom>
            <a:avLst/>
            <a:gdLst/>
            <a:ahLst/>
            <a:cxnLst/>
            <a:rect l="l" t="t" r="r" b="b"/>
            <a:pathLst>
              <a:path w="10201960" h="3494171">
                <a:moveTo>
                  <a:pt x="0" y="0"/>
                </a:moveTo>
                <a:lnTo>
                  <a:pt x="10201960" y="0"/>
                </a:lnTo>
                <a:lnTo>
                  <a:pt x="10201960" y="3494172"/>
                </a:lnTo>
                <a:lnTo>
                  <a:pt x="0" y="349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18879" y="8320865"/>
            <a:ext cx="1265552" cy="1788766"/>
          </a:xfrm>
          <a:custGeom>
            <a:avLst/>
            <a:gdLst/>
            <a:ahLst/>
            <a:cxnLst/>
            <a:rect l="l" t="t" r="r" b="b"/>
            <a:pathLst>
              <a:path w="1265552" h="1788766">
                <a:moveTo>
                  <a:pt x="0" y="0"/>
                </a:moveTo>
                <a:lnTo>
                  <a:pt x="1265552" y="0"/>
                </a:lnTo>
                <a:lnTo>
                  <a:pt x="1265552" y="1788767"/>
                </a:lnTo>
                <a:lnTo>
                  <a:pt x="0" y="1788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0" y="8145461"/>
            <a:ext cx="1515980" cy="1788766"/>
          </a:xfrm>
          <a:custGeom>
            <a:avLst/>
            <a:gdLst/>
            <a:ahLst/>
            <a:cxnLst/>
            <a:rect l="l" t="t" r="r" b="b"/>
            <a:pathLst>
              <a:path w="1515980" h="1788766">
                <a:moveTo>
                  <a:pt x="1515980" y="0"/>
                </a:moveTo>
                <a:lnTo>
                  <a:pt x="0" y="0"/>
                </a:lnTo>
                <a:lnTo>
                  <a:pt x="0" y="1788767"/>
                </a:lnTo>
                <a:lnTo>
                  <a:pt x="1515980" y="1788767"/>
                </a:lnTo>
                <a:lnTo>
                  <a:pt x="151598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25761">
            <a:off x="-50556" y="5255256"/>
            <a:ext cx="4051028" cy="4925262"/>
          </a:xfrm>
          <a:custGeom>
            <a:avLst/>
            <a:gdLst/>
            <a:ahLst/>
            <a:cxnLst/>
            <a:rect l="l" t="t" r="r" b="b"/>
            <a:pathLst>
              <a:path w="4051028" h="4925262">
                <a:moveTo>
                  <a:pt x="0" y="0"/>
                </a:moveTo>
                <a:lnTo>
                  <a:pt x="4051028" y="0"/>
                </a:lnTo>
                <a:lnTo>
                  <a:pt x="4051028" y="4925262"/>
                </a:lnTo>
                <a:lnTo>
                  <a:pt x="0" y="49252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6991682" y="8145461"/>
            <a:ext cx="1265552" cy="1788766"/>
          </a:xfrm>
          <a:custGeom>
            <a:avLst/>
            <a:gdLst/>
            <a:ahLst/>
            <a:cxnLst/>
            <a:rect l="l" t="t" r="r" b="b"/>
            <a:pathLst>
              <a:path w="1265552" h="1788766">
                <a:moveTo>
                  <a:pt x="1265553" y="0"/>
                </a:moveTo>
                <a:lnTo>
                  <a:pt x="0" y="0"/>
                </a:lnTo>
                <a:lnTo>
                  <a:pt x="0" y="1788767"/>
                </a:lnTo>
                <a:lnTo>
                  <a:pt x="1265553" y="1788767"/>
                </a:lnTo>
                <a:lnTo>
                  <a:pt x="126555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8665">
            <a:off x="14101155" y="3981174"/>
            <a:ext cx="5335294" cy="6045659"/>
          </a:xfrm>
          <a:custGeom>
            <a:avLst/>
            <a:gdLst/>
            <a:ahLst/>
            <a:cxnLst/>
            <a:rect l="l" t="t" r="r" b="b"/>
            <a:pathLst>
              <a:path w="5335294" h="6045659">
                <a:moveTo>
                  <a:pt x="0" y="0"/>
                </a:moveTo>
                <a:lnTo>
                  <a:pt x="5335294" y="0"/>
                </a:lnTo>
                <a:lnTo>
                  <a:pt x="5335294" y="6045658"/>
                </a:lnTo>
                <a:lnTo>
                  <a:pt x="0" y="60456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Freeform 9"/>
          <p:cNvSpPr/>
          <p:nvPr/>
        </p:nvSpPr>
        <p:spPr>
          <a:xfrm rot="1360500">
            <a:off x="4989136" y="7361791"/>
            <a:ext cx="1199676" cy="987109"/>
          </a:xfrm>
          <a:custGeom>
            <a:avLst/>
            <a:gdLst/>
            <a:ahLst/>
            <a:cxnLst/>
            <a:rect l="l" t="t" r="r" b="b"/>
            <a:pathLst>
              <a:path w="2085033" h="1946899">
                <a:moveTo>
                  <a:pt x="0" y="0"/>
                </a:moveTo>
                <a:lnTo>
                  <a:pt x="2085033" y="0"/>
                </a:lnTo>
                <a:lnTo>
                  <a:pt x="2085033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1" y="38100"/>
            <a:ext cx="14400000" cy="8522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91800" y="1257300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63" y="1028700"/>
            <a:ext cx="9742252" cy="7669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7"/>
          <p:cNvSpPr/>
          <p:nvPr/>
        </p:nvSpPr>
        <p:spPr>
          <a:xfrm>
            <a:off x="11277600" y="1138440"/>
            <a:ext cx="6378076" cy="8614127"/>
          </a:xfrm>
          <a:custGeom>
            <a:avLst/>
            <a:gdLst/>
            <a:ahLst/>
            <a:cxnLst/>
            <a:rect l="l" t="t" r="r" b="b"/>
            <a:pathLst>
              <a:path w="1614880" h="1864219">
                <a:moveTo>
                  <a:pt x="0" y="0"/>
                </a:moveTo>
                <a:lnTo>
                  <a:pt x="1614880" y="0"/>
                </a:lnTo>
                <a:lnTo>
                  <a:pt x="1614880" y="1864220"/>
                </a:lnTo>
                <a:lnTo>
                  <a:pt x="0" y="1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17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18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3"/>
          <p:cNvSpPr/>
          <p:nvPr/>
        </p:nvSpPr>
        <p:spPr>
          <a:xfrm rot="2107196">
            <a:off x="-760719" y="7777106"/>
            <a:ext cx="3310630" cy="3171377"/>
          </a:xfrm>
          <a:custGeom>
            <a:avLst/>
            <a:gdLst/>
            <a:ahLst/>
            <a:cxnLst/>
            <a:rect l="l" t="t" r="r" b="b"/>
            <a:pathLst>
              <a:path w="1887817" h="1864219">
                <a:moveTo>
                  <a:pt x="0" y="0"/>
                </a:moveTo>
                <a:lnTo>
                  <a:pt x="1887817" y="0"/>
                </a:lnTo>
                <a:lnTo>
                  <a:pt x="1887817" y="1864220"/>
                </a:lnTo>
                <a:lnTo>
                  <a:pt x="0" y="1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9"/>
          <p:cNvSpPr/>
          <p:nvPr/>
        </p:nvSpPr>
        <p:spPr>
          <a:xfrm>
            <a:off x="15849600" y="630075"/>
            <a:ext cx="2085033" cy="1946899"/>
          </a:xfrm>
          <a:custGeom>
            <a:avLst/>
            <a:gdLst/>
            <a:ahLst/>
            <a:cxnLst/>
            <a:rect l="l" t="t" r="r" b="b"/>
            <a:pathLst>
              <a:path w="2085033" h="1946899">
                <a:moveTo>
                  <a:pt x="0" y="0"/>
                </a:moveTo>
                <a:lnTo>
                  <a:pt x="2085033" y="0"/>
                </a:lnTo>
                <a:lnTo>
                  <a:pt x="2085033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8"/>
          <p:cNvSpPr/>
          <p:nvPr/>
        </p:nvSpPr>
        <p:spPr>
          <a:xfrm rot="11574020" flipH="1">
            <a:off x="10258403" y="-1809565"/>
            <a:ext cx="2767575" cy="3911767"/>
          </a:xfrm>
          <a:custGeom>
            <a:avLst/>
            <a:gdLst/>
            <a:ahLst/>
            <a:cxnLst/>
            <a:rect l="l" t="t" r="r" b="b"/>
            <a:pathLst>
              <a:path w="2767575" h="3911767">
                <a:moveTo>
                  <a:pt x="2767575" y="0"/>
                </a:moveTo>
                <a:lnTo>
                  <a:pt x="0" y="0"/>
                </a:lnTo>
                <a:lnTo>
                  <a:pt x="0" y="3911767"/>
                </a:lnTo>
                <a:lnTo>
                  <a:pt x="2767575" y="3911767"/>
                </a:lnTo>
                <a:lnTo>
                  <a:pt x="276757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8" name="Freeform 15"/>
          <p:cNvSpPr/>
          <p:nvPr/>
        </p:nvSpPr>
        <p:spPr>
          <a:xfrm rot="4755420" flipH="1">
            <a:off x="-348790" y="-175349"/>
            <a:ext cx="1370134" cy="1946899"/>
          </a:xfrm>
          <a:custGeom>
            <a:avLst/>
            <a:gdLst/>
            <a:ahLst/>
            <a:cxnLst/>
            <a:rect l="l" t="t" r="r" b="b"/>
            <a:pathLst>
              <a:path w="1649997" h="1946899">
                <a:moveTo>
                  <a:pt x="0" y="0"/>
                </a:moveTo>
                <a:lnTo>
                  <a:pt x="1649997" y="0"/>
                </a:lnTo>
                <a:lnTo>
                  <a:pt x="1649997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75" y="957555"/>
            <a:ext cx="11662659" cy="8151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624251" y="4057347"/>
            <a:ext cx="4673108" cy="6108638"/>
          </a:xfrm>
          <a:custGeom>
            <a:avLst/>
            <a:gdLst/>
            <a:ahLst/>
            <a:cxnLst/>
            <a:rect l="l" t="t" r="r" b="b"/>
            <a:pathLst>
              <a:path w="4673108" h="6108638">
                <a:moveTo>
                  <a:pt x="0" y="0"/>
                </a:moveTo>
                <a:lnTo>
                  <a:pt x="4673108" y="0"/>
                </a:lnTo>
                <a:lnTo>
                  <a:pt x="4673108" y="6108638"/>
                </a:lnTo>
                <a:lnTo>
                  <a:pt x="0" y="6108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251869">
            <a:off x="15515522" y="-1152742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0" y="0"/>
                </a:moveTo>
                <a:lnTo>
                  <a:pt x="3205176" y="0"/>
                </a:lnTo>
                <a:lnTo>
                  <a:pt x="3205176" y="4530284"/>
                </a:lnTo>
                <a:lnTo>
                  <a:pt x="0" y="453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077039" flipH="1">
            <a:off x="-367631" y="-1300455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4933" y="3721987"/>
            <a:ext cx="4252451" cy="6299927"/>
          </a:xfrm>
          <a:custGeom>
            <a:avLst/>
            <a:gdLst/>
            <a:ahLst/>
            <a:cxnLst/>
            <a:rect l="l" t="t" r="r" b="b"/>
            <a:pathLst>
              <a:path w="4252451" h="6299927">
                <a:moveTo>
                  <a:pt x="0" y="0"/>
                </a:moveTo>
                <a:lnTo>
                  <a:pt x="4252450" y="0"/>
                </a:lnTo>
                <a:lnTo>
                  <a:pt x="4252450" y="6299927"/>
                </a:lnTo>
                <a:lnTo>
                  <a:pt x="0" y="629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830" y="694096"/>
            <a:ext cx="10636733" cy="82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022210" y="566597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4457"/>
            <a:ext cx="10315326" cy="84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91800" y="1257300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06" y="800100"/>
            <a:ext cx="9742252" cy="7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6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98919" y="394816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06" y="540475"/>
            <a:ext cx="7191353" cy="93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439400" y="1001233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443750"/>
            <a:ext cx="12801600" cy="720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5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98919" y="394816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424" y="1213080"/>
            <a:ext cx="13549818" cy="76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022210" y="566597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-410547" y="553897"/>
            <a:ext cx="11584261" cy="8591906"/>
            <a:chOff x="-285034" y="674301"/>
            <a:chExt cx="10804364" cy="81885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b="51024"/>
            <a:stretch/>
          </p:blipFill>
          <p:spPr>
            <a:xfrm>
              <a:off x="-285034" y="674301"/>
              <a:ext cx="8431499" cy="441309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45595" b="-1"/>
            <a:stretch/>
          </p:blipFill>
          <p:spPr>
            <a:xfrm>
              <a:off x="2087831" y="3960471"/>
              <a:ext cx="8431499" cy="490237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Khởi động đầu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" y="-1"/>
            <a:ext cx="18282920" cy="102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3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85949" y="129786"/>
            <a:ext cx="6581998" cy="9031901"/>
          </a:xfrm>
          <a:custGeom>
            <a:avLst/>
            <a:gdLst/>
            <a:ahLst/>
            <a:cxnLst/>
            <a:rect l="l" t="t" r="r" b="b"/>
            <a:pathLst>
              <a:path w="6581998" h="9031901">
                <a:moveTo>
                  <a:pt x="0" y="0"/>
                </a:moveTo>
                <a:lnTo>
                  <a:pt x="6581998" y="0"/>
                </a:lnTo>
                <a:lnTo>
                  <a:pt x="6581998" y="9031902"/>
                </a:lnTo>
                <a:lnTo>
                  <a:pt x="0" y="9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11" y="691443"/>
            <a:ext cx="10283504" cy="8452196"/>
          </a:xfrm>
          <a:prstGeom prst="rect">
            <a:avLst/>
          </a:prstGeom>
        </p:spPr>
      </p:pic>
      <p:grpSp>
        <p:nvGrpSpPr>
          <p:cNvPr id="23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24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25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8"/>
          <p:cNvSpPr/>
          <p:nvPr/>
        </p:nvSpPr>
        <p:spPr>
          <a:xfrm rot="2178624">
            <a:off x="-440670" y="6805446"/>
            <a:ext cx="3756546" cy="3756239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Freeform 9"/>
          <p:cNvSpPr/>
          <p:nvPr/>
        </p:nvSpPr>
        <p:spPr>
          <a:xfrm rot="8053172" flipH="1">
            <a:off x="-433117" y="-192344"/>
            <a:ext cx="1937492" cy="2586442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19160">
            <a:off x="-343240" y="7655662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BF7034B6-05FF-641E-80D0-5F80C348656C}"/>
              </a:ext>
            </a:extLst>
          </p:cNvPr>
          <p:cNvSpPr/>
          <p:nvPr/>
        </p:nvSpPr>
        <p:spPr>
          <a:xfrm>
            <a:off x="609600" y="3490047"/>
            <a:ext cx="5970452" cy="9249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2060"/>
                </a:solidFill>
                <a:latin typeface="Calibri" panose="020F0502020204030204"/>
              </a:rPr>
              <a:t>Ưu</a:t>
            </a:r>
            <a:r>
              <a:rPr lang="en-US" sz="6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66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7E27A0DF-023F-8734-A1DF-CAC5BCFD5CB9}"/>
              </a:ext>
            </a:extLst>
          </p:cNvPr>
          <p:cNvSpPr/>
          <p:nvPr/>
        </p:nvSpPr>
        <p:spPr>
          <a:xfrm>
            <a:off x="9448800" y="3394927"/>
            <a:ext cx="5970452" cy="9249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Nhược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-266700"/>
            <a:ext cx="3623426" cy="3411352"/>
          </a:xfrm>
          <a:prstGeom prst="rect">
            <a:avLst/>
          </a:prstGeom>
        </p:spPr>
      </p:pic>
      <p:sp>
        <p:nvSpPr>
          <p:cNvPr id="11" name="Freeform 2"/>
          <p:cNvSpPr/>
          <p:nvPr/>
        </p:nvSpPr>
        <p:spPr>
          <a:xfrm>
            <a:off x="13506278" y="4011822"/>
            <a:ext cx="8018428" cy="7918198"/>
          </a:xfrm>
          <a:custGeom>
            <a:avLst/>
            <a:gdLst/>
            <a:ahLst/>
            <a:cxnLst/>
            <a:rect l="l" t="t" r="r" b="b"/>
            <a:pathLst>
              <a:path w="8018428" h="7918198">
                <a:moveTo>
                  <a:pt x="0" y="0"/>
                </a:moveTo>
                <a:lnTo>
                  <a:pt x="8018428" y="0"/>
                </a:lnTo>
                <a:lnTo>
                  <a:pt x="8018428" y="7918198"/>
                </a:lnTo>
                <a:lnTo>
                  <a:pt x="0" y="7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497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9388" y="419100"/>
            <a:ext cx="173014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b="1" dirty="0" smtClean="0">
                <a:solidFill>
                  <a:srgbClr val="0A62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812710"/>
              </p:ext>
            </p:extLst>
          </p:nvPr>
        </p:nvGraphicFramePr>
        <p:xfrm>
          <a:off x="912393" y="2979421"/>
          <a:ext cx="16535400" cy="6460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5400">
                  <a:extLst>
                    <a:ext uri="{9D8B030D-6E8A-4147-A177-3AD203B41FA5}">
                      <a16:colId xmlns:a16="http://schemas.microsoft.com/office/drawing/2014/main" val="3896527546"/>
                    </a:ext>
                  </a:extLst>
                </a:gridCol>
              </a:tblGrid>
              <a:tr h="70025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CDB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464353"/>
                  </a:ext>
                </a:extLst>
              </a:tr>
              <a:tr h="3002240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xúc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978867"/>
                  </a:ext>
                </a:extLst>
              </a:tr>
              <a:tr h="700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Về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hình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thức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rgbClr val="CDB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69907"/>
                  </a:ext>
                </a:extLst>
              </a:tr>
              <a:tr h="2028541"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Sắp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xếp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mắc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lỗi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084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6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75956" y="315309"/>
            <a:ext cx="12933866" cy="208104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297954062">
                  <a:custGeom>
                    <a:avLst/>
                    <a:gdLst>
                      <a:gd name="connsiteX0" fmla="*/ 0 w 8612819"/>
                      <a:gd name="connsiteY0" fmla="*/ 165021 h 990106"/>
                      <a:gd name="connsiteX1" fmla="*/ 148702 w 8612819"/>
                      <a:gd name="connsiteY1" fmla="*/ 0 h 990106"/>
                      <a:gd name="connsiteX2" fmla="*/ 8464117 w 8612819"/>
                      <a:gd name="connsiteY2" fmla="*/ 0 h 990106"/>
                      <a:gd name="connsiteX3" fmla="*/ 8612819 w 8612819"/>
                      <a:gd name="connsiteY3" fmla="*/ 165021 h 990106"/>
                      <a:gd name="connsiteX4" fmla="*/ 8612819 w 8612819"/>
                      <a:gd name="connsiteY4" fmla="*/ 825084 h 990106"/>
                      <a:gd name="connsiteX5" fmla="*/ 8464117 w 8612819"/>
                      <a:gd name="connsiteY5" fmla="*/ 990106 h 990106"/>
                      <a:gd name="connsiteX6" fmla="*/ 148702 w 8612819"/>
                      <a:gd name="connsiteY6" fmla="*/ 990106 h 990106"/>
                      <a:gd name="connsiteX7" fmla="*/ 0 w 8612819"/>
                      <a:gd name="connsiteY7" fmla="*/ 825084 h 990106"/>
                      <a:gd name="connsiteX8" fmla="*/ 0 w 8612819"/>
                      <a:gd name="connsiteY8" fmla="*/ 165021 h 990106"/>
                      <a:gd name="connsiteX0" fmla="*/ 0 w 8612819"/>
                      <a:gd name="connsiteY0" fmla="*/ 165021 h 990106"/>
                      <a:gd name="connsiteX1" fmla="*/ 148702 w 8612819"/>
                      <a:gd name="connsiteY1" fmla="*/ 0 h 990106"/>
                      <a:gd name="connsiteX2" fmla="*/ 8464117 w 8612819"/>
                      <a:gd name="connsiteY2" fmla="*/ 0 h 990106"/>
                      <a:gd name="connsiteX3" fmla="*/ 8612819 w 8612819"/>
                      <a:gd name="connsiteY3" fmla="*/ 165021 h 990106"/>
                      <a:gd name="connsiteX4" fmla="*/ 8612819 w 8612819"/>
                      <a:gd name="connsiteY4" fmla="*/ 825084 h 990106"/>
                      <a:gd name="connsiteX5" fmla="*/ 8464117 w 8612819"/>
                      <a:gd name="connsiteY5" fmla="*/ 990106 h 990106"/>
                      <a:gd name="connsiteX6" fmla="*/ 148702 w 8612819"/>
                      <a:gd name="connsiteY6" fmla="*/ 990106 h 990106"/>
                      <a:gd name="connsiteX7" fmla="*/ 0 w 8612819"/>
                      <a:gd name="connsiteY7" fmla="*/ 825084 h 990106"/>
                      <a:gd name="connsiteX8" fmla="*/ 0 w 8612819"/>
                      <a:gd name="connsiteY8" fmla="*/ 165021 h 99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12819" h="990106" fill="none" extrusionOk="0">
                        <a:moveTo>
                          <a:pt x="0" y="165021"/>
                        </a:moveTo>
                        <a:cubicBezTo>
                          <a:pt x="-2765" y="53082"/>
                          <a:pt x="71730" y="4100"/>
                          <a:pt x="148702" y="0"/>
                        </a:cubicBezTo>
                        <a:cubicBezTo>
                          <a:pt x="1886214" y="529844"/>
                          <a:pt x="5445135" y="-179194"/>
                          <a:pt x="8464117" y="0"/>
                        </a:cubicBezTo>
                        <a:cubicBezTo>
                          <a:pt x="8567880" y="5220"/>
                          <a:pt x="8621648" y="68069"/>
                          <a:pt x="8612819" y="165021"/>
                        </a:cubicBezTo>
                        <a:cubicBezTo>
                          <a:pt x="8563071" y="334485"/>
                          <a:pt x="8573165" y="675908"/>
                          <a:pt x="8612819" y="825084"/>
                        </a:cubicBezTo>
                        <a:cubicBezTo>
                          <a:pt x="8603291" y="924401"/>
                          <a:pt x="8562911" y="974673"/>
                          <a:pt x="8464117" y="990106"/>
                        </a:cubicBezTo>
                        <a:cubicBezTo>
                          <a:pt x="5358568" y="1057971"/>
                          <a:pt x="3776415" y="501022"/>
                          <a:pt x="148702" y="990106"/>
                        </a:cubicBezTo>
                        <a:cubicBezTo>
                          <a:pt x="64277" y="1007552"/>
                          <a:pt x="6456" y="935209"/>
                          <a:pt x="0" y="825084"/>
                        </a:cubicBezTo>
                        <a:cubicBezTo>
                          <a:pt x="40883" y="563093"/>
                          <a:pt x="44947" y="220949"/>
                          <a:pt x="0" y="165021"/>
                        </a:cubicBezTo>
                        <a:close/>
                      </a:path>
                      <a:path w="8612819" h="990106" stroke="0" extrusionOk="0">
                        <a:moveTo>
                          <a:pt x="0" y="165021"/>
                        </a:moveTo>
                        <a:cubicBezTo>
                          <a:pt x="-14132" y="54878"/>
                          <a:pt x="77803" y="-14793"/>
                          <a:pt x="148702" y="0"/>
                        </a:cubicBezTo>
                        <a:cubicBezTo>
                          <a:pt x="2101269" y="138328"/>
                          <a:pt x="7625312" y="18490"/>
                          <a:pt x="8464117" y="0"/>
                        </a:cubicBezTo>
                        <a:cubicBezTo>
                          <a:pt x="8554300" y="-1373"/>
                          <a:pt x="8598758" y="75791"/>
                          <a:pt x="8612819" y="165021"/>
                        </a:cubicBezTo>
                        <a:cubicBezTo>
                          <a:pt x="8644709" y="302341"/>
                          <a:pt x="8595810" y="657498"/>
                          <a:pt x="8612819" y="825084"/>
                        </a:cubicBezTo>
                        <a:cubicBezTo>
                          <a:pt x="8606801" y="922922"/>
                          <a:pt x="8559454" y="981954"/>
                          <a:pt x="8464117" y="990106"/>
                        </a:cubicBezTo>
                        <a:cubicBezTo>
                          <a:pt x="6682523" y="976129"/>
                          <a:pt x="1118110" y="1122406"/>
                          <a:pt x="148702" y="990106"/>
                        </a:cubicBezTo>
                        <a:cubicBezTo>
                          <a:pt x="41422" y="977848"/>
                          <a:pt x="1445" y="903292"/>
                          <a:pt x="0" y="825084"/>
                        </a:cubicBezTo>
                        <a:cubicBezTo>
                          <a:pt x="10965" y="600312"/>
                          <a:pt x="-27721" y="417770"/>
                          <a:pt x="0" y="165021"/>
                        </a:cubicBezTo>
                        <a:close/>
                      </a:path>
                      <a:path w="8612819" h="990106" fill="none" stroke="0" extrusionOk="0">
                        <a:moveTo>
                          <a:pt x="0" y="165021"/>
                        </a:moveTo>
                        <a:cubicBezTo>
                          <a:pt x="-6552" y="49803"/>
                          <a:pt x="70073" y="116"/>
                          <a:pt x="148702" y="0"/>
                        </a:cubicBezTo>
                        <a:cubicBezTo>
                          <a:pt x="2157060" y="81807"/>
                          <a:pt x="5760075" y="175712"/>
                          <a:pt x="8464117" y="0"/>
                        </a:cubicBezTo>
                        <a:cubicBezTo>
                          <a:pt x="8557281" y="4591"/>
                          <a:pt x="8620607" y="77631"/>
                          <a:pt x="8612819" y="165021"/>
                        </a:cubicBezTo>
                        <a:cubicBezTo>
                          <a:pt x="8579547" y="288943"/>
                          <a:pt x="8562256" y="695585"/>
                          <a:pt x="8612819" y="825084"/>
                        </a:cubicBezTo>
                        <a:cubicBezTo>
                          <a:pt x="8607593" y="919049"/>
                          <a:pt x="8565586" y="982437"/>
                          <a:pt x="8464117" y="990106"/>
                        </a:cubicBezTo>
                        <a:cubicBezTo>
                          <a:pt x="5814380" y="932666"/>
                          <a:pt x="3584440" y="1018109"/>
                          <a:pt x="148702" y="990106"/>
                        </a:cubicBezTo>
                        <a:cubicBezTo>
                          <a:pt x="55478" y="1001520"/>
                          <a:pt x="2636" y="919419"/>
                          <a:pt x="0" y="825084"/>
                        </a:cubicBezTo>
                        <a:cubicBezTo>
                          <a:pt x="44044" y="582196"/>
                          <a:pt x="47069" y="240599"/>
                          <a:pt x="0" y="16502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8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48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Trao </a:t>
            </a:r>
            <a:r>
              <a:rPr lang="vi-VN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 bài làm với bạn để học tập các ưu điểm của nhau.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CA6ADED-91D9-69A9-4297-702C219245DB}"/>
              </a:ext>
            </a:extLst>
          </p:cNvPr>
          <p:cNvSpPr/>
          <p:nvPr/>
        </p:nvSpPr>
        <p:spPr>
          <a:xfrm>
            <a:off x="1135118" y="3168869"/>
            <a:ext cx="3121572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Bài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viết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mạch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lạc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D8F5994-1A9D-DB02-0960-3BFA536B17CF}"/>
              </a:ext>
            </a:extLst>
          </p:cNvPr>
          <p:cNvSpPr/>
          <p:nvPr/>
        </p:nvSpPr>
        <p:spPr>
          <a:xfrm>
            <a:off x="5391807" y="32161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</a:rPr>
              <a:t>Sáng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tạo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trong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việc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dùng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từ</a:t>
            </a:r>
            <a:r>
              <a:rPr lang="en-US" sz="4800" b="1" dirty="0" smtClean="0">
                <a:solidFill>
                  <a:srgbClr val="002060"/>
                </a:solidFill>
              </a:rPr>
              <a:t>, </a:t>
            </a:r>
            <a:r>
              <a:rPr lang="en-US" sz="4800" b="1" dirty="0" err="1" smtClean="0">
                <a:solidFill>
                  <a:srgbClr val="002060"/>
                </a:solidFill>
              </a:rPr>
              <a:t>viết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câu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BCCA72EB-EB86-58F6-9DE6-ECDD3E9803A8}"/>
              </a:ext>
            </a:extLst>
          </p:cNvPr>
          <p:cNvSpPr/>
          <p:nvPr/>
        </p:nvSpPr>
        <p:spPr>
          <a:xfrm>
            <a:off x="11650718" y="32161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Thể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hiện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được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tình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cảm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cảm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xúc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đối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với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bộ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phim</a:t>
            </a:r>
            <a:endParaRPr lang="en-US" sz="4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881159EA-89A6-6ECC-98ED-8CA0F5BAE0B2}"/>
              </a:ext>
            </a:extLst>
          </p:cNvPr>
          <p:cNvSpPr/>
          <p:nvPr/>
        </p:nvSpPr>
        <p:spPr>
          <a:xfrm>
            <a:off x="6227381" y="64165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….</a:t>
            </a:r>
          </a:p>
        </p:txBody>
      </p:sp>
      <p:sp>
        <p:nvSpPr>
          <p:cNvPr id="7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7"/>
          <p:cNvSpPr/>
          <p:nvPr/>
        </p:nvSpPr>
        <p:spPr>
          <a:xfrm rot="2019160">
            <a:off x="-393272" y="6867525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385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06278" y="4011822"/>
            <a:ext cx="8018428" cy="7918198"/>
          </a:xfrm>
          <a:custGeom>
            <a:avLst/>
            <a:gdLst/>
            <a:ahLst/>
            <a:cxnLst/>
            <a:rect l="l" t="t" r="r" b="b"/>
            <a:pathLst>
              <a:path w="8018428" h="7918198">
                <a:moveTo>
                  <a:pt x="0" y="0"/>
                </a:moveTo>
                <a:lnTo>
                  <a:pt x="8018428" y="0"/>
                </a:lnTo>
                <a:lnTo>
                  <a:pt x="8018428" y="7918198"/>
                </a:lnTo>
                <a:lnTo>
                  <a:pt x="0" y="7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53753">
            <a:off x="-2500637" y="654626"/>
            <a:ext cx="7445972" cy="5695330"/>
          </a:xfrm>
          <a:custGeom>
            <a:avLst/>
            <a:gdLst/>
            <a:ahLst/>
            <a:cxnLst/>
            <a:rect l="l" t="t" r="r" b="b"/>
            <a:pathLst>
              <a:path w="8585575" h="6503573">
                <a:moveTo>
                  <a:pt x="0" y="0"/>
                </a:moveTo>
                <a:lnTo>
                  <a:pt x="8585575" y="0"/>
                </a:lnTo>
                <a:lnTo>
                  <a:pt x="8585575" y="6503573"/>
                </a:lnTo>
                <a:lnTo>
                  <a:pt x="0" y="6503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019160">
            <a:off x="-343240" y="7655662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35" y="1409700"/>
            <a:ext cx="14095174" cy="796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624251" y="4057347"/>
            <a:ext cx="4673108" cy="6108638"/>
          </a:xfrm>
          <a:custGeom>
            <a:avLst/>
            <a:gdLst/>
            <a:ahLst/>
            <a:cxnLst/>
            <a:rect l="l" t="t" r="r" b="b"/>
            <a:pathLst>
              <a:path w="4673108" h="6108638">
                <a:moveTo>
                  <a:pt x="0" y="0"/>
                </a:moveTo>
                <a:lnTo>
                  <a:pt x="4673108" y="0"/>
                </a:lnTo>
                <a:lnTo>
                  <a:pt x="4673108" y="6108638"/>
                </a:lnTo>
                <a:lnTo>
                  <a:pt x="0" y="6108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251869">
            <a:off x="15515522" y="-1152742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0" y="0"/>
                </a:moveTo>
                <a:lnTo>
                  <a:pt x="3205176" y="0"/>
                </a:lnTo>
                <a:lnTo>
                  <a:pt x="3205176" y="4530284"/>
                </a:lnTo>
                <a:lnTo>
                  <a:pt x="0" y="453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077039" flipH="1">
            <a:off x="-367631" y="-1300455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4933" y="3721987"/>
            <a:ext cx="4252451" cy="6299927"/>
          </a:xfrm>
          <a:custGeom>
            <a:avLst/>
            <a:gdLst/>
            <a:ahLst/>
            <a:cxnLst/>
            <a:rect l="l" t="t" r="r" b="b"/>
            <a:pathLst>
              <a:path w="4252451" h="6299927">
                <a:moveTo>
                  <a:pt x="0" y="0"/>
                </a:moveTo>
                <a:lnTo>
                  <a:pt x="4252450" y="0"/>
                </a:lnTo>
                <a:lnTo>
                  <a:pt x="4252450" y="6299927"/>
                </a:lnTo>
                <a:lnTo>
                  <a:pt x="0" y="629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830" y="694096"/>
            <a:ext cx="10636733" cy="82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226</Words>
  <Application>Microsoft Office PowerPoint</Application>
  <PresentationFormat>Custom</PresentationFormat>
  <Paragraphs>22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Times New Roman</vt:lpstr>
      <vt:lpstr>SVN-Newton</vt:lpstr>
      <vt:lpstr>Cambria</vt:lpstr>
      <vt:lpstr>Calibri</vt:lpstr>
      <vt:lpstr>#9Slide06 SVNDope Script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hoat hinh</dc:title>
  <cp:lastModifiedBy>Windows User</cp:lastModifiedBy>
  <cp:revision>18</cp:revision>
  <dcterms:created xsi:type="dcterms:W3CDTF">2006-08-16T00:00:00Z</dcterms:created>
  <dcterms:modified xsi:type="dcterms:W3CDTF">2024-12-13T05:57:41Z</dcterms:modified>
  <dc:identifier>DAGVks_tn30</dc:identifier>
</cp:coreProperties>
</file>