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6" r:id="rId3"/>
    <p:sldId id="277" r:id="rId4"/>
    <p:sldId id="279" r:id="rId5"/>
    <p:sldId id="278" r:id="rId6"/>
    <p:sldId id="280" r:id="rId7"/>
    <p:sldId id="274" r:id="rId8"/>
    <p:sldId id="281"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8" d="100"/>
          <a:sy n="58" d="100"/>
        </p:scale>
        <p:origin x="9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EE62-8830-147F-D30B-A9E6F1336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40B25-E43C-A250-77B4-1CFFBCBB18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3D06C-C2DA-3ECD-DAE9-5CDCD4DA2DC2}"/>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4/13/2025</a:t>
            </a:fld>
            <a:endParaRPr lang="en-US"/>
          </a:p>
        </p:txBody>
      </p:sp>
      <p:sp>
        <p:nvSpPr>
          <p:cNvPr id="5" name="Footer Placeholder 4">
            <a:extLst>
              <a:ext uri="{FF2B5EF4-FFF2-40B4-BE49-F238E27FC236}">
                <a16:creationId xmlns:a16="http://schemas.microsoft.com/office/drawing/2014/main" id="{7758F621-860B-AE23-D783-02FB21415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96CC9E-8717-7353-9C06-DE94B9593A7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19354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8C8D-4E50-D957-3CA2-C90F88A812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12E678-577E-7276-0922-D2FD0B5FBA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EF730-B2A5-E003-ADF9-67CA143DE17D}"/>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4/13/2025</a:t>
            </a:fld>
            <a:endParaRPr lang="en-US"/>
          </a:p>
        </p:txBody>
      </p:sp>
      <p:sp>
        <p:nvSpPr>
          <p:cNvPr id="5" name="Footer Placeholder 4">
            <a:extLst>
              <a:ext uri="{FF2B5EF4-FFF2-40B4-BE49-F238E27FC236}">
                <a16:creationId xmlns:a16="http://schemas.microsoft.com/office/drawing/2014/main" id="{7283C27A-07C4-8294-1285-97FA3691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D05EC-FD55-D924-D111-CECEF38287A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55892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8B88-7FFE-5554-4B27-DFB963A31F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7168D-3C13-C1B3-6C4A-3547640913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8BF8-851C-FCB7-662C-CE99722F08D9}"/>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4/13/2025</a:t>
            </a:fld>
            <a:endParaRPr lang="en-US"/>
          </a:p>
        </p:txBody>
      </p:sp>
      <p:sp>
        <p:nvSpPr>
          <p:cNvPr id="5" name="Footer Placeholder 4">
            <a:extLst>
              <a:ext uri="{FF2B5EF4-FFF2-40B4-BE49-F238E27FC236}">
                <a16:creationId xmlns:a16="http://schemas.microsoft.com/office/drawing/2014/main" id="{36D19C82-2584-77F6-D5F4-3F3437271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E6E5C3-C055-795E-B0A9-076E1868A33A}"/>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499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C142-9FA3-2982-0C15-45258DC6B5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2D1D59-7394-D4DE-5E79-B419317BE0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474FF-F3CC-FE49-0B90-D007837B2657}"/>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4/13/2025</a:t>
            </a:fld>
            <a:endParaRPr lang="en-US"/>
          </a:p>
        </p:txBody>
      </p:sp>
      <p:sp>
        <p:nvSpPr>
          <p:cNvPr id="5" name="Footer Placeholder 4">
            <a:extLst>
              <a:ext uri="{FF2B5EF4-FFF2-40B4-BE49-F238E27FC236}">
                <a16:creationId xmlns:a16="http://schemas.microsoft.com/office/drawing/2014/main" id="{0E1629F1-70E5-24B1-5545-142CE9909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1FACB-D480-F589-F89A-5E4D7BD6DED8}"/>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77249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3BAA-062F-8832-AD76-C38B0700B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85E2E-F318-B6CC-C943-1EA608387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70CF2-4AC6-25F4-E0B0-83DBF55C1A1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4/13/2025</a:t>
            </a:fld>
            <a:endParaRPr lang="en-US"/>
          </a:p>
        </p:txBody>
      </p:sp>
      <p:sp>
        <p:nvSpPr>
          <p:cNvPr id="5" name="Footer Placeholder 4">
            <a:extLst>
              <a:ext uri="{FF2B5EF4-FFF2-40B4-BE49-F238E27FC236}">
                <a16:creationId xmlns:a16="http://schemas.microsoft.com/office/drawing/2014/main" id="{87C3593F-08C2-EFB7-BC07-46703646F6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57FA4A-B6AC-935A-3180-991EBC51220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94255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AA7-747E-AD8D-15AD-1BD0B8F18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4EEC5B-60A7-4E38-B41B-61D918D2BE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A34C44-0B5E-F435-201D-8ED41174E1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BEBDE-4808-05CC-CABB-8342B2847AE5}"/>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4/13/2025</a:t>
            </a:fld>
            <a:endParaRPr lang="en-US"/>
          </a:p>
        </p:txBody>
      </p:sp>
      <p:sp>
        <p:nvSpPr>
          <p:cNvPr id="6" name="Footer Placeholder 5">
            <a:extLst>
              <a:ext uri="{FF2B5EF4-FFF2-40B4-BE49-F238E27FC236}">
                <a16:creationId xmlns:a16="http://schemas.microsoft.com/office/drawing/2014/main" id="{F7F98274-F5F4-CF2B-36B4-05EB43FA92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94934F-E680-6800-2D7A-E1EA23B408E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44062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7F01-A888-7B1A-F068-6723BF4138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B03D2D-2E23-6CCA-C91D-9897B1EEDF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3295-1560-FD8C-413A-45F2F3AFC8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4E48F-6EBA-E2BC-3611-8EA88CB41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1BDBA-9E58-3F74-58DA-1DE043DF9F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EC68C-5D9F-850E-F92A-BCCC0BB4325C}"/>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4/13/2025</a:t>
            </a:fld>
            <a:endParaRPr lang="en-US"/>
          </a:p>
        </p:txBody>
      </p:sp>
      <p:sp>
        <p:nvSpPr>
          <p:cNvPr id="8" name="Footer Placeholder 7">
            <a:extLst>
              <a:ext uri="{FF2B5EF4-FFF2-40B4-BE49-F238E27FC236}">
                <a16:creationId xmlns:a16="http://schemas.microsoft.com/office/drawing/2014/main" id="{52B92087-4CE5-466F-F9B9-FC8D127CA8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AF151F-6420-0B62-A035-A2B80AD8B58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4719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FD0B-A9EB-1A2F-313B-935A14C466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FDDA11-86BC-2B21-91EE-715383F08798}"/>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4/13/2025</a:t>
            </a:fld>
            <a:endParaRPr lang="en-US"/>
          </a:p>
        </p:txBody>
      </p:sp>
      <p:sp>
        <p:nvSpPr>
          <p:cNvPr id="4" name="Footer Placeholder 3">
            <a:extLst>
              <a:ext uri="{FF2B5EF4-FFF2-40B4-BE49-F238E27FC236}">
                <a16:creationId xmlns:a16="http://schemas.microsoft.com/office/drawing/2014/main" id="{B9DCCDA2-CE9E-F0B6-63A3-653C8ABC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0536EC6-3EBB-1164-945B-FD216507F0A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83108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9D32-785A-0081-43A2-72BD7F56849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4/13/2025</a:t>
            </a:fld>
            <a:endParaRPr lang="en-US"/>
          </a:p>
        </p:txBody>
      </p:sp>
      <p:sp>
        <p:nvSpPr>
          <p:cNvPr id="3" name="Footer Placeholder 2">
            <a:extLst>
              <a:ext uri="{FF2B5EF4-FFF2-40B4-BE49-F238E27FC236}">
                <a16:creationId xmlns:a16="http://schemas.microsoft.com/office/drawing/2014/main" id="{A696964C-3C42-5BA3-7D3B-F32BF35DE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0FBA34-D5C5-3280-BBB0-5AF7F65439AC}"/>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1608271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36ED-BD33-77E4-F819-03FABCDA5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9C50F-13D3-FAFB-9F17-C561DE2DA0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8EE4E-E634-6322-362A-24EC615B45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D928B-BB27-8160-AFB3-E4C0A1217276}"/>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4/13/2025</a:t>
            </a:fld>
            <a:endParaRPr lang="en-US"/>
          </a:p>
        </p:txBody>
      </p:sp>
      <p:sp>
        <p:nvSpPr>
          <p:cNvPr id="6" name="Footer Placeholder 5">
            <a:extLst>
              <a:ext uri="{FF2B5EF4-FFF2-40B4-BE49-F238E27FC236}">
                <a16:creationId xmlns:a16="http://schemas.microsoft.com/office/drawing/2014/main" id="{2B54B563-B849-111D-EF6A-974A459CB0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1FF655-1E5C-4BF9-26C9-2F1BF005F6EB}"/>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99095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3C04-9452-C1D3-08CF-F4C577DA39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AA21C-9B2B-096A-A1CD-3E747F2D6C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D17ED-C4B1-2A6E-A09D-78B3812D3C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235D5-9C6F-4C88-3F05-2646A7212EBF}"/>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4/13/2025</a:t>
            </a:fld>
            <a:endParaRPr lang="en-US"/>
          </a:p>
        </p:txBody>
      </p:sp>
      <p:sp>
        <p:nvSpPr>
          <p:cNvPr id="6" name="Footer Placeholder 5">
            <a:extLst>
              <a:ext uri="{FF2B5EF4-FFF2-40B4-BE49-F238E27FC236}">
                <a16:creationId xmlns:a16="http://schemas.microsoft.com/office/drawing/2014/main" id="{CB2532D6-BE56-449E-D41A-A1A3FE29C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066C5A-EC69-4F62-143A-43413D87CB6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9978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7CE098-B822-9575-757C-2155EDE6D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570909-E88F-D675-D67A-1444B3407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FF913-E42A-8BB4-80AD-6AA2BA99B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520AA-543C-41C1-8189-DC61A463B5FB}" type="datetimeFigureOut">
              <a:rPr lang="en-US" smtClean="0"/>
              <a:t>4/13/2025</a:t>
            </a:fld>
            <a:endParaRPr lang="en-US"/>
          </a:p>
        </p:txBody>
      </p:sp>
      <p:sp>
        <p:nvSpPr>
          <p:cNvPr id="5" name="Footer Placeholder 4">
            <a:extLst>
              <a:ext uri="{FF2B5EF4-FFF2-40B4-BE49-F238E27FC236}">
                <a16:creationId xmlns:a16="http://schemas.microsoft.com/office/drawing/2014/main" id="{F446DFEC-BA96-5331-5BA9-F420C94BB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0604F9-59AE-8B58-C619-684A2A0241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478A8-F698-44A3-87D3-2F5C6924E8B2}" type="slidenum">
              <a:rPr lang="en-US" smtClean="0"/>
              <a:t>‹#›</a:t>
            </a:fld>
            <a:endParaRPr lang="en-US"/>
          </a:p>
        </p:txBody>
      </p:sp>
      <p:pic>
        <p:nvPicPr>
          <p:cNvPr id="7" name="Picture 6" descr="A movie camera and clapper board&#10;&#10;Description automatically generated">
            <a:extLst>
              <a:ext uri="{FF2B5EF4-FFF2-40B4-BE49-F238E27FC236}">
                <a16:creationId xmlns:a16="http://schemas.microsoft.com/office/drawing/2014/main" id="{85E2D45E-BE11-AC89-9797-68805893E8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Date Placeholder 3">
            <a:extLst>
              <a:ext uri="{FF2B5EF4-FFF2-40B4-BE49-F238E27FC236}">
                <a16:creationId xmlns:a16="http://schemas.microsoft.com/office/drawing/2014/main" id="{C1AB6331-00B0-DB4E-E114-DED17219CF87}"/>
              </a:ext>
            </a:extLst>
          </p:cNvPr>
          <p:cNvSpPr txBox="1">
            <a:spLocks/>
          </p:cNvSpPr>
          <p:nvPr userDrawn="1"/>
        </p:nvSpPr>
        <p:spPr>
          <a:xfrm>
            <a:off x="304800" y="4237567"/>
            <a:ext cx="1422400" cy="243417"/>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4/13/2025</a:t>
            </a:fld>
            <a:endParaRPr lang="en-US"/>
          </a:p>
        </p:txBody>
      </p:sp>
      <p:sp>
        <p:nvSpPr>
          <p:cNvPr id="11" name="Slide Number Placeholder 5">
            <a:extLst>
              <a:ext uri="{FF2B5EF4-FFF2-40B4-BE49-F238E27FC236}">
                <a16:creationId xmlns:a16="http://schemas.microsoft.com/office/drawing/2014/main" id="{8BB0BBB9-C9ED-458E-6146-F2CF8E12654B}"/>
              </a:ext>
            </a:extLst>
          </p:cNvPr>
          <p:cNvSpPr txBox="1">
            <a:spLocks/>
          </p:cNvSpPr>
          <p:nvPr userDrawn="1"/>
        </p:nvSpPr>
        <p:spPr>
          <a:xfrm>
            <a:off x="4368800" y="4237567"/>
            <a:ext cx="1422400" cy="24341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sp>
        <p:nvSpPr>
          <p:cNvPr id="12" name="TextBox 3">
            <a:extLst>
              <a:ext uri="{FF2B5EF4-FFF2-40B4-BE49-F238E27FC236}">
                <a16:creationId xmlns:a16="http://schemas.microsoft.com/office/drawing/2014/main" id="{0F83C6D1-D0EB-AE7E-6E2C-DC0D74E8BE59}"/>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B1043019-BEF9-0A99-4A91-F94C0B6EFD2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5" name="Picture 14">
            <a:extLst>
              <a:ext uri="{FF2B5EF4-FFF2-40B4-BE49-F238E27FC236}">
                <a16:creationId xmlns:a16="http://schemas.microsoft.com/office/drawing/2014/main" id="{7507ACDA-DF96-09C9-8E68-FBE62464201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6" name="Date Placeholder 3">
            <a:extLst>
              <a:ext uri="{FF2B5EF4-FFF2-40B4-BE49-F238E27FC236}">
                <a16:creationId xmlns:a16="http://schemas.microsoft.com/office/drawing/2014/main" id="{AC355B13-26EA-9B45-3A68-B7C9B9403269}"/>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4/13/2025</a:t>
            </a:fld>
            <a:endParaRPr lang="en-US" sz="800"/>
          </a:p>
        </p:txBody>
      </p:sp>
      <p:sp>
        <p:nvSpPr>
          <p:cNvPr id="17" name="Slide Number Placeholder 5">
            <a:extLst>
              <a:ext uri="{FF2B5EF4-FFF2-40B4-BE49-F238E27FC236}">
                <a16:creationId xmlns:a16="http://schemas.microsoft.com/office/drawing/2014/main" id="{6C606DD8-535A-5296-3149-F7294AE797F9}"/>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8" name="Picture 6">
            <a:extLst>
              <a:ext uri="{FF2B5EF4-FFF2-40B4-BE49-F238E27FC236}">
                <a16:creationId xmlns:a16="http://schemas.microsoft.com/office/drawing/2014/main" id="{5309E123-8D85-8DD7-4D1D-1FD18FB85887}"/>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9" name="Picture 6">
            <a:extLst>
              <a:ext uri="{FF2B5EF4-FFF2-40B4-BE49-F238E27FC236}">
                <a16:creationId xmlns:a16="http://schemas.microsoft.com/office/drawing/2014/main" id="{8DA1111B-A30D-FD09-B544-438DA0CA928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0" name="Picture 6">
            <a:extLst>
              <a:ext uri="{FF2B5EF4-FFF2-40B4-BE49-F238E27FC236}">
                <a16:creationId xmlns:a16="http://schemas.microsoft.com/office/drawing/2014/main" id="{B1C70A77-DE37-203B-0993-ACFE1DD1F7EC}"/>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1" name="Picture 6">
            <a:extLst>
              <a:ext uri="{FF2B5EF4-FFF2-40B4-BE49-F238E27FC236}">
                <a16:creationId xmlns:a16="http://schemas.microsoft.com/office/drawing/2014/main" id="{39D885E8-B477-B427-344F-8EEF83BCA86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2" name="Picture 6">
            <a:extLst>
              <a:ext uri="{FF2B5EF4-FFF2-40B4-BE49-F238E27FC236}">
                <a16:creationId xmlns:a16="http://schemas.microsoft.com/office/drawing/2014/main" id="{A2FC8964-7AA8-53E6-B1C3-08005AB99180}"/>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3" name="Picture 6">
            <a:extLst>
              <a:ext uri="{FF2B5EF4-FFF2-40B4-BE49-F238E27FC236}">
                <a16:creationId xmlns:a16="http://schemas.microsoft.com/office/drawing/2014/main" id="{24AF0BB9-2BDA-0A0D-329C-A00DFE5D3C6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4" name="Picture 6">
            <a:extLst>
              <a:ext uri="{FF2B5EF4-FFF2-40B4-BE49-F238E27FC236}">
                <a16:creationId xmlns:a16="http://schemas.microsoft.com/office/drawing/2014/main" id="{7D83AB8B-7060-4445-29A2-DD4BE9DC0B0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5" name="Picture 6">
            <a:extLst>
              <a:ext uri="{FF2B5EF4-FFF2-40B4-BE49-F238E27FC236}">
                <a16:creationId xmlns:a16="http://schemas.microsoft.com/office/drawing/2014/main" id="{A7B2F17E-65DF-FE61-42CF-22134F4D0536}"/>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252195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869F-F30B-C6C9-569B-B05ADA3BA589}"/>
            </a:ext>
          </a:extLst>
        </p:cNvPr>
        <p:cNvGrpSpPr/>
        <p:nvPr/>
      </p:nvGrpSpPr>
      <p:grpSpPr>
        <a:xfrm>
          <a:off x="0" y="0"/>
          <a:ext cx="0" cy="0"/>
          <a:chOff x="0" y="0"/>
          <a:chExt cx="0" cy="0"/>
        </a:xfrm>
      </p:grpSpPr>
      <p:pic>
        <p:nvPicPr>
          <p:cNvPr id="20" name="Picture 19" descr="A movie camera and clapper board&#10;&#10;Description automatically generated">
            <a:extLst>
              <a:ext uri="{FF2B5EF4-FFF2-40B4-BE49-F238E27FC236}">
                <a16:creationId xmlns:a16="http://schemas.microsoft.com/office/drawing/2014/main" id="{5E8BE1C5-8B6C-4B23-36B2-105F721A8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矩形 2"/>
          <p:cNvSpPr/>
          <p:nvPr/>
        </p:nvSpPr>
        <p:spPr>
          <a:xfrm>
            <a:off x="375555" y="439071"/>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22" name="Picture 21">
            <a:extLst>
              <a:ext uri="{FF2B5EF4-FFF2-40B4-BE49-F238E27FC236}">
                <a16:creationId xmlns:a16="http://schemas.microsoft.com/office/drawing/2014/main" id="{C6B73EED-685D-B716-0CCE-85E29E971058}"/>
              </a:ext>
            </a:extLst>
          </p:cNvPr>
          <p:cNvPicPr>
            <a:picLocks noChangeAspect="1"/>
          </p:cNvPicPr>
          <p:nvPr/>
        </p:nvPicPr>
        <p:blipFill>
          <a:blip r:embed="rId3"/>
          <a:stretch>
            <a:fillRect/>
          </a:stretch>
        </p:blipFill>
        <p:spPr>
          <a:xfrm>
            <a:off x="6223904" y="4369697"/>
            <a:ext cx="2967343" cy="993652"/>
          </a:xfrm>
          <a:prstGeom prst="rect">
            <a:avLst/>
          </a:prstGeom>
        </p:spPr>
      </p:pic>
      <p:pic>
        <p:nvPicPr>
          <p:cNvPr id="24" name="Picture 23">
            <a:extLst>
              <a:ext uri="{FF2B5EF4-FFF2-40B4-BE49-F238E27FC236}">
                <a16:creationId xmlns:a16="http://schemas.microsoft.com/office/drawing/2014/main" id="{C41ED284-F439-2892-EB3E-3D4F284E6B17}"/>
              </a:ext>
            </a:extLst>
          </p:cNvPr>
          <p:cNvPicPr>
            <a:picLocks noChangeAspect="1"/>
          </p:cNvPicPr>
          <p:nvPr/>
        </p:nvPicPr>
        <p:blipFill>
          <a:blip r:embed="rId4"/>
          <a:stretch>
            <a:fillRect/>
          </a:stretch>
        </p:blipFill>
        <p:spPr>
          <a:xfrm>
            <a:off x="119744" y="717555"/>
            <a:ext cx="3493311" cy="3286029"/>
          </a:xfrm>
          <a:prstGeom prst="rect">
            <a:avLst/>
          </a:prstGeom>
        </p:spPr>
      </p:pic>
      <p:pic>
        <p:nvPicPr>
          <p:cNvPr id="25" name="Picture 24">
            <a:extLst>
              <a:ext uri="{FF2B5EF4-FFF2-40B4-BE49-F238E27FC236}">
                <a16:creationId xmlns:a16="http://schemas.microsoft.com/office/drawing/2014/main" id="{C5B1C296-2138-2CC0-EA92-F9A5355B9912}"/>
              </a:ext>
            </a:extLst>
          </p:cNvPr>
          <p:cNvPicPr>
            <a:picLocks noChangeAspect="1"/>
          </p:cNvPicPr>
          <p:nvPr/>
        </p:nvPicPr>
        <p:blipFill>
          <a:blip r:embed="rId5"/>
          <a:stretch>
            <a:fillRect/>
          </a:stretch>
        </p:blipFill>
        <p:spPr>
          <a:xfrm>
            <a:off x="493168" y="1385284"/>
            <a:ext cx="11461473" cy="3042168"/>
          </a:xfrm>
          <a:prstGeom prst="rect">
            <a:avLst/>
          </a:prstGeom>
        </p:spPr>
      </p:pic>
      <p:pic>
        <p:nvPicPr>
          <p:cNvPr id="27" name="Picture 26">
            <a:extLst>
              <a:ext uri="{FF2B5EF4-FFF2-40B4-BE49-F238E27FC236}">
                <a16:creationId xmlns:a16="http://schemas.microsoft.com/office/drawing/2014/main" id="{9248CE01-BC14-FA4E-5DBA-C8773555747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1778" b="90861" l="32956" r="93000">
                        <a14:foregroundMark x1="35778" y1="24000" x2="66267" y2="15167"/>
                        <a14:foregroundMark x1="66267" y1="15167" x2="66600" y2="14917"/>
                        <a14:foregroundMark x1="65711" y1="12139" x2="62889" y2="11778"/>
                        <a14:foregroundMark x1="34289" y1="21972" x2="34289" y2="25306"/>
                        <a14:foregroundMark x1="33267" y1="39556" x2="32956" y2="69917"/>
                        <a14:foregroundMark x1="58444" y1="32528" x2="61267" y2="37139"/>
                        <a14:foregroundMark x1="69111" y1="25861" x2="72822" y2="29750"/>
                        <a14:foregroundMark x1="78000" y1="32694" x2="82822" y2="39444"/>
                        <a14:foregroundMark x1="82822" y1="39444" x2="84667" y2="44750"/>
                        <a14:foregroundMark x1="82889" y1="41222" x2="83933" y2="47139"/>
                        <a14:foregroundMark x1="68956" y1="65111" x2="70089" y2="72139"/>
                        <a14:foregroundMark x1="70089" y1="72139" x2="76044" y2="70583"/>
                        <a14:foregroundMark x1="76044" y1="70583" x2="79089" y2="64194"/>
                        <a14:foregroundMark x1="79089" y1="64194" x2="79333" y2="62694"/>
                        <a14:foregroundMark x1="72822" y1="74000" x2="65667" y2="78750"/>
                        <a14:foregroundMark x1="65667" y1="78750" x2="59333" y2="78639"/>
                        <a14:foregroundMark x1="59333" y1="78639" x2="59333" y2="78639"/>
                        <a14:foregroundMark x1="36067" y1="25861" x2="38289" y2="24556"/>
                        <a14:foregroundMark x1="44067" y1="90861" x2="47333" y2="90111"/>
                      </a14:backgroundRemoval>
                    </a14:imgEffect>
                  </a14:imgLayer>
                </a14:imgProps>
              </a:ext>
            </a:extLst>
          </a:blip>
          <a:srcRect l="30000" t="9075" b="2555"/>
          <a:stretch/>
        </p:blipFill>
        <p:spPr>
          <a:xfrm rot="849728">
            <a:off x="380414" y="4550570"/>
            <a:ext cx="2633919" cy="2660133"/>
          </a:xfrm>
          <a:prstGeom prst="rect">
            <a:avLst/>
          </a:prstGeom>
        </p:spPr>
      </p:pic>
    </p:spTree>
    <p:extLst>
      <p:ext uri="{BB962C8B-B14F-4D97-AF65-F5344CB8AC3E}">
        <p14:creationId xmlns:p14="http://schemas.microsoft.com/office/powerpoint/2010/main" val="130507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pic>
        <p:nvPicPr>
          <p:cNvPr id="20" name="Picture 19" descr="A movie camera and clapper board&#10;&#10;Description automatically generated">
            <a:extLst>
              <a:ext uri="{FF2B5EF4-FFF2-40B4-BE49-F238E27FC236}">
                <a16:creationId xmlns:a16="http://schemas.microsoft.com/office/drawing/2014/main" id="{643045A8-6E2E-3ED4-11BD-E94A4E77D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6FDCF487-9592-9753-0ADD-2E5A0C066793}"/>
              </a:ext>
            </a:extLst>
          </p:cNvPr>
          <p:cNvPicPr>
            <a:picLocks noChangeAspect="1"/>
          </p:cNvPicPr>
          <p:nvPr/>
        </p:nvPicPr>
        <p:blipFill>
          <a:blip r:embed="rId3"/>
          <a:srcRect l="29380" t="-318" r="27051" b="-653"/>
          <a:stretch/>
        </p:blipFill>
        <p:spPr>
          <a:xfrm>
            <a:off x="1104900" y="682375"/>
            <a:ext cx="6604000" cy="5058025"/>
          </a:xfrm>
          <a:prstGeom prst="rect">
            <a:avLst/>
          </a:prstGeom>
        </p:spPr>
      </p:pic>
    </p:spTree>
    <p:extLst>
      <p:ext uri="{BB962C8B-B14F-4D97-AF65-F5344CB8AC3E}">
        <p14:creationId xmlns:p14="http://schemas.microsoft.com/office/powerpoint/2010/main" val="84917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0"/>
            <a:ext cx="11118406" cy="1283161"/>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1169551"/>
          </a:xfrm>
          <a:prstGeom prst="rect">
            <a:avLst/>
          </a:prstGeom>
          <a:noFill/>
        </p:spPr>
        <p:txBody>
          <a:bodyPr wrap="square" rtlCol="0">
            <a:spAutoFit/>
          </a:bodyPr>
          <a:lstStyle/>
          <a:p>
            <a:pPr algn="ctr">
              <a:spcBef>
                <a:spcPts val="1200"/>
              </a:spcBef>
              <a:spcAft>
                <a:spcPts val="1200"/>
              </a:spcAft>
            </a:pPr>
            <a:r>
              <a:rPr lang="vi-VN" sz="3500" b="1" i="1" u="sng" dirty="0">
                <a:solidFill>
                  <a:prstClr val="black"/>
                </a:solidFill>
                <a:latin typeface="Tahoma" panose="020B0604030504040204" pitchFamily="34" charset="0"/>
                <a:ea typeface="Tahoma" panose="020B0604030504040204" pitchFamily="34" charset="0"/>
                <a:cs typeface="Tahoma" panose="020B0604030504040204" pitchFamily="34" charset="0"/>
              </a:rPr>
              <a:t>Đề bài: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Viết đoạn văn giới thiệu về một nhân vật trong bộ phim hoạt hình em đã được xem.</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3126DD3A-5FF7-B7DF-D25A-4B2D8C017777}"/>
              </a:ext>
            </a:extLst>
          </p:cNvPr>
          <p:cNvSpPr txBox="1"/>
          <p:nvPr/>
        </p:nvSpPr>
        <p:spPr>
          <a:xfrm>
            <a:off x="215900" y="1544483"/>
            <a:ext cx="11480800" cy="1138773"/>
          </a:xfrm>
          <a:prstGeom prst="rect">
            <a:avLst/>
          </a:prstGeom>
          <a:noFill/>
        </p:spPr>
        <p:txBody>
          <a:bodyPr wrap="square" rtlCol="0">
            <a:spAutoFit/>
          </a:bodyPr>
          <a:lstStyle/>
          <a:p>
            <a:pPr algn="just"/>
            <a:r>
              <a:rPr lang="vi-VN" sz="3400" b="1" dirty="0">
                <a:solidFill>
                  <a:srgbClr val="002060"/>
                </a:solidFill>
                <a:latin typeface="Tahoma" panose="020B0604030504040204" pitchFamily="34" charset="0"/>
                <a:ea typeface="Tahoma" panose="020B0604030504040204" pitchFamily="34" charset="0"/>
                <a:cs typeface="Tahoma" panose="020B0604030504040204" pitchFamily="34" charset="0"/>
              </a:rPr>
              <a:t>    1. Dựa vào các ý đã tìm được trong hoạt động viết ở bài 30, viết đoạn văn theo yêu cầu của đề bài.</a:t>
            </a:r>
            <a:endParaRPr lang="en-SG" sz="3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1450F557-C101-77E3-0C1C-52C2C55E7157}"/>
              </a:ext>
            </a:extLst>
          </p:cNvPr>
          <p:cNvSpPr txBox="1"/>
          <p:nvPr/>
        </p:nvSpPr>
        <p:spPr>
          <a:xfrm>
            <a:off x="596900" y="2714034"/>
            <a:ext cx="11303000" cy="3970318"/>
          </a:xfrm>
          <a:prstGeom prst="rect">
            <a:avLst/>
          </a:prstGeom>
          <a:noFill/>
        </p:spPr>
        <p:txBody>
          <a:bodyPr wrap="square" rtlCol="0">
            <a:spAutoFit/>
          </a:bodyPr>
          <a:lstStyle/>
          <a:p>
            <a:pPr algn="just"/>
            <a:r>
              <a:rPr lang="vi-VN" sz="3600" u="sng" dirty="0">
                <a:latin typeface="Tahoma" panose="020B0604030504040204" pitchFamily="34" charset="0"/>
                <a:ea typeface="Tahoma" panose="020B0604030504040204" pitchFamily="34" charset="0"/>
                <a:cs typeface="Tahoma" panose="020B0604030504040204" pitchFamily="34" charset="0"/>
              </a:rPr>
              <a:t>Lưu ý:</a:t>
            </a:r>
          </a:p>
          <a:p>
            <a:pPr algn="just"/>
            <a:r>
              <a:rPr lang="vi-VN" sz="3600" dirty="0">
                <a:latin typeface="Tahoma" panose="020B0604030504040204" pitchFamily="34" charset="0"/>
                <a:ea typeface="Tahoma" panose="020B0604030504040204" pitchFamily="34" charset="0"/>
                <a:cs typeface="Tahoma" panose="020B0604030504040204" pitchFamily="34" charset="0"/>
              </a:rPr>
              <a:t>- Viết mở đầu và kết thúc gây được sự chú ý đối với người đọc.</a:t>
            </a:r>
          </a:p>
          <a:p>
            <a:pPr algn="just"/>
            <a:r>
              <a:rPr lang="vi-VN" sz="3600" dirty="0">
                <a:latin typeface="Tahoma" panose="020B0604030504040204" pitchFamily="34" charset="0"/>
                <a:ea typeface="Tahoma" panose="020B0604030504040204" pitchFamily="34" charset="0"/>
                <a:cs typeface="Tahoma" panose="020B0604030504040204" pitchFamily="34" charset="0"/>
              </a:rPr>
              <a:t>- Tập trung giới thiệu nhân vật đã lựa chọn (đặc điểm về ngoại hình, hoạt động, tính cách,... của nhân vật).</a:t>
            </a:r>
          </a:p>
          <a:p>
            <a:pPr algn="just"/>
            <a:r>
              <a:rPr lang="vi-VN" sz="3600" dirty="0">
                <a:latin typeface="Tahoma" panose="020B0604030504040204" pitchFamily="34" charset="0"/>
                <a:ea typeface="Tahoma" panose="020B0604030504040204" pitchFamily="34" charset="0"/>
                <a:cs typeface="Tahoma" panose="020B0604030504040204" pitchFamily="34" charset="0"/>
              </a:rPr>
              <a:t>- Sử dụng những dẫn chứng minh hoạ để lời giới thiệu có sức thuyết phục và cuốn hút.</a:t>
            </a:r>
            <a:endParaRPr lang="en-SG"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81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6C1CE156-1251-F8CD-DA15-E6BAA3907FDE}"/>
              </a:ext>
            </a:extLst>
          </p:cNvPr>
          <p:cNvPicPr>
            <a:picLocks noChangeAspect="1"/>
          </p:cNvPicPr>
          <p:nvPr/>
        </p:nvPicPr>
        <p:blipFill>
          <a:blip r:embed="rId2"/>
          <a:stretch>
            <a:fillRect/>
          </a:stretch>
        </p:blipFill>
        <p:spPr>
          <a:xfrm>
            <a:off x="6527799" y="261487"/>
            <a:ext cx="5080001" cy="6266313"/>
          </a:xfrm>
          <a:prstGeom prst="rect">
            <a:avLst/>
          </a:prstGeom>
        </p:spPr>
      </p:pic>
      <p:pic>
        <p:nvPicPr>
          <p:cNvPr id="7" name="Picture 6">
            <a:extLst>
              <a:ext uri="{FF2B5EF4-FFF2-40B4-BE49-F238E27FC236}">
                <a16:creationId xmlns:a16="http://schemas.microsoft.com/office/drawing/2014/main" id="{47C13DF8-C31F-A855-96EB-3023A374C1A8}"/>
              </a:ext>
            </a:extLst>
          </p:cNvPr>
          <p:cNvPicPr>
            <a:picLocks noChangeAspect="1"/>
          </p:cNvPicPr>
          <p:nvPr/>
        </p:nvPicPr>
        <p:blipFill>
          <a:blip r:embed="rId3"/>
          <a:srcRect l="32097" t="-2" r="28008" b="-8033"/>
          <a:stretch/>
        </p:blipFill>
        <p:spPr>
          <a:xfrm>
            <a:off x="965200" y="1011642"/>
            <a:ext cx="5727700" cy="5109758"/>
          </a:xfrm>
          <a:prstGeom prst="rect">
            <a:avLst/>
          </a:prstGeom>
        </p:spPr>
      </p:pic>
    </p:spTree>
    <p:extLst>
      <p:ext uri="{BB962C8B-B14F-4D97-AF65-F5344CB8AC3E}">
        <p14:creationId xmlns:p14="http://schemas.microsoft.com/office/powerpoint/2010/main" val="237904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3" name="TextBox 2">
            <a:extLst>
              <a:ext uri="{FF2B5EF4-FFF2-40B4-BE49-F238E27FC236}">
                <a16:creationId xmlns:a16="http://schemas.microsoft.com/office/drawing/2014/main" id="{C48E2477-7A79-19EF-31F0-15B2205AAC1E}"/>
              </a:ext>
            </a:extLst>
          </p:cNvPr>
          <p:cNvSpPr txBox="1"/>
          <p:nvPr/>
        </p:nvSpPr>
        <p:spPr>
          <a:xfrm>
            <a:off x="228600" y="262315"/>
            <a:ext cx="11747500" cy="6494085"/>
          </a:xfrm>
          <a:prstGeom prst="rect">
            <a:avLst/>
          </a:prstGeom>
          <a:noFill/>
        </p:spPr>
        <p:txBody>
          <a:bodyPr wrap="square" rtlCol="0">
            <a:spAutoFit/>
          </a:bodyPr>
          <a:lstStyle/>
          <a:p>
            <a:pPr algn="just"/>
            <a:r>
              <a:rPr lang="vi-VN" sz="24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Một bộ phim hoạt hình mà hầu như ai cũng biết tới, ai cũng đã từng xem một lần ở đâu đó trong đời: bộ phim hoạt hình mèo và chuột Tom and Jerry nổi tiếng. Đây là một bộ phim hoạt hình nhiều tập của nước ngoài. Nổi bật trong phim là hai nhân vật chuột Jerry và mèo Tom, nhưng có lẽ chuột Jerry mới thật là nhân vật được yêu quý, lấy được cảm tình từ người xem hơn cả. Bộ phim dài tập kể về chuỗi các tình huống, câu chuyện giữa mèo và chuột, truy đuổi thú vị, gây cười. Nhân vật chuột Jerry nổi bật với cách tạo hình nhỏ nhắn, màu vàng của lông nhàn nhạt. Cậu ta rất thông minh với những pha chạy trốn được khỏi mèo sự truy đuổi của mèo Tom và đồng bọn. Đặc biệt, với tính cách hiền lành tốt bụng và hay giúp đỡ người khác, chuột Jerry còn không ít lần tự đưa mình vào những tình huống khó khăn, nguy hiểm để cứu người. Một số lần, chuột Jerry thông minh còn gài bẫy, làm cho mèo Tom ngã lộn nhào, bị đồ vật rơi trúng người cán dẹt mỏng hay vỡ vụn cả thân người. Em thấy bộ phim được dàn dựng thật công phu, phim dài tập nhưng tập nào cũng rất cuốn hút, có nội dung đa dạng và khác nhau. Đối với em, bộ phim này xứng đáng là bộ phim hay nhất thời đại.</a:t>
            </a:r>
            <a:endParaRPr lang="en-SG"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45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2" name="Rounded Rectangle 5">
            <a:extLst>
              <a:ext uri="{FF2B5EF4-FFF2-40B4-BE49-F238E27FC236}">
                <a16:creationId xmlns:a16="http://schemas.microsoft.com/office/drawing/2014/main" id="{0978918A-FE22-AA71-4195-E417AE4234B7}"/>
              </a:ext>
            </a:extLst>
          </p:cNvPr>
          <p:cNvSpPr/>
          <p:nvPr/>
        </p:nvSpPr>
        <p:spPr>
          <a:xfrm>
            <a:off x="2127250" y="462629"/>
            <a:ext cx="6743700" cy="1028699"/>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3" name="TextBox 2">
            <a:extLst>
              <a:ext uri="{FF2B5EF4-FFF2-40B4-BE49-F238E27FC236}">
                <a16:creationId xmlns:a16="http://schemas.microsoft.com/office/drawing/2014/main" id="{5E12014A-22A7-6905-F718-F44F3C4E4612}"/>
              </a:ext>
            </a:extLst>
          </p:cNvPr>
          <p:cNvSpPr txBox="1"/>
          <p:nvPr/>
        </p:nvSpPr>
        <p:spPr>
          <a:xfrm>
            <a:off x="-36287" y="661507"/>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2.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Đọc</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soát</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chỉnh</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sửa</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6" name="Picture 5" descr="A green rectangles with black text&#10;&#10;Description automatically generated">
            <a:extLst>
              <a:ext uri="{FF2B5EF4-FFF2-40B4-BE49-F238E27FC236}">
                <a16:creationId xmlns:a16="http://schemas.microsoft.com/office/drawing/2014/main" id="{7ACD76E5-F6D7-FD5A-E05F-0E4B3BDB6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49" y="1977756"/>
            <a:ext cx="10054964" cy="3509282"/>
          </a:xfrm>
          <a:prstGeom prst="rect">
            <a:avLst/>
          </a:prstGeom>
        </p:spPr>
      </p:pic>
    </p:spTree>
    <p:extLst>
      <p:ext uri="{BB962C8B-B14F-4D97-AF65-F5344CB8AC3E}">
        <p14:creationId xmlns:p14="http://schemas.microsoft.com/office/powerpoint/2010/main" val="28977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65B91A-628D-6747-A238-BA531B508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163"/>
            <a:ext cx="12192000" cy="6858000"/>
          </a:xfrm>
          <a:prstGeom prst="rect">
            <a:avLst/>
          </a:prstGeom>
        </p:spPr>
      </p:pic>
      <p:pic>
        <p:nvPicPr>
          <p:cNvPr id="15" name="图片 10" descr="49">
            <a:extLst>
              <a:ext uri="{FF2B5EF4-FFF2-40B4-BE49-F238E27FC236}">
                <a16:creationId xmlns:a16="http://schemas.microsoft.com/office/drawing/2014/main" id="{D5FE0686-221E-E8CB-57C2-AF0A9C7302F9}"/>
              </a:ext>
            </a:extLst>
          </p:cNvPr>
          <p:cNvPicPr>
            <a:picLocks noChangeAspect="1"/>
          </p:cNvPicPr>
          <p:nvPr/>
        </p:nvPicPr>
        <p:blipFill rotWithShape="1">
          <a:blip r:embed="rId3"/>
          <a:srcRect l="55196" b="12890"/>
          <a:stretch/>
        </p:blipFill>
        <p:spPr>
          <a:xfrm>
            <a:off x="9385298" y="3809792"/>
            <a:ext cx="2689209" cy="2905237"/>
          </a:xfrm>
          <a:prstGeom prst="rect">
            <a:avLst/>
          </a:prstGeom>
        </p:spPr>
      </p:pic>
      <p:pic>
        <p:nvPicPr>
          <p:cNvPr id="2" name="Picture 1">
            <a:extLst>
              <a:ext uri="{FF2B5EF4-FFF2-40B4-BE49-F238E27FC236}">
                <a16:creationId xmlns:a16="http://schemas.microsoft.com/office/drawing/2014/main" id="{851D0079-F56A-EEAD-D9B4-A356DA9E0304}"/>
              </a:ext>
            </a:extLst>
          </p:cNvPr>
          <p:cNvPicPr>
            <a:picLocks noChangeAspect="1"/>
          </p:cNvPicPr>
          <p:nvPr/>
        </p:nvPicPr>
        <p:blipFill>
          <a:blip r:embed="rId4"/>
          <a:srcRect l="28679" t="-9" r="28002" b="-3671"/>
          <a:stretch/>
        </p:blipFill>
        <p:spPr>
          <a:xfrm>
            <a:off x="0" y="758483"/>
            <a:ext cx="6358945" cy="5029996"/>
          </a:xfrm>
          <a:prstGeom prst="rect">
            <a:avLst/>
          </a:prstGeom>
        </p:spPr>
      </p:pic>
      <p:sp>
        <p:nvSpPr>
          <p:cNvPr id="4" name="TextBox 3">
            <a:extLst>
              <a:ext uri="{FF2B5EF4-FFF2-40B4-BE49-F238E27FC236}">
                <a16:creationId xmlns:a16="http://schemas.microsoft.com/office/drawing/2014/main" id="{185F2057-0B5F-E7B3-6963-27D0234C7FD7}"/>
              </a:ext>
            </a:extLst>
          </p:cNvPr>
          <p:cNvSpPr txBox="1"/>
          <p:nvPr/>
        </p:nvSpPr>
        <p:spPr>
          <a:xfrm>
            <a:off x="5638800" y="1279616"/>
            <a:ext cx="5649686" cy="2939266"/>
          </a:xfrm>
          <a:prstGeom prst="rect">
            <a:avLst/>
          </a:prstGeom>
          <a:noFill/>
        </p:spPr>
        <p:txBody>
          <a:bodyPr wrap="square" rtlCol="0">
            <a:spAutoFit/>
          </a:bodyPr>
          <a:lstStyle/>
          <a:p>
            <a:pPr algn="just"/>
            <a:r>
              <a:rPr lang="vi-VN" sz="3700" dirty="0">
                <a:latin typeface="Tahoma" panose="020B0604030504040204" pitchFamily="34" charset="0"/>
                <a:ea typeface="Tahoma" panose="020B0604030504040204" pitchFamily="34" charset="0"/>
                <a:cs typeface="Tahoma" panose="020B0604030504040204" pitchFamily="34" charset="0"/>
              </a:rPr>
              <a:t>Sưu tầm tranh ảnh về một công trình kiến trúc độc đáo của đất nước ta. Giới thiệu với bạn về công trình kiến trúc đó.</a:t>
            </a:r>
            <a:endParaRPr lang="en-SG" sz="3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61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7E4080D-4020-715A-ADF5-5B37E3E121B2}"/>
              </a:ext>
            </a:extLst>
          </p:cNvPr>
          <p:cNvSpPr/>
          <p:nvPr/>
        </p:nvSpPr>
        <p:spPr>
          <a:xfrm>
            <a:off x="159656" y="141514"/>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90817212-DDBD-A999-EA26-088AE4690755}"/>
              </a:ext>
            </a:extLst>
          </p:cNvPr>
          <p:cNvPicPr>
            <a:picLocks noChangeAspect="1"/>
          </p:cNvPicPr>
          <p:nvPr/>
        </p:nvPicPr>
        <p:blipFill>
          <a:blip r:embed="rId2"/>
          <a:stretch>
            <a:fillRect/>
          </a:stretch>
        </p:blipFill>
        <p:spPr>
          <a:xfrm>
            <a:off x="263752" y="687960"/>
            <a:ext cx="5844420" cy="3287486"/>
          </a:xfrm>
          <a:prstGeom prst="rect">
            <a:avLst/>
          </a:prstGeom>
        </p:spPr>
      </p:pic>
      <p:pic>
        <p:nvPicPr>
          <p:cNvPr id="4" name="Picture 3">
            <a:extLst>
              <a:ext uri="{FF2B5EF4-FFF2-40B4-BE49-F238E27FC236}">
                <a16:creationId xmlns:a16="http://schemas.microsoft.com/office/drawing/2014/main" id="{8E5F3F59-ED5D-E51C-F6F7-575C89BB0752}"/>
              </a:ext>
            </a:extLst>
          </p:cNvPr>
          <p:cNvPicPr>
            <a:picLocks noChangeAspect="1"/>
          </p:cNvPicPr>
          <p:nvPr/>
        </p:nvPicPr>
        <p:blipFill>
          <a:blip r:embed="rId3"/>
          <a:stretch>
            <a:fillRect/>
          </a:stretch>
        </p:blipFill>
        <p:spPr>
          <a:xfrm>
            <a:off x="6148425" y="1928932"/>
            <a:ext cx="5820077" cy="3041864"/>
          </a:xfrm>
          <a:prstGeom prst="rect">
            <a:avLst/>
          </a:prstGeom>
        </p:spPr>
      </p:pic>
      <p:sp>
        <p:nvSpPr>
          <p:cNvPr id="5" name="Rounded Rectangle 5">
            <a:extLst>
              <a:ext uri="{FF2B5EF4-FFF2-40B4-BE49-F238E27FC236}">
                <a16:creationId xmlns:a16="http://schemas.microsoft.com/office/drawing/2014/main" id="{6B9017A9-321B-F262-5744-7714543A1817}"/>
              </a:ext>
            </a:extLst>
          </p:cNvPr>
          <p:cNvSpPr/>
          <p:nvPr/>
        </p:nvSpPr>
        <p:spPr>
          <a:xfrm>
            <a:off x="4215265" y="5248427"/>
            <a:ext cx="3189515" cy="1028874"/>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6" name="TextBox 5">
            <a:extLst>
              <a:ext uri="{FF2B5EF4-FFF2-40B4-BE49-F238E27FC236}">
                <a16:creationId xmlns:a16="http://schemas.microsoft.com/office/drawing/2014/main" id="{8406B6FE-44F1-3126-847F-476B97E75698}"/>
              </a:ext>
            </a:extLst>
          </p:cNvPr>
          <p:cNvSpPr txBox="1"/>
          <p:nvPr/>
        </p:nvSpPr>
        <p:spPr>
          <a:xfrm>
            <a:off x="263752" y="5447305"/>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Cầu Rồng</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3354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821D-49AC-FC95-43C4-69E12C138FFB}"/>
            </a:ext>
          </a:extLst>
        </p:cNvPr>
        <p:cNvGrpSpPr/>
        <p:nvPr/>
      </p:nvGrpSpPr>
      <p:grpSpPr>
        <a:xfrm>
          <a:off x="0" y="0"/>
          <a:ext cx="0" cy="0"/>
          <a:chOff x="0" y="0"/>
          <a:chExt cx="0" cy="0"/>
        </a:xfrm>
      </p:grpSpPr>
      <p:sp>
        <p:nvSpPr>
          <p:cNvPr id="8" name="矩形 2">
            <a:extLst>
              <a:ext uri="{FF2B5EF4-FFF2-40B4-BE49-F238E27FC236}">
                <a16:creationId xmlns:a16="http://schemas.microsoft.com/office/drawing/2014/main" id="{7CB1D955-D022-2E96-CC65-17E493DB0ABD}"/>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7244677E-4705-73B5-F571-D30389869FCF}"/>
              </a:ext>
            </a:extLst>
          </p:cNvPr>
          <p:cNvPicPr>
            <a:picLocks noChangeAspect="1"/>
          </p:cNvPicPr>
          <p:nvPr/>
        </p:nvPicPr>
        <p:blipFill>
          <a:blip r:embed="rId2"/>
          <a:stretch>
            <a:fillRect/>
          </a:stretch>
        </p:blipFill>
        <p:spPr>
          <a:xfrm>
            <a:off x="1850572" y="185785"/>
            <a:ext cx="8148864" cy="5369893"/>
          </a:xfrm>
          <a:prstGeom prst="rect">
            <a:avLst/>
          </a:prstGeom>
        </p:spPr>
      </p:pic>
      <p:sp>
        <p:nvSpPr>
          <p:cNvPr id="11" name="Rounded Rectangle 5">
            <a:extLst>
              <a:ext uri="{FF2B5EF4-FFF2-40B4-BE49-F238E27FC236}">
                <a16:creationId xmlns:a16="http://schemas.microsoft.com/office/drawing/2014/main" id="{49D696FE-7DDA-9D19-6638-5F7ADF257594}"/>
              </a:ext>
            </a:extLst>
          </p:cNvPr>
          <p:cNvSpPr/>
          <p:nvPr/>
        </p:nvSpPr>
        <p:spPr>
          <a:xfrm>
            <a:off x="4501242" y="5761478"/>
            <a:ext cx="3189515" cy="82999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12" name="TextBox 11">
            <a:extLst>
              <a:ext uri="{FF2B5EF4-FFF2-40B4-BE49-F238E27FC236}">
                <a16:creationId xmlns:a16="http://schemas.microsoft.com/office/drawing/2014/main" id="{F3A746BE-7C31-C9F4-E734-1B1E1A4E37DF}"/>
              </a:ext>
            </a:extLst>
          </p:cNvPr>
          <p:cNvSpPr txBox="1"/>
          <p:nvPr/>
        </p:nvSpPr>
        <p:spPr>
          <a:xfrm>
            <a:off x="549729" y="5815908"/>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Chùa Một Cột</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1862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441</Words>
  <Application>Microsoft Office PowerPoint</Application>
  <PresentationFormat>Widescreen</PresentationFormat>
  <Paragraphs>11</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Aa甜甜圈 (非商业使用)</vt:lpstr>
      <vt:lpstr>Arial</vt:lpstr>
      <vt:lpstr>Calibri</vt:lpstr>
      <vt:lpstr>Calibri Light</vt:lpstr>
      <vt:lpstr>等线</vt:lpstr>
      <vt:lpstr>SVN-Newton</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Admin</cp:lastModifiedBy>
  <cp:revision>13</cp:revision>
  <dcterms:created xsi:type="dcterms:W3CDTF">2024-11-10T13:20:53Z</dcterms:created>
  <dcterms:modified xsi:type="dcterms:W3CDTF">2025-04-13T10:03:19Z</dcterms:modified>
</cp:coreProperties>
</file>