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6" r:id="rId2"/>
    <p:sldId id="259" r:id="rId3"/>
    <p:sldId id="260" r:id="rId4"/>
    <p:sldId id="261" r:id="rId5"/>
    <p:sldId id="277" r:id="rId6"/>
    <p:sldId id="262" r:id="rId7"/>
    <p:sldId id="276" r:id="rId8"/>
    <p:sldId id="263" r:id="rId9"/>
    <p:sldId id="264" r:id="rId10"/>
    <p:sldId id="265" r:id="rId11"/>
    <p:sldId id="266" r:id="rId12"/>
    <p:sldId id="274" r:id="rId13"/>
    <p:sldId id="267" r:id="rId14"/>
    <p:sldId id="278" r:id="rId15"/>
    <p:sldId id="268" r:id="rId16"/>
    <p:sldId id="279" r:id="rId17"/>
    <p:sldId id="280" r:id="rId18"/>
    <p:sldId id="282" r:id="rId19"/>
  </p:sldIdLst>
  <p:sldSz cx="18288000" cy="10287000"/>
  <p:notesSz cx="6858000" cy="9144000"/>
  <p:embeddedFontLst>
    <p:embeddedFont>
      <p:font typeface="Calibri" panose="020F0502020204030204" pitchFamily="34" charset="0"/>
      <p:regular r:id="rId21"/>
      <p:bold r:id="rId22"/>
      <p:italic r:id="rId23"/>
      <p:boldItalic r:id="rId24"/>
    </p:embeddedFont>
    <p:embeddedFont>
      <p:font typeface="Cambria" panose="02040503050406030204" pitchFamily="18" charset="0"/>
      <p:regular r:id="rId25"/>
      <p:bold r:id="rId26"/>
      <p:italic r:id="rId27"/>
      <p:boldItalic r:id="rId28"/>
    </p:embeddedFont>
    <p:embeddedFont>
      <p:font typeface="Cambria Bold" panose="02040803050406030204" pitchFamily="18" charset="0"/>
      <p:regular r:id="rId29"/>
      <p:bold r:id="rId30"/>
    </p:embeddedFont>
    <p:embeddedFont>
      <p:font typeface="SVN-Newton" panose="02040603050506020204" pitchFamily="18" charset="0"/>
      <p:regular r:id="rId31"/>
    </p:embeddedFont>
    <p:embeddedFont>
      <p:font typeface="Cambria Bold Italics" panose="020B0604020202020204" charset="0"/>
      <p:regular r:id="rId32"/>
    </p:embeddedFont>
    <p:embeddedFont>
      <p:font typeface="Hina-Mincho" panose="020B0604020202020204" charset="-128"/>
      <p:regular r:id="rId33"/>
    </p:embeddedFont>
    <p:embeddedFont>
      <p:font typeface="#9Slide07 HoneyCream" pitchFamily="2"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3D30"/>
    <a:srgbClr val="808954"/>
    <a:srgbClr val="F2C7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0" d="100"/>
          <a:sy n="40" d="100"/>
        </p:scale>
        <p:origin x="876"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34190B-8782-42A1-AD97-82A5C3697868}" type="datetimeFigureOut">
              <a:rPr lang="en-US" smtClean="0"/>
              <a:t>4/13/2025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A5600C-E16B-4C6E-9666-B4E8F010E0B4}" type="slidenum">
              <a:rPr lang="en-US" smtClean="0"/>
              <a:t>‹#›</a:t>
            </a:fld>
            <a:endParaRPr lang="en-US"/>
          </a:p>
        </p:txBody>
      </p:sp>
    </p:spTree>
    <p:extLst>
      <p:ext uri="{BB962C8B-B14F-4D97-AF65-F5344CB8AC3E}">
        <p14:creationId xmlns:p14="http://schemas.microsoft.com/office/powerpoint/2010/main" val="3637303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grpSp>
        <p:nvGrpSpPr>
          <p:cNvPr id="5" name="Group 4"/>
          <p:cNvGrpSpPr/>
          <p:nvPr userDrawn="1"/>
        </p:nvGrpSpPr>
        <p:grpSpPr>
          <a:xfrm>
            <a:off x="-3429000" y="-216676"/>
            <a:ext cx="22442830" cy="14482529"/>
            <a:chOff x="-3429000" y="-216676"/>
            <a:chExt cx="22442830" cy="14482529"/>
          </a:xfrm>
        </p:grpSpPr>
        <p:pic>
          <p:nvPicPr>
            <p:cNvPr id="6" name="Picture 5">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3429000" y="-216676"/>
              <a:ext cx="3167916" cy="3268627"/>
            </a:xfrm>
            <a:prstGeom prst="rect">
              <a:avLst/>
            </a:prstGeom>
          </p:spPr>
        </p:pic>
        <p:sp>
          <p:nvSpPr>
            <p:cNvPr id="7" name="Title 1">
              <a:extLst>
                <a:ext uri="{FF2B5EF4-FFF2-40B4-BE49-F238E27FC236}">
                  <a16:creationId xmlns:a16="http://schemas.microsoft.com/office/drawing/2014/main" id="{134C9EFF-C59B-47AD-BC67-24488957F3EB}"/>
                </a:ext>
              </a:extLst>
            </p:cNvPr>
            <p:cNvSpPr txBox="1">
              <a:spLocks/>
            </p:cNvSpPr>
            <p:nvPr userDrawn="1"/>
          </p:nvSpPr>
          <p:spPr>
            <a:xfrm>
              <a:off x="-3302541" y="2872035"/>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8" name="TextBox 3">
              <a:extLst>
                <a:ext uri="{FF2B5EF4-FFF2-40B4-BE49-F238E27FC236}">
                  <a16:creationId xmlns:a16="http://schemas.microsoft.com/office/drawing/2014/main" id="{07DAF728-7D94-E33E-7F87-8FAE4669A949}"/>
                </a:ext>
              </a:extLst>
            </p:cNvPr>
            <p:cNvSpPr txBox="1"/>
            <p:nvPr userDrawn="1"/>
          </p:nvSpPr>
          <p:spPr>
            <a:xfrm>
              <a:off x="4800600" y="116205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smtClean="0">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4"/>
            <a:stretch>
              <a:fillRect/>
            </a:stretch>
          </p:blipFill>
          <p:spPr>
            <a:xfrm>
              <a:off x="2093742" y="10452475"/>
              <a:ext cx="2706858" cy="3813378"/>
            </a:xfrm>
            <a:prstGeom prst="rect">
              <a:avLst/>
            </a:prstGeom>
          </p:spPr>
        </p:pic>
        <p:pic>
          <p:nvPicPr>
            <p:cNvPr id="10" name="Picture 9"/>
            <p:cNvPicPr>
              <a:picLocks noChangeAspect="1"/>
            </p:cNvPicPr>
            <p:nvPr userDrawn="1"/>
          </p:nvPicPr>
          <p:blipFill>
            <a:blip r:embed="rId5"/>
            <a:stretch>
              <a:fillRect/>
            </a:stretch>
          </p:blipFill>
          <p:spPr>
            <a:xfrm>
              <a:off x="14325600" y="10561728"/>
              <a:ext cx="4688230" cy="1268078"/>
            </a:xfrm>
            <a:prstGeom prst="rect">
              <a:avLst/>
            </a:prstGeom>
          </p:spPr>
        </p:pic>
      </p:gr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grpSp>
        <p:nvGrpSpPr>
          <p:cNvPr id="7" name="Group 6"/>
          <p:cNvGrpSpPr/>
          <p:nvPr userDrawn="1"/>
        </p:nvGrpSpPr>
        <p:grpSpPr>
          <a:xfrm>
            <a:off x="-3429000" y="-216676"/>
            <a:ext cx="22442830" cy="14482529"/>
            <a:chOff x="-3429000" y="-216676"/>
            <a:chExt cx="22442830" cy="14482529"/>
          </a:xfrm>
        </p:grpSpPr>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9325"/>
            <a:stretch/>
          </p:blipFill>
          <p:spPr>
            <a:xfrm>
              <a:off x="-3429000" y="-216676"/>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3302541" y="2872035"/>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10" name="TextBox 3">
              <a:extLst>
                <a:ext uri="{FF2B5EF4-FFF2-40B4-BE49-F238E27FC236}">
                  <a16:creationId xmlns:a16="http://schemas.microsoft.com/office/drawing/2014/main" id="{07DAF728-7D94-E33E-7F87-8FAE4669A949}"/>
                </a:ext>
              </a:extLst>
            </p:cNvPr>
            <p:cNvSpPr txBox="1"/>
            <p:nvPr userDrawn="1"/>
          </p:nvSpPr>
          <p:spPr>
            <a:xfrm>
              <a:off x="4800600" y="116205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smtClean="0">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1"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15"/>
            <a:stretch>
              <a:fillRect/>
            </a:stretch>
          </p:blipFill>
          <p:spPr>
            <a:xfrm>
              <a:off x="2093742" y="10452475"/>
              <a:ext cx="2706858" cy="3813378"/>
            </a:xfrm>
            <a:prstGeom prst="rect">
              <a:avLst/>
            </a:prstGeom>
          </p:spPr>
        </p:pic>
        <p:pic>
          <p:nvPicPr>
            <p:cNvPr id="12" name="Picture 11"/>
            <p:cNvPicPr>
              <a:picLocks noChangeAspect="1"/>
            </p:cNvPicPr>
            <p:nvPr userDrawn="1"/>
          </p:nvPicPr>
          <p:blipFill>
            <a:blip r:embed="rId16"/>
            <a:stretch>
              <a:fillRect/>
            </a:stretch>
          </p:blipFill>
          <p:spPr>
            <a:xfrm>
              <a:off x="14325600" y="10561728"/>
              <a:ext cx="4688230" cy="1268078"/>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9.svg"/><Relationship Id="rId4" Type="http://schemas.openxmlformats.org/officeDocument/2006/relationships/image" Target="../media/image6.png"/><Relationship Id="rId9" Type="http://schemas.openxmlformats.org/officeDocument/2006/relationships/image" Target="../media/image9.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32.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7.svg"/><Relationship Id="rId17" Type="http://schemas.openxmlformats.org/officeDocument/2006/relationships/image" Target="../media/image48.svg"/><Relationship Id="rId2" Type="http://schemas.openxmlformats.org/officeDocument/2006/relationships/image" Target="../media/image4.jpeg"/><Relationship Id="rId16"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8.png"/><Relationship Id="rId5" Type="http://schemas.openxmlformats.org/officeDocument/2006/relationships/image" Target="../media/image15.png"/><Relationship Id="rId15" Type="http://schemas.openxmlformats.org/officeDocument/2006/relationships/image" Target="../media/image33.png"/><Relationship Id="rId10" Type="http://schemas.openxmlformats.org/officeDocument/2006/relationships/image" Target="../media/image27.svg"/><Relationship Id="rId4" Type="http://schemas.openxmlformats.org/officeDocument/2006/relationships/image" Target="../media/image6.png"/><Relationship Id="rId9" Type="http://schemas.openxmlformats.org/officeDocument/2006/relationships/image" Target="../media/image16.png"/><Relationship Id="rId14" Type="http://schemas.openxmlformats.org/officeDocument/2006/relationships/image" Target="../media/image45.svg"/></Relationships>
</file>

<file path=ppt/slides/_rels/slide1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34.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7.svg"/><Relationship Id="rId17" Type="http://schemas.openxmlformats.org/officeDocument/2006/relationships/image" Target="../media/image33.png"/><Relationship Id="rId2" Type="http://schemas.openxmlformats.org/officeDocument/2006/relationships/image" Target="../media/image4.jpe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8.png"/><Relationship Id="rId5" Type="http://schemas.openxmlformats.org/officeDocument/2006/relationships/image" Target="../media/image15.png"/><Relationship Id="rId15" Type="http://schemas.openxmlformats.org/officeDocument/2006/relationships/image" Target="../media/image23.png"/><Relationship Id="rId10" Type="http://schemas.openxmlformats.org/officeDocument/2006/relationships/image" Target="../media/image27.svg"/><Relationship Id="rId4" Type="http://schemas.openxmlformats.org/officeDocument/2006/relationships/image" Target="../media/image6.png"/><Relationship Id="rId9" Type="http://schemas.openxmlformats.org/officeDocument/2006/relationships/image" Target="../media/image16.png"/><Relationship Id="rId14" Type="http://schemas.openxmlformats.org/officeDocument/2006/relationships/image" Target="../media/image48.svg"/></Relationships>
</file>

<file path=ppt/slides/_rels/slide1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27.svg"/><Relationship Id="rId18" Type="http://schemas.openxmlformats.org/officeDocument/2006/relationships/image" Target="../media/image34.png"/><Relationship Id="rId3" Type="http://schemas.openxmlformats.org/officeDocument/2006/relationships/image" Target="../media/image5.png"/><Relationship Id="rId7" Type="http://schemas.openxmlformats.org/officeDocument/2006/relationships/image" Target="../media/image16.png"/><Relationship Id="rId17" Type="http://schemas.openxmlformats.org/officeDocument/2006/relationships/image" Target="../media/image37.png"/><Relationship Id="rId12" Type="http://schemas.openxmlformats.org/officeDocument/2006/relationships/image" Target="../media/image48.svg"/><Relationship Id="rId2" Type="http://schemas.openxmlformats.org/officeDocument/2006/relationships/image" Target="../media/image4.jpeg"/><Relationship Id="rId16" Type="http://schemas.openxmlformats.org/officeDocument/2006/relationships/image" Target="../media/image52.svg"/><Relationship Id="rId20"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36.png"/><Relationship Id="rId5" Type="http://schemas.openxmlformats.org/officeDocument/2006/relationships/image" Target="../media/image9.png"/><Relationship Id="rId10" Type="http://schemas.openxmlformats.org/officeDocument/2006/relationships/image" Target="../media/image7.svg"/><Relationship Id="rId19" Type="http://schemas.openxmlformats.org/officeDocument/2006/relationships/image" Target="../media/image38.png"/><Relationship Id="rId4" Type="http://schemas.openxmlformats.org/officeDocument/2006/relationships/image" Target="../media/image6.png"/><Relationship Id="rId9" Type="http://schemas.openxmlformats.org/officeDocument/2006/relationships/image" Target="../media/image8.png"/><Relationship Id="rId14" Type="http://schemas.openxmlformats.org/officeDocument/2006/relationships/image" Target="../media/image50.svg"/></Relationships>
</file>

<file path=ppt/slides/_rels/slide14.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7.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8.png"/><Relationship Id="rId5" Type="http://schemas.openxmlformats.org/officeDocument/2006/relationships/image" Target="../media/image15.png"/><Relationship Id="rId10" Type="http://schemas.openxmlformats.org/officeDocument/2006/relationships/image" Target="../media/image27.svg"/><Relationship Id="rId4" Type="http://schemas.openxmlformats.org/officeDocument/2006/relationships/image" Target="../media/image6.png"/><Relationship Id="rId9" Type="http://schemas.openxmlformats.org/officeDocument/2006/relationships/image" Target="../media/image16.png"/><Relationship Id="rId1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4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7.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8.png"/><Relationship Id="rId5" Type="http://schemas.openxmlformats.org/officeDocument/2006/relationships/image" Target="../media/image15.png"/><Relationship Id="rId10" Type="http://schemas.openxmlformats.org/officeDocument/2006/relationships/image" Target="../media/image27.svg"/><Relationship Id="rId4" Type="http://schemas.openxmlformats.org/officeDocument/2006/relationships/image" Target="../media/image6.png"/><Relationship Id="rId9"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41.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7.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8.png"/><Relationship Id="rId5" Type="http://schemas.openxmlformats.org/officeDocument/2006/relationships/image" Target="../media/image15.png"/><Relationship Id="rId10" Type="http://schemas.openxmlformats.org/officeDocument/2006/relationships/image" Target="../media/image27.svg"/><Relationship Id="rId4" Type="http://schemas.openxmlformats.org/officeDocument/2006/relationships/image" Target="../media/image6.png"/><Relationship Id="rId9"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42.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7.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8.png"/><Relationship Id="rId5" Type="http://schemas.openxmlformats.org/officeDocument/2006/relationships/image" Target="../media/image15.png"/><Relationship Id="rId10" Type="http://schemas.openxmlformats.org/officeDocument/2006/relationships/image" Target="../media/image27.svg"/><Relationship Id="rId4" Type="http://schemas.openxmlformats.org/officeDocument/2006/relationships/image" Target="../media/image6.png"/><Relationship Id="rId9"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43.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7.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8.png"/><Relationship Id="rId5" Type="http://schemas.openxmlformats.org/officeDocument/2006/relationships/image" Target="../media/image15.png"/><Relationship Id="rId10" Type="http://schemas.openxmlformats.org/officeDocument/2006/relationships/image" Target="../media/image27.svg"/><Relationship Id="rId4" Type="http://schemas.openxmlformats.org/officeDocument/2006/relationships/image" Target="../media/image6.png"/><Relationship Id="rId9"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7.png"/><Relationship Id="rId18" Type="http://schemas.openxmlformats.org/officeDocument/2006/relationships/image" Target="../media/image33.svg"/><Relationship Id="rId3" Type="http://schemas.openxmlformats.org/officeDocument/2006/relationships/image" Target="../media/image5.png"/><Relationship Id="rId21" Type="http://schemas.openxmlformats.org/officeDocument/2006/relationships/image" Target="../media/image20.png"/><Relationship Id="rId7" Type="http://schemas.openxmlformats.org/officeDocument/2006/relationships/image" Target="../media/image9.png"/><Relationship Id="rId12" Type="http://schemas.openxmlformats.org/officeDocument/2006/relationships/image" Target="../media/image7.svg"/><Relationship Id="rId2" Type="http://schemas.openxmlformats.org/officeDocument/2006/relationships/image" Target="../media/image4.jpe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8.png"/><Relationship Id="rId5" Type="http://schemas.openxmlformats.org/officeDocument/2006/relationships/image" Target="../media/image15.png"/><Relationship Id="rId15" Type="http://schemas.openxmlformats.org/officeDocument/2006/relationships/image" Target="../media/image30.svg"/><Relationship Id="rId10" Type="http://schemas.openxmlformats.org/officeDocument/2006/relationships/image" Target="../media/image27.svg"/><Relationship Id="rId19" Type="http://schemas.openxmlformats.org/officeDocument/2006/relationships/image" Target="../media/image18.png"/><Relationship Id="rId4" Type="http://schemas.openxmlformats.org/officeDocument/2006/relationships/image" Target="../media/image6.png"/><Relationship Id="rId9" Type="http://schemas.openxmlformats.org/officeDocument/2006/relationships/image" Target="../media/image16.png"/><Relationship Id="rId22"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8.png"/><Relationship Id="rId3" Type="http://schemas.openxmlformats.org/officeDocument/2006/relationships/image" Target="../media/image5.png"/><Relationship Id="rId12" Type="http://schemas.openxmlformats.org/officeDocument/2006/relationships/image" Target="../media/image27.svg"/><Relationship Id="rId17" Type="http://schemas.openxmlformats.org/officeDocument/2006/relationships/image" Target="../media/image21.png"/><Relationship Id="rId2" Type="http://schemas.openxmlformats.org/officeDocument/2006/relationships/image" Target="../media/image4.jpeg"/><Relationship Id="rId16" Type="http://schemas.openxmlformats.org/officeDocument/2006/relationships/image" Target="../media/image20.png"/><Relationship Id="rId1" Type="http://schemas.openxmlformats.org/officeDocument/2006/relationships/slideLayout" Target="../slideLayouts/slideLayout7.xml"/><Relationship Id="rId11" Type="http://schemas.openxmlformats.org/officeDocument/2006/relationships/image" Target="../media/image16.png"/><Relationship Id="rId5" Type="http://schemas.openxmlformats.org/officeDocument/2006/relationships/image" Target="../media/image15.png"/><Relationship Id="rId15" Type="http://schemas.openxmlformats.org/officeDocument/2006/relationships/image" Target="../media/image22.png"/><Relationship Id="rId10" Type="http://schemas.openxmlformats.org/officeDocument/2006/relationships/image" Target="../media/image9.svg"/><Relationship Id="rId4" Type="http://schemas.openxmlformats.org/officeDocument/2006/relationships/image" Target="../media/image6.png"/><Relationship Id="rId9" Type="http://schemas.openxmlformats.org/officeDocument/2006/relationships/image" Target="../media/image9.png"/><Relationship Id="rId14" Type="http://schemas.openxmlformats.org/officeDocument/2006/relationships/image" Target="../media/image7.svg"/></Relationships>
</file>

<file path=ppt/slides/_rels/slide5.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7.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8.png"/><Relationship Id="rId5" Type="http://schemas.openxmlformats.org/officeDocument/2006/relationships/image" Target="../media/image15.png"/><Relationship Id="rId10" Type="http://schemas.openxmlformats.org/officeDocument/2006/relationships/image" Target="../media/image27.svg"/><Relationship Id="rId4" Type="http://schemas.openxmlformats.org/officeDocument/2006/relationships/image" Target="../media/image6.png"/><Relationship Id="rId9" Type="http://schemas.openxmlformats.org/officeDocument/2006/relationships/image" Target="../media/image16.pn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0.svg"/><Relationship Id="rId3" Type="http://schemas.openxmlformats.org/officeDocument/2006/relationships/image" Target="../media/image5.png"/><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8.png"/><Relationship Id="rId5" Type="http://schemas.openxmlformats.org/officeDocument/2006/relationships/image" Target="../media/image9.png"/><Relationship Id="rId10"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0.svg"/><Relationship Id="rId3" Type="http://schemas.openxmlformats.org/officeDocument/2006/relationships/image" Target="../media/image5.png"/><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8.png"/><Relationship Id="rId5" Type="http://schemas.openxmlformats.org/officeDocument/2006/relationships/image" Target="../media/image9.png"/><Relationship Id="rId10"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40.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29.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8.png"/><Relationship Id="rId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image" Target="../media/image6.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43.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6.png"/><Relationship Id="rId9" Type="http://schemas.openxmlformats.org/officeDocument/2006/relationships/image" Target="../media/image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flipH="1">
            <a:off x="-897904" y="2215904"/>
            <a:ext cx="20785675" cy="9405518"/>
          </a:xfrm>
          <a:custGeom>
            <a:avLst/>
            <a:gdLst/>
            <a:ahLst/>
            <a:cxnLst/>
            <a:rect l="l" t="t" r="r" b="b"/>
            <a:pathLst>
              <a:path w="20785675" h="9405518">
                <a:moveTo>
                  <a:pt x="20785675" y="0"/>
                </a:moveTo>
                <a:lnTo>
                  <a:pt x="0" y="0"/>
                </a:lnTo>
                <a:lnTo>
                  <a:pt x="0" y="9405518"/>
                </a:lnTo>
                <a:lnTo>
                  <a:pt x="20785675" y="9405518"/>
                </a:lnTo>
                <a:lnTo>
                  <a:pt x="20785675" y="0"/>
                </a:lnTo>
                <a:close/>
              </a:path>
            </a:pathLst>
          </a:custGeom>
          <a:blipFill>
            <a:blip r:embed="rId3">
              <a:alphaModFix amt="90000"/>
            </a:blip>
            <a:stretch>
              <a:fillRect/>
            </a:stretch>
          </a:blipFill>
        </p:spPr>
      </p:sp>
      <p:sp>
        <p:nvSpPr>
          <p:cNvPr id="4" name="Freeform 4"/>
          <p:cNvSpPr/>
          <p:nvPr/>
        </p:nvSpPr>
        <p:spPr>
          <a:xfrm flipH="1">
            <a:off x="-348151" y="6265954"/>
            <a:ext cx="19846624" cy="4159522"/>
          </a:xfrm>
          <a:custGeom>
            <a:avLst/>
            <a:gdLst/>
            <a:ahLst/>
            <a:cxnLst/>
            <a:rect l="l" t="t" r="r" b="b"/>
            <a:pathLst>
              <a:path w="19846624" h="4159522">
                <a:moveTo>
                  <a:pt x="19846624" y="0"/>
                </a:moveTo>
                <a:lnTo>
                  <a:pt x="0" y="0"/>
                </a:lnTo>
                <a:lnTo>
                  <a:pt x="0" y="4159522"/>
                </a:lnTo>
                <a:lnTo>
                  <a:pt x="19846624" y="4159522"/>
                </a:lnTo>
                <a:lnTo>
                  <a:pt x="19846624" y="0"/>
                </a:lnTo>
                <a:close/>
              </a:path>
            </a:pathLst>
          </a:custGeom>
          <a:blipFill>
            <a:blip r:embed="rId4">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grpSp>
        <p:nvGrpSpPr>
          <p:cNvPr id="7" name="Group 7"/>
          <p:cNvGrpSpPr/>
          <p:nvPr/>
        </p:nvGrpSpPr>
        <p:grpSpPr>
          <a:xfrm>
            <a:off x="9144000" y="1854688"/>
            <a:ext cx="8022659" cy="5911997"/>
            <a:chOff x="0" y="0"/>
            <a:chExt cx="2112964" cy="1557069"/>
          </a:xfrm>
        </p:grpSpPr>
        <p:sp>
          <p:nvSpPr>
            <p:cNvPr id="8" name="Freeform 8"/>
            <p:cNvSpPr/>
            <p:nvPr/>
          </p:nvSpPr>
          <p:spPr>
            <a:xfrm>
              <a:off x="0" y="0"/>
              <a:ext cx="2112964" cy="1557069"/>
            </a:xfrm>
            <a:custGeom>
              <a:avLst/>
              <a:gdLst/>
              <a:ahLst/>
              <a:cxnLst/>
              <a:rect l="l" t="t" r="r" b="b"/>
              <a:pathLst>
                <a:path w="2112964" h="1557069">
                  <a:moveTo>
                    <a:pt x="49215" y="0"/>
                  </a:moveTo>
                  <a:lnTo>
                    <a:pt x="2063748" y="0"/>
                  </a:lnTo>
                  <a:cubicBezTo>
                    <a:pt x="2090929" y="0"/>
                    <a:pt x="2112964" y="22034"/>
                    <a:pt x="2112964" y="49215"/>
                  </a:cubicBezTo>
                  <a:lnTo>
                    <a:pt x="2112964" y="1507854"/>
                  </a:lnTo>
                  <a:cubicBezTo>
                    <a:pt x="2112964" y="1535035"/>
                    <a:pt x="2090929" y="1557069"/>
                    <a:pt x="2063748" y="1557069"/>
                  </a:cubicBezTo>
                  <a:lnTo>
                    <a:pt x="49215" y="1557069"/>
                  </a:lnTo>
                  <a:cubicBezTo>
                    <a:pt x="22034" y="1557069"/>
                    <a:pt x="0" y="1535035"/>
                    <a:pt x="0" y="1507854"/>
                  </a:cubicBezTo>
                  <a:lnTo>
                    <a:pt x="0" y="49215"/>
                  </a:lnTo>
                  <a:cubicBezTo>
                    <a:pt x="0" y="22034"/>
                    <a:pt x="22034" y="0"/>
                    <a:pt x="49215" y="0"/>
                  </a:cubicBezTo>
                  <a:close/>
                </a:path>
              </a:pathLst>
            </a:custGeom>
            <a:gradFill rotWithShape="1">
              <a:gsLst>
                <a:gs pos="0">
                  <a:srgbClr val="FFFFFF">
                    <a:alpha val="60750"/>
                  </a:srgbClr>
                </a:gs>
                <a:gs pos="100000">
                  <a:srgbClr val="E8E3DC">
                    <a:alpha val="90000"/>
                  </a:srgbClr>
                </a:gs>
              </a:gsLst>
              <a:lin ang="0"/>
            </a:gradFill>
            <a:ln w="19050" cap="rnd">
              <a:solidFill>
                <a:srgbClr val="333333">
                  <a:alpha val="89804"/>
                </a:srgbClr>
              </a:solidFill>
              <a:prstDash val="solid"/>
              <a:round/>
            </a:ln>
          </p:spPr>
        </p:sp>
        <p:sp>
          <p:nvSpPr>
            <p:cNvPr id="9" name="TextBox 9"/>
            <p:cNvSpPr txBox="1"/>
            <p:nvPr/>
          </p:nvSpPr>
          <p:spPr>
            <a:xfrm>
              <a:off x="0" y="-38100"/>
              <a:ext cx="2112964" cy="1595169"/>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925207" y="2312137"/>
            <a:ext cx="7315200" cy="4056611"/>
          </a:xfrm>
          <a:custGeom>
            <a:avLst/>
            <a:gdLst/>
            <a:ahLst/>
            <a:cxnLst/>
            <a:rect l="l" t="t" r="r" b="b"/>
            <a:pathLst>
              <a:path w="7315200" h="4056611">
                <a:moveTo>
                  <a:pt x="0" y="0"/>
                </a:moveTo>
                <a:lnTo>
                  <a:pt x="7315200" y="0"/>
                </a:lnTo>
                <a:lnTo>
                  <a:pt x="7315200" y="4056611"/>
                </a:lnTo>
                <a:lnTo>
                  <a:pt x="0" y="4056611"/>
                </a:lnTo>
                <a:lnTo>
                  <a:pt x="0" y="0"/>
                </a:lnTo>
                <a:close/>
              </a:path>
            </a:pathLst>
          </a:custGeom>
          <a:blipFill>
            <a:blip r:embed="rId5">
              <a:alphaModFix amt="50000"/>
              <a:extLst>
                <a:ext uri="{96DAC541-7B7A-43D3-8B79-37D633B846F1}">
                  <asvg:svgBlip xmlns:asvg="http://schemas.microsoft.com/office/drawing/2016/SVG/main" xmlns="" r:embed="rId6"/>
                </a:ext>
              </a:extLst>
            </a:blip>
            <a:stretch>
              <a:fillRect/>
            </a:stretch>
          </a:blipFill>
        </p:spPr>
      </p:sp>
      <p:sp>
        <p:nvSpPr>
          <p:cNvPr id="11" name="Freeform 11"/>
          <p:cNvSpPr/>
          <p:nvPr/>
        </p:nvSpPr>
        <p:spPr>
          <a:xfrm>
            <a:off x="-112703" y="5337797"/>
            <a:ext cx="2071467" cy="2071467"/>
          </a:xfrm>
          <a:custGeom>
            <a:avLst/>
            <a:gdLst/>
            <a:ahLst/>
            <a:cxnLst/>
            <a:rect l="l" t="t" r="r" b="b"/>
            <a:pathLst>
              <a:path w="2071467" h="2071467">
                <a:moveTo>
                  <a:pt x="0" y="0"/>
                </a:moveTo>
                <a:lnTo>
                  <a:pt x="2071468" y="0"/>
                </a:lnTo>
                <a:lnTo>
                  <a:pt x="2071468" y="2071468"/>
                </a:lnTo>
                <a:lnTo>
                  <a:pt x="0" y="2071468"/>
                </a:lnTo>
                <a:lnTo>
                  <a:pt x="0" y="0"/>
                </a:lnTo>
                <a:close/>
              </a:path>
            </a:pathLst>
          </a:custGeom>
          <a:blipFill>
            <a:blip r:embed="rId7">
              <a:alphaModFix amt="69000"/>
              <a:extLst>
                <a:ext uri="{96DAC541-7B7A-43D3-8B79-37D633B846F1}">
                  <asvg:svgBlip xmlns:asvg="http://schemas.microsoft.com/office/drawing/2016/SVG/main" xmlns="" r:embed="rId8"/>
                </a:ext>
              </a:extLst>
            </a:blip>
            <a:stretch>
              <a:fillRect/>
            </a:stretch>
          </a:blipFill>
        </p:spPr>
      </p:sp>
      <p:sp>
        <p:nvSpPr>
          <p:cNvPr id="12" name="Freeform 12"/>
          <p:cNvSpPr/>
          <p:nvPr/>
        </p:nvSpPr>
        <p:spPr>
          <a:xfrm>
            <a:off x="15968702" y="2555748"/>
            <a:ext cx="379234" cy="379234"/>
          </a:xfrm>
          <a:custGeom>
            <a:avLst/>
            <a:gdLst/>
            <a:ahLst/>
            <a:cxnLst/>
            <a:rect l="l" t="t" r="r" b="b"/>
            <a:pathLst>
              <a:path w="379234" h="379234">
                <a:moveTo>
                  <a:pt x="0" y="0"/>
                </a:moveTo>
                <a:lnTo>
                  <a:pt x="379234" y="0"/>
                </a:lnTo>
                <a:lnTo>
                  <a:pt x="379234" y="379233"/>
                </a:lnTo>
                <a:lnTo>
                  <a:pt x="0" y="37923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3" name="Freeform 13"/>
          <p:cNvSpPr/>
          <p:nvPr/>
        </p:nvSpPr>
        <p:spPr>
          <a:xfrm>
            <a:off x="16347936" y="2934981"/>
            <a:ext cx="226834" cy="226834"/>
          </a:xfrm>
          <a:custGeom>
            <a:avLst/>
            <a:gdLst/>
            <a:ahLst/>
            <a:cxnLst/>
            <a:rect l="l" t="t" r="r" b="b"/>
            <a:pathLst>
              <a:path w="226834" h="226834">
                <a:moveTo>
                  <a:pt x="0" y="0"/>
                </a:moveTo>
                <a:lnTo>
                  <a:pt x="226834" y="0"/>
                </a:lnTo>
                <a:lnTo>
                  <a:pt x="226834" y="226834"/>
                </a:lnTo>
                <a:lnTo>
                  <a:pt x="0" y="22683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pic>
        <p:nvPicPr>
          <p:cNvPr id="18" name="Picture 17"/>
          <p:cNvPicPr>
            <a:picLocks noChangeAspect="1"/>
          </p:cNvPicPr>
          <p:nvPr/>
        </p:nvPicPr>
        <p:blipFill>
          <a:blip r:embed="rId11"/>
          <a:stretch>
            <a:fillRect/>
          </a:stretch>
        </p:blipFill>
        <p:spPr>
          <a:xfrm>
            <a:off x="9530945" y="1947237"/>
            <a:ext cx="7601168" cy="6287225"/>
          </a:xfrm>
          <a:prstGeom prst="rect">
            <a:avLst/>
          </a:prstGeom>
        </p:spPr>
      </p:pic>
      <p:pic>
        <p:nvPicPr>
          <p:cNvPr id="21" name="Picture 20"/>
          <p:cNvPicPr>
            <a:picLocks noChangeAspect="1"/>
          </p:cNvPicPr>
          <p:nvPr/>
        </p:nvPicPr>
        <p:blipFill>
          <a:blip r:embed="rId12"/>
          <a:stretch>
            <a:fillRect/>
          </a:stretch>
        </p:blipFill>
        <p:spPr>
          <a:xfrm rot="21057215">
            <a:off x="1673242" y="3946782"/>
            <a:ext cx="9269482" cy="4081487"/>
          </a:xfrm>
          <a:prstGeom prst="rect">
            <a:avLst/>
          </a:prstGeom>
        </p:spPr>
      </p:pic>
      <p:pic>
        <p:nvPicPr>
          <p:cNvPr id="23" name="Picture 2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100832" y="8037115"/>
            <a:ext cx="1963082" cy="2024047"/>
          </a:xfrm>
          <a:prstGeom prst="rect">
            <a:avLst/>
          </a:prstGeom>
        </p:spPr>
      </p:pic>
      <p:pic>
        <p:nvPicPr>
          <p:cNvPr id="25" name="Picture 24"/>
          <p:cNvPicPr>
            <a:picLocks noChangeAspect="1"/>
          </p:cNvPicPr>
          <p:nvPr/>
        </p:nvPicPr>
        <p:blipFill>
          <a:blip r:embed="rId14"/>
          <a:stretch>
            <a:fillRect/>
          </a:stretch>
        </p:blipFill>
        <p:spPr>
          <a:xfrm>
            <a:off x="1419216" y="1688051"/>
            <a:ext cx="8783276" cy="10579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par>
                                <p:cTn id="20" presetID="14" presetClass="entr" presetSubtype="1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par>
                                <p:cTn id="23" presetID="14" presetClass="entr" presetSubtype="1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par>
                                <p:cTn id="26" presetID="14" presetClass="entr" presetSubtype="1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par>
                                <p:cTn id="29" presetID="14" presetClass="entr" presetSubtype="1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par>
                                <p:cTn id="32" presetID="14" presetClass="entr" presetSubtype="1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randombar(horizontal)">
                                      <p:cBhvr>
                                        <p:cTn id="34" dur="500"/>
                                        <p:tgtEl>
                                          <p:spTgt spid="13"/>
                                        </p:tgtEl>
                                      </p:cBhvr>
                                    </p:animEffect>
                                  </p:childTnLst>
                                </p:cTn>
                              </p:par>
                              <p:par>
                                <p:cTn id="35" presetID="14" presetClass="entr" presetSubtype="1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randombar(horizontal)">
                                      <p:cBhvr>
                                        <p:cTn id="37" dur="500"/>
                                        <p:tgtEl>
                                          <p:spTgt spid="18"/>
                                        </p:tgtEl>
                                      </p:cBhvr>
                                    </p:animEffect>
                                  </p:childTnLst>
                                </p:cTn>
                              </p:par>
                              <p:par>
                                <p:cTn id="38" presetID="14" presetClass="entr" presetSubtype="1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randombar(horizontal)">
                                      <p:cBhvr>
                                        <p:cTn id="40" dur="500"/>
                                        <p:tgtEl>
                                          <p:spTgt spid="21"/>
                                        </p:tgtEl>
                                      </p:cBhvr>
                                    </p:animEffect>
                                  </p:childTnLst>
                                </p:cTn>
                              </p:par>
                              <p:par>
                                <p:cTn id="41" presetID="14" presetClass="entr" presetSubtype="1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randombar(horizontal)">
                                      <p:cBhvr>
                                        <p:cTn id="43" dur="500"/>
                                        <p:tgtEl>
                                          <p:spTgt spid="23"/>
                                        </p:tgtEl>
                                      </p:cBhvr>
                                    </p:animEffect>
                                  </p:childTnLst>
                                </p:cTn>
                              </p:par>
                              <p:par>
                                <p:cTn id="44" presetID="14" presetClass="entr" presetSubtype="10" fill="hold"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randombar(horizontal)">
                                      <p:cBhvr>
                                        <p:cTn id="4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sp>
        <p:nvSpPr>
          <p:cNvPr id="7" name="Freeform 7"/>
          <p:cNvSpPr/>
          <p:nvPr/>
        </p:nvSpPr>
        <p:spPr>
          <a:xfrm>
            <a:off x="4096057" y="1625943"/>
            <a:ext cx="10095886" cy="5598628"/>
          </a:xfrm>
          <a:custGeom>
            <a:avLst/>
            <a:gdLst/>
            <a:ahLst/>
            <a:cxnLst/>
            <a:rect l="l" t="t" r="r" b="b"/>
            <a:pathLst>
              <a:path w="10095886" h="5598628">
                <a:moveTo>
                  <a:pt x="0" y="0"/>
                </a:moveTo>
                <a:lnTo>
                  <a:pt x="10095886" y="0"/>
                </a:lnTo>
                <a:lnTo>
                  <a:pt x="10095886" y="5598628"/>
                </a:lnTo>
                <a:lnTo>
                  <a:pt x="0" y="5598628"/>
                </a:lnTo>
                <a:lnTo>
                  <a:pt x="0" y="0"/>
                </a:lnTo>
                <a:close/>
              </a:path>
            </a:pathLst>
          </a:custGeom>
          <a:blipFill>
            <a:blip r:embed="rId5">
              <a:alphaModFix amt="56000"/>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2833264" y="2634201"/>
            <a:ext cx="615257" cy="615257"/>
          </a:xfrm>
          <a:custGeom>
            <a:avLst/>
            <a:gdLst/>
            <a:ahLst/>
            <a:cxnLst/>
            <a:rect l="l" t="t" r="r" b="b"/>
            <a:pathLst>
              <a:path w="615257" h="615257">
                <a:moveTo>
                  <a:pt x="0" y="0"/>
                </a:moveTo>
                <a:lnTo>
                  <a:pt x="615258" y="0"/>
                </a:lnTo>
                <a:lnTo>
                  <a:pt x="615258" y="615257"/>
                </a:lnTo>
                <a:lnTo>
                  <a:pt x="0" y="61525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p:cNvSpPr/>
          <p:nvPr/>
        </p:nvSpPr>
        <p:spPr>
          <a:xfrm>
            <a:off x="13448522" y="3425223"/>
            <a:ext cx="368008" cy="368008"/>
          </a:xfrm>
          <a:custGeom>
            <a:avLst/>
            <a:gdLst/>
            <a:ahLst/>
            <a:cxnLst/>
            <a:rect l="l" t="t" r="r" b="b"/>
            <a:pathLst>
              <a:path w="368008" h="368008">
                <a:moveTo>
                  <a:pt x="0" y="0"/>
                </a:moveTo>
                <a:lnTo>
                  <a:pt x="368008" y="0"/>
                </a:lnTo>
                <a:lnTo>
                  <a:pt x="368008" y="368008"/>
                </a:lnTo>
                <a:lnTo>
                  <a:pt x="0" y="36800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a:off x="3901187" y="501173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1" name="Freeform 11"/>
          <p:cNvSpPr/>
          <p:nvPr/>
        </p:nvSpPr>
        <p:spPr>
          <a:xfrm>
            <a:off x="11550185" y="592454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2" name="Freeform 12"/>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Freeform 13"/>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nvGrpSpPr>
          <p:cNvPr id="14" name="Group 14"/>
          <p:cNvGrpSpPr/>
          <p:nvPr/>
        </p:nvGrpSpPr>
        <p:grpSpPr>
          <a:xfrm>
            <a:off x="636458" y="3964681"/>
            <a:ext cx="17015084" cy="6174020"/>
            <a:chOff x="0" y="0"/>
            <a:chExt cx="4481339" cy="1626079"/>
          </a:xfrm>
        </p:grpSpPr>
        <p:sp>
          <p:nvSpPr>
            <p:cNvPr id="15" name="Freeform 15"/>
            <p:cNvSpPr/>
            <p:nvPr/>
          </p:nvSpPr>
          <p:spPr>
            <a:xfrm>
              <a:off x="0" y="0"/>
              <a:ext cx="4481339" cy="1626079"/>
            </a:xfrm>
            <a:custGeom>
              <a:avLst/>
              <a:gdLst/>
              <a:ahLst/>
              <a:cxnLst/>
              <a:rect l="l" t="t" r="r" b="b"/>
              <a:pathLst>
                <a:path w="4481339" h="1626079">
                  <a:moveTo>
                    <a:pt x="0" y="0"/>
                  </a:moveTo>
                  <a:lnTo>
                    <a:pt x="4481339" y="0"/>
                  </a:lnTo>
                  <a:lnTo>
                    <a:pt x="4481339" y="1626079"/>
                  </a:lnTo>
                  <a:lnTo>
                    <a:pt x="0" y="1626079"/>
                  </a:lnTo>
                  <a:close/>
                </a:path>
              </a:pathLst>
            </a:custGeom>
            <a:solidFill>
              <a:srgbClr val="FFFFFF">
                <a:alpha val="95686"/>
              </a:srgbClr>
            </a:solidFill>
            <a:ln w="38100" cap="sq">
              <a:solidFill>
                <a:srgbClr val="4877BA">
                  <a:alpha val="95686"/>
                </a:srgbClr>
              </a:solidFill>
              <a:prstDash val="dash"/>
              <a:miter/>
            </a:ln>
          </p:spPr>
        </p:sp>
        <p:sp>
          <p:nvSpPr>
            <p:cNvPr id="16" name="TextBox 16"/>
            <p:cNvSpPr txBox="1"/>
            <p:nvPr/>
          </p:nvSpPr>
          <p:spPr>
            <a:xfrm>
              <a:off x="0" y="-38100"/>
              <a:ext cx="4481339" cy="1664179"/>
            </a:xfrm>
            <a:prstGeom prst="rect">
              <a:avLst/>
            </a:prstGeom>
          </p:spPr>
          <p:txBody>
            <a:bodyPr lIns="50800" tIns="50800" rIns="50800" bIns="50800" rtlCol="0" anchor="ctr"/>
            <a:lstStyle/>
            <a:p>
              <a:pPr algn="ctr">
                <a:lnSpc>
                  <a:spcPts val="2659"/>
                </a:lnSpc>
                <a:spcBef>
                  <a:spcPct val="0"/>
                </a:spcBef>
              </a:pPr>
              <a:endParaRPr/>
            </a:p>
          </p:txBody>
        </p:sp>
      </p:grpSp>
      <p:sp>
        <p:nvSpPr>
          <p:cNvPr id="17" name="Freeform 17"/>
          <p:cNvSpPr/>
          <p:nvPr/>
        </p:nvSpPr>
        <p:spPr>
          <a:xfrm>
            <a:off x="636458" y="448626"/>
            <a:ext cx="1120022" cy="1339157"/>
          </a:xfrm>
          <a:custGeom>
            <a:avLst/>
            <a:gdLst/>
            <a:ahLst/>
            <a:cxnLst/>
            <a:rect l="l" t="t" r="r" b="b"/>
            <a:pathLst>
              <a:path w="1120022" h="1339157">
                <a:moveTo>
                  <a:pt x="0" y="0"/>
                </a:moveTo>
                <a:lnTo>
                  <a:pt x="1120022" y="0"/>
                </a:lnTo>
                <a:lnTo>
                  <a:pt x="1120022" y="1339156"/>
                </a:lnTo>
                <a:lnTo>
                  <a:pt x="0" y="133915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18" name="Group 18"/>
          <p:cNvGrpSpPr/>
          <p:nvPr/>
        </p:nvGrpSpPr>
        <p:grpSpPr>
          <a:xfrm>
            <a:off x="2025357" y="448626"/>
            <a:ext cx="15117742" cy="1767279"/>
            <a:chOff x="0" y="0"/>
            <a:chExt cx="3981627" cy="465456"/>
          </a:xfrm>
        </p:grpSpPr>
        <p:sp>
          <p:nvSpPr>
            <p:cNvPr id="19" name="Freeform 19"/>
            <p:cNvSpPr/>
            <p:nvPr/>
          </p:nvSpPr>
          <p:spPr>
            <a:xfrm>
              <a:off x="0" y="0"/>
              <a:ext cx="3981628" cy="465456"/>
            </a:xfrm>
            <a:custGeom>
              <a:avLst/>
              <a:gdLst/>
              <a:ahLst/>
              <a:cxnLst/>
              <a:rect l="l" t="t" r="r" b="b"/>
              <a:pathLst>
                <a:path w="3981628" h="465456">
                  <a:moveTo>
                    <a:pt x="0" y="0"/>
                  </a:moveTo>
                  <a:lnTo>
                    <a:pt x="3981628" y="0"/>
                  </a:lnTo>
                  <a:lnTo>
                    <a:pt x="3981628" y="465456"/>
                  </a:lnTo>
                  <a:lnTo>
                    <a:pt x="0" y="465456"/>
                  </a:lnTo>
                  <a:close/>
                </a:path>
              </a:pathLst>
            </a:custGeom>
            <a:solidFill>
              <a:srgbClr val="357527">
                <a:alpha val="95686"/>
              </a:srgbClr>
            </a:solidFill>
            <a:ln w="38100" cap="sq">
              <a:solidFill>
                <a:srgbClr val="FFFFFF">
                  <a:alpha val="95686"/>
                </a:srgbClr>
              </a:solidFill>
              <a:prstDash val="dash"/>
              <a:miter/>
            </a:ln>
          </p:spPr>
        </p:sp>
        <p:sp>
          <p:nvSpPr>
            <p:cNvPr id="20" name="TextBox 20"/>
            <p:cNvSpPr txBox="1"/>
            <p:nvPr/>
          </p:nvSpPr>
          <p:spPr>
            <a:xfrm>
              <a:off x="0" y="-38100"/>
              <a:ext cx="3981627" cy="503556"/>
            </a:xfrm>
            <a:prstGeom prst="rect">
              <a:avLst/>
            </a:prstGeom>
          </p:spPr>
          <p:txBody>
            <a:bodyPr lIns="50800" tIns="50800" rIns="50800" bIns="50800" rtlCol="0" anchor="ctr"/>
            <a:lstStyle/>
            <a:p>
              <a:pPr algn="ctr">
                <a:lnSpc>
                  <a:spcPts val="2659"/>
                </a:lnSpc>
                <a:spcBef>
                  <a:spcPct val="0"/>
                </a:spcBef>
              </a:pPr>
              <a:endParaRPr/>
            </a:p>
          </p:txBody>
        </p:sp>
      </p:grpSp>
      <p:sp>
        <p:nvSpPr>
          <p:cNvPr id="21" name="Freeform 21"/>
          <p:cNvSpPr/>
          <p:nvPr/>
        </p:nvSpPr>
        <p:spPr>
          <a:xfrm>
            <a:off x="13816530" y="6177774"/>
            <a:ext cx="3753032" cy="3920458"/>
          </a:xfrm>
          <a:custGeom>
            <a:avLst/>
            <a:gdLst/>
            <a:ahLst/>
            <a:cxnLst/>
            <a:rect l="l" t="t" r="r" b="b"/>
            <a:pathLst>
              <a:path w="3753032" h="3920458">
                <a:moveTo>
                  <a:pt x="0" y="0"/>
                </a:moveTo>
                <a:lnTo>
                  <a:pt x="3753032" y="0"/>
                </a:lnTo>
                <a:lnTo>
                  <a:pt x="3753032" y="3920459"/>
                </a:lnTo>
                <a:lnTo>
                  <a:pt x="0" y="3920459"/>
                </a:lnTo>
                <a:lnTo>
                  <a:pt x="0" y="0"/>
                </a:lnTo>
                <a:close/>
              </a:path>
            </a:pathLst>
          </a:custGeom>
          <a:blipFill>
            <a:blip r:embed="rId15"/>
            <a:stretch>
              <a:fillRect l="-166699" t="-47772" r="-8951"/>
            </a:stretch>
          </a:blipFill>
        </p:spPr>
      </p:sp>
      <p:sp>
        <p:nvSpPr>
          <p:cNvPr id="22" name="TextBox 22"/>
          <p:cNvSpPr txBox="1"/>
          <p:nvPr/>
        </p:nvSpPr>
        <p:spPr>
          <a:xfrm>
            <a:off x="847732" y="4875662"/>
            <a:ext cx="12784793" cy="4356100"/>
          </a:xfrm>
          <a:prstGeom prst="rect">
            <a:avLst/>
          </a:prstGeom>
        </p:spPr>
        <p:txBody>
          <a:bodyPr lIns="0" tIns="0" rIns="0" bIns="0" rtlCol="0" anchor="t">
            <a:spAutoFit/>
          </a:bodyPr>
          <a:lstStyle/>
          <a:p>
            <a:pPr algn="just">
              <a:lnSpc>
                <a:spcPts val="5750"/>
              </a:lnSpc>
            </a:pPr>
            <a:r>
              <a:rPr lang="en-US" sz="5000" b="1">
                <a:solidFill>
                  <a:srgbClr val="357527"/>
                </a:solidFill>
                <a:latin typeface="Cambria Bold"/>
                <a:ea typeface="Cambria Bold"/>
                <a:cs typeface="Cambria Bold"/>
                <a:sym typeface="Cambria Bold"/>
              </a:rPr>
              <a:t>     Nghị lực phi thường, sự lãng mạn       lòng nhân ái đã chắp cánh       tài năng âm nhạc      Mô-da. Di sản       ông để lại       nhân loại thật là vĩ đại: hơn 600 tác phẩm lớn nhỏ. Đây là một cống hiến vào mức kỉ lục      một con người chỉ sống trên đời có 35 năm.</a:t>
            </a:r>
          </a:p>
        </p:txBody>
      </p:sp>
      <p:sp>
        <p:nvSpPr>
          <p:cNvPr id="23" name="Freeform 23"/>
          <p:cNvSpPr/>
          <p:nvPr/>
        </p:nvSpPr>
        <p:spPr>
          <a:xfrm>
            <a:off x="11331692" y="4704209"/>
            <a:ext cx="943443" cy="878581"/>
          </a:xfrm>
          <a:custGeom>
            <a:avLst/>
            <a:gdLst/>
            <a:ahLst/>
            <a:cxnLst/>
            <a:rect l="l" t="t" r="r" b="b"/>
            <a:pathLst>
              <a:path w="943443" h="878581">
                <a:moveTo>
                  <a:pt x="0" y="0"/>
                </a:moveTo>
                <a:lnTo>
                  <a:pt x="943443" y="0"/>
                </a:lnTo>
                <a:lnTo>
                  <a:pt x="943443" y="878582"/>
                </a:lnTo>
                <a:lnTo>
                  <a:pt x="0" y="878582"/>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4" name="Freeform 24"/>
          <p:cNvSpPr/>
          <p:nvPr/>
        </p:nvSpPr>
        <p:spPr>
          <a:xfrm>
            <a:off x="13632526" y="5485255"/>
            <a:ext cx="943443" cy="878581"/>
          </a:xfrm>
          <a:custGeom>
            <a:avLst/>
            <a:gdLst/>
            <a:ahLst/>
            <a:cxnLst/>
            <a:rect l="l" t="t" r="r" b="b"/>
            <a:pathLst>
              <a:path w="943443" h="878581">
                <a:moveTo>
                  <a:pt x="0" y="0"/>
                </a:moveTo>
                <a:lnTo>
                  <a:pt x="943443" y="0"/>
                </a:lnTo>
                <a:lnTo>
                  <a:pt x="943443" y="878581"/>
                </a:lnTo>
                <a:lnTo>
                  <a:pt x="0" y="87858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5" name="Freeform 25"/>
          <p:cNvSpPr/>
          <p:nvPr/>
        </p:nvSpPr>
        <p:spPr>
          <a:xfrm>
            <a:off x="7449222" y="5431085"/>
            <a:ext cx="943443" cy="878581"/>
          </a:xfrm>
          <a:custGeom>
            <a:avLst/>
            <a:gdLst/>
            <a:ahLst/>
            <a:cxnLst/>
            <a:rect l="l" t="t" r="r" b="b"/>
            <a:pathLst>
              <a:path w="943443" h="878581">
                <a:moveTo>
                  <a:pt x="0" y="0"/>
                </a:moveTo>
                <a:lnTo>
                  <a:pt x="943443" y="0"/>
                </a:lnTo>
                <a:lnTo>
                  <a:pt x="943443" y="878581"/>
                </a:lnTo>
                <a:lnTo>
                  <a:pt x="0" y="87858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6" name="Freeform 26"/>
          <p:cNvSpPr/>
          <p:nvPr/>
        </p:nvSpPr>
        <p:spPr>
          <a:xfrm>
            <a:off x="8672279" y="6265954"/>
            <a:ext cx="943443" cy="878581"/>
          </a:xfrm>
          <a:custGeom>
            <a:avLst/>
            <a:gdLst/>
            <a:ahLst/>
            <a:cxnLst/>
            <a:rect l="l" t="t" r="r" b="b"/>
            <a:pathLst>
              <a:path w="943443" h="878581">
                <a:moveTo>
                  <a:pt x="0" y="0"/>
                </a:moveTo>
                <a:lnTo>
                  <a:pt x="943442" y="0"/>
                </a:lnTo>
                <a:lnTo>
                  <a:pt x="943442" y="878581"/>
                </a:lnTo>
                <a:lnTo>
                  <a:pt x="0" y="87858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7" name="Freeform 27"/>
          <p:cNvSpPr/>
          <p:nvPr/>
        </p:nvSpPr>
        <p:spPr>
          <a:xfrm>
            <a:off x="4838904" y="6265954"/>
            <a:ext cx="943443" cy="878581"/>
          </a:xfrm>
          <a:custGeom>
            <a:avLst/>
            <a:gdLst/>
            <a:ahLst/>
            <a:cxnLst/>
            <a:rect l="l" t="t" r="r" b="b"/>
            <a:pathLst>
              <a:path w="943443" h="878581">
                <a:moveTo>
                  <a:pt x="0" y="0"/>
                </a:moveTo>
                <a:lnTo>
                  <a:pt x="943443" y="0"/>
                </a:lnTo>
                <a:lnTo>
                  <a:pt x="943443" y="878581"/>
                </a:lnTo>
                <a:lnTo>
                  <a:pt x="0" y="87858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8" name="Freeform 28"/>
          <p:cNvSpPr/>
          <p:nvPr/>
        </p:nvSpPr>
        <p:spPr>
          <a:xfrm>
            <a:off x="10242237" y="7709362"/>
            <a:ext cx="943443" cy="878581"/>
          </a:xfrm>
          <a:custGeom>
            <a:avLst/>
            <a:gdLst/>
            <a:ahLst/>
            <a:cxnLst/>
            <a:rect l="l" t="t" r="r" b="b"/>
            <a:pathLst>
              <a:path w="943443" h="878581">
                <a:moveTo>
                  <a:pt x="0" y="0"/>
                </a:moveTo>
                <a:lnTo>
                  <a:pt x="943443" y="0"/>
                </a:lnTo>
                <a:lnTo>
                  <a:pt x="943443" y="878581"/>
                </a:lnTo>
                <a:lnTo>
                  <a:pt x="0" y="87858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grpSp>
        <p:nvGrpSpPr>
          <p:cNvPr id="29" name="Group 29"/>
          <p:cNvGrpSpPr/>
          <p:nvPr/>
        </p:nvGrpSpPr>
        <p:grpSpPr>
          <a:xfrm>
            <a:off x="1042602" y="2495368"/>
            <a:ext cx="3053455" cy="1189850"/>
            <a:chOff x="0" y="0"/>
            <a:chExt cx="4071273" cy="1586466"/>
          </a:xfrm>
        </p:grpSpPr>
        <p:grpSp>
          <p:nvGrpSpPr>
            <p:cNvPr id="30" name="Group 30"/>
            <p:cNvGrpSpPr/>
            <p:nvPr/>
          </p:nvGrpSpPr>
          <p:grpSpPr>
            <a:xfrm>
              <a:off x="0" y="0"/>
              <a:ext cx="4071273" cy="1586466"/>
              <a:chOff x="0" y="0"/>
              <a:chExt cx="688421" cy="268259"/>
            </a:xfrm>
          </p:grpSpPr>
          <p:sp>
            <p:nvSpPr>
              <p:cNvPr id="31" name="Freeform 31"/>
              <p:cNvSpPr/>
              <p:nvPr/>
            </p:nvSpPr>
            <p:spPr>
              <a:xfrm>
                <a:off x="0" y="0"/>
                <a:ext cx="688421" cy="268259"/>
              </a:xfrm>
              <a:custGeom>
                <a:avLst/>
                <a:gdLst/>
                <a:ahLst/>
                <a:cxnLst/>
                <a:rect l="l" t="t" r="r" b="b"/>
                <a:pathLst>
                  <a:path w="688421" h="268259">
                    <a:moveTo>
                      <a:pt x="134130" y="0"/>
                    </a:moveTo>
                    <a:lnTo>
                      <a:pt x="554291" y="0"/>
                    </a:lnTo>
                    <a:cubicBezTo>
                      <a:pt x="628369" y="0"/>
                      <a:pt x="688421" y="60052"/>
                      <a:pt x="688421" y="134130"/>
                    </a:cubicBezTo>
                    <a:lnTo>
                      <a:pt x="688421" y="134130"/>
                    </a:lnTo>
                    <a:cubicBezTo>
                      <a:pt x="688421" y="208207"/>
                      <a:pt x="628369" y="268259"/>
                      <a:pt x="554291" y="268259"/>
                    </a:cubicBezTo>
                    <a:lnTo>
                      <a:pt x="134130" y="268259"/>
                    </a:lnTo>
                    <a:cubicBezTo>
                      <a:pt x="60052" y="268259"/>
                      <a:pt x="0" y="208207"/>
                      <a:pt x="0" y="134130"/>
                    </a:cubicBezTo>
                    <a:lnTo>
                      <a:pt x="0" y="134130"/>
                    </a:lnTo>
                    <a:cubicBezTo>
                      <a:pt x="0" y="60052"/>
                      <a:pt x="60052" y="0"/>
                      <a:pt x="134130" y="0"/>
                    </a:cubicBezTo>
                    <a:close/>
                  </a:path>
                </a:pathLst>
              </a:custGeom>
              <a:solidFill>
                <a:srgbClr val="FFFFFF"/>
              </a:solidFill>
            </p:spPr>
          </p:sp>
          <p:sp>
            <p:nvSpPr>
              <p:cNvPr id="32" name="TextBox 32"/>
              <p:cNvSpPr txBox="1"/>
              <p:nvPr/>
            </p:nvSpPr>
            <p:spPr>
              <a:xfrm>
                <a:off x="0" y="-38100"/>
                <a:ext cx="688421" cy="306359"/>
              </a:xfrm>
              <a:prstGeom prst="rect">
                <a:avLst/>
              </a:prstGeom>
            </p:spPr>
            <p:txBody>
              <a:bodyPr lIns="50800" tIns="50800" rIns="50800" bIns="50800" rtlCol="0" anchor="ctr"/>
              <a:lstStyle/>
              <a:p>
                <a:pPr algn="ctr">
                  <a:lnSpc>
                    <a:spcPts val="2660"/>
                  </a:lnSpc>
                  <a:spcBef>
                    <a:spcPct val="0"/>
                  </a:spcBef>
                </a:pPr>
                <a:endParaRPr/>
              </a:p>
            </p:txBody>
          </p:sp>
        </p:grpSp>
        <p:sp>
          <p:nvSpPr>
            <p:cNvPr id="33" name="TextBox 33"/>
            <p:cNvSpPr txBox="1"/>
            <p:nvPr/>
          </p:nvSpPr>
          <p:spPr>
            <a:xfrm>
              <a:off x="305016" y="234433"/>
              <a:ext cx="3407849" cy="1060450"/>
            </a:xfrm>
            <a:prstGeom prst="rect">
              <a:avLst/>
            </a:prstGeom>
          </p:spPr>
          <p:txBody>
            <a:bodyPr lIns="0" tIns="0" rIns="0" bIns="0" rtlCol="0" anchor="t">
              <a:spAutoFit/>
            </a:bodyPr>
            <a:lstStyle/>
            <a:p>
              <a:pPr algn="ctr">
                <a:lnSpc>
                  <a:spcPts val="6599"/>
                </a:lnSpc>
              </a:pPr>
              <a:r>
                <a:rPr lang="en-US" sz="4999">
                  <a:solidFill>
                    <a:srgbClr val="333333"/>
                  </a:solidFill>
                  <a:latin typeface="Cambria"/>
                  <a:ea typeface="Cambria"/>
                  <a:cs typeface="Cambria"/>
                  <a:sym typeface="Cambria"/>
                </a:rPr>
                <a:t>cho</a:t>
              </a:r>
            </a:p>
          </p:txBody>
        </p:sp>
      </p:grpSp>
      <p:grpSp>
        <p:nvGrpSpPr>
          <p:cNvPr id="34" name="Group 34"/>
          <p:cNvGrpSpPr/>
          <p:nvPr/>
        </p:nvGrpSpPr>
        <p:grpSpPr>
          <a:xfrm>
            <a:off x="4867488" y="2495368"/>
            <a:ext cx="3053455" cy="1189850"/>
            <a:chOff x="0" y="0"/>
            <a:chExt cx="4071273" cy="1586466"/>
          </a:xfrm>
        </p:grpSpPr>
        <p:grpSp>
          <p:nvGrpSpPr>
            <p:cNvPr id="35" name="Group 35"/>
            <p:cNvGrpSpPr/>
            <p:nvPr/>
          </p:nvGrpSpPr>
          <p:grpSpPr>
            <a:xfrm>
              <a:off x="0" y="0"/>
              <a:ext cx="4071273" cy="1586466"/>
              <a:chOff x="0" y="0"/>
              <a:chExt cx="688421" cy="268259"/>
            </a:xfrm>
          </p:grpSpPr>
          <p:sp>
            <p:nvSpPr>
              <p:cNvPr id="36" name="Freeform 36"/>
              <p:cNvSpPr/>
              <p:nvPr/>
            </p:nvSpPr>
            <p:spPr>
              <a:xfrm>
                <a:off x="0" y="0"/>
                <a:ext cx="688421" cy="268259"/>
              </a:xfrm>
              <a:custGeom>
                <a:avLst/>
                <a:gdLst/>
                <a:ahLst/>
                <a:cxnLst/>
                <a:rect l="l" t="t" r="r" b="b"/>
                <a:pathLst>
                  <a:path w="688421" h="268259">
                    <a:moveTo>
                      <a:pt x="134130" y="0"/>
                    </a:moveTo>
                    <a:lnTo>
                      <a:pt x="554291" y="0"/>
                    </a:lnTo>
                    <a:cubicBezTo>
                      <a:pt x="628369" y="0"/>
                      <a:pt x="688421" y="60052"/>
                      <a:pt x="688421" y="134130"/>
                    </a:cubicBezTo>
                    <a:lnTo>
                      <a:pt x="688421" y="134130"/>
                    </a:lnTo>
                    <a:cubicBezTo>
                      <a:pt x="688421" y="208207"/>
                      <a:pt x="628369" y="268259"/>
                      <a:pt x="554291" y="268259"/>
                    </a:cubicBezTo>
                    <a:lnTo>
                      <a:pt x="134130" y="268259"/>
                    </a:lnTo>
                    <a:cubicBezTo>
                      <a:pt x="60052" y="268259"/>
                      <a:pt x="0" y="208207"/>
                      <a:pt x="0" y="134130"/>
                    </a:cubicBezTo>
                    <a:lnTo>
                      <a:pt x="0" y="134130"/>
                    </a:lnTo>
                    <a:cubicBezTo>
                      <a:pt x="0" y="60052"/>
                      <a:pt x="60052" y="0"/>
                      <a:pt x="134130" y="0"/>
                    </a:cubicBezTo>
                    <a:close/>
                  </a:path>
                </a:pathLst>
              </a:custGeom>
              <a:solidFill>
                <a:srgbClr val="FFFFFF"/>
              </a:solidFill>
            </p:spPr>
          </p:sp>
          <p:sp>
            <p:nvSpPr>
              <p:cNvPr id="37" name="TextBox 37"/>
              <p:cNvSpPr txBox="1"/>
              <p:nvPr/>
            </p:nvSpPr>
            <p:spPr>
              <a:xfrm>
                <a:off x="0" y="-38100"/>
                <a:ext cx="688421" cy="306359"/>
              </a:xfrm>
              <a:prstGeom prst="rect">
                <a:avLst/>
              </a:prstGeom>
            </p:spPr>
            <p:txBody>
              <a:bodyPr lIns="50800" tIns="50800" rIns="50800" bIns="50800" rtlCol="0" anchor="ctr"/>
              <a:lstStyle/>
              <a:p>
                <a:pPr algn="ctr">
                  <a:lnSpc>
                    <a:spcPts val="2660"/>
                  </a:lnSpc>
                  <a:spcBef>
                    <a:spcPct val="0"/>
                  </a:spcBef>
                </a:pPr>
                <a:endParaRPr/>
              </a:p>
            </p:txBody>
          </p:sp>
        </p:grpSp>
        <p:sp>
          <p:nvSpPr>
            <p:cNvPr id="38" name="TextBox 38"/>
            <p:cNvSpPr txBox="1"/>
            <p:nvPr/>
          </p:nvSpPr>
          <p:spPr>
            <a:xfrm>
              <a:off x="305016" y="234433"/>
              <a:ext cx="3407849" cy="1060450"/>
            </a:xfrm>
            <a:prstGeom prst="rect">
              <a:avLst/>
            </a:prstGeom>
          </p:spPr>
          <p:txBody>
            <a:bodyPr lIns="0" tIns="0" rIns="0" bIns="0" rtlCol="0" anchor="t">
              <a:spAutoFit/>
            </a:bodyPr>
            <a:lstStyle/>
            <a:p>
              <a:pPr algn="ctr">
                <a:lnSpc>
                  <a:spcPts val="6599"/>
                </a:lnSpc>
              </a:pPr>
              <a:r>
                <a:rPr lang="en-US" sz="4999">
                  <a:solidFill>
                    <a:srgbClr val="333333"/>
                  </a:solidFill>
                  <a:latin typeface="Cambria"/>
                  <a:ea typeface="Cambria"/>
                  <a:cs typeface="Cambria"/>
                  <a:sym typeface="Cambria"/>
                </a:rPr>
                <a:t>của</a:t>
              </a:r>
            </a:p>
          </p:txBody>
        </p:sp>
      </p:grpSp>
      <p:grpSp>
        <p:nvGrpSpPr>
          <p:cNvPr id="39" name="Group 39"/>
          <p:cNvGrpSpPr/>
          <p:nvPr/>
        </p:nvGrpSpPr>
        <p:grpSpPr>
          <a:xfrm>
            <a:off x="8850376" y="2495368"/>
            <a:ext cx="3053455" cy="1189850"/>
            <a:chOff x="0" y="0"/>
            <a:chExt cx="4071273" cy="1586466"/>
          </a:xfrm>
        </p:grpSpPr>
        <p:grpSp>
          <p:nvGrpSpPr>
            <p:cNvPr id="40" name="Group 40"/>
            <p:cNvGrpSpPr/>
            <p:nvPr/>
          </p:nvGrpSpPr>
          <p:grpSpPr>
            <a:xfrm>
              <a:off x="0" y="0"/>
              <a:ext cx="4071273" cy="1586466"/>
              <a:chOff x="0" y="0"/>
              <a:chExt cx="688421" cy="268259"/>
            </a:xfrm>
          </p:grpSpPr>
          <p:sp>
            <p:nvSpPr>
              <p:cNvPr id="41" name="Freeform 41"/>
              <p:cNvSpPr/>
              <p:nvPr/>
            </p:nvSpPr>
            <p:spPr>
              <a:xfrm>
                <a:off x="0" y="0"/>
                <a:ext cx="688421" cy="268259"/>
              </a:xfrm>
              <a:custGeom>
                <a:avLst/>
                <a:gdLst/>
                <a:ahLst/>
                <a:cxnLst/>
                <a:rect l="l" t="t" r="r" b="b"/>
                <a:pathLst>
                  <a:path w="688421" h="268259">
                    <a:moveTo>
                      <a:pt x="134130" y="0"/>
                    </a:moveTo>
                    <a:lnTo>
                      <a:pt x="554291" y="0"/>
                    </a:lnTo>
                    <a:cubicBezTo>
                      <a:pt x="628369" y="0"/>
                      <a:pt x="688421" y="60052"/>
                      <a:pt x="688421" y="134130"/>
                    </a:cubicBezTo>
                    <a:lnTo>
                      <a:pt x="688421" y="134130"/>
                    </a:lnTo>
                    <a:cubicBezTo>
                      <a:pt x="688421" y="208207"/>
                      <a:pt x="628369" y="268259"/>
                      <a:pt x="554291" y="268259"/>
                    </a:cubicBezTo>
                    <a:lnTo>
                      <a:pt x="134130" y="268259"/>
                    </a:lnTo>
                    <a:cubicBezTo>
                      <a:pt x="60052" y="268259"/>
                      <a:pt x="0" y="208207"/>
                      <a:pt x="0" y="134130"/>
                    </a:cubicBezTo>
                    <a:lnTo>
                      <a:pt x="0" y="134130"/>
                    </a:lnTo>
                    <a:cubicBezTo>
                      <a:pt x="0" y="60052"/>
                      <a:pt x="60052" y="0"/>
                      <a:pt x="134130" y="0"/>
                    </a:cubicBezTo>
                    <a:close/>
                  </a:path>
                </a:pathLst>
              </a:custGeom>
              <a:solidFill>
                <a:srgbClr val="FFFFFF"/>
              </a:solidFill>
            </p:spPr>
          </p:sp>
          <p:sp>
            <p:nvSpPr>
              <p:cNvPr id="42" name="TextBox 42"/>
              <p:cNvSpPr txBox="1"/>
              <p:nvPr/>
            </p:nvSpPr>
            <p:spPr>
              <a:xfrm>
                <a:off x="0" y="-38100"/>
                <a:ext cx="688421" cy="306359"/>
              </a:xfrm>
              <a:prstGeom prst="rect">
                <a:avLst/>
              </a:prstGeom>
            </p:spPr>
            <p:txBody>
              <a:bodyPr lIns="50800" tIns="50800" rIns="50800" bIns="50800" rtlCol="0" anchor="ctr"/>
              <a:lstStyle/>
              <a:p>
                <a:pPr algn="ctr">
                  <a:lnSpc>
                    <a:spcPts val="2660"/>
                  </a:lnSpc>
                  <a:spcBef>
                    <a:spcPct val="0"/>
                  </a:spcBef>
                </a:pPr>
                <a:endParaRPr/>
              </a:p>
            </p:txBody>
          </p:sp>
        </p:grpSp>
        <p:sp>
          <p:nvSpPr>
            <p:cNvPr id="43" name="TextBox 43"/>
            <p:cNvSpPr txBox="1"/>
            <p:nvPr/>
          </p:nvSpPr>
          <p:spPr>
            <a:xfrm>
              <a:off x="305016" y="234433"/>
              <a:ext cx="3407849" cy="1060450"/>
            </a:xfrm>
            <a:prstGeom prst="rect">
              <a:avLst/>
            </a:prstGeom>
          </p:spPr>
          <p:txBody>
            <a:bodyPr lIns="0" tIns="0" rIns="0" bIns="0" rtlCol="0" anchor="t">
              <a:spAutoFit/>
            </a:bodyPr>
            <a:lstStyle/>
            <a:p>
              <a:pPr algn="ctr">
                <a:lnSpc>
                  <a:spcPts val="6599"/>
                </a:lnSpc>
              </a:pPr>
              <a:r>
                <a:rPr lang="en-US" sz="4999">
                  <a:solidFill>
                    <a:srgbClr val="333333"/>
                  </a:solidFill>
                  <a:latin typeface="Cambria"/>
                  <a:ea typeface="Cambria"/>
                  <a:cs typeface="Cambria"/>
                  <a:sym typeface="Cambria"/>
                </a:rPr>
                <a:t>mà</a:t>
              </a:r>
            </a:p>
          </p:txBody>
        </p:sp>
      </p:grpSp>
      <p:grpSp>
        <p:nvGrpSpPr>
          <p:cNvPr id="44" name="Group 44"/>
          <p:cNvGrpSpPr/>
          <p:nvPr/>
        </p:nvGrpSpPr>
        <p:grpSpPr>
          <a:xfrm>
            <a:off x="13448522" y="2495368"/>
            <a:ext cx="3053455" cy="1189850"/>
            <a:chOff x="0" y="0"/>
            <a:chExt cx="4071273" cy="1586466"/>
          </a:xfrm>
        </p:grpSpPr>
        <p:grpSp>
          <p:nvGrpSpPr>
            <p:cNvPr id="45" name="Group 45"/>
            <p:cNvGrpSpPr/>
            <p:nvPr/>
          </p:nvGrpSpPr>
          <p:grpSpPr>
            <a:xfrm>
              <a:off x="0" y="0"/>
              <a:ext cx="4071273" cy="1586466"/>
              <a:chOff x="0" y="0"/>
              <a:chExt cx="688421" cy="268259"/>
            </a:xfrm>
          </p:grpSpPr>
          <p:sp>
            <p:nvSpPr>
              <p:cNvPr id="46" name="Freeform 46"/>
              <p:cNvSpPr/>
              <p:nvPr/>
            </p:nvSpPr>
            <p:spPr>
              <a:xfrm>
                <a:off x="0" y="0"/>
                <a:ext cx="688421" cy="268259"/>
              </a:xfrm>
              <a:custGeom>
                <a:avLst/>
                <a:gdLst/>
                <a:ahLst/>
                <a:cxnLst/>
                <a:rect l="l" t="t" r="r" b="b"/>
                <a:pathLst>
                  <a:path w="688421" h="268259">
                    <a:moveTo>
                      <a:pt x="134130" y="0"/>
                    </a:moveTo>
                    <a:lnTo>
                      <a:pt x="554291" y="0"/>
                    </a:lnTo>
                    <a:cubicBezTo>
                      <a:pt x="628369" y="0"/>
                      <a:pt x="688421" y="60052"/>
                      <a:pt x="688421" y="134130"/>
                    </a:cubicBezTo>
                    <a:lnTo>
                      <a:pt x="688421" y="134130"/>
                    </a:lnTo>
                    <a:cubicBezTo>
                      <a:pt x="688421" y="208207"/>
                      <a:pt x="628369" y="268259"/>
                      <a:pt x="554291" y="268259"/>
                    </a:cubicBezTo>
                    <a:lnTo>
                      <a:pt x="134130" y="268259"/>
                    </a:lnTo>
                    <a:cubicBezTo>
                      <a:pt x="60052" y="268259"/>
                      <a:pt x="0" y="208207"/>
                      <a:pt x="0" y="134130"/>
                    </a:cubicBezTo>
                    <a:lnTo>
                      <a:pt x="0" y="134130"/>
                    </a:lnTo>
                    <a:cubicBezTo>
                      <a:pt x="0" y="60052"/>
                      <a:pt x="60052" y="0"/>
                      <a:pt x="134130" y="0"/>
                    </a:cubicBezTo>
                    <a:close/>
                  </a:path>
                </a:pathLst>
              </a:custGeom>
              <a:solidFill>
                <a:srgbClr val="FFFFFF"/>
              </a:solidFill>
            </p:spPr>
          </p:sp>
          <p:sp>
            <p:nvSpPr>
              <p:cNvPr id="47" name="TextBox 47"/>
              <p:cNvSpPr txBox="1"/>
              <p:nvPr/>
            </p:nvSpPr>
            <p:spPr>
              <a:xfrm>
                <a:off x="0" y="-38100"/>
                <a:ext cx="688421" cy="306359"/>
              </a:xfrm>
              <a:prstGeom prst="rect">
                <a:avLst/>
              </a:prstGeom>
            </p:spPr>
            <p:txBody>
              <a:bodyPr lIns="50800" tIns="50800" rIns="50800" bIns="50800" rtlCol="0" anchor="ctr"/>
              <a:lstStyle/>
              <a:p>
                <a:pPr algn="ctr">
                  <a:lnSpc>
                    <a:spcPts val="2660"/>
                  </a:lnSpc>
                  <a:spcBef>
                    <a:spcPct val="0"/>
                  </a:spcBef>
                </a:pPr>
                <a:endParaRPr/>
              </a:p>
            </p:txBody>
          </p:sp>
        </p:grpSp>
        <p:sp>
          <p:nvSpPr>
            <p:cNvPr id="48" name="TextBox 48"/>
            <p:cNvSpPr txBox="1"/>
            <p:nvPr/>
          </p:nvSpPr>
          <p:spPr>
            <a:xfrm>
              <a:off x="305016" y="234433"/>
              <a:ext cx="3407849" cy="1060450"/>
            </a:xfrm>
            <a:prstGeom prst="rect">
              <a:avLst/>
            </a:prstGeom>
          </p:spPr>
          <p:txBody>
            <a:bodyPr lIns="0" tIns="0" rIns="0" bIns="0" rtlCol="0" anchor="t">
              <a:spAutoFit/>
            </a:bodyPr>
            <a:lstStyle/>
            <a:p>
              <a:pPr algn="ctr">
                <a:lnSpc>
                  <a:spcPts val="6599"/>
                </a:lnSpc>
              </a:pPr>
              <a:r>
                <a:rPr lang="en-US" sz="4999">
                  <a:solidFill>
                    <a:srgbClr val="333333"/>
                  </a:solidFill>
                  <a:latin typeface="Cambria"/>
                  <a:ea typeface="Cambria"/>
                  <a:cs typeface="Cambria"/>
                  <a:sym typeface="Cambria"/>
                </a:rPr>
                <a:t>và</a:t>
              </a:r>
            </a:p>
          </p:txBody>
        </p:sp>
      </p:grpSp>
      <p:sp>
        <p:nvSpPr>
          <p:cNvPr id="49" name="TextBox 49"/>
          <p:cNvSpPr txBox="1"/>
          <p:nvPr/>
        </p:nvSpPr>
        <p:spPr>
          <a:xfrm>
            <a:off x="2352323" y="933450"/>
            <a:ext cx="15779828" cy="766445"/>
          </a:xfrm>
          <a:prstGeom prst="rect">
            <a:avLst/>
          </a:prstGeom>
        </p:spPr>
        <p:txBody>
          <a:bodyPr lIns="0" tIns="0" rIns="0" bIns="0" rtlCol="0" anchor="t">
            <a:spAutoFit/>
          </a:bodyPr>
          <a:lstStyle/>
          <a:p>
            <a:pPr algn="just">
              <a:lnSpc>
                <a:spcPts val="5979"/>
              </a:lnSpc>
            </a:pPr>
            <a:r>
              <a:rPr lang="en-US" sz="5199" b="1">
                <a:solidFill>
                  <a:srgbClr val="FFFFFF"/>
                </a:solidFill>
                <a:latin typeface="Cambria Bold"/>
                <a:ea typeface="Cambria Bold"/>
                <a:cs typeface="Cambria Bold"/>
                <a:sym typeface="Cambria Bold"/>
              </a:rPr>
              <a:t>Chọn kết từ phù hợp thay cho bông hoa.</a:t>
            </a:r>
          </a:p>
        </p:txBody>
      </p:sp>
      <p:sp>
        <p:nvSpPr>
          <p:cNvPr id="50" name="TextBox 50"/>
          <p:cNvSpPr txBox="1"/>
          <p:nvPr/>
        </p:nvSpPr>
        <p:spPr>
          <a:xfrm>
            <a:off x="6167533" y="9403212"/>
            <a:ext cx="7648997" cy="527050"/>
          </a:xfrm>
          <a:prstGeom prst="rect">
            <a:avLst/>
          </a:prstGeom>
        </p:spPr>
        <p:txBody>
          <a:bodyPr lIns="0" tIns="0" rIns="0" bIns="0" rtlCol="0" anchor="t">
            <a:spAutoFit/>
          </a:bodyPr>
          <a:lstStyle/>
          <a:p>
            <a:pPr algn="just">
              <a:lnSpc>
                <a:spcPts val="4025"/>
              </a:lnSpc>
            </a:pPr>
            <a:r>
              <a:rPr lang="en-US" sz="3500" b="1">
                <a:solidFill>
                  <a:srgbClr val="000000"/>
                </a:solidFill>
                <a:latin typeface="Cambria Bold"/>
                <a:ea typeface="Cambria Bold"/>
                <a:cs typeface="Cambria Bold"/>
                <a:sym typeface="Cambria Bold"/>
              </a:rPr>
              <a:t>(Theo </a:t>
            </a:r>
            <a:r>
              <a:rPr lang="en-US" sz="3500" b="1" i="1">
                <a:solidFill>
                  <a:srgbClr val="000000"/>
                </a:solidFill>
                <a:latin typeface="Cambria Bold Italics"/>
                <a:ea typeface="Cambria Bold Italics"/>
                <a:cs typeface="Cambria Bold Italics"/>
                <a:sym typeface="Cambria Bold Italics"/>
              </a:rPr>
              <a:t>Kể chuyện danh nhân thế giới</a:t>
            </a:r>
            <a:r>
              <a:rPr lang="en-US" sz="3500" b="1">
                <a:solidFill>
                  <a:srgbClr val="000000"/>
                </a:solidFill>
                <a:latin typeface="Cambria Bold"/>
                <a:ea typeface="Cambria Bold"/>
                <a:cs typeface="Cambria Bold"/>
                <a:sym typeface="Cambria Bol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randombar(horizontal)">
                                      <p:cBhvr>
                                        <p:cTn id="10" dur="500"/>
                                        <p:tgtEl>
                                          <p:spTgt spid="49"/>
                                        </p:tgtEl>
                                      </p:cBhvr>
                                    </p:animEffect>
                                  </p:childTnLst>
                                </p:cTn>
                              </p:par>
                              <p:par>
                                <p:cTn id="11" presetID="14" presetClass="entr" presetSubtype="1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500" fill="hold"/>
                                        <p:tgtEl>
                                          <p:spTgt spid="29"/>
                                        </p:tgtEl>
                                        <p:attrNameLst>
                                          <p:attrName>ppt_w</p:attrName>
                                        </p:attrNameLst>
                                      </p:cBhvr>
                                      <p:tavLst>
                                        <p:tav tm="0">
                                          <p:val>
                                            <p:fltVal val="0"/>
                                          </p:val>
                                        </p:tav>
                                        <p:tav tm="100000">
                                          <p:val>
                                            <p:strVal val="#ppt_w"/>
                                          </p:val>
                                        </p:tav>
                                      </p:tavLst>
                                    </p:anim>
                                    <p:anim calcmode="lin" valueType="num">
                                      <p:cBhvr>
                                        <p:cTn id="19" dur="500" fill="hold"/>
                                        <p:tgtEl>
                                          <p:spTgt spid="29"/>
                                        </p:tgtEl>
                                        <p:attrNameLst>
                                          <p:attrName>ppt_h</p:attrName>
                                        </p:attrNameLst>
                                      </p:cBhvr>
                                      <p:tavLst>
                                        <p:tav tm="0">
                                          <p:val>
                                            <p:fltVal val="0"/>
                                          </p:val>
                                        </p:tav>
                                        <p:tav tm="100000">
                                          <p:val>
                                            <p:strVal val="#ppt_h"/>
                                          </p:val>
                                        </p:tav>
                                      </p:tavLst>
                                    </p:anim>
                                    <p:animEffect transition="in" filter="fade">
                                      <p:cBhvr>
                                        <p:cTn id="20" dur="500"/>
                                        <p:tgtEl>
                                          <p:spTgt spid="29"/>
                                        </p:tgtEl>
                                      </p:cBhvr>
                                    </p:animEffect>
                                  </p:childTnLst>
                                </p:cTn>
                              </p:par>
                              <p:par>
                                <p:cTn id="21" presetID="53" presetClass="entr" presetSubtype="16"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p:cTn id="23" dur="500" fill="hold"/>
                                        <p:tgtEl>
                                          <p:spTgt spid="34"/>
                                        </p:tgtEl>
                                        <p:attrNameLst>
                                          <p:attrName>ppt_w</p:attrName>
                                        </p:attrNameLst>
                                      </p:cBhvr>
                                      <p:tavLst>
                                        <p:tav tm="0">
                                          <p:val>
                                            <p:fltVal val="0"/>
                                          </p:val>
                                        </p:tav>
                                        <p:tav tm="100000">
                                          <p:val>
                                            <p:strVal val="#ppt_w"/>
                                          </p:val>
                                        </p:tav>
                                      </p:tavLst>
                                    </p:anim>
                                    <p:anim calcmode="lin" valueType="num">
                                      <p:cBhvr>
                                        <p:cTn id="24" dur="500" fill="hold"/>
                                        <p:tgtEl>
                                          <p:spTgt spid="34"/>
                                        </p:tgtEl>
                                        <p:attrNameLst>
                                          <p:attrName>ppt_h</p:attrName>
                                        </p:attrNameLst>
                                      </p:cBhvr>
                                      <p:tavLst>
                                        <p:tav tm="0">
                                          <p:val>
                                            <p:fltVal val="0"/>
                                          </p:val>
                                        </p:tav>
                                        <p:tav tm="100000">
                                          <p:val>
                                            <p:strVal val="#ppt_h"/>
                                          </p:val>
                                        </p:tav>
                                      </p:tavLst>
                                    </p:anim>
                                    <p:animEffect transition="in" filter="fade">
                                      <p:cBhvr>
                                        <p:cTn id="25" dur="500"/>
                                        <p:tgtEl>
                                          <p:spTgt spid="34"/>
                                        </p:tgtEl>
                                      </p:cBhvr>
                                    </p:animEffect>
                                  </p:childTnLst>
                                </p:cTn>
                              </p:par>
                              <p:par>
                                <p:cTn id="26" presetID="53" presetClass="entr" presetSubtype="16"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 calcmode="lin" valueType="num">
                                      <p:cBhvr>
                                        <p:cTn id="28" dur="500" fill="hold"/>
                                        <p:tgtEl>
                                          <p:spTgt spid="39"/>
                                        </p:tgtEl>
                                        <p:attrNameLst>
                                          <p:attrName>ppt_w</p:attrName>
                                        </p:attrNameLst>
                                      </p:cBhvr>
                                      <p:tavLst>
                                        <p:tav tm="0">
                                          <p:val>
                                            <p:fltVal val="0"/>
                                          </p:val>
                                        </p:tav>
                                        <p:tav tm="100000">
                                          <p:val>
                                            <p:strVal val="#ppt_w"/>
                                          </p:val>
                                        </p:tav>
                                      </p:tavLst>
                                    </p:anim>
                                    <p:anim calcmode="lin" valueType="num">
                                      <p:cBhvr>
                                        <p:cTn id="29" dur="500" fill="hold"/>
                                        <p:tgtEl>
                                          <p:spTgt spid="39"/>
                                        </p:tgtEl>
                                        <p:attrNameLst>
                                          <p:attrName>ppt_h</p:attrName>
                                        </p:attrNameLst>
                                      </p:cBhvr>
                                      <p:tavLst>
                                        <p:tav tm="0">
                                          <p:val>
                                            <p:fltVal val="0"/>
                                          </p:val>
                                        </p:tav>
                                        <p:tav tm="100000">
                                          <p:val>
                                            <p:strVal val="#ppt_h"/>
                                          </p:val>
                                        </p:tav>
                                      </p:tavLst>
                                    </p:anim>
                                    <p:animEffect transition="in" filter="fade">
                                      <p:cBhvr>
                                        <p:cTn id="30" dur="500"/>
                                        <p:tgtEl>
                                          <p:spTgt spid="39"/>
                                        </p:tgtEl>
                                      </p:cBhvr>
                                    </p:animEffect>
                                  </p:childTnLst>
                                </p:cTn>
                              </p:par>
                              <p:par>
                                <p:cTn id="31" presetID="53" presetClass="entr" presetSubtype="16" fill="hold" nodeType="withEffect">
                                  <p:stCondLst>
                                    <p:cond delay="0"/>
                                  </p:stCondLst>
                                  <p:childTnLst>
                                    <p:set>
                                      <p:cBhvr>
                                        <p:cTn id="32" dur="1" fill="hold">
                                          <p:stCondLst>
                                            <p:cond delay="0"/>
                                          </p:stCondLst>
                                        </p:cTn>
                                        <p:tgtEl>
                                          <p:spTgt spid="44"/>
                                        </p:tgtEl>
                                        <p:attrNameLst>
                                          <p:attrName>style.visibility</p:attrName>
                                        </p:attrNameLst>
                                      </p:cBhvr>
                                      <p:to>
                                        <p:strVal val="visible"/>
                                      </p:to>
                                    </p:set>
                                    <p:anim calcmode="lin" valueType="num">
                                      <p:cBhvr>
                                        <p:cTn id="33" dur="500" fill="hold"/>
                                        <p:tgtEl>
                                          <p:spTgt spid="44"/>
                                        </p:tgtEl>
                                        <p:attrNameLst>
                                          <p:attrName>ppt_w</p:attrName>
                                        </p:attrNameLst>
                                      </p:cBhvr>
                                      <p:tavLst>
                                        <p:tav tm="0">
                                          <p:val>
                                            <p:fltVal val="0"/>
                                          </p:val>
                                        </p:tav>
                                        <p:tav tm="100000">
                                          <p:val>
                                            <p:strVal val="#ppt_w"/>
                                          </p:val>
                                        </p:tav>
                                      </p:tavLst>
                                    </p:anim>
                                    <p:anim calcmode="lin" valueType="num">
                                      <p:cBhvr>
                                        <p:cTn id="34" dur="500" fill="hold"/>
                                        <p:tgtEl>
                                          <p:spTgt spid="44"/>
                                        </p:tgtEl>
                                        <p:attrNameLst>
                                          <p:attrName>ppt_h</p:attrName>
                                        </p:attrNameLst>
                                      </p:cBhvr>
                                      <p:tavLst>
                                        <p:tav tm="0">
                                          <p:val>
                                            <p:fltVal val="0"/>
                                          </p:val>
                                        </p:tav>
                                        <p:tav tm="100000">
                                          <p:val>
                                            <p:strVal val="#ppt_h"/>
                                          </p:val>
                                        </p:tav>
                                      </p:tavLst>
                                    </p:anim>
                                    <p:animEffect transition="in" filter="fade">
                                      <p:cBhvr>
                                        <p:cTn id="35" dur="500"/>
                                        <p:tgtEl>
                                          <p:spTgt spid="4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up)">
                                      <p:cBhvr>
                                        <p:cTn id="40" dur="500"/>
                                        <p:tgtEl>
                                          <p:spTgt spid="14"/>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up)">
                                      <p:cBhvr>
                                        <p:cTn id="43" dur="500"/>
                                        <p:tgtEl>
                                          <p:spTgt spid="22"/>
                                        </p:tgtEl>
                                      </p:cBhvr>
                                    </p:animEffect>
                                  </p:childTnLst>
                                </p:cTn>
                              </p:par>
                              <p:par>
                                <p:cTn id="44" presetID="22" presetClass="entr" presetSubtype="1" fill="hold"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up)">
                                      <p:cBhvr>
                                        <p:cTn id="46" dur="500"/>
                                        <p:tgtEl>
                                          <p:spTgt spid="25"/>
                                        </p:tgtEl>
                                      </p:cBhvr>
                                    </p:animEffect>
                                  </p:childTnLst>
                                </p:cTn>
                              </p:par>
                              <p:par>
                                <p:cTn id="47" presetID="22" presetClass="entr" presetSubtype="1"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up)">
                                      <p:cBhvr>
                                        <p:cTn id="49" dur="500"/>
                                        <p:tgtEl>
                                          <p:spTgt spid="23"/>
                                        </p:tgtEl>
                                      </p:cBhvr>
                                    </p:animEffect>
                                  </p:childTnLst>
                                </p:cTn>
                              </p:par>
                              <p:par>
                                <p:cTn id="50" presetID="22" presetClass="entr" presetSubtype="1"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up)">
                                      <p:cBhvr>
                                        <p:cTn id="52" dur="500"/>
                                        <p:tgtEl>
                                          <p:spTgt spid="24"/>
                                        </p:tgtEl>
                                      </p:cBhvr>
                                    </p:animEffect>
                                  </p:childTnLst>
                                </p:cTn>
                              </p:par>
                              <p:par>
                                <p:cTn id="53" presetID="22" presetClass="entr" presetSubtype="1"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wipe(up)">
                                      <p:cBhvr>
                                        <p:cTn id="55" dur="500"/>
                                        <p:tgtEl>
                                          <p:spTgt spid="27"/>
                                        </p:tgtEl>
                                      </p:cBhvr>
                                    </p:animEffect>
                                  </p:childTnLst>
                                </p:cTn>
                              </p:par>
                              <p:par>
                                <p:cTn id="56" presetID="22" presetClass="entr" presetSubtype="1"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up)">
                                      <p:cBhvr>
                                        <p:cTn id="58" dur="500"/>
                                        <p:tgtEl>
                                          <p:spTgt spid="26"/>
                                        </p:tgtEl>
                                      </p:cBhvr>
                                    </p:animEffect>
                                  </p:childTnLst>
                                </p:cTn>
                              </p:par>
                              <p:par>
                                <p:cTn id="59" presetID="22" presetClass="entr" presetSubtype="1"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wipe(up)">
                                      <p:cBhvr>
                                        <p:cTn id="61" dur="500"/>
                                        <p:tgtEl>
                                          <p:spTgt spid="28"/>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wipe(up)">
                                      <p:cBhvr>
                                        <p:cTn id="64" dur="500"/>
                                        <p:tgtEl>
                                          <p:spTgt spid="50"/>
                                        </p:tgtEl>
                                      </p:cBhvr>
                                    </p:animEffect>
                                  </p:childTnLst>
                                </p:cTn>
                              </p:par>
                              <p:par>
                                <p:cTn id="65" presetID="22" presetClass="entr" presetSubtype="1" fill="hold" nodeType="with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wipe(up)">
                                      <p:cBhvr>
                                        <p:cTn id="6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9" grpId="0"/>
      <p:bldP spid="5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sp>
        <p:nvSpPr>
          <p:cNvPr id="7" name="Freeform 7"/>
          <p:cNvSpPr/>
          <p:nvPr/>
        </p:nvSpPr>
        <p:spPr>
          <a:xfrm>
            <a:off x="4096057" y="1625943"/>
            <a:ext cx="10095886" cy="5598628"/>
          </a:xfrm>
          <a:custGeom>
            <a:avLst/>
            <a:gdLst/>
            <a:ahLst/>
            <a:cxnLst/>
            <a:rect l="l" t="t" r="r" b="b"/>
            <a:pathLst>
              <a:path w="10095886" h="5598628">
                <a:moveTo>
                  <a:pt x="0" y="0"/>
                </a:moveTo>
                <a:lnTo>
                  <a:pt x="10095886" y="0"/>
                </a:lnTo>
                <a:lnTo>
                  <a:pt x="10095886" y="5598628"/>
                </a:lnTo>
                <a:lnTo>
                  <a:pt x="0" y="5598628"/>
                </a:lnTo>
                <a:lnTo>
                  <a:pt x="0" y="0"/>
                </a:lnTo>
                <a:close/>
              </a:path>
            </a:pathLst>
          </a:custGeom>
          <a:blipFill>
            <a:blip r:embed="rId5">
              <a:alphaModFix amt="56000"/>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2833264" y="2634201"/>
            <a:ext cx="615257" cy="615257"/>
          </a:xfrm>
          <a:custGeom>
            <a:avLst/>
            <a:gdLst/>
            <a:ahLst/>
            <a:cxnLst/>
            <a:rect l="l" t="t" r="r" b="b"/>
            <a:pathLst>
              <a:path w="615257" h="615257">
                <a:moveTo>
                  <a:pt x="0" y="0"/>
                </a:moveTo>
                <a:lnTo>
                  <a:pt x="615258" y="0"/>
                </a:lnTo>
                <a:lnTo>
                  <a:pt x="615258" y="615257"/>
                </a:lnTo>
                <a:lnTo>
                  <a:pt x="0" y="61525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p:cNvSpPr/>
          <p:nvPr/>
        </p:nvSpPr>
        <p:spPr>
          <a:xfrm>
            <a:off x="13448522" y="3425223"/>
            <a:ext cx="368008" cy="368008"/>
          </a:xfrm>
          <a:custGeom>
            <a:avLst/>
            <a:gdLst/>
            <a:ahLst/>
            <a:cxnLst/>
            <a:rect l="l" t="t" r="r" b="b"/>
            <a:pathLst>
              <a:path w="368008" h="368008">
                <a:moveTo>
                  <a:pt x="0" y="0"/>
                </a:moveTo>
                <a:lnTo>
                  <a:pt x="368008" y="0"/>
                </a:lnTo>
                <a:lnTo>
                  <a:pt x="368008" y="368008"/>
                </a:lnTo>
                <a:lnTo>
                  <a:pt x="0" y="36800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a:off x="3901187" y="501173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1" name="Freeform 11"/>
          <p:cNvSpPr/>
          <p:nvPr/>
        </p:nvSpPr>
        <p:spPr>
          <a:xfrm>
            <a:off x="11550185" y="592454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2" name="Freeform 12"/>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Freeform 13"/>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nvGrpSpPr>
          <p:cNvPr id="14" name="Group 14"/>
          <p:cNvGrpSpPr/>
          <p:nvPr/>
        </p:nvGrpSpPr>
        <p:grpSpPr>
          <a:xfrm>
            <a:off x="636458" y="372426"/>
            <a:ext cx="17015084" cy="5552120"/>
            <a:chOff x="0" y="0"/>
            <a:chExt cx="4481339" cy="1462287"/>
          </a:xfrm>
        </p:grpSpPr>
        <p:sp>
          <p:nvSpPr>
            <p:cNvPr id="15" name="Freeform 15"/>
            <p:cNvSpPr/>
            <p:nvPr/>
          </p:nvSpPr>
          <p:spPr>
            <a:xfrm>
              <a:off x="0" y="0"/>
              <a:ext cx="4481339" cy="1462287"/>
            </a:xfrm>
            <a:custGeom>
              <a:avLst/>
              <a:gdLst/>
              <a:ahLst/>
              <a:cxnLst/>
              <a:rect l="l" t="t" r="r" b="b"/>
              <a:pathLst>
                <a:path w="4481339" h="1462287">
                  <a:moveTo>
                    <a:pt x="0" y="0"/>
                  </a:moveTo>
                  <a:lnTo>
                    <a:pt x="4481339" y="0"/>
                  </a:lnTo>
                  <a:lnTo>
                    <a:pt x="4481339" y="1462287"/>
                  </a:lnTo>
                  <a:lnTo>
                    <a:pt x="0" y="1462287"/>
                  </a:lnTo>
                  <a:close/>
                </a:path>
              </a:pathLst>
            </a:custGeom>
            <a:solidFill>
              <a:srgbClr val="FFFFFF">
                <a:alpha val="95686"/>
              </a:srgbClr>
            </a:solidFill>
            <a:ln w="38100" cap="sq">
              <a:solidFill>
                <a:srgbClr val="4877BA">
                  <a:alpha val="95686"/>
                </a:srgbClr>
              </a:solidFill>
              <a:prstDash val="dash"/>
              <a:miter/>
            </a:ln>
          </p:spPr>
        </p:sp>
        <p:sp>
          <p:nvSpPr>
            <p:cNvPr id="16" name="TextBox 16"/>
            <p:cNvSpPr txBox="1"/>
            <p:nvPr/>
          </p:nvSpPr>
          <p:spPr>
            <a:xfrm>
              <a:off x="0" y="-38100"/>
              <a:ext cx="4481339" cy="1500387"/>
            </a:xfrm>
            <a:prstGeom prst="rect">
              <a:avLst/>
            </a:prstGeom>
          </p:spPr>
          <p:txBody>
            <a:bodyPr lIns="50800" tIns="50800" rIns="50800" bIns="50800" rtlCol="0" anchor="ctr"/>
            <a:lstStyle/>
            <a:p>
              <a:pPr algn="ctr">
                <a:lnSpc>
                  <a:spcPts val="2659"/>
                </a:lnSpc>
                <a:spcBef>
                  <a:spcPct val="0"/>
                </a:spcBef>
              </a:pPr>
              <a:endParaRPr/>
            </a:p>
          </p:txBody>
        </p:sp>
      </p:grpSp>
      <p:sp>
        <p:nvSpPr>
          <p:cNvPr id="17" name="TextBox 17"/>
          <p:cNvSpPr txBox="1"/>
          <p:nvPr/>
        </p:nvSpPr>
        <p:spPr>
          <a:xfrm>
            <a:off x="989624" y="1047750"/>
            <a:ext cx="16227541" cy="3632200"/>
          </a:xfrm>
          <a:prstGeom prst="rect">
            <a:avLst/>
          </a:prstGeom>
        </p:spPr>
        <p:txBody>
          <a:bodyPr lIns="0" tIns="0" rIns="0" bIns="0" rtlCol="0" anchor="t">
            <a:spAutoFit/>
          </a:bodyPr>
          <a:lstStyle/>
          <a:p>
            <a:pPr algn="just">
              <a:lnSpc>
                <a:spcPts val="5750"/>
              </a:lnSpc>
            </a:pP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Nghị</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lực</a:t>
            </a:r>
            <a:r>
              <a:rPr lang="en-US" sz="5000" dirty="0">
                <a:solidFill>
                  <a:srgbClr val="357527"/>
                </a:solidFill>
                <a:latin typeface="Cambria"/>
                <a:ea typeface="Cambria"/>
                <a:cs typeface="Cambria"/>
                <a:sym typeface="Cambria"/>
              </a:rPr>
              <a:t> phi </a:t>
            </a:r>
            <a:r>
              <a:rPr lang="en-US" sz="5000" dirty="0" err="1">
                <a:solidFill>
                  <a:srgbClr val="357527"/>
                </a:solidFill>
                <a:latin typeface="Cambria"/>
                <a:ea typeface="Cambria"/>
                <a:cs typeface="Cambria"/>
                <a:sym typeface="Cambria"/>
              </a:rPr>
              <a:t>thường</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sự</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lãng</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mạn</a:t>
            </a:r>
            <a:r>
              <a:rPr lang="en-US" sz="5000" dirty="0">
                <a:solidFill>
                  <a:srgbClr val="357527"/>
                </a:solidFill>
                <a:latin typeface="Cambria"/>
                <a:ea typeface="Cambria"/>
                <a:cs typeface="Cambria"/>
                <a:sym typeface="Cambria"/>
              </a:rPr>
              <a:t> </a:t>
            </a:r>
            <a:r>
              <a:rPr lang="en-US" sz="5000" b="1" dirty="0" err="1">
                <a:solidFill>
                  <a:srgbClr val="FF4F61"/>
                </a:solidFill>
                <a:latin typeface="Cambria Bold"/>
                <a:ea typeface="Cambria Bold"/>
                <a:cs typeface="Cambria Bold"/>
                <a:sym typeface="Cambria Bold"/>
              </a:rPr>
              <a:t>và</a:t>
            </a:r>
            <a:r>
              <a:rPr lang="en-US" sz="5000" b="1" dirty="0">
                <a:solidFill>
                  <a:srgbClr val="FF5B66"/>
                </a:solidFill>
                <a:latin typeface="Cambria Bold"/>
                <a:ea typeface="Cambria Bold"/>
                <a:cs typeface="Cambria Bold"/>
                <a:sym typeface="Cambria Bold"/>
              </a:rPr>
              <a:t> </a:t>
            </a:r>
            <a:r>
              <a:rPr lang="en-US" sz="5000" dirty="0" err="1">
                <a:solidFill>
                  <a:srgbClr val="357527"/>
                </a:solidFill>
                <a:latin typeface="Cambria"/>
                <a:ea typeface="Cambria"/>
                <a:cs typeface="Cambria"/>
                <a:sym typeface="Cambria"/>
              </a:rPr>
              <a:t>lòng</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nhân</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ái</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đã</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chắp</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cánh</a:t>
            </a:r>
            <a:r>
              <a:rPr lang="en-US" sz="5000" dirty="0">
                <a:solidFill>
                  <a:srgbClr val="357527"/>
                </a:solidFill>
                <a:latin typeface="Cambria"/>
                <a:ea typeface="Cambria"/>
                <a:cs typeface="Cambria"/>
                <a:sym typeface="Cambria"/>
              </a:rPr>
              <a:t> </a:t>
            </a:r>
            <a:r>
              <a:rPr lang="en-US" sz="5000" b="1" dirty="0" err="1">
                <a:solidFill>
                  <a:srgbClr val="FF4F61"/>
                </a:solidFill>
                <a:latin typeface="Cambria Bold"/>
                <a:ea typeface="Cambria Bold"/>
                <a:cs typeface="Cambria Bold"/>
                <a:sym typeface="Cambria Bold"/>
              </a:rPr>
              <a:t>cho</a:t>
            </a:r>
            <a:r>
              <a:rPr lang="en-US" sz="5000" b="1" dirty="0">
                <a:solidFill>
                  <a:srgbClr val="FF5B66"/>
                </a:solidFill>
                <a:latin typeface="Cambria Bold"/>
                <a:ea typeface="Cambria Bold"/>
                <a:cs typeface="Cambria Bold"/>
                <a:sym typeface="Cambria Bold"/>
              </a:rPr>
              <a:t> </a:t>
            </a:r>
            <a:r>
              <a:rPr lang="en-US" sz="5000" dirty="0" err="1">
                <a:solidFill>
                  <a:srgbClr val="357527"/>
                </a:solidFill>
                <a:latin typeface="Cambria"/>
                <a:ea typeface="Cambria"/>
                <a:cs typeface="Cambria"/>
                <a:sym typeface="Cambria"/>
              </a:rPr>
              <a:t>tài</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năng</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âm</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nhạc</a:t>
            </a:r>
            <a:r>
              <a:rPr lang="en-US" sz="5000" dirty="0">
                <a:solidFill>
                  <a:srgbClr val="357527"/>
                </a:solidFill>
                <a:latin typeface="Cambria"/>
                <a:ea typeface="Cambria"/>
                <a:cs typeface="Cambria"/>
                <a:sym typeface="Cambria"/>
              </a:rPr>
              <a:t> </a:t>
            </a:r>
            <a:r>
              <a:rPr lang="en-US" sz="5000" b="1" dirty="0" err="1">
                <a:solidFill>
                  <a:srgbClr val="FF4F61"/>
                </a:solidFill>
                <a:latin typeface="Cambria Bold"/>
                <a:ea typeface="Cambria Bold"/>
                <a:cs typeface="Cambria Bold"/>
                <a:sym typeface="Cambria Bold"/>
              </a:rPr>
              <a:t>của</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Mô</a:t>
            </a:r>
            <a:r>
              <a:rPr lang="en-US" sz="5000" dirty="0">
                <a:solidFill>
                  <a:srgbClr val="357527"/>
                </a:solidFill>
                <a:latin typeface="Cambria"/>
                <a:ea typeface="Cambria"/>
                <a:cs typeface="Cambria"/>
                <a:sym typeface="Cambria"/>
              </a:rPr>
              <a:t>-da. Di </a:t>
            </a:r>
            <a:r>
              <a:rPr lang="en-US" sz="5000" dirty="0" err="1">
                <a:solidFill>
                  <a:srgbClr val="357527"/>
                </a:solidFill>
                <a:latin typeface="Cambria"/>
                <a:ea typeface="Cambria"/>
                <a:cs typeface="Cambria"/>
                <a:sym typeface="Cambria"/>
              </a:rPr>
              <a:t>sản</a:t>
            </a:r>
            <a:r>
              <a:rPr lang="en-US" sz="5000" dirty="0">
                <a:solidFill>
                  <a:srgbClr val="357527"/>
                </a:solidFill>
                <a:latin typeface="Cambria"/>
                <a:ea typeface="Cambria"/>
                <a:cs typeface="Cambria"/>
                <a:sym typeface="Cambria"/>
              </a:rPr>
              <a:t> </a:t>
            </a:r>
            <a:r>
              <a:rPr lang="en-US" sz="5000" b="1" dirty="0" err="1">
                <a:solidFill>
                  <a:srgbClr val="FF4F61"/>
                </a:solidFill>
                <a:latin typeface="Cambria Bold"/>
                <a:ea typeface="Cambria Bold"/>
                <a:cs typeface="Cambria Bold"/>
                <a:sym typeface="Cambria Bold"/>
              </a:rPr>
              <a:t>mà</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ông</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để</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lại</a:t>
            </a:r>
            <a:r>
              <a:rPr lang="en-US" sz="5000" dirty="0">
                <a:solidFill>
                  <a:srgbClr val="357527"/>
                </a:solidFill>
                <a:latin typeface="Cambria"/>
                <a:ea typeface="Cambria"/>
                <a:cs typeface="Cambria"/>
                <a:sym typeface="Cambria"/>
              </a:rPr>
              <a:t> </a:t>
            </a:r>
            <a:r>
              <a:rPr lang="en-US" sz="5000" b="1" dirty="0" err="1">
                <a:solidFill>
                  <a:srgbClr val="FF4F61"/>
                </a:solidFill>
                <a:latin typeface="Cambria Bold"/>
                <a:ea typeface="Cambria Bold"/>
                <a:cs typeface="Cambria Bold"/>
                <a:sym typeface="Cambria Bold"/>
              </a:rPr>
              <a:t>cho</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nhân</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loại</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thật</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là</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vĩ</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đại</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hơn</a:t>
            </a:r>
            <a:r>
              <a:rPr lang="en-US" sz="5000" dirty="0">
                <a:solidFill>
                  <a:srgbClr val="357527"/>
                </a:solidFill>
                <a:latin typeface="Cambria"/>
                <a:ea typeface="Cambria"/>
                <a:cs typeface="Cambria"/>
                <a:sym typeface="Cambria"/>
              </a:rPr>
              <a:t> 600 </a:t>
            </a:r>
            <a:r>
              <a:rPr lang="en-US" sz="5000" dirty="0" err="1">
                <a:solidFill>
                  <a:srgbClr val="357527"/>
                </a:solidFill>
                <a:latin typeface="Cambria"/>
                <a:ea typeface="Cambria"/>
                <a:cs typeface="Cambria"/>
                <a:sym typeface="Cambria"/>
              </a:rPr>
              <a:t>tác</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phẩm</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lớn</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nhỏ</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Đây</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là</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một</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cống</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hiến</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vào</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mức</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kỉ</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lục</a:t>
            </a:r>
            <a:r>
              <a:rPr lang="en-US" sz="5000" dirty="0">
                <a:solidFill>
                  <a:srgbClr val="357527"/>
                </a:solidFill>
                <a:latin typeface="Cambria"/>
                <a:ea typeface="Cambria"/>
                <a:cs typeface="Cambria"/>
                <a:sym typeface="Cambria"/>
              </a:rPr>
              <a:t> </a:t>
            </a:r>
            <a:r>
              <a:rPr lang="en-US" sz="5000" b="1" dirty="0" err="1">
                <a:solidFill>
                  <a:srgbClr val="FF4F61"/>
                </a:solidFill>
                <a:latin typeface="Cambria Bold"/>
                <a:ea typeface="Cambria Bold"/>
                <a:cs typeface="Cambria Bold"/>
                <a:sym typeface="Cambria Bold"/>
              </a:rPr>
              <a:t>của</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một</a:t>
            </a:r>
            <a:r>
              <a:rPr lang="en-US" sz="5000" dirty="0">
                <a:solidFill>
                  <a:srgbClr val="357527"/>
                </a:solidFill>
                <a:latin typeface="Cambria"/>
                <a:ea typeface="Cambria"/>
                <a:cs typeface="Cambria"/>
                <a:sym typeface="Cambria"/>
              </a:rPr>
              <a:t> con </a:t>
            </a:r>
            <a:r>
              <a:rPr lang="en-US" sz="5000" dirty="0" err="1">
                <a:solidFill>
                  <a:srgbClr val="357527"/>
                </a:solidFill>
                <a:latin typeface="Cambria"/>
                <a:ea typeface="Cambria"/>
                <a:cs typeface="Cambria"/>
                <a:sym typeface="Cambria"/>
              </a:rPr>
              <a:t>người</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chỉ</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sống</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trên</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đời</a:t>
            </a:r>
            <a:r>
              <a:rPr lang="en-US" sz="5000" dirty="0">
                <a:solidFill>
                  <a:srgbClr val="357527"/>
                </a:solidFill>
                <a:latin typeface="Cambria"/>
                <a:ea typeface="Cambria"/>
                <a:cs typeface="Cambria"/>
                <a:sym typeface="Cambria"/>
              </a:rPr>
              <a:t> </a:t>
            </a:r>
            <a:r>
              <a:rPr lang="en-US" sz="5000" dirty="0" err="1">
                <a:solidFill>
                  <a:srgbClr val="357527"/>
                </a:solidFill>
                <a:latin typeface="Cambria"/>
                <a:ea typeface="Cambria"/>
                <a:cs typeface="Cambria"/>
                <a:sym typeface="Cambria"/>
              </a:rPr>
              <a:t>có</a:t>
            </a:r>
            <a:r>
              <a:rPr lang="en-US" sz="5000" dirty="0">
                <a:solidFill>
                  <a:srgbClr val="357527"/>
                </a:solidFill>
                <a:latin typeface="Cambria"/>
                <a:ea typeface="Cambria"/>
                <a:cs typeface="Cambria"/>
                <a:sym typeface="Cambria"/>
              </a:rPr>
              <a:t> 35 </a:t>
            </a:r>
            <a:r>
              <a:rPr lang="en-US" sz="5000" dirty="0" err="1">
                <a:solidFill>
                  <a:srgbClr val="357527"/>
                </a:solidFill>
                <a:latin typeface="Cambria"/>
                <a:ea typeface="Cambria"/>
                <a:cs typeface="Cambria"/>
                <a:sym typeface="Cambria"/>
              </a:rPr>
              <a:t>năm</a:t>
            </a:r>
            <a:r>
              <a:rPr lang="en-US" sz="5000" dirty="0">
                <a:solidFill>
                  <a:srgbClr val="357527"/>
                </a:solidFill>
                <a:latin typeface="Cambria"/>
                <a:ea typeface="Cambria"/>
                <a:cs typeface="Cambria"/>
                <a:sym typeface="Cambria"/>
              </a:rPr>
              <a:t>.</a:t>
            </a:r>
          </a:p>
        </p:txBody>
      </p:sp>
      <p:grpSp>
        <p:nvGrpSpPr>
          <p:cNvPr id="22" name="Group 21"/>
          <p:cNvGrpSpPr/>
          <p:nvPr/>
        </p:nvGrpSpPr>
        <p:grpSpPr>
          <a:xfrm>
            <a:off x="2462467" y="1701535"/>
            <a:ext cx="997131" cy="805401"/>
            <a:chOff x="10809358" y="1015880"/>
            <a:chExt cx="997131" cy="805401"/>
          </a:xfrm>
        </p:grpSpPr>
        <p:sp>
          <p:nvSpPr>
            <p:cNvPr id="20" name="Rectangle 19"/>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8"/>
            <p:cNvSpPr/>
            <p:nvPr/>
          </p:nvSpPr>
          <p:spPr>
            <a:xfrm>
              <a:off x="10875542" y="1073992"/>
              <a:ext cx="802458" cy="747289"/>
            </a:xfrm>
            <a:prstGeom prst="rect">
              <a:avLst/>
            </a:prstGeom>
            <a:blipFill>
              <a:blip r:embed="rId13">
                <a:extLst>
                  <a:ext uri="{96DAC541-7B7A-43D3-8B79-37D633B846F1}">
                    <asvg:svgBlip xmlns:asvg="http://schemas.microsoft.com/office/drawing/2016/SVG/main" xmlns="" r:embed="rId14"/>
                  </a:ext>
                </a:extLst>
              </a:blip>
              <a:stretch>
                <a:fillRect/>
              </a:stretch>
            </a:blipFill>
          </p:spPr>
        </p:sp>
      </p:grpSp>
      <p:grpSp>
        <p:nvGrpSpPr>
          <p:cNvPr id="23" name="Group 22"/>
          <p:cNvGrpSpPr/>
          <p:nvPr/>
        </p:nvGrpSpPr>
        <p:grpSpPr>
          <a:xfrm>
            <a:off x="8378105" y="1783009"/>
            <a:ext cx="1070695" cy="747289"/>
            <a:chOff x="10654357" y="522871"/>
            <a:chExt cx="1070695" cy="747289"/>
          </a:xfrm>
        </p:grpSpPr>
        <p:sp>
          <p:nvSpPr>
            <p:cNvPr id="24" name="Rectangle 23"/>
            <p:cNvSpPr/>
            <p:nvPr/>
          </p:nvSpPr>
          <p:spPr>
            <a:xfrm>
              <a:off x="10654357" y="522871"/>
              <a:ext cx="1070695"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18"/>
            <p:cNvSpPr/>
            <p:nvPr/>
          </p:nvSpPr>
          <p:spPr>
            <a:xfrm>
              <a:off x="10767572" y="522871"/>
              <a:ext cx="802458" cy="747289"/>
            </a:xfrm>
            <a:prstGeom prst="rect">
              <a:avLst/>
            </a:prstGeom>
            <a:blipFill>
              <a:blip r:embed="rId13">
                <a:extLst>
                  <a:ext uri="{96DAC541-7B7A-43D3-8B79-37D633B846F1}">
                    <asvg:svgBlip xmlns:asvg="http://schemas.microsoft.com/office/drawing/2016/SVG/main" xmlns="" r:embed="rId14"/>
                  </a:ext>
                </a:extLst>
              </a:blip>
              <a:stretch>
                <a:fillRect/>
              </a:stretch>
            </a:blipFill>
          </p:spPr>
        </p:sp>
      </p:grpSp>
      <p:grpSp>
        <p:nvGrpSpPr>
          <p:cNvPr id="26" name="Group 25"/>
          <p:cNvGrpSpPr/>
          <p:nvPr/>
        </p:nvGrpSpPr>
        <p:grpSpPr>
          <a:xfrm>
            <a:off x="10809359" y="1015880"/>
            <a:ext cx="802458" cy="800137"/>
            <a:chOff x="10809359" y="1015880"/>
            <a:chExt cx="802458" cy="800137"/>
          </a:xfrm>
        </p:grpSpPr>
        <p:sp>
          <p:nvSpPr>
            <p:cNvPr id="27" name="Rectangle 26"/>
            <p:cNvSpPr/>
            <p:nvPr/>
          </p:nvSpPr>
          <p:spPr>
            <a:xfrm>
              <a:off x="10809359" y="1015880"/>
              <a:ext cx="740826"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18"/>
            <p:cNvSpPr/>
            <p:nvPr/>
          </p:nvSpPr>
          <p:spPr>
            <a:xfrm>
              <a:off x="10809359" y="1068728"/>
              <a:ext cx="802458" cy="747289"/>
            </a:xfrm>
            <a:prstGeom prst="rect">
              <a:avLst/>
            </a:prstGeom>
            <a:blipFill>
              <a:blip r:embed="rId13">
                <a:extLst>
                  <a:ext uri="{96DAC541-7B7A-43D3-8B79-37D633B846F1}">
                    <asvg:svgBlip xmlns:asvg="http://schemas.microsoft.com/office/drawing/2016/SVG/main" xmlns="" r:embed="rId14"/>
                  </a:ext>
                </a:extLst>
              </a:blip>
              <a:stretch>
                <a:fillRect/>
              </a:stretch>
            </a:blipFill>
          </p:spPr>
        </p:sp>
      </p:grpSp>
      <p:grpSp>
        <p:nvGrpSpPr>
          <p:cNvPr id="29" name="Group 28"/>
          <p:cNvGrpSpPr/>
          <p:nvPr/>
        </p:nvGrpSpPr>
        <p:grpSpPr>
          <a:xfrm>
            <a:off x="13459199" y="1777931"/>
            <a:ext cx="927614" cy="747289"/>
            <a:chOff x="10809359" y="1035399"/>
            <a:chExt cx="927614" cy="747289"/>
          </a:xfrm>
        </p:grpSpPr>
        <p:sp>
          <p:nvSpPr>
            <p:cNvPr id="30" name="Rectangle 29"/>
            <p:cNvSpPr/>
            <p:nvPr/>
          </p:nvSpPr>
          <p:spPr>
            <a:xfrm>
              <a:off x="10809359" y="1035399"/>
              <a:ext cx="927614"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18"/>
            <p:cNvSpPr/>
            <p:nvPr/>
          </p:nvSpPr>
          <p:spPr>
            <a:xfrm>
              <a:off x="10922058" y="1035399"/>
              <a:ext cx="802458" cy="747289"/>
            </a:xfrm>
            <a:prstGeom prst="rect">
              <a:avLst/>
            </a:prstGeom>
            <a:blipFill>
              <a:blip r:embed="rId13">
                <a:extLst>
                  <a:ext uri="{96DAC541-7B7A-43D3-8B79-37D633B846F1}">
                    <asvg:svgBlip xmlns:asvg="http://schemas.microsoft.com/office/drawing/2016/SVG/main" xmlns="" r:embed="rId14"/>
                  </a:ext>
                </a:extLst>
              </a:blip>
              <a:stretch>
                <a:fillRect/>
              </a:stretch>
            </a:blipFill>
          </p:spPr>
        </p:sp>
      </p:grpSp>
      <p:grpSp>
        <p:nvGrpSpPr>
          <p:cNvPr id="32" name="Group 31"/>
          <p:cNvGrpSpPr/>
          <p:nvPr/>
        </p:nvGrpSpPr>
        <p:grpSpPr>
          <a:xfrm>
            <a:off x="966185" y="2568184"/>
            <a:ext cx="1081843" cy="747289"/>
            <a:chOff x="10809358" y="1017311"/>
            <a:chExt cx="1081843" cy="747289"/>
          </a:xfrm>
        </p:grpSpPr>
        <p:sp>
          <p:nvSpPr>
            <p:cNvPr id="33" name="Rectangle 32"/>
            <p:cNvSpPr/>
            <p:nvPr/>
          </p:nvSpPr>
          <p:spPr>
            <a:xfrm>
              <a:off x="10809358" y="1035399"/>
              <a:ext cx="1081843"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18"/>
            <p:cNvSpPr/>
            <p:nvPr/>
          </p:nvSpPr>
          <p:spPr>
            <a:xfrm>
              <a:off x="11005743" y="1017311"/>
              <a:ext cx="802458" cy="747289"/>
            </a:xfrm>
            <a:prstGeom prst="rect">
              <a:avLst/>
            </a:prstGeom>
            <a:blipFill>
              <a:blip r:embed="rId13">
                <a:extLst>
                  <a:ext uri="{96DAC541-7B7A-43D3-8B79-37D633B846F1}">
                    <asvg:svgBlip xmlns:asvg="http://schemas.microsoft.com/office/drawing/2016/SVG/main" xmlns="" r:embed="rId14"/>
                  </a:ext>
                </a:extLst>
              </a:blip>
              <a:stretch>
                <a:fillRect/>
              </a:stretch>
            </a:blipFill>
          </p:spPr>
        </p:sp>
      </p:grpSp>
      <p:grpSp>
        <p:nvGrpSpPr>
          <p:cNvPr id="35" name="Group 34"/>
          <p:cNvGrpSpPr/>
          <p:nvPr/>
        </p:nvGrpSpPr>
        <p:grpSpPr>
          <a:xfrm>
            <a:off x="9736647" y="3266977"/>
            <a:ext cx="1037275" cy="809233"/>
            <a:chOff x="12982300" y="-258568"/>
            <a:chExt cx="1037275" cy="809233"/>
          </a:xfrm>
        </p:grpSpPr>
        <p:sp>
          <p:nvSpPr>
            <p:cNvPr id="36" name="Rectangle 35"/>
            <p:cNvSpPr/>
            <p:nvPr/>
          </p:nvSpPr>
          <p:spPr>
            <a:xfrm>
              <a:off x="12982300" y="-258568"/>
              <a:ext cx="1037275"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18"/>
            <p:cNvSpPr/>
            <p:nvPr/>
          </p:nvSpPr>
          <p:spPr>
            <a:xfrm>
              <a:off x="13099708" y="-196624"/>
              <a:ext cx="802458" cy="747289"/>
            </a:xfrm>
            <a:prstGeom prst="rect">
              <a:avLst/>
            </a:prstGeom>
            <a:blipFill>
              <a:blip r:embed="rId13">
                <a:extLst>
                  <a:ext uri="{96DAC541-7B7A-43D3-8B79-37D633B846F1}">
                    <asvg:svgBlip xmlns:asvg="http://schemas.microsoft.com/office/drawing/2016/SVG/main" xmlns="" r:embed="rId14"/>
                  </a:ext>
                </a:extLst>
              </a:blip>
              <a:stretch>
                <a:fillRect/>
              </a:stretch>
            </a:blipFill>
          </p:spPr>
        </p:sp>
      </p:grpSp>
      <p:grpSp>
        <p:nvGrpSpPr>
          <p:cNvPr id="40" name="Group 39"/>
          <p:cNvGrpSpPr/>
          <p:nvPr/>
        </p:nvGrpSpPr>
        <p:grpSpPr>
          <a:xfrm>
            <a:off x="5621234" y="4715534"/>
            <a:ext cx="6584435" cy="5547358"/>
            <a:chOff x="5621234" y="4715534"/>
            <a:chExt cx="6584435" cy="5547358"/>
          </a:xfrm>
        </p:grpSpPr>
        <p:pic>
          <p:nvPicPr>
            <p:cNvPr id="38" name="Picture 37"/>
            <p:cNvPicPr>
              <a:picLocks noChangeAspect="1"/>
            </p:cNvPicPr>
            <p:nvPr/>
          </p:nvPicPr>
          <p:blipFill>
            <a:blip r:embed="rId15"/>
            <a:stretch>
              <a:fillRect/>
            </a:stretch>
          </p:blipFill>
          <p:spPr>
            <a:xfrm>
              <a:off x="5621234" y="4715534"/>
              <a:ext cx="6584435" cy="2344372"/>
            </a:xfrm>
            <a:prstGeom prst="rect">
              <a:avLst/>
            </a:prstGeom>
          </p:spPr>
        </p:pic>
        <p:sp>
          <p:nvSpPr>
            <p:cNvPr id="39" name="Freeform 49"/>
            <p:cNvSpPr/>
            <p:nvPr/>
          </p:nvSpPr>
          <p:spPr>
            <a:xfrm>
              <a:off x="7328274" y="6764621"/>
              <a:ext cx="3585361" cy="3498271"/>
            </a:xfrm>
            <a:custGeom>
              <a:avLst/>
              <a:gdLst/>
              <a:ahLst/>
              <a:cxnLst/>
              <a:rect l="l" t="t" r="r" b="b"/>
              <a:pathLst>
                <a:path w="4232711" h="4420586">
                  <a:moveTo>
                    <a:pt x="0" y="0"/>
                  </a:moveTo>
                  <a:lnTo>
                    <a:pt x="4232711" y="0"/>
                  </a:lnTo>
                  <a:lnTo>
                    <a:pt x="4232711" y="4420586"/>
                  </a:lnTo>
                  <a:lnTo>
                    <a:pt x="0" y="4420586"/>
                  </a:lnTo>
                  <a:lnTo>
                    <a:pt x="0" y="0"/>
                  </a:lnTo>
                  <a:close/>
                </a:path>
              </a:pathLst>
            </a:custGeom>
            <a:blipFill>
              <a:blip r:embed="rId16"/>
              <a:stretch>
                <a:fillRect/>
              </a:stretch>
            </a:blipFill>
          </p:spPr>
        </p:sp>
      </p:grpSp>
      <p:sp>
        <p:nvSpPr>
          <p:cNvPr id="41" name="Freeform 21"/>
          <p:cNvSpPr/>
          <p:nvPr/>
        </p:nvSpPr>
        <p:spPr>
          <a:xfrm>
            <a:off x="12404794" y="4226126"/>
            <a:ext cx="5189263" cy="5420761"/>
          </a:xfrm>
          <a:custGeom>
            <a:avLst/>
            <a:gdLst/>
            <a:ahLst/>
            <a:cxnLst/>
            <a:rect l="l" t="t" r="r" b="b"/>
            <a:pathLst>
              <a:path w="3753032" h="3920458">
                <a:moveTo>
                  <a:pt x="0" y="0"/>
                </a:moveTo>
                <a:lnTo>
                  <a:pt x="3753032" y="0"/>
                </a:lnTo>
                <a:lnTo>
                  <a:pt x="3753032" y="3920459"/>
                </a:lnTo>
                <a:lnTo>
                  <a:pt x="0" y="3920459"/>
                </a:lnTo>
                <a:lnTo>
                  <a:pt x="0" y="0"/>
                </a:lnTo>
                <a:close/>
              </a:path>
            </a:pathLst>
          </a:custGeom>
          <a:blipFill>
            <a:blip r:embed="rId17"/>
            <a:stretch>
              <a:fillRect l="-166699" t="-47772" r="-8951"/>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xit" presetSubtype="10" fill="hold" nodeType="clickEffect">
                                  <p:stCondLst>
                                    <p:cond delay="0"/>
                                  </p:stCondLst>
                                  <p:childTnLst>
                                    <p:animEffect transition="out" filter="randombar(horizontal)">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4" presetClass="exit" presetSubtype="10" fill="hold" nodeType="clickEffect">
                                  <p:stCondLst>
                                    <p:cond delay="0"/>
                                  </p:stCondLst>
                                  <p:childTnLst>
                                    <p:animEffect transition="out" filter="randombar(horizontal)">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4" presetClass="exit" presetSubtype="10" fill="hold" nodeType="clickEffect">
                                  <p:stCondLst>
                                    <p:cond delay="0"/>
                                  </p:stCondLst>
                                  <p:childTnLst>
                                    <p:animEffect transition="out" filter="randombar(horizontal)">
                                      <p:cBhvr>
                                        <p:cTn id="23" dur="500"/>
                                        <p:tgtEl>
                                          <p:spTgt spid="23"/>
                                        </p:tgtEl>
                                      </p:cBhvr>
                                    </p:animEffect>
                                    <p:set>
                                      <p:cBhvr>
                                        <p:cTn id="24" dur="1" fill="hold">
                                          <p:stCondLst>
                                            <p:cond delay="499"/>
                                          </p:stCondLst>
                                        </p:cTn>
                                        <p:tgtEl>
                                          <p:spTgt spid="2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4" presetClass="exit" presetSubtype="10" fill="hold" nodeType="clickEffect">
                                  <p:stCondLst>
                                    <p:cond delay="0"/>
                                  </p:stCondLst>
                                  <p:childTnLst>
                                    <p:animEffect transition="out" filter="randombar(horizontal)">
                                      <p:cBhvr>
                                        <p:cTn id="28" dur="500"/>
                                        <p:tgtEl>
                                          <p:spTgt spid="29"/>
                                        </p:tgtEl>
                                      </p:cBhvr>
                                    </p:animEffect>
                                    <p:set>
                                      <p:cBhvr>
                                        <p:cTn id="29" dur="1" fill="hold">
                                          <p:stCondLst>
                                            <p:cond delay="499"/>
                                          </p:stCondLst>
                                        </p:cTn>
                                        <p:tgtEl>
                                          <p:spTgt spid="2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4" presetClass="exit" presetSubtype="10" fill="hold" nodeType="clickEffect">
                                  <p:stCondLst>
                                    <p:cond delay="0"/>
                                  </p:stCondLst>
                                  <p:childTnLst>
                                    <p:animEffect transition="out" filter="randombar(horizontal)">
                                      <p:cBhvr>
                                        <p:cTn id="33" dur="500"/>
                                        <p:tgtEl>
                                          <p:spTgt spid="32"/>
                                        </p:tgtEl>
                                      </p:cBhvr>
                                    </p:animEffect>
                                    <p:set>
                                      <p:cBhvr>
                                        <p:cTn id="34" dur="1" fill="hold">
                                          <p:stCondLst>
                                            <p:cond delay="499"/>
                                          </p:stCondLst>
                                        </p:cTn>
                                        <p:tgtEl>
                                          <p:spTgt spid="3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4" presetClass="exit" presetSubtype="10" fill="hold" nodeType="clickEffect">
                                  <p:stCondLst>
                                    <p:cond delay="0"/>
                                  </p:stCondLst>
                                  <p:childTnLst>
                                    <p:animEffect transition="out" filter="randombar(horizontal)">
                                      <p:cBhvr>
                                        <p:cTn id="38" dur="500"/>
                                        <p:tgtEl>
                                          <p:spTgt spid="35"/>
                                        </p:tgtEl>
                                      </p:cBhvr>
                                    </p:animEffect>
                                    <p:set>
                                      <p:cBhvr>
                                        <p:cTn id="39" dur="1" fill="hold">
                                          <p:stCondLst>
                                            <p:cond delay="499"/>
                                          </p:stCondLst>
                                        </p:cTn>
                                        <p:tgtEl>
                                          <p:spTgt spid="35"/>
                                        </p:tgtEl>
                                        <p:attrNameLst>
                                          <p:attrName>style.visibility</p:attrName>
                                        </p:attrNameLst>
                                      </p:cBhvr>
                                      <p:to>
                                        <p:strVal val="hidden"/>
                                      </p:to>
                                    </p:set>
                                  </p:childTnLst>
                                </p:cTn>
                              </p:par>
                              <p:par>
                                <p:cTn id="40" presetID="22" presetClass="entr" presetSubtype="1" fill="hold"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wipe(up)">
                                      <p:cBhvr>
                                        <p:cTn id="4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sp>
        <p:nvSpPr>
          <p:cNvPr id="7" name="AutoShape 7"/>
          <p:cNvSpPr/>
          <p:nvPr/>
        </p:nvSpPr>
        <p:spPr>
          <a:xfrm>
            <a:off x="13203086" y="5863722"/>
            <a:ext cx="2056759" cy="0"/>
          </a:xfrm>
          <a:prstGeom prst="line">
            <a:avLst/>
          </a:prstGeom>
          <a:ln w="38100" cap="flat">
            <a:solidFill>
              <a:srgbClr val="333333"/>
            </a:solidFill>
            <a:prstDash val="solid"/>
            <a:headEnd type="none" w="sm" len="sm"/>
            <a:tailEnd type="none" w="sm" len="sm"/>
          </a:ln>
        </p:spPr>
      </p:sp>
      <p:sp>
        <p:nvSpPr>
          <p:cNvPr id="8" name="Freeform 8"/>
          <p:cNvSpPr/>
          <p:nvPr/>
        </p:nvSpPr>
        <p:spPr>
          <a:xfrm>
            <a:off x="13203086" y="2323314"/>
            <a:ext cx="822938" cy="822938"/>
          </a:xfrm>
          <a:custGeom>
            <a:avLst/>
            <a:gdLst/>
            <a:ahLst/>
            <a:cxnLst/>
            <a:rect l="l" t="t" r="r" b="b"/>
            <a:pathLst>
              <a:path w="822938" h="822938">
                <a:moveTo>
                  <a:pt x="0" y="0"/>
                </a:moveTo>
                <a:lnTo>
                  <a:pt x="822937" y="0"/>
                </a:lnTo>
                <a:lnTo>
                  <a:pt x="822937" y="822938"/>
                </a:lnTo>
                <a:lnTo>
                  <a:pt x="0" y="82293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a:off x="14026023" y="3146252"/>
            <a:ext cx="492230" cy="492230"/>
          </a:xfrm>
          <a:custGeom>
            <a:avLst/>
            <a:gdLst/>
            <a:ahLst/>
            <a:cxnLst/>
            <a:rect l="l" t="t" r="r" b="b"/>
            <a:pathLst>
              <a:path w="492230" h="492230">
                <a:moveTo>
                  <a:pt x="0" y="0"/>
                </a:moveTo>
                <a:lnTo>
                  <a:pt x="492230" y="0"/>
                </a:lnTo>
                <a:lnTo>
                  <a:pt x="492230" y="492229"/>
                </a:lnTo>
                <a:lnTo>
                  <a:pt x="0" y="49222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a:off x="15351452" y="3102805"/>
            <a:ext cx="3815858" cy="3815858"/>
          </a:xfrm>
          <a:custGeom>
            <a:avLst/>
            <a:gdLst/>
            <a:ahLst/>
            <a:cxnLst/>
            <a:rect l="l" t="t" r="r" b="b"/>
            <a:pathLst>
              <a:path w="3815858" h="3815858">
                <a:moveTo>
                  <a:pt x="0" y="0"/>
                </a:moveTo>
                <a:lnTo>
                  <a:pt x="3815858" y="0"/>
                </a:lnTo>
                <a:lnTo>
                  <a:pt x="3815858" y="3815858"/>
                </a:lnTo>
                <a:lnTo>
                  <a:pt x="0" y="381585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14" name="Picture 13"/>
          <p:cNvPicPr>
            <a:picLocks noChangeAspect="1"/>
          </p:cNvPicPr>
          <p:nvPr/>
        </p:nvPicPr>
        <p:blipFill>
          <a:blip r:embed="rId9"/>
          <a:stretch>
            <a:fillRect/>
          </a:stretch>
        </p:blipFill>
        <p:spPr>
          <a:xfrm>
            <a:off x="1752600" y="2579576"/>
            <a:ext cx="14326842" cy="4980864"/>
          </a:xfrm>
          <a:prstGeom prst="rect">
            <a:avLst/>
          </a:prstGeom>
        </p:spPr>
      </p:pic>
    </p:spTree>
    <p:extLst>
      <p:ext uri="{BB962C8B-B14F-4D97-AF65-F5344CB8AC3E}">
        <p14:creationId xmlns:p14="http://schemas.microsoft.com/office/powerpoint/2010/main" val="9362957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sp>
        <p:nvSpPr>
          <p:cNvPr id="7" name="Freeform 7"/>
          <p:cNvSpPr/>
          <p:nvPr/>
        </p:nvSpPr>
        <p:spPr>
          <a:xfrm>
            <a:off x="12833264" y="2634201"/>
            <a:ext cx="615257" cy="615257"/>
          </a:xfrm>
          <a:custGeom>
            <a:avLst/>
            <a:gdLst/>
            <a:ahLst/>
            <a:cxnLst/>
            <a:rect l="l" t="t" r="r" b="b"/>
            <a:pathLst>
              <a:path w="615257" h="615257">
                <a:moveTo>
                  <a:pt x="0" y="0"/>
                </a:moveTo>
                <a:lnTo>
                  <a:pt x="615258" y="0"/>
                </a:lnTo>
                <a:lnTo>
                  <a:pt x="615258" y="615257"/>
                </a:lnTo>
                <a:lnTo>
                  <a:pt x="0" y="61525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3448522" y="3425223"/>
            <a:ext cx="368008" cy="368008"/>
          </a:xfrm>
          <a:custGeom>
            <a:avLst/>
            <a:gdLst/>
            <a:ahLst/>
            <a:cxnLst/>
            <a:rect l="l" t="t" r="r" b="b"/>
            <a:pathLst>
              <a:path w="368008" h="368008">
                <a:moveTo>
                  <a:pt x="0" y="0"/>
                </a:moveTo>
                <a:lnTo>
                  <a:pt x="368008" y="0"/>
                </a:lnTo>
                <a:lnTo>
                  <a:pt x="368008" y="368008"/>
                </a:lnTo>
                <a:lnTo>
                  <a:pt x="0" y="36800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a:off x="3901187" y="501173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a:off x="11550185" y="592454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1" name="Freeform 11"/>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2" name="Freeform 12"/>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16" name="Group 16"/>
          <p:cNvGrpSpPr/>
          <p:nvPr/>
        </p:nvGrpSpPr>
        <p:grpSpPr>
          <a:xfrm>
            <a:off x="2025357" y="448626"/>
            <a:ext cx="15117742" cy="1767279"/>
            <a:chOff x="0" y="0"/>
            <a:chExt cx="3981627" cy="465456"/>
          </a:xfrm>
        </p:grpSpPr>
        <p:sp>
          <p:nvSpPr>
            <p:cNvPr id="17" name="Freeform 17"/>
            <p:cNvSpPr/>
            <p:nvPr/>
          </p:nvSpPr>
          <p:spPr>
            <a:xfrm>
              <a:off x="0" y="0"/>
              <a:ext cx="3981628" cy="465456"/>
            </a:xfrm>
            <a:custGeom>
              <a:avLst/>
              <a:gdLst/>
              <a:ahLst/>
              <a:cxnLst/>
              <a:rect l="l" t="t" r="r" b="b"/>
              <a:pathLst>
                <a:path w="3981628" h="465456">
                  <a:moveTo>
                    <a:pt x="0" y="0"/>
                  </a:moveTo>
                  <a:lnTo>
                    <a:pt x="3981628" y="0"/>
                  </a:lnTo>
                  <a:lnTo>
                    <a:pt x="3981628" y="465456"/>
                  </a:lnTo>
                  <a:lnTo>
                    <a:pt x="0" y="465456"/>
                  </a:lnTo>
                  <a:close/>
                </a:path>
              </a:pathLst>
            </a:custGeom>
            <a:solidFill>
              <a:srgbClr val="357527">
                <a:alpha val="95686"/>
              </a:srgbClr>
            </a:solidFill>
            <a:ln w="38100" cap="sq">
              <a:solidFill>
                <a:srgbClr val="FFFFFF">
                  <a:alpha val="95686"/>
                </a:srgbClr>
              </a:solidFill>
              <a:prstDash val="dash"/>
              <a:miter/>
            </a:ln>
          </p:spPr>
        </p:sp>
        <p:sp>
          <p:nvSpPr>
            <p:cNvPr id="18" name="TextBox 18"/>
            <p:cNvSpPr txBox="1"/>
            <p:nvPr/>
          </p:nvSpPr>
          <p:spPr>
            <a:xfrm>
              <a:off x="0" y="-38100"/>
              <a:ext cx="3981627" cy="503556"/>
            </a:xfrm>
            <a:prstGeom prst="rect">
              <a:avLst/>
            </a:prstGeom>
          </p:spPr>
          <p:txBody>
            <a:bodyPr lIns="50800" tIns="50800" rIns="50800" bIns="50800" rtlCol="0" anchor="ctr"/>
            <a:lstStyle/>
            <a:p>
              <a:pPr algn="ctr">
                <a:lnSpc>
                  <a:spcPts val="2659"/>
                </a:lnSpc>
                <a:spcBef>
                  <a:spcPct val="0"/>
                </a:spcBef>
              </a:pPr>
              <a:endParaRPr/>
            </a:p>
          </p:txBody>
        </p:sp>
      </p:grpSp>
      <p:sp>
        <p:nvSpPr>
          <p:cNvPr id="46" name="Freeform 46"/>
          <p:cNvSpPr/>
          <p:nvPr/>
        </p:nvSpPr>
        <p:spPr>
          <a:xfrm>
            <a:off x="636458" y="608054"/>
            <a:ext cx="1013895" cy="1448421"/>
          </a:xfrm>
          <a:custGeom>
            <a:avLst/>
            <a:gdLst/>
            <a:ahLst/>
            <a:cxnLst/>
            <a:rect l="l" t="t" r="r" b="b"/>
            <a:pathLst>
              <a:path w="1013895" h="1448421">
                <a:moveTo>
                  <a:pt x="0" y="0"/>
                </a:moveTo>
                <a:lnTo>
                  <a:pt x="1013895" y="0"/>
                </a:lnTo>
                <a:lnTo>
                  <a:pt x="1013895" y="1448421"/>
                </a:lnTo>
                <a:lnTo>
                  <a:pt x="0" y="1448421"/>
                </a:lnTo>
                <a:lnTo>
                  <a:pt x="0" y="0"/>
                </a:lnTo>
                <a:close/>
              </a:path>
            </a:pathLst>
          </a:custGeom>
          <a:blipFill>
            <a:blip r:embed="rId11">
              <a:extLst>
                <a:ext uri="{96DAC541-7B7A-43D3-8B79-37D633B846F1}">
                  <asvg:svgBlip xmlns:asvg="http://schemas.microsoft.com/office/drawing/2016/SVG/main" xmlns="" r:embed="rId16"/>
                </a:ext>
              </a:extLst>
            </a:blip>
            <a:stretch>
              <a:fillRect/>
            </a:stretch>
          </a:blipFill>
        </p:spPr>
      </p:sp>
      <p:sp>
        <p:nvSpPr>
          <p:cNvPr id="48" name="TextBox 48"/>
          <p:cNvSpPr txBox="1"/>
          <p:nvPr/>
        </p:nvSpPr>
        <p:spPr>
          <a:xfrm>
            <a:off x="2231705" y="620784"/>
            <a:ext cx="14526456" cy="1518920"/>
          </a:xfrm>
          <a:prstGeom prst="rect">
            <a:avLst/>
          </a:prstGeom>
        </p:spPr>
        <p:txBody>
          <a:bodyPr lIns="0" tIns="0" rIns="0" bIns="0" rtlCol="0" anchor="t">
            <a:spAutoFit/>
          </a:bodyPr>
          <a:lstStyle/>
          <a:p>
            <a:pPr algn="just">
              <a:lnSpc>
                <a:spcPts val="5979"/>
              </a:lnSpc>
            </a:pPr>
            <a:r>
              <a:rPr lang="en-US" sz="5199" b="1" dirty="0" err="1">
                <a:solidFill>
                  <a:srgbClr val="FFFFFF"/>
                </a:solidFill>
                <a:latin typeface="Cambria Bold"/>
                <a:ea typeface="Cambria Bold"/>
                <a:cs typeface="Cambria Bold"/>
                <a:sym typeface="Cambria Bold"/>
              </a:rPr>
              <a:t>Hoàn</a:t>
            </a:r>
            <a:r>
              <a:rPr lang="en-US" sz="5199" b="1" dirty="0">
                <a:solidFill>
                  <a:srgbClr val="FFFFFF"/>
                </a:solidFill>
                <a:latin typeface="Cambria Bold"/>
                <a:ea typeface="Cambria Bold"/>
                <a:cs typeface="Cambria Bold"/>
                <a:sym typeface="Cambria Bold"/>
              </a:rPr>
              <a:t> </a:t>
            </a:r>
            <a:r>
              <a:rPr lang="en-US" sz="5199" b="1" dirty="0" err="1">
                <a:solidFill>
                  <a:srgbClr val="FFFFFF"/>
                </a:solidFill>
                <a:latin typeface="Cambria Bold"/>
                <a:ea typeface="Cambria Bold"/>
                <a:cs typeface="Cambria Bold"/>
                <a:sym typeface="Cambria Bold"/>
              </a:rPr>
              <a:t>thiện</a:t>
            </a:r>
            <a:r>
              <a:rPr lang="en-US" sz="5199" b="1" dirty="0">
                <a:solidFill>
                  <a:srgbClr val="FFFFFF"/>
                </a:solidFill>
                <a:latin typeface="Cambria Bold"/>
                <a:ea typeface="Cambria Bold"/>
                <a:cs typeface="Cambria Bold"/>
                <a:sym typeface="Cambria Bold"/>
              </a:rPr>
              <a:t> </a:t>
            </a:r>
            <a:r>
              <a:rPr lang="en-US" sz="5199" b="1" dirty="0" err="1">
                <a:solidFill>
                  <a:srgbClr val="FFFFFF"/>
                </a:solidFill>
                <a:latin typeface="Cambria Bold"/>
                <a:ea typeface="Cambria Bold"/>
                <a:cs typeface="Cambria Bold"/>
                <a:sym typeface="Cambria Bold"/>
              </a:rPr>
              <a:t>câu</a:t>
            </a:r>
            <a:r>
              <a:rPr lang="en-US" sz="5199" b="1" dirty="0">
                <a:solidFill>
                  <a:srgbClr val="FFFFFF"/>
                </a:solidFill>
                <a:latin typeface="Cambria Bold"/>
                <a:ea typeface="Cambria Bold"/>
                <a:cs typeface="Cambria Bold"/>
                <a:sym typeface="Cambria Bold"/>
              </a:rPr>
              <a:t> a </a:t>
            </a:r>
            <a:r>
              <a:rPr lang="en-US" sz="5199" b="1" dirty="0" err="1">
                <a:solidFill>
                  <a:srgbClr val="FFFFFF"/>
                </a:solidFill>
                <a:latin typeface="Cambria Bold"/>
                <a:ea typeface="Cambria Bold"/>
                <a:cs typeface="Cambria Bold"/>
                <a:sym typeface="Cambria Bold"/>
              </a:rPr>
              <a:t>hoặc</a:t>
            </a:r>
            <a:r>
              <a:rPr lang="en-US" sz="5199" b="1" dirty="0">
                <a:solidFill>
                  <a:srgbClr val="FFFFFF"/>
                </a:solidFill>
                <a:latin typeface="Cambria Bold"/>
                <a:ea typeface="Cambria Bold"/>
                <a:cs typeface="Cambria Bold"/>
                <a:sym typeface="Cambria Bold"/>
              </a:rPr>
              <a:t> b </a:t>
            </a:r>
            <a:r>
              <a:rPr lang="en-US" sz="5199" b="1" dirty="0" err="1">
                <a:solidFill>
                  <a:srgbClr val="FFFFFF"/>
                </a:solidFill>
                <a:latin typeface="Cambria Bold"/>
                <a:ea typeface="Cambria Bold"/>
                <a:cs typeface="Cambria Bold"/>
                <a:sym typeface="Cambria Bold"/>
              </a:rPr>
              <a:t>dưới</a:t>
            </a:r>
            <a:r>
              <a:rPr lang="en-US" sz="5199" b="1" dirty="0">
                <a:solidFill>
                  <a:srgbClr val="FFFFFF"/>
                </a:solidFill>
                <a:latin typeface="Cambria Bold"/>
                <a:ea typeface="Cambria Bold"/>
                <a:cs typeface="Cambria Bold"/>
                <a:sym typeface="Cambria Bold"/>
              </a:rPr>
              <a:t> </a:t>
            </a:r>
            <a:r>
              <a:rPr lang="en-US" sz="5199" b="1" dirty="0" err="1">
                <a:solidFill>
                  <a:srgbClr val="FFFFFF"/>
                </a:solidFill>
                <a:latin typeface="Cambria Bold"/>
                <a:ea typeface="Cambria Bold"/>
                <a:cs typeface="Cambria Bold"/>
                <a:sym typeface="Cambria Bold"/>
              </a:rPr>
              <a:t>đây</a:t>
            </a:r>
            <a:r>
              <a:rPr lang="en-US" sz="5199" b="1" dirty="0">
                <a:solidFill>
                  <a:srgbClr val="FFFFFF"/>
                </a:solidFill>
                <a:latin typeface="Cambria Bold"/>
                <a:ea typeface="Cambria Bold"/>
                <a:cs typeface="Cambria Bold"/>
                <a:sym typeface="Cambria Bold"/>
              </a:rPr>
              <a:t> </a:t>
            </a:r>
            <a:r>
              <a:rPr lang="en-US" sz="5199" b="1" dirty="0" err="1">
                <a:solidFill>
                  <a:srgbClr val="FFFFFF"/>
                </a:solidFill>
                <a:latin typeface="Cambria Bold"/>
                <a:ea typeface="Cambria Bold"/>
                <a:cs typeface="Cambria Bold"/>
                <a:sym typeface="Cambria Bold"/>
              </a:rPr>
              <a:t>với</a:t>
            </a:r>
            <a:r>
              <a:rPr lang="en-US" sz="5199" b="1" dirty="0">
                <a:solidFill>
                  <a:srgbClr val="FFFFFF"/>
                </a:solidFill>
                <a:latin typeface="Cambria Bold"/>
                <a:ea typeface="Cambria Bold"/>
                <a:cs typeface="Cambria Bold"/>
                <a:sym typeface="Cambria Bold"/>
              </a:rPr>
              <a:t> </a:t>
            </a:r>
            <a:r>
              <a:rPr lang="en-US" sz="5199" b="1" dirty="0" err="1">
                <a:solidFill>
                  <a:srgbClr val="FFFFFF"/>
                </a:solidFill>
                <a:latin typeface="Cambria Bold"/>
                <a:ea typeface="Cambria Bold"/>
                <a:cs typeface="Cambria Bold"/>
                <a:sym typeface="Cambria Bold"/>
              </a:rPr>
              <a:t>mỗi</a:t>
            </a:r>
            <a:r>
              <a:rPr lang="en-US" sz="5199" b="1" dirty="0">
                <a:solidFill>
                  <a:srgbClr val="FFFFFF"/>
                </a:solidFill>
                <a:latin typeface="Cambria Bold"/>
                <a:ea typeface="Cambria Bold"/>
                <a:cs typeface="Cambria Bold"/>
                <a:sym typeface="Cambria Bold"/>
              </a:rPr>
              <a:t> </a:t>
            </a:r>
            <a:r>
              <a:rPr lang="en-US" sz="5199" b="1" dirty="0" err="1">
                <a:solidFill>
                  <a:srgbClr val="FFFFFF"/>
                </a:solidFill>
                <a:latin typeface="Cambria Bold"/>
                <a:ea typeface="Cambria Bold"/>
                <a:cs typeface="Cambria Bold"/>
                <a:sym typeface="Cambria Bold"/>
              </a:rPr>
              <a:t>kết</a:t>
            </a:r>
            <a:r>
              <a:rPr lang="en-US" sz="5199" b="1" dirty="0">
                <a:solidFill>
                  <a:srgbClr val="FFFFFF"/>
                </a:solidFill>
                <a:latin typeface="Cambria Bold"/>
                <a:ea typeface="Cambria Bold"/>
                <a:cs typeface="Cambria Bold"/>
                <a:sym typeface="Cambria Bold"/>
              </a:rPr>
              <a:t> </a:t>
            </a:r>
            <a:r>
              <a:rPr lang="en-US" sz="5199" b="1" dirty="0" err="1">
                <a:solidFill>
                  <a:srgbClr val="FFFFFF"/>
                </a:solidFill>
                <a:latin typeface="Cambria Bold"/>
                <a:ea typeface="Cambria Bold"/>
                <a:cs typeface="Cambria Bold"/>
                <a:sym typeface="Cambria Bold"/>
              </a:rPr>
              <a:t>từ</a:t>
            </a:r>
            <a:r>
              <a:rPr lang="en-US" sz="5199" b="1" dirty="0">
                <a:solidFill>
                  <a:srgbClr val="FFFFFF"/>
                </a:solidFill>
                <a:latin typeface="Cambria Bold"/>
                <a:ea typeface="Cambria Bold"/>
                <a:cs typeface="Cambria Bold"/>
                <a:sym typeface="Cambria Bold"/>
              </a:rPr>
              <a:t> </a:t>
            </a:r>
            <a:r>
              <a:rPr lang="en-US" sz="5199" b="1" dirty="0" err="1">
                <a:solidFill>
                  <a:srgbClr val="FFFFFF"/>
                </a:solidFill>
                <a:latin typeface="Cambria Bold"/>
                <a:ea typeface="Cambria Bold"/>
                <a:cs typeface="Cambria Bold"/>
                <a:sym typeface="Cambria Bold"/>
              </a:rPr>
              <a:t>cho</a:t>
            </a:r>
            <a:r>
              <a:rPr lang="en-US" sz="5199" b="1" dirty="0">
                <a:solidFill>
                  <a:srgbClr val="FFFFFF"/>
                </a:solidFill>
                <a:latin typeface="Cambria Bold"/>
                <a:ea typeface="Cambria Bold"/>
                <a:cs typeface="Cambria Bold"/>
                <a:sym typeface="Cambria Bold"/>
              </a:rPr>
              <a:t> </a:t>
            </a:r>
            <a:r>
              <a:rPr lang="en-US" sz="5199" b="1" dirty="0" err="1">
                <a:solidFill>
                  <a:srgbClr val="FFFFFF"/>
                </a:solidFill>
                <a:latin typeface="Cambria Bold"/>
                <a:ea typeface="Cambria Bold"/>
                <a:cs typeface="Cambria Bold"/>
                <a:sym typeface="Cambria Bold"/>
              </a:rPr>
              <a:t>sẵn</a:t>
            </a:r>
            <a:endParaRPr lang="en-US" sz="5199" b="1" dirty="0">
              <a:solidFill>
                <a:srgbClr val="FFFFFF"/>
              </a:solidFill>
              <a:latin typeface="Cambria Bold"/>
              <a:ea typeface="Cambria Bold"/>
              <a:cs typeface="Cambria Bold"/>
              <a:sym typeface="Cambria Bold"/>
            </a:endParaRPr>
          </a:p>
        </p:txBody>
      </p:sp>
      <p:grpSp>
        <p:nvGrpSpPr>
          <p:cNvPr id="54" name="Group 53"/>
          <p:cNvGrpSpPr/>
          <p:nvPr/>
        </p:nvGrpSpPr>
        <p:grpSpPr>
          <a:xfrm>
            <a:off x="122477" y="3416346"/>
            <a:ext cx="5351342" cy="3433729"/>
            <a:chOff x="544642" y="4152966"/>
            <a:chExt cx="6002730" cy="3433729"/>
          </a:xfrm>
        </p:grpSpPr>
        <p:grpSp>
          <p:nvGrpSpPr>
            <p:cNvPr id="13" name="Group 13"/>
            <p:cNvGrpSpPr/>
            <p:nvPr/>
          </p:nvGrpSpPr>
          <p:grpSpPr>
            <a:xfrm>
              <a:off x="850274" y="4856612"/>
              <a:ext cx="5236873" cy="2149710"/>
              <a:chOff x="0" y="0"/>
              <a:chExt cx="1379259" cy="566179"/>
            </a:xfrm>
          </p:grpSpPr>
          <p:sp>
            <p:nvSpPr>
              <p:cNvPr id="14" name="Freeform 14"/>
              <p:cNvSpPr/>
              <p:nvPr/>
            </p:nvSpPr>
            <p:spPr>
              <a:xfrm>
                <a:off x="0" y="0"/>
                <a:ext cx="1379259" cy="566179"/>
              </a:xfrm>
              <a:custGeom>
                <a:avLst/>
                <a:gdLst/>
                <a:ahLst/>
                <a:cxnLst/>
                <a:rect l="l" t="t" r="r" b="b"/>
                <a:pathLst>
                  <a:path w="1379259" h="566179">
                    <a:moveTo>
                      <a:pt x="0" y="0"/>
                    </a:moveTo>
                    <a:lnTo>
                      <a:pt x="1379259" y="0"/>
                    </a:lnTo>
                    <a:lnTo>
                      <a:pt x="1379259" y="566179"/>
                    </a:lnTo>
                    <a:lnTo>
                      <a:pt x="0" y="566179"/>
                    </a:lnTo>
                    <a:close/>
                  </a:path>
                </a:pathLst>
              </a:custGeom>
              <a:solidFill>
                <a:srgbClr val="F2C72D">
                  <a:alpha val="95686"/>
                </a:srgbClr>
              </a:solidFill>
              <a:ln cap="sq">
                <a:noFill/>
                <a:prstDash val="dash"/>
                <a:miter/>
              </a:ln>
            </p:spPr>
          </p:sp>
          <p:sp>
            <p:nvSpPr>
              <p:cNvPr id="15" name="TextBox 15"/>
              <p:cNvSpPr txBox="1"/>
              <p:nvPr/>
            </p:nvSpPr>
            <p:spPr>
              <a:xfrm>
                <a:off x="0" y="-38100"/>
                <a:ext cx="1379259" cy="604279"/>
              </a:xfrm>
              <a:prstGeom prst="rect">
                <a:avLst/>
              </a:prstGeom>
            </p:spPr>
            <p:txBody>
              <a:bodyPr lIns="50800" tIns="50800" rIns="50800" bIns="50800" rtlCol="0" anchor="ctr"/>
              <a:lstStyle/>
              <a:p>
                <a:pPr algn="ctr">
                  <a:lnSpc>
                    <a:spcPts val="2659"/>
                  </a:lnSpc>
                  <a:spcBef>
                    <a:spcPct val="0"/>
                  </a:spcBef>
                </a:pPr>
                <a:endParaRPr sz="4800"/>
              </a:p>
            </p:txBody>
          </p:sp>
        </p:grpSp>
        <p:sp>
          <p:nvSpPr>
            <p:cNvPr id="23" name="Freeform 23"/>
            <p:cNvSpPr/>
            <p:nvPr/>
          </p:nvSpPr>
          <p:spPr>
            <a:xfrm>
              <a:off x="544642" y="4152966"/>
              <a:ext cx="6002730" cy="3433729"/>
            </a:xfrm>
            <a:custGeom>
              <a:avLst/>
              <a:gdLst/>
              <a:ahLst/>
              <a:cxnLst/>
              <a:rect l="l" t="t" r="r" b="b"/>
              <a:pathLst>
                <a:path w="6002730" h="3433729">
                  <a:moveTo>
                    <a:pt x="0" y="0"/>
                  </a:moveTo>
                  <a:lnTo>
                    <a:pt x="6002729" y="0"/>
                  </a:lnTo>
                  <a:lnTo>
                    <a:pt x="6002729" y="3433729"/>
                  </a:lnTo>
                  <a:lnTo>
                    <a:pt x="0" y="3433729"/>
                  </a:lnTo>
                  <a:lnTo>
                    <a:pt x="0" y="0"/>
                  </a:lnTo>
                  <a:close/>
                </a:path>
              </a:pathLst>
            </a:custGeom>
            <a:blipFill>
              <a:blip r:embed="rId17">
                <a:extLst>
                  <a:ext uri="{96DAC541-7B7A-43D3-8B79-37D633B846F1}">
                    <asvg:svgBlip xmlns:asvg="http://schemas.microsoft.com/office/drawing/2016/SVG/main" xmlns="" r:embed="rId14"/>
                  </a:ext>
                </a:extLst>
              </a:blip>
              <a:stretch>
                <a:fillRect/>
              </a:stretch>
            </a:blipFill>
          </p:spPr>
        </p:sp>
        <p:sp>
          <p:nvSpPr>
            <p:cNvPr id="49" name="TextBox 49"/>
            <p:cNvSpPr txBox="1"/>
            <p:nvPr/>
          </p:nvSpPr>
          <p:spPr>
            <a:xfrm>
              <a:off x="1095346" y="5174610"/>
              <a:ext cx="4639377" cy="1518920"/>
            </a:xfrm>
            <a:prstGeom prst="rect">
              <a:avLst/>
            </a:prstGeom>
          </p:spPr>
          <p:txBody>
            <a:bodyPr lIns="0" tIns="0" rIns="0" bIns="0" rtlCol="0" anchor="t">
              <a:spAutoFit/>
            </a:bodyPr>
            <a:lstStyle/>
            <a:p>
              <a:pPr algn="just">
                <a:lnSpc>
                  <a:spcPts val="5979"/>
                </a:lnSpc>
              </a:pPr>
              <a:r>
                <a:rPr lang="en-US" sz="4500" b="1" dirty="0">
                  <a:solidFill>
                    <a:srgbClr val="000000"/>
                  </a:solidFill>
                  <a:latin typeface="Cambria Bold"/>
                  <a:ea typeface="Cambria Bold"/>
                  <a:cs typeface="Cambria Bold"/>
                  <a:sym typeface="Cambria Bold"/>
                </a:rPr>
                <a:t>a. </a:t>
              </a:r>
              <a:r>
                <a:rPr lang="en-US" sz="4500" b="1" dirty="0" err="1">
                  <a:solidFill>
                    <a:srgbClr val="000000"/>
                  </a:solidFill>
                  <a:latin typeface="Cambria Bold"/>
                  <a:ea typeface="Cambria Bold"/>
                  <a:cs typeface="Cambria Bold"/>
                  <a:sym typeface="Cambria Bold"/>
                </a:rPr>
                <a:t>Tôi</a:t>
              </a:r>
              <a:r>
                <a:rPr lang="en-US" sz="4500" b="1" dirty="0">
                  <a:solidFill>
                    <a:srgbClr val="000000"/>
                  </a:solidFill>
                  <a:latin typeface="Cambria Bold"/>
                  <a:ea typeface="Cambria Bold"/>
                  <a:cs typeface="Cambria Bold"/>
                  <a:sym typeface="Cambria Bold"/>
                </a:rPr>
                <a:t> </a:t>
              </a:r>
              <a:r>
                <a:rPr lang="en-US" sz="4500" b="1" dirty="0" err="1">
                  <a:solidFill>
                    <a:srgbClr val="000000"/>
                  </a:solidFill>
                  <a:latin typeface="Cambria Bold"/>
                  <a:ea typeface="Cambria Bold"/>
                  <a:cs typeface="Cambria Bold"/>
                  <a:sym typeface="Cambria Bold"/>
                </a:rPr>
                <a:t>học</a:t>
              </a:r>
              <a:r>
                <a:rPr lang="en-US" sz="4500" b="1" dirty="0">
                  <a:solidFill>
                    <a:srgbClr val="000000"/>
                  </a:solidFill>
                  <a:latin typeface="Cambria Bold"/>
                  <a:ea typeface="Cambria Bold"/>
                  <a:cs typeface="Cambria Bold"/>
                  <a:sym typeface="Cambria Bold"/>
                </a:rPr>
                <a:t> </a:t>
              </a:r>
              <a:r>
                <a:rPr lang="en-US" sz="4500" b="1" dirty="0" err="1">
                  <a:solidFill>
                    <a:srgbClr val="000000"/>
                  </a:solidFill>
                  <a:latin typeface="Cambria Bold"/>
                  <a:ea typeface="Cambria Bold"/>
                  <a:cs typeface="Cambria Bold"/>
                  <a:sym typeface="Cambria Bold"/>
                </a:rPr>
                <a:t>chơi</a:t>
              </a:r>
              <a:r>
                <a:rPr lang="en-US" sz="4500" b="1" dirty="0">
                  <a:solidFill>
                    <a:srgbClr val="000000"/>
                  </a:solidFill>
                  <a:latin typeface="Cambria Bold"/>
                  <a:ea typeface="Cambria Bold"/>
                  <a:cs typeface="Cambria Bold"/>
                  <a:sym typeface="Cambria Bold"/>
                </a:rPr>
                <a:t> </a:t>
              </a:r>
              <a:r>
                <a:rPr lang="en-US" sz="4500" b="1" dirty="0" err="1">
                  <a:solidFill>
                    <a:srgbClr val="000000"/>
                  </a:solidFill>
                  <a:latin typeface="Cambria Bold"/>
                  <a:ea typeface="Cambria Bold"/>
                  <a:cs typeface="Cambria Bold"/>
                  <a:sym typeface="Cambria Bold"/>
                </a:rPr>
                <a:t>đàn</a:t>
              </a:r>
              <a:r>
                <a:rPr lang="en-US" sz="4500" b="1" dirty="0">
                  <a:solidFill>
                    <a:srgbClr val="000000"/>
                  </a:solidFill>
                  <a:latin typeface="Cambria Bold"/>
                  <a:ea typeface="Cambria Bold"/>
                  <a:cs typeface="Cambria Bold"/>
                  <a:sym typeface="Cambria Bold"/>
                </a:rPr>
                <a:t> </a:t>
              </a:r>
              <a:r>
                <a:rPr lang="en-US" sz="4500" b="1" dirty="0" err="1">
                  <a:solidFill>
                    <a:srgbClr val="000000"/>
                  </a:solidFill>
                  <a:latin typeface="Cambria Bold"/>
                  <a:ea typeface="Cambria Bold"/>
                  <a:cs typeface="Cambria Bold"/>
                  <a:sym typeface="Cambria Bold"/>
                </a:rPr>
                <a:t>ghi</a:t>
              </a:r>
              <a:r>
                <a:rPr lang="en-US" sz="4500" b="1" dirty="0">
                  <a:solidFill>
                    <a:srgbClr val="000000"/>
                  </a:solidFill>
                  <a:latin typeface="Cambria Bold"/>
                  <a:ea typeface="Cambria Bold"/>
                  <a:cs typeface="Cambria Bold"/>
                  <a:sym typeface="Cambria Bold"/>
                </a:rPr>
                <a:t>-ta</a:t>
              </a:r>
            </a:p>
          </p:txBody>
        </p:sp>
      </p:grpSp>
      <p:grpSp>
        <p:nvGrpSpPr>
          <p:cNvPr id="55" name="Group 54"/>
          <p:cNvGrpSpPr/>
          <p:nvPr/>
        </p:nvGrpSpPr>
        <p:grpSpPr>
          <a:xfrm>
            <a:off x="9535717" y="3353142"/>
            <a:ext cx="5351342" cy="3433729"/>
            <a:chOff x="628519" y="4232755"/>
            <a:chExt cx="6002730" cy="3433729"/>
          </a:xfrm>
        </p:grpSpPr>
        <p:grpSp>
          <p:nvGrpSpPr>
            <p:cNvPr id="56" name="Group 13"/>
            <p:cNvGrpSpPr/>
            <p:nvPr/>
          </p:nvGrpSpPr>
          <p:grpSpPr>
            <a:xfrm>
              <a:off x="850274" y="4856612"/>
              <a:ext cx="5236873" cy="2149710"/>
              <a:chOff x="0" y="0"/>
              <a:chExt cx="1379259" cy="566179"/>
            </a:xfrm>
          </p:grpSpPr>
          <p:sp>
            <p:nvSpPr>
              <p:cNvPr id="59" name="Freeform 14"/>
              <p:cNvSpPr/>
              <p:nvPr/>
            </p:nvSpPr>
            <p:spPr>
              <a:xfrm>
                <a:off x="0" y="0"/>
                <a:ext cx="1379259" cy="566179"/>
              </a:xfrm>
              <a:custGeom>
                <a:avLst/>
                <a:gdLst/>
                <a:ahLst/>
                <a:cxnLst/>
                <a:rect l="l" t="t" r="r" b="b"/>
                <a:pathLst>
                  <a:path w="1379259" h="566179">
                    <a:moveTo>
                      <a:pt x="0" y="0"/>
                    </a:moveTo>
                    <a:lnTo>
                      <a:pt x="1379259" y="0"/>
                    </a:lnTo>
                    <a:lnTo>
                      <a:pt x="1379259" y="566179"/>
                    </a:lnTo>
                    <a:lnTo>
                      <a:pt x="0" y="566179"/>
                    </a:lnTo>
                    <a:close/>
                  </a:path>
                </a:pathLst>
              </a:custGeom>
              <a:solidFill>
                <a:srgbClr val="92D050">
                  <a:alpha val="95686"/>
                </a:srgbClr>
              </a:solidFill>
              <a:ln cap="sq">
                <a:noFill/>
                <a:prstDash val="dash"/>
                <a:miter/>
              </a:ln>
            </p:spPr>
          </p:sp>
          <p:sp>
            <p:nvSpPr>
              <p:cNvPr id="60" name="TextBox 15"/>
              <p:cNvSpPr txBox="1"/>
              <p:nvPr/>
            </p:nvSpPr>
            <p:spPr>
              <a:xfrm>
                <a:off x="0" y="-38100"/>
                <a:ext cx="1379259" cy="604279"/>
              </a:xfrm>
              <a:prstGeom prst="rect">
                <a:avLst/>
              </a:prstGeom>
            </p:spPr>
            <p:txBody>
              <a:bodyPr lIns="50800" tIns="50800" rIns="50800" bIns="50800" rtlCol="0" anchor="ctr"/>
              <a:lstStyle/>
              <a:p>
                <a:pPr algn="ctr">
                  <a:lnSpc>
                    <a:spcPts val="2659"/>
                  </a:lnSpc>
                  <a:spcBef>
                    <a:spcPct val="0"/>
                  </a:spcBef>
                </a:pPr>
                <a:endParaRPr sz="4800"/>
              </a:p>
            </p:txBody>
          </p:sp>
        </p:grpSp>
        <p:sp>
          <p:nvSpPr>
            <p:cNvPr id="57" name="Freeform 23"/>
            <p:cNvSpPr/>
            <p:nvPr/>
          </p:nvSpPr>
          <p:spPr>
            <a:xfrm>
              <a:off x="628519" y="4232755"/>
              <a:ext cx="6002730" cy="3433729"/>
            </a:xfrm>
            <a:custGeom>
              <a:avLst/>
              <a:gdLst/>
              <a:ahLst/>
              <a:cxnLst/>
              <a:rect l="l" t="t" r="r" b="b"/>
              <a:pathLst>
                <a:path w="6002730" h="3433729">
                  <a:moveTo>
                    <a:pt x="0" y="0"/>
                  </a:moveTo>
                  <a:lnTo>
                    <a:pt x="6002729" y="0"/>
                  </a:lnTo>
                  <a:lnTo>
                    <a:pt x="6002729" y="3433729"/>
                  </a:lnTo>
                  <a:lnTo>
                    <a:pt x="0" y="3433729"/>
                  </a:lnTo>
                  <a:lnTo>
                    <a:pt x="0" y="0"/>
                  </a:lnTo>
                  <a:close/>
                </a:path>
              </a:pathLst>
            </a:custGeom>
            <a:blipFill>
              <a:blip r:embed="rId17">
                <a:extLst>
                  <a:ext uri="{96DAC541-7B7A-43D3-8B79-37D633B846F1}">
                    <asvg:svgBlip xmlns:asvg="http://schemas.microsoft.com/office/drawing/2016/SVG/main" xmlns="" r:embed="rId14"/>
                  </a:ext>
                </a:extLst>
              </a:blip>
              <a:stretch>
                <a:fillRect/>
              </a:stretch>
            </a:blipFill>
          </p:spPr>
        </p:sp>
        <p:sp>
          <p:nvSpPr>
            <p:cNvPr id="58" name="TextBox 49"/>
            <p:cNvSpPr txBox="1"/>
            <p:nvPr/>
          </p:nvSpPr>
          <p:spPr>
            <a:xfrm>
              <a:off x="1095346" y="4891534"/>
              <a:ext cx="4835681" cy="2308324"/>
            </a:xfrm>
            <a:prstGeom prst="rect">
              <a:avLst/>
            </a:prstGeom>
          </p:spPr>
          <p:txBody>
            <a:bodyPr wrap="square" lIns="0" tIns="0" rIns="0" bIns="0" rtlCol="0" anchor="t">
              <a:spAutoFit/>
            </a:bodyPr>
            <a:lstStyle/>
            <a:p>
              <a:pPr algn="just">
                <a:lnSpc>
                  <a:spcPts val="5979"/>
                </a:lnSpc>
              </a:pPr>
              <a:r>
                <a:rPr lang="en-US" sz="4500" b="1" dirty="0" smtClean="0">
                  <a:solidFill>
                    <a:srgbClr val="000000"/>
                  </a:solidFill>
                  <a:latin typeface="Cambria Bold"/>
                  <a:ea typeface="Cambria Bold"/>
                  <a:cs typeface="Cambria Bold"/>
                  <a:sym typeface="Cambria Bold"/>
                </a:rPr>
                <a:t>b. </a:t>
              </a:r>
              <a:r>
                <a:rPr lang="en-US" sz="4500" b="1" dirty="0" err="1" smtClean="0">
                  <a:solidFill>
                    <a:srgbClr val="000000"/>
                  </a:solidFill>
                  <a:latin typeface="Cambria Bold"/>
                  <a:ea typeface="Cambria Bold"/>
                  <a:cs typeface="Cambria Bold"/>
                  <a:sym typeface="Cambria Bold"/>
                </a:rPr>
                <a:t>Môn</a:t>
              </a:r>
              <a:r>
                <a:rPr lang="en-US" sz="4500" b="1" dirty="0" smtClean="0">
                  <a:solidFill>
                    <a:srgbClr val="000000"/>
                  </a:solidFill>
                  <a:latin typeface="Cambria Bold"/>
                  <a:ea typeface="Cambria Bold"/>
                  <a:cs typeface="Cambria Bold"/>
                  <a:sym typeface="Cambria Bold"/>
                </a:rPr>
                <a:t> </a:t>
              </a:r>
              <a:r>
                <a:rPr lang="en-US" sz="4500" b="1" dirty="0" err="1" smtClean="0">
                  <a:solidFill>
                    <a:srgbClr val="000000"/>
                  </a:solidFill>
                  <a:latin typeface="Cambria Bold"/>
                  <a:ea typeface="Cambria Bold"/>
                  <a:cs typeface="Cambria Bold"/>
                  <a:sym typeface="Cambria Bold"/>
                </a:rPr>
                <a:t>ảo</a:t>
              </a:r>
              <a:r>
                <a:rPr lang="en-US" sz="4500" b="1" dirty="0" smtClean="0">
                  <a:solidFill>
                    <a:srgbClr val="000000"/>
                  </a:solidFill>
                  <a:latin typeface="Cambria Bold"/>
                  <a:ea typeface="Cambria Bold"/>
                  <a:cs typeface="Cambria Bold"/>
                  <a:sym typeface="Cambria Bold"/>
                </a:rPr>
                <a:t> </a:t>
              </a:r>
              <a:r>
                <a:rPr lang="en-US" sz="4500" b="1" dirty="0" err="1" smtClean="0">
                  <a:solidFill>
                    <a:srgbClr val="000000"/>
                  </a:solidFill>
                  <a:latin typeface="Cambria Bold"/>
                  <a:ea typeface="Cambria Bold"/>
                  <a:cs typeface="Cambria Bold"/>
                  <a:sym typeface="Cambria Bold"/>
                </a:rPr>
                <a:t>thuật</a:t>
              </a:r>
              <a:r>
                <a:rPr lang="en-US" sz="4500" b="1" dirty="0" smtClean="0">
                  <a:solidFill>
                    <a:srgbClr val="000000"/>
                  </a:solidFill>
                  <a:latin typeface="Cambria Bold"/>
                  <a:ea typeface="Cambria Bold"/>
                  <a:cs typeface="Cambria Bold"/>
                  <a:sym typeface="Cambria Bold"/>
                </a:rPr>
                <a:t> </a:t>
              </a:r>
              <a:r>
                <a:rPr lang="en-US" sz="4500" b="1" dirty="0" err="1" smtClean="0">
                  <a:solidFill>
                    <a:srgbClr val="000000"/>
                  </a:solidFill>
                  <a:latin typeface="Cambria Bold"/>
                  <a:ea typeface="Cambria Bold"/>
                  <a:cs typeface="Cambria Bold"/>
                  <a:sym typeface="Cambria Bold"/>
                </a:rPr>
                <a:t>luôn</a:t>
              </a:r>
              <a:r>
                <a:rPr lang="en-US" sz="4500" b="1" dirty="0" smtClean="0">
                  <a:solidFill>
                    <a:srgbClr val="000000"/>
                  </a:solidFill>
                  <a:latin typeface="Cambria Bold"/>
                  <a:ea typeface="Cambria Bold"/>
                  <a:cs typeface="Cambria Bold"/>
                  <a:sym typeface="Cambria Bold"/>
                </a:rPr>
                <a:t> </a:t>
              </a:r>
              <a:r>
                <a:rPr lang="en-US" sz="4500" b="1" dirty="0" err="1" smtClean="0">
                  <a:solidFill>
                    <a:srgbClr val="000000"/>
                  </a:solidFill>
                  <a:latin typeface="Cambria Bold"/>
                  <a:ea typeface="Cambria Bold"/>
                  <a:cs typeface="Cambria Bold"/>
                  <a:sym typeface="Cambria Bold"/>
                </a:rPr>
                <a:t>kích</a:t>
              </a:r>
              <a:r>
                <a:rPr lang="en-US" sz="4500" b="1" dirty="0" smtClean="0">
                  <a:solidFill>
                    <a:srgbClr val="000000"/>
                  </a:solidFill>
                  <a:latin typeface="Cambria Bold"/>
                  <a:ea typeface="Cambria Bold"/>
                  <a:cs typeface="Cambria Bold"/>
                  <a:sym typeface="Cambria Bold"/>
                </a:rPr>
                <a:t> </a:t>
              </a:r>
              <a:r>
                <a:rPr lang="en-US" sz="4500" b="1" dirty="0" err="1" smtClean="0">
                  <a:solidFill>
                    <a:srgbClr val="000000"/>
                  </a:solidFill>
                  <a:latin typeface="Cambria Bold"/>
                  <a:ea typeface="Cambria Bold"/>
                  <a:cs typeface="Cambria Bold"/>
                  <a:sym typeface="Cambria Bold"/>
                </a:rPr>
                <a:t>thích</a:t>
              </a:r>
              <a:r>
                <a:rPr lang="en-US" sz="4500" b="1" dirty="0" smtClean="0">
                  <a:solidFill>
                    <a:srgbClr val="000000"/>
                  </a:solidFill>
                  <a:latin typeface="Cambria Bold"/>
                  <a:ea typeface="Cambria Bold"/>
                  <a:cs typeface="Cambria Bold"/>
                  <a:sym typeface="Cambria Bold"/>
                </a:rPr>
                <a:t> </a:t>
              </a:r>
              <a:r>
                <a:rPr lang="en-US" sz="4500" b="1" dirty="0" err="1" smtClean="0">
                  <a:solidFill>
                    <a:srgbClr val="000000"/>
                  </a:solidFill>
                  <a:latin typeface="Cambria Bold"/>
                  <a:ea typeface="Cambria Bold"/>
                  <a:cs typeface="Cambria Bold"/>
                  <a:sym typeface="Cambria Bold"/>
                </a:rPr>
                <a:t>người</a:t>
              </a:r>
              <a:r>
                <a:rPr lang="en-US" sz="4500" b="1" dirty="0" smtClean="0">
                  <a:solidFill>
                    <a:srgbClr val="000000"/>
                  </a:solidFill>
                  <a:latin typeface="Cambria Bold"/>
                  <a:ea typeface="Cambria Bold"/>
                  <a:cs typeface="Cambria Bold"/>
                  <a:sym typeface="Cambria Bold"/>
                </a:rPr>
                <a:t> </a:t>
              </a:r>
              <a:r>
                <a:rPr lang="en-US" sz="4500" b="1" dirty="0" err="1" smtClean="0">
                  <a:solidFill>
                    <a:srgbClr val="000000"/>
                  </a:solidFill>
                  <a:latin typeface="Cambria Bold"/>
                  <a:ea typeface="Cambria Bold"/>
                  <a:cs typeface="Cambria Bold"/>
                  <a:sym typeface="Cambria Bold"/>
                </a:rPr>
                <a:t>xem</a:t>
              </a:r>
              <a:endParaRPr lang="en-US" sz="4500" b="1" dirty="0">
                <a:solidFill>
                  <a:srgbClr val="000000"/>
                </a:solidFill>
                <a:latin typeface="Cambria Bold"/>
                <a:ea typeface="Cambria Bold"/>
                <a:cs typeface="Cambria Bold"/>
                <a:sym typeface="Cambria Bold"/>
              </a:endParaRPr>
            </a:p>
          </p:txBody>
        </p:sp>
      </p:grpSp>
      <p:grpSp>
        <p:nvGrpSpPr>
          <p:cNvPr id="61" name="Group 60"/>
          <p:cNvGrpSpPr/>
          <p:nvPr/>
        </p:nvGrpSpPr>
        <p:grpSpPr>
          <a:xfrm>
            <a:off x="6204607" y="2710334"/>
            <a:ext cx="2802304" cy="1365500"/>
            <a:chOff x="6561794" y="3224238"/>
            <a:chExt cx="2609623" cy="1365500"/>
          </a:xfrm>
        </p:grpSpPr>
        <p:sp>
          <p:nvSpPr>
            <p:cNvPr id="53" name="Cloud 52"/>
            <p:cNvSpPr/>
            <p:nvPr/>
          </p:nvSpPr>
          <p:spPr>
            <a:xfrm>
              <a:off x="6561794" y="3224238"/>
              <a:ext cx="2609623" cy="1365500"/>
            </a:xfrm>
            <a:prstGeom prst="cloud">
              <a:avLst/>
            </a:prstGeom>
            <a:solidFill>
              <a:srgbClr val="F2C72D"/>
            </a:solidFill>
            <a:ln>
              <a:solidFill>
                <a:srgbClr val="263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500" b="1" dirty="0" err="1" smtClean="0">
                  <a:solidFill>
                    <a:schemeClr val="tx1"/>
                  </a:solidFill>
                  <a:latin typeface="Cambria" panose="02040503050406030204" pitchFamily="18" charset="0"/>
                  <a:ea typeface="Cambria" panose="02040503050406030204" pitchFamily="18" charset="0"/>
                </a:rPr>
                <a:t>và</a:t>
              </a:r>
              <a:r>
                <a:rPr lang="en-US" sz="4500" b="1" dirty="0" smtClean="0">
                  <a:solidFill>
                    <a:schemeClr val="tx1"/>
                  </a:solidFill>
                  <a:latin typeface="Cambria" panose="02040503050406030204" pitchFamily="18" charset="0"/>
                  <a:ea typeface="Cambria" panose="02040503050406030204" pitchFamily="18" charset="0"/>
                </a:rPr>
                <a:t>      .</a:t>
              </a:r>
              <a:endParaRPr lang="en-US" sz="4500" b="1" dirty="0">
                <a:solidFill>
                  <a:schemeClr val="tx1"/>
                </a:solidFill>
                <a:latin typeface="Cambria" panose="02040503050406030204" pitchFamily="18" charset="0"/>
                <a:ea typeface="Cambria" panose="02040503050406030204" pitchFamily="18" charset="0"/>
              </a:endParaRPr>
            </a:p>
          </p:txBody>
        </p:sp>
        <p:sp>
          <p:nvSpPr>
            <p:cNvPr id="21" name="Freeform 21"/>
            <p:cNvSpPr/>
            <p:nvPr/>
          </p:nvSpPr>
          <p:spPr>
            <a:xfrm>
              <a:off x="7618289" y="3535118"/>
              <a:ext cx="804552" cy="749239"/>
            </a:xfrm>
            <a:custGeom>
              <a:avLst/>
              <a:gdLst/>
              <a:ahLst/>
              <a:cxnLst/>
              <a:rect l="l" t="t" r="r" b="b"/>
              <a:pathLst>
                <a:path w="943443" h="878581">
                  <a:moveTo>
                    <a:pt x="0" y="0"/>
                  </a:moveTo>
                  <a:lnTo>
                    <a:pt x="943443" y="0"/>
                  </a:lnTo>
                  <a:lnTo>
                    <a:pt x="943443" y="878581"/>
                  </a:lnTo>
                  <a:lnTo>
                    <a:pt x="0" y="878581"/>
                  </a:lnTo>
                  <a:lnTo>
                    <a:pt x="0" y="0"/>
                  </a:lnTo>
                  <a:close/>
                </a:path>
              </a:pathLst>
            </a:custGeom>
            <a:blipFill>
              <a:blip r:embed="rId18">
                <a:extLst>
                  <a:ext uri="{96DAC541-7B7A-43D3-8B79-37D633B846F1}">
                    <asvg:svgBlip xmlns:asvg="http://schemas.microsoft.com/office/drawing/2016/SVG/main" xmlns="" r:embed="rId12"/>
                  </a:ext>
                </a:extLst>
              </a:blip>
              <a:stretch>
                <a:fillRect/>
              </a:stretch>
            </a:blipFill>
          </p:spPr>
        </p:sp>
      </p:grpSp>
      <p:grpSp>
        <p:nvGrpSpPr>
          <p:cNvPr id="62" name="Group 61"/>
          <p:cNvGrpSpPr/>
          <p:nvPr/>
        </p:nvGrpSpPr>
        <p:grpSpPr>
          <a:xfrm>
            <a:off x="6252795" y="4433644"/>
            <a:ext cx="2667580" cy="1365500"/>
            <a:chOff x="6479884" y="3224238"/>
            <a:chExt cx="2667580" cy="1365500"/>
          </a:xfrm>
        </p:grpSpPr>
        <p:sp>
          <p:nvSpPr>
            <p:cNvPr id="63" name="Cloud 62"/>
            <p:cNvSpPr/>
            <p:nvPr/>
          </p:nvSpPr>
          <p:spPr>
            <a:xfrm>
              <a:off x="6479884" y="3224238"/>
              <a:ext cx="2667580" cy="1365500"/>
            </a:xfrm>
            <a:prstGeom prst="cloud">
              <a:avLst/>
            </a:prstGeom>
            <a:solidFill>
              <a:srgbClr val="F2C72D"/>
            </a:solidFill>
            <a:ln>
              <a:solidFill>
                <a:srgbClr val="263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500" b="1" dirty="0" err="1" smtClean="0">
                  <a:solidFill>
                    <a:schemeClr val="tx1"/>
                  </a:solidFill>
                  <a:latin typeface="Cambria" panose="02040503050406030204" pitchFamily="18" charset="0"/>
                  <a:ea typeface="Cambria" panose="02040503050406030204" pitchFamily="18" charset="0"/>
                </a:rPr>
                <a:t>để</a:t>
              </a:r>
              <a:r>
                <a:rPr lang="en-US" sz="4500" b="1" dirty="0" smtClean="0">
                  <a:solidFill>
                    <a:schemeClr val="tx1"/>
                  </a:solidFill>
                  <a:latin typeface="Cambria" panose="02040503050406030204" pitchFamily="18" charset="0"/>
                  <a:ea typeface="Cambria" panose="02040503050406030204" pitchFamily="18" charset="0"/>
                </a:rPr>
                <a:t>     .</a:t>
              </a:r>
              <a:endParaRPr lang="en-US" sz="4500" b="1" dirty="0">
                <a:solidFill>
                  <a:schemeClr val="tx1"/>
                </a:solidFill>
                <a:latin typeface="Cambria" panose="02040503050406030204" pitchFamily="18" charset="0"/>
                <a:ea typeface="Cambria" panose="02040503050406030204" pitchFamily="18" charset="0"/>
              </a:endParaRPr>
            </a:p>
          </p:txBody>
        </p:sp>
        <p:sp>
          <p:nvSpPr>
            <p:cNvPr id="64" name="Freeform 21"/>
            <p:cNvSpPr/>
            <p:nvPr/>
          </p:nvSpPr>
          <p:spPr>
            <a:xfrm>
              <a:off x="7665115" y="3514204"/>
              <a:ext cx="700463" cy="652306"/>
            </a:xfrm>
            <a:custGeom>
              <a:avLst/>
              <a:gdLst/>
              <a:ahLst/>
              <a:cxnLst/>
              <a:rect l="l" t="t" r="r" b="b"/>
              <a:pathLst>
                <a:path w="943443" h="878581">
                  <a:moveTo>
                    <a:pt x="0" y="0"/>
                  </a:moveTo>
                  <a:lnTo>
                    <a:pt x="943443" y="0"/>
                  </a:lnTo>
                  <a:lnTo>
                    <a:pt x="943443" y="878581"/>
                  </a:lnTo>
                  <a:lnTo>
                    <a:pt x="0" y="878581"/>
                  </a:lnTo>
                  <a:lnTo>
                    <a:pt x="0" y="0"/>
                  </a:lnTo>
                  <a:close/>
                </a:path>
              </a:pathLst>
            </a:custGeom>
            <a:blipFill>
              <a:blip r:embed="rId18">
                <a:extLst>
                  <a:ext uri="{96DAC541-7B7A-43D3-8B79-37D633B846F1}">
                    <asvg:svgBlip xmlns:asvg="http://schemas.microsoft.com/office/drawing/2016/SVG/main" xmlns="" r:embed="rId12"/>
                  </a:ext>
                </a:extLst>
              </a:blip>
              <a:stretch>
                <a:fillRect/>
              </a:stretch>
            </a:blipFill>
          </p:spPr>
        </p:sp>
      </p:grpSp>
      <p:grpSp>
        <p:nvGrpSpPr>
          <p:cNvPr id="65" name="Group 64"/>
          <p:cNvGrpSpPr/>
          <p:nvPr/>
        </p:nvGrpSpPr>
        <p:grpSpPr>
          <a:xfrm>
            <a:off x="6176250" y="6343250"/>
            <a:ext cx="2693417" cy="1365500"/>
            <a:chOff x="6561794" y="3224238"/>
            <a:chExt cx="2693417" cy="1365500"/>
          </a:xfrm>
        </p:grpSpPr>
        <p:sp>
          <p:nvSpPr>
            <p:cNvPr id="66" name="Cloud 65"/>
            <p:cNvSpPr/>
            <p:nvPr/>
          </p:nvSpPr>
          <p:spPr>
            <a:xfrm>
              <a:off x="6561794" y="3224238"/>
              <a:ext cx="2693417" cy="1365500"/>
            </a:xfrm>
            <a:prstGeom prst="cloud">
              <a:avLst/>
            </a:prstGeom>
            <a:solidFill>
              <a:srgbClr val="F2C72D"/>
            </a:solidFill>
            <a:ln>
              <a:solidFill>
                <a:srgbClr val="263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500" b="1" dirty="0" err="1" smtClean="0">
                  <a:solidFill>
                    <a:schemeClr val="tx1"/>
                  </a:solidFill>
                  <a:latin typeface="Cambria" panose="02040503050406030204" pitchFamily="18" charset="0"/>
                  <a:ea typeface="Cambria" panose="02040503050406030204" pitchFamily="18" charset="0"/>
                </a:rPr>
                <a:t>vì</a:t>
              </a:r>
              <a:r>
                <a:rPr lang="en-US" sz="4500" b="1" dirty="0" smtClean="0">
                  <a:solidFill>
                    <a:schemeClr val="tx1"/>
                  </a:solidFill>
                  <a:latin typeface="Cambria" panose="02040503050406030204" pitchFamily="18" charset="0"/>
                  <a:ea typeface="Cambria" panose="02040503050406030204" pitchFamily="18" charset="0"/>
                </a:rPr>
                <a:t>      .</a:t>
              </a:r>
              <a:endParaRPr lang="en-US" sz="4500" b="1" dirty="0">
                <a:solidFill>
                  <a:schemeClr val="tx1"/>
                </a:solidFill>
                <a:latin typeface="Cambria" panose="02040503050406030204" pitchFamily="18" charset="0"/>
                <a:ea typeface="Cambria" panose="02040503050406030204" pitchFamily="18" charset="0"/>
              </a:endParaRPr>
            </a:p>
          </p:txBody>
        </p:sp>
        <p:sp>
          <p:nvSpPr>
            <p:cNvPr id="67" name="Freeform 21"/>
            <p:cNvSpPr/>
            <p:nvPr/>
          </p:nvSpPr>
          <p:spPr>
            <a:xfrm>
              <a:off x="7601977" y="3435043"/>
              <a:ext cx="842681" cy="784746"/>
            </a:xfrm>
            <a:custGeom>
              <a:avLst/>
              <a:gdLst/>
              <a:ahLst/>
              <a:cxnLst/>
              <a:rect l="l" t="t" r="r" b="b"/>
              <a:pathLst>
                <a:path w="943443" h="878581">
                  <a:moveTo>
                    <a:pt x="0" y="0"/>
                  </a:moveTo>
                  <a:lnTo>
                    <a:pt x="943443" y="0"/>
                  </a:lnTo>
                  <a:lnTo>
                    <a:pt x="943443" y="878581"/>
                  </a:lnTo>
                  <a:lnTo>
                    <a:pt x="0" y="878581"/>
                  </a:lnTo>
                  <a:lnTo>
                    <a:pt x="0" y="0"/>
                  </a:lnTo>
                  <a:close/>
                </a:path>
              </a:pathLst>
            </a:custGeom>
            <a:blipFill>
              <a:blip r:embed="rId18">
                <a:extLst>
                  <a:ext uri="{96DAC541-7B7A-43D3-8B79-37D633B846F1}">
                    <asvg:svgBlip xmlns:asvg="http://schemas.microsoft.com/office/drawing/2016/SVG/main" xmlns="" r:embed="rId12"/>
                  </a:ext>
                </a:extLst>
              </a:blip>
              <a:stretch>
                <a:fillRect/>
              </a:stretch>
            </a:blipFill>
          </p:spPr>
        </p:sp>
      </p:grpSp>
      <p:sp>
        <p:nvSpPr>
          <p:cNvPr id="86" name="Arc 85"/>
          <p:cNvSpPr/>
          <p:nvPr/>
        </p:nvSpPr>
        <p:spPr>
          <a:xfrm rot="18950719">
            <a:off x="4323301" y="4031476"/>
            <a:ext cx="2475491" cy="763106"/>
          </a:xfrm>
          <a:prstGeom prst="arc">
            <a:avLst/>
          </a:prstGeom>
          <a:ln>
            <a:solidFill>
              <a:srgbClr val="263D3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Arc 86"/>
          <p:cNvSpPr/>
          <p:nvPr/>
        </p:nvSpPr>
        <p:spPr>
          <a:xfrm rot="2649281" flipV="1">
            <a:off x="4350974" y="5526857"/>
            <a:ext cx="2449669" cy="719844"/>
          </a:xfrm>
          <a:prstGeom prst="arc">
            <a:avLst/>
          </a:prstGeom>
          <a:ln>
            <a:solidFill>
              <a:srgbClr val="263D3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2" name="Straight Connector 91"/>
          <p:cNvCxnSpPr/>
          <p:nvPr/>
        </p:nvCxnSpPr>
        <p:spPr>
          <a:xfrm>
            <a:off x="5334000" y="5011730"/>
            <a:ext cx="918795" cy="0"/>
          </a:xfrm>
          <a:prstGeom prst="line">
            <a:avLst/>
          </a:prstGeom>
          <a:ln>
            <a:solidFill>
              <a:srgbClr val="263D30"/>
            </a:solidFill>
          </a:ln>
        </p:spPr>
        <p:style>
          <a:lnRef idx="1">
            <a:schemeClr val="accent1"/>
          </a:lnRef>
          <a:fillRef idx="0">
            <a:schemeClr val="accent1"/>
          </a:fillRef>
          <a:effectRef idx="0">
            <a:schemeClr val="accent1"/>
          </a:effectRef>
          <a:fontRef idx="minor">
            <a:schemeClr val="tx1"/>
          </a:fontRef>
        </p:style>
      </p:cxnSp>
      <p:sp>
        <p:nvSpPr>
          <p:cNvPr id="93" name="Arc 92"/>
          <p:cNvSpPr/>
          <p:nvPr/>
        </p:nvSpPr>
        <p:spPr>
          <a:xfrm rot="18950719">
            <a:off x="13694830" y="3973121"/>
            <a:ext cx="2475491" cy="763106"/>
          </a:xfrm>
          <a:prstGeom prst="arc">
            <a:avLst/>
          </a:prstGeom>
          <a:ln>
            <a:solidFill>
              <a:srgbClr val="263D3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Arc 93"/>
          <p:cNvSpPr/>
          <p:nvPr/>
        </p:nvSpPr>
        <p:spPr>
          <a:xfrm rot="2649281" flipV="1">
            <a:off x="13722503" y="5468502"/>
            <a:ext cx="2449669" cy="719844"/>
          </a:xfrm>
          <a:prstGeom prst="arc">
            <a:avLst/>
          </a:prstGeom>
          <a:ln>
            <a:solidFill>
              <a:srgbClr val="263D3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5" name="Straight Connector 94"/>
          <p:cNvCxnSpPr/>
          <p:nvPr/>
        </p:nvCxnSpPr>
        <p:spPr>
          <a:xfrm>
            <a:off x="14705529" y="4953375"/>
            <a:ext cx="918795" cy="0"/>
          </a:xfrm>
          <a:prstGeom prst="line">
            <a:avLst/>
          </a:prstGeom>
          <a:ln>
            <a:solidFill>
              <a:srgbClr val="263D30"/>
            </a:solidFill>
          </a:ln>
        </p:spPr>
        <p:style>
          <a:lnRef idx="1">
            <a:schemeClr val="accent1"/>
          </a:lnRef>
          <a:fillRef idx="0">
            <a:schemeClr val="accent1"/>
          </a:fillRef>
          <a:effectRef idx="0">
            <a:schemeClr val="accent1"/>
          </a:effectRef>
          <a:fontRef idx="minor">
            <a:schemeClr val="tx1"/>
          </a:fontRef>
        </p:style>
      </p:cxnSp>
      <p:grpSp>
        <p:nvGrpSpPr>
          <p:cNvPr id="77" name="Group 76"/>
          <p:cNvGrpSpPr/>
          <p:nvPr/>
        </p:nvGrpSpPr>
        <p:grpSpPr>
          <a:xfrm>
            <a:off x="15313933" y="2621352"/>
            <a:ext cx="2802304" cy="1365500"/>
            <a:chOff x="6561794" y="3224238"/>
            <a:chExt cx="2609623" cy="1365500"/>
          </a:xfrm>
        </p:grpSpPr>
        <p:sp>
          <p:nvSpPr>
            <p:cNvPr id="78" name="Cloud 77"/>
            <p:cNvSpPr/>
            <p:nvPr/>
          </p:nvSpPr>
          <p:spPr>
            <a:xfrm>
              <a:off x="6561794" y="3224238"/>
              <a:ext cx="2609623" cy="1365500"/>
            </a:xfrm>
            <a:prstGeom prst="cloud">
              <a:avLst/>
            </a:prstGeom>
            <a:solidFill>
              <a:srgbClr val="92D050"/>
            </a:solidFill>
            <a:ln>
              <a:solidFill>
                <a:srgbClr val="263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500" b="1" dirty="0" err="1" smtClean="0">
                  <a:solidFill>
                    <a:schemeClr val="tx1"/>
                  </a:solidFill>
                  <a:latin typeface="Cambria" panose="02040503050406030204" pitchFamily="18" charset="0"/>
                  <a:ea typeface="Cambria" panose="02040503050406030204" pitchFamily="18" charset="0"/>
                </a:rPr>
                <a:t>bởi</a:t>
              </a:r>
              <a:r>
                <a:rPr lang="en-US" sz="4500" b="1" dirty="0" smtClean="0">
                  <a:solidFill>
                    <a:schemeClr val="tx1"/>
                  </a:solidFill>
                  <a:latin typeface="Cambria" panose="02040503050406030204" pitchFamily="18" charset="0"/>
                  <a:ea typeface="Cambria" panose="02040503050406030204" pitchFamily="18" charset="0"/>
                </a:rPr>
                <a:t>    .</a:t>
              </a:r>
              <a:endParaRPr lang="en-US" sz="4500" b="1" dirty="0">
                <a:solidFill>
                  <a:schemeClr val="tx1"/>
                </a:solidFill>
                <a:latin typeface="Cambria" panose="02040503050406030204" pitchFamily="18" charset="0"/>
                <a:ea typeface="Cambria" panose="02040503050406030204" pitchFamily="18" charset="0"/>
              </a:endParaRPr>
            </a:p>
          </p:txBody>
        </p:sp>
        <p:sp>
          <p:nvSpPr>
            <p:cNvPr id="79" name="Freeform 21"/>
            <p:cNvSpPr/>
            <p:nvPr/>
          </p:nvSpPr>
          <p:spPr>
            <a:xfrm>
              <a:off x="7835213" y="3555593"/>
              <a:ext cx="627816" cy="584654"/>
            </a:xfrm>
            <a:custGeom>
              <a:avLst/>
              <a:gdLst/>
              <a:ahLst/>
              <a:cxnLst/>
              <a:rect l="l" t="t" r="r" b="b"/>
              <a:pathLst>
                <a:path w="943443" h="878581">
                  <a:moveTo>
                    <a:pt x="0" y="0"/>
                  </a:moveTo>
                  <a:lnTo>
                    <a:pt x="943443" y="0"/>
                  </a:lnTo>
                  <a:lnTo>
                    <a:pt x="943443" y="878581"/>
                  </a:lnTo>
                  <a:lnTo>
                    <a:pt x="0" y="878581"/>
                  </a:lnTo>
                  <a:lnTo>
                    <a:pt x="0" y="0"/>
                  </a:lnTo>
                  <a:close/>
                </a:path>
              </a:pathLst>
            </a:custGeom>
            <a:blipFill>
              <a:blip r:embed="rId18">
                <a:extLst>
                  <a:ext uri="{96DAC541-7B7A-43D3-8B79-37D633B846F1}">
                    <asvg:svgBlip xmlns:asvg="http://schemas.microsoft.com/office/drawing/2016/SVG/main" xmlns="" r:embed="rId12"/>
                  </a:ext>
                </a:extLst>
              </a:blip>
              <a:stretch>
                <a:fillRect/>
              </a:stretch>
            </a:blipFill>
          </p:spPr>
        </p:sp>
      </p:grpSp>
      <p:grpSp>
        <p:nvGrpSpPr>
          <p:cNvPr id="80" name="Group 79"/>
          <p:cNvGrpSpPr/>
          <p:nvPr/>
        </p:nvGrpSpPr>
        <p:grpSpPr>
          <a:xfrm>
            <a:off x="15276357" y="4422585"/>
            <a:ext cx="2667580" cy="1365500"/>
            <a:chOff x="6479884" y="3224238"/>
            <a:chExt cx="2667580" cy="1365500"/>
          </a:xfrm>
        </p:grpSpPr>
        <p:sp>
          <p:nvSpPr>
            <p:cNvPr id="81" name="Cloud 80"/>
            <p:cNvSpPr/>
            <p:nvPr/>
          </p:nvSpPr>
          <p:spPr>
            <a:xfrm>
              <a:off x="6479884" y="3224238"/>
              <a:ext cx="2667580" cy="1365500"/>
            </a:xfrm>
            <a:prstGeom prst="cloud">
              <a:avLst/>
            </a:prstGeom>
            <a:solidFill>
              <a:srgbClr val="92D050"/>
            </a:solidFill>
            <a:ln>
              <a:solidFill>
                <a:srgbClr val="263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500" b="1" dirty="0" err="1" smtClean="0">
                  <a:solidFill>
                    <a:schemeClr val="tx1"/>
                  </a:solidFill>
                  <a:latin typeface="Cambria" panose="02040503050406030204" pitchFamily="18" charset="0"/>
                  <a:ea typeface="Cambria" panose="02040503050406030204" pitchFamily="18" charset="0"/>
                </a:rPr>
                <a:t>nên</a:t>
              </a:r>
              <a:r>
                <a:rPr lang="en-US" sz="4500" b="1" dirty="0" smtClean="0">
                  <a:solidFill>
                    <a:schemeClr val="tx1"/>
                  </a:solidFill>
                  <a:latin typeface="Cambria" panose="02040503050406030204" pitchFamily="18" charset="0"/>
                  <a:ea typeface="Cambria" panose="02040503050406030204" pitchFamily="18" charset="0"/>
                </a:rPr>
                <a:t>   .</a:t>
              </a:r>
              <a:endParaRPr lang="en-US" sz="4500" b="1" dirty="0">
                <a:solidFill>
                  <a:schemeClr val="tx1"/>
                </a:solidFill>
                <a:latin typeface="Cambria" panose="02040503050406030204" pitchFamily="18" charset="0"/>
                <a:ea typeface="Cambria" panose="02040503050406030204" pitchFamily="18" charset="0"/>
              </a:endParaRPr>
            </a:p>
          </p:txBody>
        </p:sp>
        <p:sp>
          <p:nvSpPr>
            <p:cNvPr id="82" name="Freeform 21"/>
            <p:cNvSpPr/>
            <p:nvPr/>
          </p:nvSpPr>
          <p:spPr>
            <a:xfrm>
              <a:off x="7874087" y="3597539"/>
              <a:ext cx="588718" cy="548243"/>
            </a:xfrm>
            <a:custGeom>
              <a:avLst/>
              <a:gdLst/>
              <a:ahLst/>
              <a:cxnLst/>
              <a:rect l="l" t="t" r="r" b="b"/>
              <a:pathLst>
                <a:path w="943443" h="878581">
                  <a:moveTo>
                    <a:pt x="0" y="0"/>
                  </a:moveTo>
                  <a:lnTo>
                    <a:pt x="943443" y="0"/>
                  </a:lnTo>
                  <a:lnTo>
                    <a:pt x="943443" y="878581"/>
                  </a:lnTo>
                  <a:lnTo>
                    <a:pt x="0" y="878581"/>
                  </a:lnTo>
                  <a:lnTo>
                    <a:pt x="0" y="0"/>
                  </a:lnTo>
                  <a:close/>
                </a:path>
              </a:pathLst>
            </a:custGeom>
            <a:blipFill>
              <a:blip r:embed="rId18">
                <a:extLst>
                  <a:ext uri="{96DAC541-7B7A-43D3-8B79-37D633B846F1}">
                    <asvg:svgBlip xmlns:asvg="http://schemas.microsoft.com/office/drawing/2016/SVG/main" xmlns="" r:embed="rId12"/>
                  </a:ext>
                </a:extLst>
              </a:blip>
              <a:stretch>
                <a:fillRect/>
              </a:stretch>
            </a:blipFill>
          </p:spPr>
        </p:sp>
      </p:grpSp>
      <p:grpSp>
        <p:nvGrpSpPr>
          <p:cNvPr id="83" name="Group 82"/>
          <p:cNvGrpSpPr/>
          <p:nvPr/>
        </p:nvGrpSpPr>
        <p:grpSpPr>
          <a:xfrm>
            <a:off x="15285576" y="6254268"/>
            <a:ext cx="2693417" cy="1365500"/>
            <a:chOff x="6561794" y="3224238"/>
            <a:chExt cx="2693417" cy="1365500"/>
          </a:xfrm>
        </p:grpSpPr>
        <p:sp>
          <p:nvSpPr>
            <p:cNvPr id="84" name="Cloud 83"/>
            <p:cNvSpPr/>
            <p:nvPr/>
          </p:nvSpPr>
          <p:spPr>
            <a:xfrm>
              <a:off x="6561794" y="3224238"/>
              <a:ext cx="2693417" cy="1365500"/>
            </a:xfrm>
            <a:prstGeom prst="cloud">
              <a:avLst/>
            </a:prstGeom>
            <a:solidFill>
              <a:srgbClr val="92D050"/>
            </a:solidFill>
            <a:ln>
              <a:solidFill>
                <a:srgbClr val="263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500" b="1" dirty="0" err="1" smtClean="0">
                  <a:solidFill>
                    <a:schemeClr val="tx1"/>
                  </a:solidFill>
                  <a:latin typeface="Cambria" panose="02040503050406030204" pitchFamily="18" charset="0"/>
                  <a:ea typeface="Cambria" panose="02040503050406030204" pitchFamily="18" charset="0"/>
                </a:rPr>
                <a:t>với</a:t>
              </a:r>
              <a:r>
                <a:rPr lang="en-US" sz="4500" b="1" dirty="0" smtClean="0">
                  <a:solidFill>
                    <a:schemeClr val="tx1"/>
                  </a:solidFill>
                  <a:latin typeface="Cambria" panose="02040503050406030204" pitchFamily="18" charset="0"/>
                  <a:ea typeface="Cambria" panose="02040503050406030204" pitchFamily="18" charset="0"/>
                </a:rPr>
                <a:t>    .</a:t>
              </a:r>
              <a:endParaRPr lang="en-US" sz="4500" b="1" dirty="0">
                <a:solidFill>
                  <a:schemeClr val="tx1"/>
                </a:solidFill>
                <a:latin typeface="Cambria" panose="02040503050406030204" pitchFamily="18" charset="0"/>
                <a:ea typeface="Cambria" panose="02040503050406030204" pitchFamily="18" charset="0"/>
              </a:endParaRPr>
            </a:p>
          </p:txBody>
        </p:sp>
        <p:sp>
          <p:nvSpPr>
            <p:cNvPr id="85" name="Freeform 21"/>
            <p:cNvSpPr/>
            <p:nvPr/>
          </p:nvSpPr>
          <p:spPr>
            <a:xfrm>
              <a:off x="7854131" y="3583668"/>
              <a:ext cx="605096" cy="563495"/>
            </a:xfrm>
            <a:custGeom>
              <a:avLst/>
              <a:gdLst/>
              <a:ahLst/>
              <a:cxnLst/>
              <a:rect l="l" t="t" r="r" b="b"/>
              <a:pathLst>
                <a:path w="943443" h="878581">
                  <a:moveTo>
                    <a:pt x="0" y="0"/>
                  </a:moveTo>
                  <a:lnTo>
                    <a:pt x="943443" y="0"/>
                  </a:lnTo>
                  <a:lnTo>
                    <a:pt x="943443" y="878581"/>
                  </a:lnTo>
                  <a:lnTo>
                    <a:pt x="0" y="878581"/>
                  </a:lnTo>
                  <a:lnTo>
                    <a:pt x="0" y="0"/>
                  </a:lnTo>
                  <a:close/>
                </a:path>
              </a:pathLst>
            </a:custGeom>
            <a:blipFill>
              <a:blip r:embed="rId18">
                <a:extLst>
                  <a:ext uri="{96DAC541-7B7A-43D3-8B79-37D633B846F1}">
                    <asvg:svgBlip xmlns:asvg="http://schemas.microsoft.com/office/drawing/2016/SVG/main" xmlns="" r:embed="rId12"/>
                  </a:ext>
                </a:extLst>
              </a:blip>
              <a:stretch>
                <a:fillRect/>
              </a:stretch>
            </a:blipFill>
          </p:spPr>
        </p:sp>
      </p:grpSp>
      <p:grpSp>
        <p:nvGrpSpPr>
          <p:cNvPr id="101" name="Group 100"/>
          <p:cNvGrpSpPr/>
          <p:nvPr/>
        </p:nvGrpSpPr>
        <p:grpSpPr>
          <a:xfrm>
            <a:off x="8049546" y="6254268"/>
            <a:ext cx="10264060" cy="4010162"/>
            <a:chOff x="8049546" y="6254268"/>
            <a:chExt cx="10264060" cy="4010162"/>
          </a:xfrm>
        </p:grpSpPr>
        <p:sp>
          <p:nvSpPr>
            <p:cNvPr id="96" name="Freeform 4">
              <a:extLst>
                <a:ext uri="{FF2B5EF4-FFF2-40B4-BE49-F238E27FC236}">
                  <a16:creationId xmlns:a16="http://schemas.microsoft.com/office/drawing/2014/main" id="{5F4B2944-2CE7-414B-E1FF-5C8F6CF989EA}"/>
                </a:ext>
              </a:extLst>
            </p:cNvPr>
            <p:cNvSpPr/>
            <p:nvPr/>
          </p:nvSpPr>
          <p:spPr>
            <a:xfrm>
              <a:off x="8049546" y="6254268"/>
              <a:ext cx="4467225" cy="4010162"/>
            </a:xfrm>
            <a:custGeom>
              <a:avLst/>
              <a:gdLst/>
              <a:ahLst/>
              <a:cxnLst/>
              <a:rect l="l" t="t" r="r" b="b"/>
              <a:pathLst>
                <a:path w="5129943" h="4319840">
                  <a:moveTo>
                    <a:pt x="0" y="0"/>
                  </a:moveTo>
                  <a:lnTo>
                    <a:pt x="5129943" y="0"/>
                  </a:lnTo>
                  <a:lnTo>
                    <a:pt x="5129943" y="4319840"/>
                  </a:lnTo>
                  <a:lnTo>
                    <a:pt x="0" y="4319840"/>
                  </a:lnTo>
                  <a:lnTo>
                    <a:pt x="0" y="0"/>
                  </a:lnTo>
                  <a:close/>
                </a:path>
              </a:pathLst>
            </a:custGeom>
            <a:blipFill>
              <a:blip r:embed="rId19"/>
              <a:stretch>
                <a:fillRect/>
              </a:stretch>
            </a:blipFill>
          </p:spPr>
        </p:sp>
        <p:pic>
          <p:nvPicPr>
            <p:cNvPr id="100" name="Picture 99"/>
            <p:cNvPicPr>
              <a:picLocks noChangeAspect="1"/>
            </p:cNvPicPr>
            <p:nvPr/>
          </p:nvPicPr>
          <p:blipFill>
            <a:blip r:embed="rId20"/>
            <a:stretch>
              <a:fillRect/>
            </a:stretch>
          </p:blipFill>
          <p:spPr>
            <a:xfrm>
              <a:off x="12067704" y="7706581"/>
              <a:ext cx="6245902" cy="236941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randombar(horizontal)">
                                      <p:cBhvr>
                                        <p:cTn id="7" dur="500"/>
                                        <p:tgtEl>
                                          <p:spTgt spid="4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randombar(horizontal)">
                                      <p:cBhvr>
                                        <p:cTn id="10" dur="500"/>
                                        <p:tgtEl>
                                          <p:spTgt spid="48"/>
                                        </p:tgtEl>
                                      </p:cBhvr>
                                    </p:animEffect>
                                  </p:childTnLst>
                                </p:cTn>
                              </p:par>
                              <p:par>
                                <p:cTn id="11" presetID="14"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circle(in)">
                                      <p:cBhvr>
                                        <p:cTn id="18" dur="2000"/>
                                        <p:tgtEl>
                                          <p:spTgt spid="5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6"/>
                                        </p:tgtEl>
                                        <p:attrNameLst>
                                          <p:attrName>style.visibility</p:attrName>
                                        </p:attrNameLst>
                                      </p:cBhvr>
                                      <p:to>
                                        <p:strVal val="visible"/>
                                      </p:to>
                                    </p:set>
                                    <p:animEffect transition="in" filter="wipe(left)">
                                      <p:cBhvr>
                                        <p:cTn id="23" dur="500"/>
                                        <p:tgtEl>
                                          <p:spTgt spid="86"/>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wipe(left)">
                                      <p:cBhvr>
                                        <p:cTn id="27" dur="500"/>
                                        <p:tgtEl>
                                          <p:spTgt spid="61"/>
                                        </p:tgtEl>
                                      </p:cBhvr>
                                    </p:animEffect>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92"/>
                                        </p:tgtEl>
                                        <p:attrNameLst>
                                          <p:attrName>style.visibility</p:attrName>
                                        </p:attrNameLst>
                                      </p:cBhvr>
                                      <p:to>
                                        <p:strVal val="visible"/>
                                      </p:to>
                                    </p:set>
                                    <p:animEffect transition="in" filter="wipe(left)">
                                      <p:cBhvr>
                                        <p:cTn id="31" dur="500"/>
                                        <p:tgtEl>
                                          <p:spTgt spid="92"/>
                                        </p:tgtEl>
                                      </p:cBhvr>
                                    </p:animEffect>
                                  </p:childTnLst>
                                </p:cTn>
                              </p:par>
                            </p:childTnLst>
                          </p:cTn>
                        </p:par>
                        <p:par>
                          <p:cTn id="32" fill="hold">
                            <p:stCondLst>
                              <p:cond delay="1500"/>
                            </p:stCondLst>
                            <p:childTnLst>
                              <p:par>
                                <p:cTn id="33" presetID="22" presetClass="entr" presetSubtype="8" fill="hold" nodeType="after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left)">
                                      <p:cBhvr>
                                        <p:cTn id="35" dur="500"/>
                                        <p:tgtEl>
                                          <p:spTgt spid="62"/>
                                        </p:tgtEl>
                                      </p:cBhvr>
                                    </p:animEffect>
                                  </p:childTnLst>
                                </p:cTn>
                              </p:par>
                            </p:childTnLst>
                          </p:cTn>
                        </p:par>
                        <p:par>
                          <p:cTn id="36" fill="hold">
                            <p:stCondLst>
                              <p:cond delay="2000"/>
                            </p:stCondLst>
                            <p:childTnLst>
                              <p:par>
                                <p:cTn id="37" presetID="22" presetClass="entr" presetSubtype="8" fill="hold" grpId="0" nodeType="afterEffect">
                                  <p:stCondLst>
                                    <p:cond delay="0"/>
                                  </p:stCondLst>
                                  <p:childTnLst>
                                    <p:set>
                                      <p:cBhvr>
                                        <p:cTn id="38" dur="1" fill="hold">
                                          <p:stCondLst>
                                            <p:cond delay="0"/>
                                          </p:stCondLst>
                                        </p:cTn>
                                        <p:tgtEl>
                                          <p:spTgt spid="87"/>
                                        </p:tgtEl>
                                        <p:attrNameLst>
                                          <p:attrName>style.visibility</p:attrName>
                                        </p:attrNameLst>
                                      </p:cBhvr>
                                      <p:to>
                                        <p:strVal val="visible"/>
                                      </p:to>
                                    </p:set>
                                    <p:animEffect transition="in" filter="wipe(left)">
                                      <p:cBhvr>
                                        <p:cTn id="39" dur="500"/>
                                        <p:tgtEl>
                                          <p:spTgt spid="87"/>
                                        </p:tgtEl>
                                      </p:cBhvr>
                                    </p:animEffect>
                                  </p:childTnLst>
                                </p:cTn>
                              </p:par>
                            </p:childTnLst>
                          </p:cTn>
                        </p:par>
                        <p:par>
                          <p:cTn id="40" fill="hold">
                            <p:stCondLst>
                              <p:cond delay="2500"/>
                            </p:stCondLst>
                            <p:childTnLst>
                              <p:par>
                                <p:cTn id="41" presetID="22" presetClass="entr" presetSubtype="8" fill="hold" nodeType="afterEffect">
                                  <p:stCondLst>
                                    <p:cond delay="0"/>
                                  </p:stCondLst>
                                  <p:childTnLst>
                                    <p:set>
                                      <p:cBhvr>
                                        <p:cTn id="42" dur="1" fill="hold">
                                          <p:stCondLst>
                                            <p:cond delay="0"/>
                                          </p:stCondLst>
                                        </p:cTn>
                                        <p:tgtEl>
                                          <p:spTgt spid="65"/>
                                        </p:tgtEl>
                                        <p:attrNameLst>
                                          <p:attrName>style.visibility</p:attrName>
                                        </p:attrNameLst>
                                      </p:cBhvr>
                                      <p:to>
                                        <p:strVal val="visible"/>
                                      </p:to>
                                    </p:set>
                                    <p:animEffect transition="in" filter="wipe(left)">
                                      <p:cBhvr>
                                        <p:cTn id="43" dur="500"/>
                                        <p:tgtEl>
                                          <p:spTgt spid="65"/>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55"/>
                                        </p:tgtEl>
                                        <p:attrNameLst>
                                          <p:attrName>style.visibility</p:attrName>
                                        </p:attrNameLst>
                                      </p:cBhvr>
                                      <p:to>
                                        <p:strVal val="visible"/>
                                      </p:to>
                                    </p:set>
                                    <p:animEffect transition="in" filter="circle(in)">
                                      <p:cBhvr>
                                        <p:cTn id="48" dur="2000"/>
                                        <p:tgtEl>
                                          <p:spTgt spid="5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93"/>
                                        </p:tgtEl>
                                        <p:attrNameLst>
                                          <p:attrName>style.visibility</p:attrName>
                                        </p:attrNameLst>
                                      </p:cBhvr>
                                      <p:to>
                                        <p:strVal val="visible"/>
                                      </p:to>
                                    </p:set>
                                    <p:animEffect transition="in" filter="wipe(left)">
                                      <p:cBhvr>
                                        <p:cTn id="53" dur="500"/>
                                        <p:tgtEl>
                                          <p:spTgt spid="93"/>
                                        </p:tgtEl>
                                      </p:cBhvr>
                                    </p:animEffect>
                                  </p:childTnLst>
                                </p:cTn>
                              </p:par>
                            </p:childTnLst>
                          </p:cTn>
                        </p:par>
                        <p:par>
                          <p:cTn id="54" fill="hold">
                            <p:stCondLst>
                              <p:cond delay="500"/>
                            </p:stCondLst>
                            <p:childTnLst>
                              <p:par>
                                <p:cTn id="55" presetID="22" presetClass="entr" presetSubtype="8" fill="hold" nodeType="afterEffect">
                                  <p:stCondLst>
                                    <p:cond delay="0"/>
                                  </p:stCondLst>
                                  <p:childTnLst>
                                    <p:set>
                                      <p:cBhvr>
                                        <p:cTn id="56" dur="1" fill="hold">
                                          <p:stCondLst>
                                            <p:cond delay="0"/>
                                          </p:stCondLst>
                                        </p:cTn>
                                        <p:tgtEl>
                                          <p:spTgt spid="77"/>
                                        </p:tgtEl>
                                        <p:attrNameLst>
                                          <p:attrName>style.visibility</p:attrName>
                                        </p:attrNameLst>
                                      </p:cBhvr>
                                      <p:to>
                                        <p:strVal val="visible"/>
                                      </p:to>
                                    </p:set>
                                    <p:animEffect transition="in" filter="wipe(left)">
                                      <p:cBhvr>
                                        <p:cTn id="57" dur="500"/>
                                        <p:tgtEl>
                                          <p:spTgt spid="77"/>
                                        </p:tgtEl>
                                      </p:cBhvr>
                                    </p:animEffect>
                                  </p:childTnLst>
                                </p:cTn>
                              </p:par>
                            </p:childTnLst>
                          </p:cTn>
                        </p:par>
                        <p:par>
                          <p:cTn id="58" fill="hold">
                            <p:stCondLst>
                              <p:cond delay="1000"/>
                            </p:stCondLst>
                            <p:childTnLst>
                              <p:par>
                                <p:cTn id="59" presetID="22" presetClass="entr" presetSubtype="8" fill="hold" nodeType="afterEffect">
                                  <p:stCondLst>
                                    <p:cond delay="0"/>
                                  </p:stCondLst>
                                  <p:childTnLst>
                                    <p:set>
                                      <p:cBhvr>
                                        <p:cTn id="60" dur="1" fill="hold">
                                          <p:stCondLst>
                                            <p:cond delay="0"/>
                                          </p:stCondLst>
                                        </p:cTn>
                                        <p:tgtEl>
                                          <p:spTgt spid="95"/>
                                        </p:tgtEl>
                                        <p:attrNameLst>
                                          <p:attrName>style.visibility</p:attrName>
                                        </p:attrNameLst>
                                      </p:cBhvr>
                                      <p:to>
                                        <p:strVal val="visible"/>
                                      </p:to>
                                    </p:set>
                                    <p:animEffect transition="in" filter="wipe(left)">
                                      <p:cBhvr>
                                        <p:cTn id="61" dur="500"/>
                                        <p:tgtEl>
                                          <p:spTgt spid="95"/>
                                        </p:tgtEl>
                                      </p:cBhvr>
                                    </p:animEffect>
                                  </p:childTnLst>
                                </p:cTn>
                              </p:par>
                            </p:childTnLst>
                          </p:cTn>
                        </p:par>
                        <p:par>
                          <p:cTn id="62" fill="hold">
                            <p:stCondLst>
                              <p:cond delay="1500"/>
                            </p:stCondLst>
                            <p:childTnLst>
                              <p:par>
                                <p:cTn id="63" presetID="22" presetClass="entr" presetSubtype="8" fill="hold" nodeType="afterEffect">
                                  <p:stCondLst>
                                    <p:cond delay="0"/>
                                  </p:stCondLst>
                                  <p:childTnLst>
                                    <p:set>
                                      <p:cBhvr>
                                        <p:cTn id="64" dur="1" fill="hold">
                                          <p:stCondLst>
                                            <p:cond delay="0"/>
                                          </p:stCondLst>
                                        </p:cTn>
                                        <p:tgtEl>
                                          <p:spTgt spid="80"/>
                                        </p:tgtEl>
                                        <p:attrNameLst>
                                          <p:attrName>style.visibility</p:attrName>
                                        </p:attrNameLst>
                                      </p:cBhvr>
                                      <p:to>
                                        <p:strVal val="visible"/>
                                      </p:to>
                                    </p:set>
                                    <p:animEffect transition="in" filter="wipe(left)">
                                      <p:cBhvr>
                                        <p:cTn id="65" dur="500"/>
                                        <p:tgtEl>
                                          <p:spTgt spid="80"/>
                                        </p:tgtEl>
                                      </p:cBhvr>
                                    </p:animEffect>
                                  </p:childTnLst>
                                </p:cTn>
                              </p:par>
                            </p:childTnLst>
                          </p:cTn>
                        </p:par>
                        <p:par>
                          <p:cTn id="66" fill="hold">
                            <p:stCondLst>
                              <p:cond delay="2000"/>
                            </p:stCondLst>
                            <p:childTnLst>
                              <p:par>
                                <p:cTn id="67" presetID="22" presetClass="entr" presetSubtype="8" fill="hold" grpId="0" nodeType="afterEffect">
                                  <p:stCondLst>
                                    <p:cond delay="0"/>
                                  </p:stCondLst>
                                  <p:childTnLst>
                                    <p:set>
                                      <p:cBhvr>
                                        <p:cTn id="68" dur="1" fill="hold">
                                          <p:stCondLst>
                                            <p:cond delay="0"/>
                                          </p:stCondLst>
                                        </p:cTn>
                                        <p:tgtEl>
                                          <p:spTgt spid="94"/>
                                        </p:tgtEl>
                                        <p:attrNameLst>
                                          <p:attrName>style.visibility</p:attrName>
                                        </p:attrNameLst>
                                      </p:cBhvr>
                                      <p:to>
                                        <p:strVal val="visible"/>
                                      </p:to>
                                    </p:set>
                                    <p:animEffect transition="in" filter="wipe(left)">
                                      <p:cBhvr>
                                        <p:cTn id="69" dur="500"/>
                                        <p:tgtEl>
                                          <p:spTgt spid="94"/>
                                        </p:tgtEl>
                                      </p:cBhvr>
                                    </p:animEffect>
                                  </p:childTnLst>
                                </p:cTn>
                              </p:par>
                            </p:childTnLst>
                          </p:cTn>
                        </p:par>
                        <p:par>
                          <p:cTn id="70" fill="hold">
                            <p:stCondLst>
                              <p:cond delay="2500"/>
                            </p:stCondLst>
                            <p:childTnLst>
                              <p:par>
                                <p:cTn id="71" presetID="22" presetClass="entr" presetSubtype="8" fill="hold" nodeType="afterEffect">
                                  <p:stCondLst>
                                    <p:cond delay="0"/>
                                  </p:stCondLst>
                                  <p:childTnLst>
                                    <p:set>
                                      <p:cBhvr>
                                        <p:cTn id="72" dur="1" fill="hold">
                                          <p:stCondLst>
                                            <p:cond delay="0"/>
                                          </p:stCondLst>
                                        </p:cTn>
                                        <p:tgtEl>
                                          <p:spTgt spid="83"/>
                                        </p:tgtEl>
                                        <p:attrNameLst>
                                          <p:attrName>style.visibility</p:attrName>
                                        </p:attrNameLst>
                                      </p:cBhvr>
                                      <p:to>
                                        <p:strVal val="visible"/>
                                      </p:to>
                                    </p:set>
                                    <p:animEffect transition="in" filter="wipe(left)">
                                      <p:cBhvr>
                                        <p:cTn id="73" dur="500"/>
                                        <p:tgtEl>
                                          <p:spTgt spid="83"/>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101"/>
                                        </p:tgtEl>
                                        <p:attrNameLst>
                                          <p:attrName>style.visibility</p:attrName>
                                        </p:attrNameLst>
                                      </p:cBhvr>
                                      <p:to>
                                        <p:strVal val="visible"/>
                                      </p:to>
                                    </p:set>
                                    <p:animEffect transition="in" filter="barn(inVertical)">
                                      <p:cBhvr>
                                        <p:cTn id="78"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86" grpId="0" animBg="1"/>
      <p:bldP spid="87" grpId="0" animBg="1"/>
      <p:bldP spid="93" grpId="0" animBg="1"/>
      <p:bldP spid="9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sp>
        <p:nvSpPr>
          <p:cNvPr id="7" name="Freeform 7"/>
          <p:cNvSpPr/>
          <p:nvPr/>
        </p:nvSpPr>
        <p:spPr>
          <a:xfrm>
            <a:off x="4096057" y="1625943"/>
            <a:ext cx="10095886" cy="5598628"/>
          </a:xfrm>
          <a:custGeom>
            <a:avLst/>
            <a:gdLst/>
            <a:ahLst/>
            <a:cxnLst/>
            <a:rect l="l" t="t" r="r" b="b"/>
            <a:pathLst>
              <a:path w="10095886" h="5598628">
                <a:moveTo>
                  <a:pt x="0" y="0"/>
                </a:moveTo>
                <a:lnTo>
                  <a:pt x="10095886" y="0"/>
                </a:lnTo>
                <a:lnTo>
                  <a:pt x="10095886" y="5598628"/>
                </a:lnTo>
                <a:lnTo>
                  <a:pt x="0" y="5598628"/>
                </a:lnTo>
                <a:lnTo>
                  <a:pt x="0" y="0"/>
                </a:lnTo>
                <a:close/>
              </a:path>
            </a:pathLst>
          </a:custGeom>
          <a:blipFill>
            <a:blip r:embed="rId5">
              <a:alphaModFix amt="56000"/>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2833264" y="2634201"/>
            <a:ext cx="615257" cy="615257"/>
          </a:xfrm>
          <a:custGeom>
            <a:avLst/>
            <a:gdLst/>
            <a:ahLst/>
            <a:cxnLst/>
            <a:rect l="l" t="t" r="r" b="b"/>
            <a:pathLst>
              <a:path w="615257" h="615257">
                <a:moveTo>
                  <a:pt x="0" y="0"/>
                </a:moveTo>
                <a:lnTo>
                  <a:pt x="615258" y="0"/>
                </a:lnTo>
                <a:lnTo>
                  <a:pt x="615258" y="615257"/>
                </a:lnTo>
                <a:lnTo>
                  <a:pt x="0" y="61525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p:cNvSpPr/>
          <p:nvPr/>
        </p:nvSpPr>
        <p:spPr>
          <a:xfrm>
            <a:off x="13448522" y="3425223"/>
            <a:ext cx="368008" cy="368008"/>
          </a:xfrm>
          <a:custGeom>
            <a:avLst/>
            <a:gdLst/>
            <a:ahLst/>
            <a:cxnLst/>
            <a:rect l="l" t="t" r="r" b="b"/>
            <a:pathLst>
              <a:path w="368008" h="368008">
                <a:moveTo>
                  <a:pt x="0" y="0"/>
                </a:moveTo>
                <a:lnTo>
                  <a:pt x="368008" y="0"/>
                </a:lnTo>
                <a:lnTo>
                  <a:pt x="368008" y="368008"/>
                </a:lnTo>
                <a:lnTo>
                  <a:pt x="0" y="36800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a:off x="3901187" y="501173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1" name="Freeform 11"/>
          <p:cNvSpPr/>
          <p:nvPr/>
        </p:nvSpPr>
        <p:spPr>
          <a:xfrm>
            <a:off x="11550185" y="592454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2" name="Freeform 12"/>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Freeform 13"/>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nvGrpSpPr>
          <p:cNvPr id="14" name="Group 14"/>
          <p:cNvGrpSpPr/>
          <p:nvPr/>
        </p:nvGrpSpPr>
        <p:grpSpPr>
          <a:xfrm>
            <a:off x="636458" y="372426"/>
            <a:ext cx="17015084" cy="9542149"/>
            <a:chOff x="0" y="0"/>
            <a:chExt cx="4481339" cy="2513159"/>
          </a:xfrm>
        </p:grpSpPr>
        <p:sp>
          <p:nvSpPr>
            <p:cNvPr id="15" name="Freeform 15"/>
            <p:cNvSpPr/>
            <p:nvPr/>
          </p:nvSpPr>
          <p:spPr>
            <a:xfrm>
              <a:off x="0" y="0"/>
              <a:ext cx="4481339" cy="2513159"/>
            </a:xfrm>
            <a:custGeom>
              <a:avLst/>
              <a:gdLst/>
              <a:ahLst/>
              <a:cxnLst/>
              <a:rect l="l" t="t" r="r" b="b"/>
              <a:pathLst>
                <a:path w="4481339" h="2513159">
                  <a:moveTo>
                    <a:pt x="0" y="0"/>
                  </a:moveTo>
                  <a:lnTo>
                    <a:pt x="4481339" y="0"/>
                  </a:lnTo>
                  <a:lnTo>
                    <a:pt x="4481339" y="2513159"/>
                  </a:lnTo>
                  <a:lnTo>
                    <a:pt x="0" y="2513159"/>
                  </a:lnTo>
                  <a:close/>
                </a:path>
              </a:pathLst>
            </a:custGeom>
            <a:solidFill>
              <a:srgbClr val="FFFFFF">
                <a:alpha val="95686"/>
              </a:srgbClr>
            </a:solidFill>
            <a:ln w="38100" cap="sq">
              <a:solidFill>
                <a:srgbClr val="4877BA">
                  <a:alpha val="95686"/>
                </a:srgbClr>
              </a:solidFill>
              <a:prstDash val="dash"/>
              <a:miter/>
            </a:ln>
          </p:spPr>
        </p:sp>
        <p:sp>
          <p:nvSpPr>
            <p:cNvPr id="16" name="TextBox 16"/>
            <p:cNvSpPr txBox="1"/>
            <p:nvPr/>
          </p:nvSpPr>
          <p:spPr>
            <a:xfrm>
              <a:off x="0" y="-38100"/>
              <a:ext cx="4481339" cy="2551259"/>
            </a:xfrm>
            <a:prstGeom prst="rect">
              <a:avLst/>
            </a:prstGeom>
          </p:spPr>
          <p:txBody>
            <a:bodyPr lIns="50800" tIns="50800" rIns="50800" bIns="50800" rtlCol="0" anchor="ctr"/>
            <a:lstStyle/>
            <a:p>
              <a:pPr algn="ctr">
                <a:lnSpc>
                  <a:spcPts val="2659"/>
                </a:lnSpc>
                <a:spcBef>
                  <a:spcPct val="0"/>
                </a:spcBef>
              </a:pPr>
              <a:endParaRPr/>
            </a:p>
          </p:txBody>
        </p:sp>
      </p:grpSp>
      <p:pic>
        <p:nvPicPr>
          <p:cNvPr id="25" name="Picture 24"/>
          <p:cNvPicPr>
            <a:picLocks noChangeAspect="1"/>
          </p:cNvPicPr>
          <p:nvPr/>
        </p:nvPicPr>
        <p:blipFill>
          <a:blip r:embed="rId13"/>
          <a:stretch>
            <a:fillRect/>
          </a:stretch>
        </p:blipFill>
        <p:spPr>
          <a:xfrm>
            <a:off x="3979450" y="1348964"/>
            <a:ext cx="10804481" cy="3846909"/>
          </a:xfrm>
          <a:prstGeom prst="rect">
            <a:avLst/>
          </a:prstGeom>
        </p:spPr>
      </p:pic>
      <p:sp>
        <p:nvSpPr>
          <p:cNvPr id="19" name="Freeform 49"/>
          <p:cNvSpPr/>
          <p:nvPr/>
        </p:nvSpPr>
        <p:spPr>
          <a:xfrm>
            <a:off x="6615727" y="4412490"/>
            <a:ext cx="5883264" cy="5740357"/>
          </a:xfrm>
          <a:custGeom>
            <a:avLst/>
            <a:gdLst/>
            <a:ahLst/>
            <a:cxnLst/>
            <a:rect l="l" t="t" r="r" b="b"/>
            <a:pathLst>
              <a:path w="4232711" h="4420586">
                <a:moveTo>
                  <a:pt x="0" y="0"/>
                </a:moveTo>
                <a:lnTo>
                  <a:pt x="4232711" y="0"/>
                </a:lnTo>
                <a:lnTo>
                  <a:pt x="4232711" y="4420586"/>
                </a:lnTo>
                <a:lnTo>
                  <a:pt x="0" y="4420586"/>
                </a:lnTo>
                <a:lnTo>
                  <a:pt x="0" y="0"/>
                </a:lnTo>
                <a:close/>
              </a:path>
            </a:pathLst>
          </a:custGeom>
          <a:blipFill>
            <a:blip r:embed="rId14"/>
            <a:stretch>
              <a:fillRect/>
            </a:stretch>
          </a:blipFill>
        </p:spPr>
      </p:sp>
    </p:spTree>
    <p:extLst>
      <p:ext uri="{BB962C8B-B14F-4D97-AF65-F5344CB8AC3E}">
        <p14:creationId xmlns:p14="http://schemas.microsoft.com/office/powerpoint/2010/main" val="3173832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sp>
        <p:nvSpPr>
          <p:cNvPr id="7" name="Freeform 7"/>
          <p:cNvSpPr/>
          <p:nvPr/>
        </p:nvSpPr>
        <p:spPr>
          <a:xfrm>
            <a:off x="4096057" y="1625943"/>
            <a:ext cx="10095886" cy="5598628"/>
          </a:xfrm>
          <a:custGeom>
            <a:avLst/>
            <a:gdLst/>
            <a:ahLst/>
            <a:cxnLst/>
            <a:rect l="l" t="t" r="r" b="b"/>
            <a:pathLst>
              <a:path w="10095886" h="5598628">
                <a:moveTo>
                  <a:pt x="0" y="0"/>
                </a:moveTo>
                <a:lnTo>
                  <a:pt x="10095886" y="0"/>
                </a:lnTo>
                <a:lnTo>
                  <a:pt x="10095886" y="5598628"/>
                </a:lnTo>
                <a:lnTo>
                  <a:pt x="0" y="5598628"/>
                </a:lnTo>
                <a:lnTo>
                  <a:pt x="0" y="0"/>
                </a:lnTo>
                <a:close/>
              </a:path>
            </a:pathLst>
          </a:custGeom>
          <a:blipFill>
            <a:blip r:embed="rId5">
              <a:alphaModFix amt="56000"/>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2833264" y="2634201"/>
            <a:ext cx="615257" cy="615257"/>
          </a:xfrm>
          <a:custGeom>
            <a:avLst/>
            <a:gdLst/>
            <a:ahLst/>
            <a:cxnLst/>
            <a:rect l="l" t="t" r="r" b="b"/>
            <a:pathLst>
              <a:path w="615257" h="615257">
                <a:moveTo>
                  <a:pt x="0" y="0"/>
                </a:moveTo>
                <a:lnTo>
                  <a:pt x="615258" y="0"/>
                </a:lnTo>
                <a:lnTo>
                  <a:pt x="615258" y="615257"/>
                </a:lnTo>
                <a:lnTo>
                  <a:pt x="0" y="61525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p:cNvSpPr/>
          <p:nvPr/>
        </p:nvSpPr>
        <p:spPr>
          <a:xfrm>
            <a:off x="13448522" y="3425223"/>
            <a:ext cx="368008" cy="368008"/>
          </a:xfrm>
          <a:custGeom>
            <a:avLst/>
            <a:gdLst/>
            <a:ahLst/>
            <a:cxnLst/>
            <a:rect l="l" t="t" r="r" b="b"/>
            <a:pathLst>
              <a:path w="368008" h="368008">
                <a:moveTo>
                  <a:pt x="0" y="0"/>
                </a:moveTo>
                <a:lnTo>
                  <a:pt x="368008" y="0"/>
                </a:lnTo>
                <a:lnTo>
                  <a:pt x="368008" y="368008"/>
                </a:lnTo>
                <a:lnTo>
                  <a:pt x="0" y="36800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a:off x="3901187" y="501173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1" name="Freeform 11"/>
          <p:cNvSpPr/>
          <p:nvPr/>
        </p:nvSpPr>
        <p:spPr>
          <a:xfrm>
            <a:off x="11550185" y="592454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2" name="Freeform 12"/>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Freeform 13"/>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nvGrpSpPr>
          <p:cNvPr id="14" name="Group 14"/>
          <p:cNvGrpSpPr/>
          <p:nvPr/>
        </p:nvGrpSpPr>
        <p:grpSpPr>
          <a:xfrm>
            <a:off x="636458" y="372426"/>
            <a:ext cx="17015084" cy="9542149"/>
            <a:chOff x="0" y="0"/>
            <a:chExt cx="4481339" cy="2513159"/>
          </a:xfrm>
        </p:grpSpPr>
        <p:sp>
          <p:nvSpPr>
            <p:cNvPr id="15" name="Freeform 15"/>
            <p:cNvSpPr/>
            <p:nvPr/>
          </p:nvSpPr>
          <p:spPr>
            <a:xfrm>
              <a:off x="0" y="0"/>
              <a:ext cx="4481339" cy="2513159"/>
            </a:xfrm>
            <a:custGeom>
              <a:avLst/>
              <a:gdLst/>
              <a:ahLst/>
              <a:cxnLst/>
              <a:rect l="l" t="t" r="r" b="b"/>
              <a:pathLst>
                <a:path w="4481339" h="2513159">
                  <a:moveTo>
                    <a:pt x="0" y="0"/>
                  </a:moveTo>
                  <a:lnTo>
                    <a:pt x="4481339" y="0"/>
                  </a:lnTo>
                  <a:lnTo>
                    <a:pt x="4481339" y="2513159"/>
                  </a:lnTo>
                  <a:lnTo>
                    <a:pt x="0" y="2513159"/>
                  </a:lnTo>
                  <a:close/>
                </a:path>
              </a:pathLst>
            </a:custGeom>
            <a:solidFill>
              <a:srgbClr val="FFFFFF">
                <a:alpha val="95686"/>
              </a:srgbClr>
            </a:solidFill>
            <a:ln w="38100" cap="sq">
              <a:solidFill>
                <a:srgbClr val="4877BA">
                  <a:alpha val="95686"/>
                </a:srgbClr>
              </a:solidFill>
              <a:prstDash val="dash"/>
              <a:miter/>
            </a:ln>
          </p:spPr>
        </p:sp>
        <p:sp>
          <p:nvSpPr>
            <p:cNvPr id="16" name="TextBox 16"/>
            <p:cNvSpPr txBox="1"/>
            <p:nvPr/>
          </p:nvSpPr>
          <p:spPr>
            <a:xfrm>
              <a:off x="0" y="-38100"/>
              <a:ext cx="4481339" cy="2551259"/>
            </a:xfrm>
            <a:prstGeom prst="rect">
              <a:avLst/>
            </a:prstGeom>
          </p:spPr>
          <p:txBody>
            <a:bodyPr lIns="50800" tIns="50800" rIns="50800" bIns="50800" rtlCol="0" anchor="ctr"/>
            <a:lstStyle/>
            <a:p>
              <a:pPr algn="ctr">
                <a:lnSpc>
                  <a:spcPts val="2659"/>
                </a:lnSpc>
                <a:spcBef>
                  <a:spcPct val="0"/>
                </a:spcBef>
              </a:pPr>
              <a:endParaRPr/>
            </a:p>
          </p:txBody>
        </p:sp>
      </p:grpSp>
      <p:pic>
        <p:nvPicPr>
          <p:cNvPr id="20" name="Picture 19"/>
          <p:cNvPicPr>
            <a:picLocks noChangeAspect="1"/>
          </p:cNvPicPr>
          <p:nvPr/>
        </p:nvPicPr>
        <p:blipFill>
          <a:blip r:embed="rId13"/>
          <a:stretch>
            <a:fillRect/>
          </a:stretch>
        </p:blipFill>
        <p:spPr>
          <a:xfrm>
            <a:off x="4934632" y="523259"/>
            <a:ext cx="8195661" cy="4627940"/>
          </a:xfrm>
          <a:prstGeom prst="rect">
            <a:avLst/>
          </a:prstGeom>
        </p:spPr>
      </p:pic>
      <p:grpSp>
        <p:nvGrpSpPr>
          <p:cNvPr id="26" name="Group 25"/>
          <p:cNvGrpSpPr/>
          <p:nvPr/>
        </p:nvGrpSpPr>
        <p:grpSpPr>
          <a:xfrm>
            <a:off x="1028678" y="5496148"/>
            <a:ext cx="16528873" cy="1911940"/>
            <a:chOff x="1028678" y="5940041"/>
            <a:chExt cx="16528873" cy="1911940"/>
          </a:xfrm>
        </p:grpSpPr>
        <p:grpSp>
          <p:nvGrpSpPr>
            <p:cNvPr id="22" name="Group 16"/>
            <p:cNvGrpSpPr/>
            <p:nvPr/>
          </p:nvGrpSpPr>
          <p:grpSpPr>
            <a:xfrm>
              <a:off x="1028678" y="5940041"/>
              <a:ext cx="16528873" cy="1911940"/>
              <a:chOff x="0" y="-38100"/>
              <a:chExt cx="3981628" cy="503556"/>
            </a:xfrm>
          </p:grpSpPr>
          <p:sp>
            <p:nvSpPr>
              <p:cNvPr id="23" name="Freeform 17"/>
              <p:cNvSpPr/>
              <p:nvPr/>
            </p:nvSpPr>
            <p:spPr>
              <a:xfrm>
                <a:off x="0" y="0"/>
                <a:ext cx="3981628" cy="282111"/>
              </a:xfrm>
              <a:custGeom>
                <a:avLst/>
                <a:gdLst/>
                <a:ahLst/>
                <a:cxnLst/>
                <a:rect l="l" t="t" r="r" b="b"/>
                <a:pathLst>
                  <a:path w="3981628" h="465456">
                    <a:moveTo>
                      <a:pt x="0" y="0"/>
                    </a:moveTo>
                    <a:lnTo>
                      <a:pt x="3981628" y="0"/>
                    </a:lnTo>
                    <a:lnTo>
                      <a:pt x="3981628" y="465456"/>
                    </a:lnTo>
                    <a:lnTo>
                      <a:pt x="0" y="465456"/>
                    </a:lnTo>
                    <a:close/>
                  </a:path>
                </a:pathLst>
              </a:custGeom>
              <a:solidFill>
                <a:srgbClr val="357527">
                  <a:alpha val="95686"/>
                </a:srgbClr>
              </a:solidFill>
              <a:ln w="38100" cap="sq">
                <a:solidFill>
                  <a:srgbClr val="FFFFFF">
                    <a:alpha val="95686"/>
                  </a:srgbClr>
                </a:solidFill>
                <a:prstDash val="dash"/>
                <a:miter/>
              </a:ln>
            </p:spPr>
          </p:sp>
          <p:sp>
            <p:nvSpPr>
              <p:cNvPr id="24" name="TextBox 18"/>
              <p:cNvSpPr txBox="1"/>
              <p:nvPr/>
            </p:nvSpPr>
            <p:spPr>
              <a:xfrm>
                <a:off x="0" y="-38100"/>
                <a:ext cx="3981627" cy="503556"/>
              </a:xfrm>
              <a:prstGeom prst="rect">
                <a:avLst/>
              </a:prstGeom>
            </p:spPr>
            <p:txBody>
              <a:bodyPr lIns="50800" tIns="50800" rIns="50800" bIns="50800" rtlCol="0" anchor="ctr"/>
              <a:lstStyle/>
              <a:p>
                <a:pPr algn="ctr">
                  <a:lnSpc>
                    <a:spcPts val="2659"/>
                  </a:lnSpc>
                  <a:spcBef>
                    <a:spcPct val="0"/>
                  </a:spcBef>
                </a:pPr>
                <a:endParaRPr sz="4500"/>
              </a:p>
            </p:txBody>
          </p:sp>
        </p:grpSp>
        <p:sp>
          <p:nvSpPr>
            <p:cNvPr id="25" name="TextBox 48"/>
            <p:cNvSpPr txBox="1"/>
            <p:nvPr/>
          </p:nvSpPr>
          <p:spPr>
            <a:xfrm>
              <a:off x="1351916" y="6224276"/>
              <a:ext cx="15882391" cy="708335"/>
            </a:xfrm>
            <a:prstGeom prst="rect">
              <a:avLst/>
            </a:prstGeom>
          </p:spPr>
          <p:txBody>
            <a:bodyPr wrap="square" lIns="0" tIns="0" rIns="0" bIns="0" rtlCol="0" anchor="t">
              <a:spAutoFit/>
            </a:bodyPr>
            <a:lstStyle/>
            <a:p>
              <a:pPr algn="just">
                <a:lnSpc>
                  <a:spcPts val="5979"/>
                </a:lnSpc>
              </a:pPr>
              <a:r>
                <a:rPr lang="en-US" sz="4500" b="1" dirty="0" err="1" smtClean="0">
                  <a:solidFill>
                    <a:srgbClr val="FFFFFF"/>
                  </a:solidFill>
                  <a:latin typeface="Cambria Bold"/>
                  <a:ea typeface="Cambria Bold"/>
                  <a:cs typeface="Cambria Bold"/>
                  <a:sym typeface="Cambria Bold"/>
                </a:rPr>
                <a:t>Tôi</a:t>
              </a:r>
              <a:r>
                <a:rPr lang="en-US" sz="4500" b="1" dirty="0" smtClean="0">
                  <a:solidFill>
                    <a:srgbClr val="FFFFFF"/>
                  </a:solidFill>
                  <a:latin typeface="Cambria Bold"/>
                  <a:ea typeface="Cambria Bold"/>
                  <a:cs typeface="Cambria Bold"/>
                  <a:sym typeface="Cambria Bold"/>
                </a:rPr>
                <a:t> </a:t>
              </a:r>
              <a:r>
                <a:rPr lang="en-US" sz="4500" b="1" dirty="0" err="1" smtClean="0">
                  <a:solidFill>
                    <a:srgbClr val="FFFFFF"/>
                  </a:solidFill>
                  <a:latin typeface="Cambria Bold"/>
                  <a:ea typeface="Cambria Bold"/>
                  <a:cs typeface="Cambria Bold"/>
                  <a:sym typeface="Cambria Bold"/>
                </a:rPr>
                <a:t>học</a:t>
              </a:r>
              <a:r>
                <a:rPr lang="en-US" sz="4500" b="1" dirty="0" smtClean="0">
                  <a:solidFill>
                    <a:srgbClr val="FFFFFF"/>
                  </a:solidFill>
                  <a:latin typeface="Cambria Bold"/>
                  <a:ea typeface="Cambria Bold"/>
                  <a:cs typeface="Cambria Bold"/>
                  <a:sym typeface="Cambria Bold"/>
                </a:rPr>
                <a:t> </a:t>
              </a:r>
              <a:r>
                <a:rPr lang="en-US" sz="4500" b="1" dirty="0" err="1" smtClean="0">
                  <a:solidFill>
                    <a:srgbClr val="FFFFFF"/>
                  </a:solidFill>
                  <a:latin typeface="Cambria Bold"/>
                  <a:ea typeface="Cambria Bold"/>
                  <a:cs typeface="Cambria Bold"/>
                  <a:sym typeface="Cambria Bold"/>
                </a:rPr>
                <a:t>đàn</a:t>
              </a:r>
              <a:r>
                <a:rPr lang="en-US" sz="4500" b="1" dirty="0" smtClean="0">
                  <a:solidFill>
                    <a:srgbClr val="FFFFFF"/>
                  </a:solidFill>
                  <a:latin typeface="Cambria Bold"/>
                  <a:ea typeface="Cambria Bold"/>
                  <a:cs typeface="Cambria Bold"/>
                  <a:sym typeface="Cambria Bold"/>
                </a:rPr>
                <a:t> </a:t>
              </a:r>
              <a:r>
                <a:rPr lang="en-US" sz="4500" b="1" dirty="0" err="1" smtClean="0">
                  <a:solidFill>
                    <a:srgbClr val="FFFFFF"/>
                  </a:solidFill>
                  <a:latin typeface="Cambria Bold"/>
                  <a:ea typeface="Cambria Bold"/>
                  <a:cs typeface="Cambria Bold"/>
                  <a:sym typeface="Cambria Bold"/>
                </a:rPr>
                <a:t>ghi</a:t>
              </a:r>
              <a:r>
                <a:rPr lang="en-US" sz="4500" b="1" dirty="0" smtClean="0">
                  <a:solidFill>
                    <a:srgbClr val="FFFFFF"/>
                  </a:solidFill>
                  <a:latin typeface="Cambria Bold"/>
                  <a:ea typeface="Cambria Bold"/>
                  <a:cs typeface="Cambria Bold"/>
                  <a:sym typeface="Cambria Bold"/>
                </a:rPr>
                <a:t>- ta </a:t>
              </a:r>
              <a:r>
                <a:rPr lang="en-US" sz="4500" b="1" i="1" dirty="0" err="1" smtClean="0">
                  <a:solidFill>
                    <a:srgbClr val="FFFF00"/>
                  </a:solidFill>
                  <a:latin typeface="Cambria Bold"/>
                  <a:ea typeface="Cambria Bold"/>
                  <a:cs typeface="Cambria Bold"/>
                  <a:sym typeface="Cambria Bold"/>
                </a:rPr>
                <a:t>và</a:t>
              </a:r>
              <a:r>
                <a:rPr lang="en-US" sz="4500" b="1" i="1" dirty="0" smtClean="0">
                  <a:solidFill>
                    <a:srgbClr val="FFFF00"/>
                  </a:solidFill>
                  <a:latin typeface="Cambria Bold"/>
                  <a:ea typeface="Cambria Bold"/>
                  <a:cs typeface="Cambria Bold"/>
                  <a:sym typeface="Cambria Bold"/>
                </a:rPr>
                <a:t> </a:t>
              </a:r>
              <a:r>
                <a:rPr lang="en-US" sz="4500" b="1" i="1" dirty="0" err="1" smtClean="0">
                  <a:solidFill>
                    <a:srgbClr val="FFFF00"/>
                  </a:solidFill>
                  <a:latin typeface="Cambria Bold"/>
                  <a:ea typeface="Cambria Bold"/>
                  <a:cs typeface="Cambria Bold"/>
                  <a:sym typeface="Cambria Bold"/>
                </a:rPr>
                <a:t>học</a:t>
              </a:r>
              <a:r>
                <a:rPr lang="en-US" sz="4500" b="1" i="1" dirty="0" smtClean="0">
                  <a:solidFill>
                    <a:srgbClr val="FFFF00"/>
                  </a:solidFill>
                  <a:latin typeface="Cambria Bold"/>
                  <a:ea typeface="Cambria Bold"/>
                  <a:cs typeface="Cambria Bold"/>
                  <a:sym typeface="Cambria Bold"/>
                </a:rPr>
                <a:t> </a:t>
              </a:r>
              <a:r>
                <a:rPr lang="en-US" sz="4500" b="1" i="1" dirty="0" err="1" smtClean="0">
                  <a:solidFill>
                    <a:srgbClr val="FFFF00"/>
                  </a:solidFill>
                  <a:latin typeface="Cambria Bold"/>
                  <a:ea typeface="Cambria Bold"/>
                  <a:cs typeface="Cambria Bold"/>
                  <a:sym typeface="Cambria Bold"/>
                </a:rPr>
                <a:t>khiêu</a:t>
              </a:r>
              <a:r>
                <a:rPr lang="en-US" sz="4500" b="1" i="1" dirty="0" smtClean="0">
                  <a:solidFill>
                    <a:srgbClr val="FFFF00"/>
                  </a:solidFill>
                  <a:latin typeface="Cambria Bold"/>
                  <a:ea typeface="Cambria Bold"/>
                  <a:cs typeface="Cambria Bold"/>
                  <a:sym typeface="Cambria Bold"/>
                </a:rPr>
                <a:t> </a:t>
              </a:r>
              <a:r>
                <a:rPr lang="en-US" sz="4500" b="1" i="1" dirty="0" err="1" smtClean="0">
                  <a:solidFill>
                    <a:srgbClr val="FFFF00"/>
                  </a:solidFill>
                  <a:latin typeface="Cambria Bold"/>
                  <a:ea typeface="Cambria Bold"/>
                  <a:cs typeface="Cambria Bold"/>
                  <a:sym typeface="Cambria Bold"/>
                </a:rPr>
                <a:t>vũ</a:t>
              </a:r>
              <a:r>
                <a:rPr lang="en-US" sz="4500" b="1" i="1" dirty="0" smtClean="0">
                  <a:solidFill>
                    <a:srgbClr val="FFFF00"/>
                  </a:solidFill>
                  <a:latin typeface="Cambria Bold"/>
                  <a:ea typeface="Cambria Bold"/>
                  <a:cs typeface="Cambria Bold"/>
                  <a:sym typeface="Cambria Bold"/>
                </a:rPr>
                <a:t>.</a:t>
              </a:r>
              <a:endParaRPr lang="en-US" sz="4500" b="1" i="1" dirty="0">
                <a:solidFill>
                  <a:srgbClr val="FFFF00"/>
                </a:solidFill>
                <a:latin typeface="Cambria Bold"/>
                <a:ea typeface="Cambria Bold"/>
                <a:cs typeface="Cambria Bold"/>
                <a:sym typeface="Cambria Bold"/>
              </a:endParaRPr>
            </a:p>
          </p:txBody>
        </p:sp>
      </p:grpSp>
      <p:grpSp>
        <p:nvGrpSpPr>
          <p:cNvPr id="27" name="Group 26"/>
          <p:cNvGrpSpPr/>
          <p:nvPr/>
        </p:nvGrpSpPr>
        <p:grpSpPr>
          <a:xfrm>
            <a:off x="972783" y="6889306"/>
            <a:ext cx="16528873" cy="1911940"/>
            <a:chOff x="1028678" y="5940041"/>
            <a:chExt cx="16528873" cy="1911940"/>
          </a:xfrm>
        </p:grpSpPr>
        <p:grpSp>
          <p:nvGrpSpPr>
            <p:cNvPr id="28" name="Group 16"/>
            <p:cNvGrpSpPr/>
            <p:nvPr/>
          </p:nvGrpSpPr>
          <p:grpSpPr>
            <a:xfrm>
              <a:off x="1028678" y="5940041"/>
              <a:ext cx="16528873" cy="1911940"/>
              <a:chOff x="0" y="-38100"/>
              <a:chExt cx="3981628" cy="503556"/>
            </a:xfrm>
          </p:grpSpPr>
          <p:sp>
            <p:nvSpPr>
              <p:cNvPr id="30" name="Freeform 17"/>
              <p:cNvSpPr/>
              <p:nvPr/>
            </p:nvSpPr>
            <p:spPr>
              <a:xfrm>
                <a:off x="0" y="0"/>
                <a:ext cx="3981628" cy="282111"/>
              </a:xfrm>
              <a:custGeom>
                <a:avLst/>
                <a:gdLst/>
                <a:ahLst/>
                <a:cxnLst/>
                <a:rect l="l" t="t" r="r" b="b"/>
                <a:pathLst>
                  <a:path w="3981628" h="465456">
                    <a:moveTo>
                      <a:pt x="0" y="0"/>
                    </a:moveTo>
                    <a:lnTo>
                      <a:pt x="3981628" y="0"/>
                    </a:lnTo>
                    <a:lnTo>
                      <a:pt x="3981628" y="465456"/>
                    </a:lnTo>
                    <a:lnTo>
                      <a:pt x="0" y="465456"/>
                    </a:lnTo>
                    <a:close/>
                  </a:path>
                </a:pathLst>
              </a:custGeom>
              <a:solidFill>
                <a:schemeClr val="accent5">
                  <a:alpha val="95686"/>
                </a:schemeClr>
              </a:solidFill>
              <a:ln w="38100" cap="sq">
                <a:solidFill>
                  <a:srgbClr val="FFFFFF">
                    <a:alpha val="95686"/>
                  </a:srgbClr>
                </a:solidFill>
                <a:prstDash val="dash"/>
                <a:miter/>
              </a:ln>
            </p:spPr>
          </p:sp>
          <p:sp>
            <p:nvSpPr>
              <p:cNvPr id="31" name="TextBox 18"/>
              <p:cNvSpPr txBox="1"/>
              <p:nvPr/>
            </p:nvSpPr>
            <p:spPr>
              <a:xfrm>
                <a:off x="0" y="-38100"/>
                <a:ext cx="3981627" cy="503556"/>
              </a:xfrm>
              <a:prstGeom prst="rect">
                <a:avLst/>
              </a:prstGeom>
            </p:spPr>
            <p:txBody>
              <a:bodyPr lIns="50800" tIns="50800" rIns="50800" bIns="50800" rtlCol="0" anchor="ctr"/>
              <a:lstStyle/>
              <a:p>
                <a:pPr algn="ctr">
                  <a:lnSpc>
                    <a:spcPts val="2659"/>
                  </a:lnSpc>
                  <a:spcBef>
                    <a:spcPct val="0"/>
                  </a:spcBef>
                </a:pPr>
                <a:endParaRPr sz="4500"/>
              </a:p>
            </p:txBody>
          </p:sp>
        </p:grpSp>
        <p:sp>
          <p:nvSpPr>
            <p:cNvPr id="29" name="TextBox 48"/>
            <p:cNvSpPr txBox="1"/>
            <p:nvPr/>
          </p:nvSpPr>
          <p:spPr>
            <a:xfrm>
              <a:off x="1351916" y="6224276"/>
              <a:ext cx="15882391" cy="769441"/>
            </a:xfrm>
            <a:prstGeom prst="rect">
              <a:avLst/>
            </a:prstGeom>
          </p:spPr>
          <p:txBody>
            <a:bodyPr wrap="square" lIns="0" tIns="0" rIns="0" bIns="0" rtlCol="0" anchor="t">
              <a:spAutoFit/>
            </a:bodyPr>
            <a:lstStyle/>
            <a:p>
              <a:pPr algn="just">
                <a:lnSpc>
                  <a:spcPts val="5979"/>
                </a:lnSpc>
              </a:pPr>
              <a:r>
                <a:rPr lang="en-US" sz="4500" b="1" dirty="0" err="1" smtClean="0">
                  <a:solidFill>
                    <a:srgbClr val="FFFFFF"/>
                  </a:solidFill>
                  <a:latin typeface="Cambria Bold"/>
                  <a:ea typeface="Cambria Bold"/>
                  <a:cs typeface="Cambria Bold"/>
                  <a:sym typeface="Cambria Bold"/>
                </a:rPr>
                <a:t>Tôi</a:t>
              </a:r>
              <a:r>
                <a:rPr lang="en-US" sz="4500" b="1" dirty="0" smtClean="0">
                  <a:solidFill>
                    <a:srgbClr val="FFFFFF"/>
                  </a:solidFill>
                  <a:latin typeface="Cambria Bold"/>
                  <a:ea typeface="Cambria Bold"/>
                  <a:cs typeface="Cambria Bold"/>
                  <a:sym typeface="Cambria Bold"/>
                </a:rPr>
                <a:t> </a:t>
              </a:r>
              <a:r>
                <a:rPr lang="en-US" sz="4500" b="1" dirty="0" err="1" smtClean="0">
                  <a:solidFill>
                    <a:srgbClr val="FFFFFF"/>
                  </a:solidFill>
                  <a:latin typeface="Cambria Bold"/>
                  <a:ea typeface="Cambria Bold"/>
                  <a:cs typeface="Cambria Bold"/>
                  <a:sym typeface="Cambria Bold"/>
                </a:rPr>
                <a:t>học</a:t>
              </a:r>
              <a:r>
                <a:rPr lang="en-US" sz="4500" b="1" dirty="0" smtClean="0">
                  <a:solidFill>
                    <a:srgbClr val="FFFFFF"/>
                  </a:solidFill>
                  <a:latin typeface="Cambria Bold"/>
                  <a:ea typeface="Cambria Bold"/>
                  <a:cs typeface="Cambria Bold"/>
                  <a:sym typeface="Cambria Bold"/>
                </a:rPr>
                <a:t> </a:t>
              </a:r>
              <a:r>
                <a:rPr lang="en-US" sz="4500" b="1" dirty="0" err="1" smtClean="0">
                  <a:solidFill>
                    <a:srgbClr val="FFFFFF"/>
                  </a:solidFill>
                  <a:latin typeface="Cambria Bold"/>
                  <a:ea typeface="Cambria Bold"/>
                  <a:cs typeface="Cambria Bold"/>
                  <a:sym typeface="Cambria Bold"/>
                </a:rPr>
                <a:t>đàn</a:t>
              </a:r>
              <a:r>
                <a:rPr lang="en-US" sz="4500" b="1" dirty="0" smtClean="0">
                  <a:solidFill>
                    <a:srgbClr val="FFFFFF"/>
                  </a:solidFill>
                  <a:latin typeface="Cambria Bold"/>
                  <a:ea typeface="Cambria Bold"/>
                  <a:cs typeface="Cambria Bold"/>
                  <a:sym typeface="Cambria Bold"/>
                </a:rPr>
                <a:t> </a:t>
              </a:r>
              <a:r>
                <a:rPr lang="en-US" sz="4500" b="1" dirty="0" err="1" smtClean="0">
                  <a:solidFill>
                    <a:srgbClr val="FFFFFF"/>
                  </a:solidFill>
                  <a:latin typeface="Cambria Bold"/>
                  <a:ea typeface="Cambria Bold"/>
                  <a:cs typeface="Cambria Bold"/>
                  <a:sym typeface="Cambria Bold"/>
                </a:rPr>
                <a:t>ghi</a:t>
              </a:r>
              <a:r>
                <a:rPr lang="en-US" sz="4500" b="1" dirty="0" smtClean="0">
                  <a:solidFill>
                    <a:srgbClr val="FFFFFF"/>
                  </a:solidFill>
                  <a:latin typeface="Cambria Bold"/>
                  <a:ea typeface="Cambria Bold"/>
                  <a:cs typeface="Cambria Bold"/>
                  <a:sym typeface="Cambria Bold"/>
                </a:rPr>
                <a:t>- ta </a:t>
              </a:r>
              <a:r>
                <a:rPr lang="en-US" sz="4500" b="1" i="1" dirty="0" err="1" smtClean="0">
                  <a:solidFill>
                    <a:srgbClr val="FFFF00"/>
                  </a:solidFill>
                  <a:latin typeface="Cambria Bold"/>
                  <a:ea typeface="Cambria Bold"/>
                  <a:cs typeface="Cambria Bold"/>
                  <a:sym typeface="Cambria Bold"/>
                </a:rPr>
                <a:t>để</a:t>
              </a:r>
              <a:r>
                <a:rPr lang="en-US" sz="4500" b="1" i="1" dirty="0" smtClean="0">
                  <a:solidFill>
                    <a:srgbClr val="FFFF00"/>
                  </a:solidFill>
                  <a:latin typeface="Cambria Bold"/>
                  <a:ea typeface="Cambria Bold"/>
                  <a:cs typeface="Cambria Bold"/>
                  <a:sym typeface="Cambria Bold"/>
                </a:rPr>
                <a:t> </a:t>
              </a:r>
              <a:r>
                <a:rPr lang="en-US" sz="4500" b="1" i="1" dirty="0" err="1" smtClean="0">
                  <a:solidFill>
                    <a:srgbClr val="FFFF00"/>
                  </a:solidFill>
                  <a:latin typeface="Cambria Bold"/>
                  <a:ea typeface="Cambria Bold"/>
                  <a:cs typeface="Cambria Bold"/>
                  <a:sym typeface="Cambria Bold"/>
                </a:rPr>
                <a:t>thỏa</a:t>
              </a:r>
              <a:r>
                <a:rPr lang="en-US" sz="4500" b="1" i="1" dirty="0" smtClean="0">
                  <a:solidFill>
                    <a:srgbClr val="FFFF00"/>
                  </a:solidFill>
                  <a:latin typeface="Cambria Bold"/>
                  <a:ea typeface="Cambria Bold"/>
                  <a:cs typeface="Cambria Bold"/>
                  <a:sym typeface="Cambria Bold"/>
                </a:rPr>
                <a:t> </a:t>
              </a:r>
              <a:r>
                <a:rPr lang="en-US" sz="4500" b="1" i="1" dirty="0" err="1" smtClean="0">
                  <a:solidFill>
                    <a:srgbClr val="FFFF00"/>
                  </a:solidFill>
                  <a:latin typeface="Cambria Bold"/>
                  <a:ea typeface="Cambria Bold"/>
                  <a:cs typeface="Cambria Bold"/>
                  <a:sym typeface="Cambria Bold"/>
                </a:rPr>
                <a:t>mãn</a:t>
              </a:r>
              <a:r>
                <a:rPr lang="en-US" sz="4500" b="1" i="1" dirty="0" smtClean="0">
                  <a:solidFill>
                    <a:srgbClr val="FFFF00"/>
                  </a:solidFill>
                  <a:latin typeface="Cambria Bold"/>
                  <a:ea typeface="Cambria Bold"/>
                  <a:cs typeface="Cambria Bold"/>
                  <a:sym typeface="Cambria Bold"/>
                </a:rPr>
                <a:t> </a:t>
              </a:r>
              <a:r>
                <a:rPr lang="en-US" sz="4500" b="1" i="1" dirty="0" err="1" smtClean="0">
                  <a:solidFill>
                    <a:srgbClr val="FFFF00"/>
                  </a:solidFill>
                  <a:latin typeface="Cambria Bold"/>
                  <a:ea typeface="Cambria Bold"/>
                  <a:cs typeface="Cambria Bold"/>
                  <a:sym typeface="Cambria Bold"/>
                </a:rPr>
                <a:t>niềm</a:t>
              </a:r>
              <a:r>
                <a:rPr lang="en-US" sz="4500" b="1" i="1" dirty="0" smtClean="0">
                  <a:solidFill>
                    <a:srgbClr val="FFFF00"/>
                  </a:solidFill>
                  <a:latin typeface="Cambria Bold"/>
                  <a:ea typeface="Cambria Bold"/>
                  <a:cs typeface="Cambria Bold"/>
                  <a:sym typeface="Cambria Bold"/>
                </a:rPr>
                <a:t> </a:t>
              </a:r>
              <a:r>
                <a:rPr lang="en-US" sz="4500" b="1" i="1" dirty="0" err="1" smtClean="0">
                  <a:solidFill>
                    <a:srgbClr val="FFFF00"/>
                  </a:solidFill>
                  <a:latin typeface="Cambria Bold"/>
                  <a:ea typeface="Cambria Bold"/>
                  <a:cs typeface="Cambria Bold"/>
                  <a:sym typeface="Cambria Bold"/>
                </a:rPr>
                <a:t>đam</a:t>
              </a:r>
              <a:r>
                <a:rPr lang="en-US" sz="4500" b="1" i="1" dirty="0" smtClean="0">
                  <a:solidFill>
                    <a:srgbClr val="FFFF00"/>
                  </a:solidFill>
                  <a:latin typeface="Cambria Bold"/>
                  <a:ea typeface="Cambria Bold"/>
                  <a:cs typeface="Cambria Bold"/>
                  <a:sym typeface="Cambria Bold"/>
                </a:rPr>
                <a:t> </a:t>
              </a:r>
              <a:r>
                <a:rPr lang="en-US" sz="4500" b="1" i="1" dirty="0" err="1" smtClean="0">
                  <a:solidFill>
                    <a:srgbClr val="FFFF00"/>
                  </a:solidFill>
                  <a:latin typeface="Cambria Bold"/>
                  <a:ea typeface="Cambria Bold"/>
                  <a:cs typeface="Cambria Bold"/>
                  <a:sym typeface="Cambria Bold"/>
                </a:rPr>
                <a:t>mê</a:t>
              </a:r>
              <a:r>
                <a:rPr lang="en-US" sz="4500" b="1" i="1" dirty="0" smtClean="0">
                  <a:solidFill>
                    <a:srgbClr val="FFFF00"/>
                  </a:solidFill>
                  <a:latin typeface="Cambria Bold"/>
                  <a:ea typeface="Cambria Bold"/>
                  <a:cs typeface="Cambria Bold"/>
                  <a:sym typeface="Cambria Bold"/>
                </a:rPr>
                <a:t> </a:t>
              </a:r>
              <a:r>
                <a:rPr lang="en-US" sz="4500" b="1" i="1" dirty="0" err="1" smtClean="0">
                  <a:solidFill>
                    <a:srgbClr val="FFFF00"/>
                  </a:solidFill>
                  <a:latin typeface="Cambria Bold"/>
                  <a:ea typeface="Cambria Bold"/>
                  <a:cs typeface="Cambria Bold"/>
                  <a:sym typeface="Cambria Bold"/>
                </a:rPr>
                <a:t>âm</a:t>
              </a:r>
              <a:r>
                <a:rPr lang="en-US" sz="4500" b="1" i="1" dirty="0" smtClean="0">
                  <a:solidFill>
                    <a:srgbClr val="FFFF00"/>
                  </a:solidFill>
                  <a:latin typeface="Cambria Bold"/>
                  <a:ea typeface="Cambria Bold"/>
                  <a:cs typeface="Cambria Bold"/>
                  <a:sym typeface="Cambria Bold"/>
                </a:rPr>
                <a:t> </a:t>
              </a:r>
              <a:r>
                <a:rPr lang="en-US" sz="4500" b="1" i="1" dirty="0" err="1" smtClean="0">
                  <a:solidFill>
                    <a:srgbClr val="FFFF00"/>
                  </a:solidFill>
                  <a:latin typeface="Cambria Bold"/>
                  <a:ea typeface="Cambria Bold"/>
                  <a:cs typeface="Cambria Bold"/>
                  <a:sym typeface="Cambria Bold"/>
                </a:rPr>
                <a:t>nhạc</a:t>
              </a:r>
              <a:r>
                <a:rPr lang="en-US" sz="4500" b="1" i="1" dirty="0" smtClean="0">
                  <a:solidFill>
                    <a:srgbClr val="FFFF00"/>
                  </a:solidFill>
                  <a:latin typeface="Cambria Bold"/>
                  <a:ea typeface="Cambria Bold"/>
                  <a:cs typeface="Cambria Bold"/>
                  <a:sym typeface="Cambria Bold"/>
                </a:rPr>
                <a:t>.</a:t>
              </a:r>
              <a:endParaRPr lang="en-US" sz="4500" b="1" i="1" dirty="0">
                <a:solidFill>
                  <a:srgbClr val="FFFF00"/>
                </a:solidFill>
                <a:latin typeface="Cambria Bold"/>
                <a:ea typeface="Cambria Bold"/>
                <a:cs typeface="Cambria Bold"/>
                <a:sym typeface="Cambria Bold"/>
              </a:endParaRPr>
            </a:p>
          </p:txBody>
        </p:sp>
      </p:grpSp>
      <p:grpSp>
        <p:nvGrpSpPr>
          <p:cNvPr id="32" name="Group 31"/>
          <p:cNvGrpSpPr/>
          <p:nvPr/>
        </p:nvGrpSpPr>
        <p:grpSpPr>
          <a:xfrm>
            <a:off x="972779" y="8162905"/>
            <a:ext cx="16528873" cy="1911940"/>
            <a:chOff x="1028678" y="5940041"/>
            <a:chExt cx="16528873" cy="1911940"/>
          </a:xfrm>
        </p:grpSpPr>
        <p:grpSp>
          <p:nvGrpSpPr>
            <p:cNvPr id="33" name="Group 16"/>
            <p:cNvGrpSpPr/>
            <p:nvPr/>
          </p:nvGrpSpPr>
          <p:grpSpPr>
            <a:xfrm>
              <a:off x="1028678" y="5940041"/>
              <a:ext cx="16528873" cy="1911940"/>
              <a:chOff x="0" y="-38100"/>
              <a:chExt cx="3981628" cy="503556"/>
            </a:xfrm>
          </p:grpSpPr>
          <p:sp>
            <p:nvSpPr>
              <p:cNvPr id="35" name="Freeform 17"/>
              <p:cNvSpPr/>
              <p:nvPr/>
            </p:nvSpPr>
            <p:spPr>
              <a:xfrm>
                <a:off x="0" y="0"/>
                <a:ext cx="3981628" cy="282111"/>
              </a:xfrm>
              <a:custGeom>
                <a:avLst/>
                <a:gdLst/>
                <a:ahLst/>
                <a:cxnLst/>
                <a:rect l="l" t="t" r="r" b="b"/>
                <a:pathLst>
                  <a:path w="3981628" h="465456">
                    <a:moveTo>
                      <a:pt x="0" y="0"/>
                    </a:moveTo>
                    <a:lnTo>
                      <a:pt x="3981628" y="0"/>
                    </a:lnTo>
                    <a:lnTo>
                      <a:pt x="3981628" y="465456"/>
                    </a:lnTo>
                    <a:lnTo>
                      <a:pt x="0" y="465456"/>
                    </a:lnTo>
                    <a:close/>
                  </a:path>
                </a:pathLst>
              </a:custGeom>
              <a:solidFill>
                <a:schemeClr val="accent2">
                  <a:lumMod val="50000"/>
                  <a:alpha val="95686"/>
                </a:schemeClr>
              </a:solidFill>
              <a:ln w="38100" cap="sq">
                <a:solidFill>
                  <a:srgbClr val="FFFFFF">
                    <a:alpha val="95686"/>
                  </a:srgbClr>
                </a:solidFill>
                <a:prstDash val="dash"/>
                <a:miter/>
              </a:ln>
            </p:spPr>
          </p:sp>
          <p:sp>
            <p:nvSpPr>
              <p:cNvPr id="36" name="TextBox 18"/>
              <p:cNvSpPr txBox="1"/>
              <p:nvPr/>
            </p:nvSpPr>
            <p:spPr>
              <a:xfrm>
                <a:off x="0" y="-38100"/>
                <a:ext cx="3981627" cy="503556"/>
              </a:xfrm>
              <a:prstGeom prst="rect">
                <a:avLst/>
              </a:prstGeom>
            </p:spPr>
            <p:txBody>
              <a:bodyPr lIns="50800" tIns="50800" rIns="50800" bIns="50800" rtlCol="0" anchor="ctr"/>
              <a:lstStyle/>
              <a:p>
                <a:pPr algn="ctr">
                  <a:lnSpc>
                    <a:spcPts val="2659"/>
                  </a:lnSpc>
                  <a:spcBef>
                    <a:spcPct val="0"/>
                  </a:spcBef>
                </a:pPr>
                <a:endParaRPr sz="4500"/>
              </a:p>
            </p:txBody>
          </p:sp>
        </p:grpSp>
        <p:sp>
          <p:nvSpPr>
            <p:cNvPr id="34" name="TextBox 48"/>
            <p:cNvSpPr txBox="1"/>
            <p:nvPr/>
          </p:nvSpPr>
          <p:spPr>
            <a:xfrm>
              <a:off x="1351916" y="6224276"/>
              <a:ext cx="15882391" cy="769441"/>
            </a:xfrm>
            <a:prstGeom prst="rect">
              <a:avLst/>
            </a:prstGeom>
          </p:spPr>
          <p:txBody>
            <a:bodyPr wrap="square" lIns="0" tIns="0" rIns="0" bIns="0" rtlCol="0" anchor="t">
              <a:spAutoFit/>
            </a:bodyPr>
            <a:lstStyle/>
            <a:p>
              <a:pPr algn="just">
                <a:lnSpc>
                  <a:spcPts val="5979"/>
                </a:lnSpc>
              </a:pPr>
              <a:r>
                <a:rPr lang="en-US" sz="4500" b="1" dirty="0" err="1" smtClean="0">
                  <a:solidFill>
                    <a:srgbClr val="FFFFFF"/>
                  </a:solidFill>
                  <a:latin typeface="Cambria Bold"/>
                  <a:ea typeface="Cambria Bold"/>
                  <a:cs typeface="Cambria Bold"/>
                  <a:sym typeface="Cambria Bold"/>
                </a:rPr>
                <a:t>Tôi</a:t>
              </a:r>
              <a:r>
                <a:rPr lang="en-US" sz="4500" b="1" dirty="0" smtClean="0">
                  <a:solidFill>
                    <a:srgbClr val="FFFFFF"/>
                  </a:solidFill>
                  <a:latin typeface="Cambria Bold"/>
                  <a:ea typeface="Cambria Bold"/>
                  <a:cs typeface="Cambria Bold"/>
                  <a:sym typeface="Cambria Bold"/>
                </a:rPr>
                <a:t> </a:t>
              </a:r>
              <a:r>
                <a:rPr lang="en-US" sz="4500" b="1" dirty="0" err="1" smtClean="0">
                  <a:solidFill>
                    <a:srgbClr val="FFFFFF"/>
                  </a:solidFill>
                  <a:latin typeface="Cambria Bold"/>
                  <a:ea typeface="Cambria Bold"/>
                  <a:cs typeface="Cambria Bold"/>
                  <a:sym typeface="Cambria Bold"/>
                </a:rPr>
                <a:t>học</a:t>
              </a:r>
              <a:r>
                <a:rPr lang="en-US" sz="4500" b="1" dirty="0" smtClean="0">
                  <a:solidFill>
                    <a:srgbClr val="FFFFFF"/>
                  </a:solidFill>
                  <a:latin typeface="Cambria Bold"/>
                  <a:ea typeface="Cambria Bold"/>
                  <a:cs typeface="Cambria Bold"/>
                  <a:sym typeface="Cambria Bold"/>
                </a:rPr>
                <a:t> </a:t>
              </a:r>
              <a:r>
                <a:rPr lang="en-US" sz="4500" b="1" dirty="0" err="1" smtClean="0">
                  <a:solidFill>
                    <a:srgbClr val="FFFFFF"/>
                  </a:solidFill>
                  <a:latin typeface="Cambria Bold"/>
                  <a:ea typeface="Cambria Bold"/>
                  <a:cs typeface="Cambria Bold"/>
                  <a:sym typeface="Cambria Bold"/>
                </a:rPr>
                <a:t>đàn</a:t>
              </a:r>
              <a:r>
                <a:rPr lang="en-US" sz="4500" b="1" dirty="0" smtClean="0">
                  <a:solidFill>
                    <a:srgbClr val="FFFFFF"/>
                  </a:solidFill>
                  <a:latin typeface="Cambria Bold"/>
                  <a:ea typeface="Cambria Bold"/>
                  <a:cs typeface="Cambria Bold"/>
                  <a:sym typeface="Cambria Bold"/>
                </a:rPr>
                <a:t> </a:t>
              </a:r>
              <a:r>
                <a:rPr lang="en-US" sz="4500" b="1" dirty="0" err="1" smtClean="0">
                  <a:solidFill>
                    <a:srgbClr val="FFFFFF"/>
                  </a:solidFill>
                  <a:latin typeface="Cambria Bold"/>
                  <a:ea typeface="Cambria Bold"/>
                  <a:cs typeface="Cambria Bold"/>
                  <a:sym typeface="Cambria Bold"/>
                </a:rPr>
                <a:t>ghi</a:t>
              </a:r>
              <a:r>
                <a:rPr lang="en-US" sz="4500" b="1" dirty="0" smtClean="0">
                  <a:solidFill>
                    <a:srgbClr val="FFFFFF"/>
                  </a:solidFill>
                  <a:latin typeface="Cambria Bold"/>
                  <a:ea typeface="Cambria Bold"/>
                  <a:cs typeface="Cambria Bold"/>
                  <a:sym typeface="Cambria Bold"/>
                </a:rPr>
                <a:t>- ta </a:t>
              </a:r>
              <a:r>
                <a:rPr lang="en-US" sz="4500" b="1" i="1" dirty="0" err="1" smtClean="0">
                  <a:solidFill>
                    <a:srgbClr val="FFFF00"/>
                  </a:solidFill>
                  <a:latin typeface="Cambria Bold"/>
                  <a:ea typeface="Cambria Bold"/>
                  <a:cs typeface="Cambria Bold"/>
                  <a:sym typeface="Cambria Bold"/>
                </a:rPr>
                <a:t>vì</a:t>
              </a:r>
              <a:r>
                <a:rPr lang="en-US" sz="4500" b="1" i="1" dirty="0" smtClean="0">
                  <a:solidFill>
                    <a:srgbClr val="FFFF00"/>
                  </a:solidFill>
                  <a:latin typeface="Cambria Bold"/>
                  <a:ea typeface="Cambria Bold"/>
                  <a:cs typeface="Cambria Bold"/>
                  <a:sym typeface="Cambria Bold"/>
                </a:rPr>
                <a:t> </a:t>
              </a:r>
              <a:r>
                <a:rPr lang="en-US" sz="4500" b="1" i="1" dirty="0" err="1" smtClean="0">
                  <a:solidFill>
                    <a:srgbClr val="FFFF00"/>
                  </a:solidFill>
                  <a:latin typeface="Cambria Bold"/>
                  <a:ea typeface="Cambria Bold"/>
                  <a:cs typeface="Cambria Bold"/>
                  <a:sym typeface="Cambria Bold"/>
                </a:rPr>
                <a:t>nó</a:t>
              </a:r>
              <a:r>
                <a:rPr lang="en-US" sz="4500" b="1" i="1" dirty="0" smtClean="0">
                  <a:solidFill>
                    <a:srgbClr val="FFFF00"/>
                  </a:solidFill>
                  <a:latin typeface="Cambria Bold"/>
                  <a:ea typeface="Cambria Bold"/>
                  <a:cs typeface="Cambria Bold"/>
                  <a:sym typeface="Cambria Bold"/>
                </a:rPr>
                <a:t> </a:t>
              </a:r>
              <a:r>
                <a:rPr lang="en-US" sz="4500" b="1" i="1" dirty="0" err="1" smtClean="0">
                  <a:solidFill>
                    <a:srgbClr val="FFFF00"/>
                  </a:solidFill>
                  <a:latin typeface="Cambria Bold"/>
                  <a:ea typeface="Cambria Bold"/>
                  <a:cs typeface="Cambria Bold"/>
                  <a:sym typeface="Cambria Bold"/>
                </a:rPr>
                <a:t>giúp</a:t>
              </a:r>
              <a:r>
                <a:rPr lang="en-US" sz="4500" b="1" i="1" dirty="0" smtClean="0">
                  <a:solidFill>
                    <a:srgbClr val="FFFF00"/>
                  </a:solidFill>
                  <a:latin typeface="Cambria Bold"/>
                  <a:ea typeface="Cambria Bold"/>
                  <a:cs typeface="Cambria Bold"/>
                  <a:sym typeface="Cambria Bold"/>
                </a:rPr>
                <a:t> </a:t>
              </a:r>
              <a:r>
                <a:rPr lang="en-US" sz="4500" b="1" i="1" dirty="0" err="1" smtClean="0">
                  <a:solidFill>
                    <a:srgbClr val="FFFF00"/>
                  </a:solidFill>
                  <a:latin typeface="Cambria Bold"/>
                  <a:ea typeface="Cambria Bold"/>
                  <a:cs typeface="Cambria Bold"/>
                  <a:sym typeface="Cambria Bold"/>
                </a:rPr>
                <a:t>tôi</a:t>
              </a:r>
              <a:r>
                <a:rPr lang="en-US" sz="4500" b="1" i="1" dirty="0" smtClean="0">
                  <a:solidFill>
                    <a:srgbClr val="FFFF00"/>
                  </a:solidFill>
                  <a:latin typeface="Cambria Bold"/>
                  <a:ea typeface="Cambria Bold"/>
                  <a:cs typeface="Cambria Bold"/>
                  <a:sym typeface="Cambria Bold"/>
                </a:rPr>
                <a:t> </a:t>
              </a:r>
              <a:r>
                <a:rPr lang="en-US" sz="4500" b="1" i="1" dirty="0" err="1" smtClean="0">
                  <a:solidFill>
                    <a:srgbClr val="FFFF00"/>
                  </a:solidFill>
                  <a:latin typeface="Cambria Bold"/>
                  <a:ea typeface="Cambria Bold"/>
                  <a:cs typeface="Cambria Bold"/>
                  <a:sym typeface="Cambria Bold"/>
                </a:rPr>
                <a:t>giải</a:t>
              </a:r>
              <a:r>
                <a:rPr lang="en-US" sz="4500" b="1" i="1" dirty="0" smtClean="0">
                  <a:solidFill>
                    <a:srgbClr val="FFFF00"/>
                  </a:solidFill>
                  <a:latin typeface="Cambria Bold"/>
                  <a:ea typeface="Cambria Bold"/>
                  <a:cs typeface="Cambria Bold"/>
                  <a:sym typeface="Cambria Bold"/>
                </a:rPr>
                <a:t> </a:t>
              </a:r>
              <a:r>
                <a:rPr lang="en-US" sz="4500" b="1" i="1" dirty="0" err="1" smtClean="0">
                  <a:solidFill>
                    <a:srgbClr val="FFFF00"/>
                  </a:solidFill>
                  <a:latin typeface="Cambria Bold"/>
                  <a:ea typeface="Cambria Bold"/>
                  <a:cs typeface="Cambria Bold"/>
                  <a:sym typeface="Cambria Bold"/>
                </a:rPr>
                <a:t>tỏa</a:t>
              </a:r>
              <a:r>
                <a:rPr lang="en-US" sz="4500" b="1" i="1" dirty="0" smtClean="0">
                  <a:solidFill>
                    <a:srgbClr val="FFFF00"/>
                  </a:solidFill>
                  <a:latin typeface="Cambria Bold"/>
                  <a:ea typeface="Cambria Bold"/>
                  <a:cs typeface="Cambria Bold"/>
                  <a:sym typeface="Cambria Bold"/>
                </a:rPr>
                <a:t> </a:t>
              </a:r>
              <a:r>
                <a:rPr lang="en-US" sz="4500" b="1" i="1" dirty="0" err="1" smtClean="0">
                  <a:solidFill>
                    <a:srgbClr val="FFFF00"/>
                  </a:solidFill>
                  <a:latin typeface="Cambria Bold"/>
                  <a:ea typeface="Cambria Bold"/>
                  <a:cs typeface="Cambria Bold"/>
                  <a:sym typeface="Cambria Bold"/>
                </a:rPr>
                <a:t>căng</a:t>
              </a:r>
              <a:r>
                <a:rPr lang="en-US" sz="4500" b="1" i="1" dirty="0" smtClean="0">
                  <a:solidFill>
                    <a:srgbClr val="FFFF00"/>
                  </a:solidFill>
                  <a:latin typeface="Cambria Bold"/>
                  <a:ea typeface="Cambria Bold"/>
                  <a:cs typeface="Cambria Bold"/>
                  <a:sym typeface="Cambria Bold"/>
                </a:rPr>
                <a:t> </a:t>
              </a:r>
              <a:r>
                <a:rPr lang="en-US" sz="4500" b="1" i="1" dirty="0" err="1" smtClean="0">
                  <a:solidFill>
                    <a:srgbClr val="FFFF00"/>
                  </a:solidFill>
                  <a:latin typeface="Cambria Bold"/>
                  <a:ea typeface="Cambria Bold"/>
                  <a:cs typeface="Cambria Bold"/>
                  <a:sym typeface="Cambria Bold"/>
                </a:rPr>
                <a:t>thẳng</a:t>
              </a:r>
              <a:r>
                <a:rPr lang="en-US" sz="4500" b="1" i="1" dirty="0" smtClean="0">
                  <a:solidFill>
                    <a:srgbClr val="FFFF00"/>
                  </a:solidFill>
                  <a:latin typeface="Cambria Bold"/>
                  <a:ea typeface="Cambria Bold"/>
                  <a:cs typeface="Cambria Bold"/>
                  <a:sym typeface="Cambria Bold"/>
                </a:rPr>
                <a:t>.</a:t>
              </a:r>
              <a:endParaRPr lang="en-US" sz="4500" b="1" i="1" dirty="0">
                <a:solidFill>
                  <a:srgbClr val="FFFF00"/>
                </a:solidFill>
                <a:latin typeface="Cambria Bold"/>
                <a:ea typeface="Cambria Bold"/>
                <a:cs typeface="Cambria Bold"/>
                <a:sym typeface="Cambria Bold"/>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randombar(horizontal)">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sp>
        <p:nvSpPr>
          <p:cNvPr id="7" name="Freeform 7"/>
          <p:cNvSpPr/>
          <p:nvPr/>
        </p:nvSpPr>
        <p:spPr>
          <a:xfrm>
            <a:off x="4096057" y="1625943"/>
            <a:ext cx="10095886" cy="5598628"/>
          </a:xfrm>
          <a:custGeom>
            <a:avLst/>
            <a:gdLst/>
            <a:ahLst/>
            <a:cxnLst/>
            <a:rect l="l" t="t" r="r" b="b"/>
            <a:pathLst>
              <a:path w="10095886" h="5598628">
                <a:moveTo>
                  <a:pt x="0" y="0"/>
                </a:moveTo>
                <a:lnTo>
                  <a:pt x="10095886" y="0"/>
                </a:lnTo>
                <a:lnTo>
                  <a:pt x="10095886" y="5598628"/>
                </a:lnTo>
                <a:lnTo>
                  <a:pt x="0" y="5598628"/>
                </a:lnTo>
                <a:lnTo>
                  <a:pt x="0" y="0"/>
                </a:lnTo>
                <a:close/>
              </a:path>
            </a:pathLst>
          </a:custGeom>
          <a:blipFill>
            <a:blip r:embed="rId5">
              <a:alphaModFix amt="56000"/>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2833264" y="2634201"/>
            <a:ext cx="615257" cy="615257"/>
          </a:xfrm>
          <a:custGeom>
            <a:avLst/>
            <a:gdLst/>
            <a:ahLst/>
            <a:cxnLst/>
            <a:rect l="l" t="t" r="r" b="b"/>
            <a:pathLst>
              <a:path w="615257" h="615257">
                <a:moveTo>
                  <a:pt x="0" y="0"/>
                </a:moveTo>
                <a:lnTo>
                  <a:pt x="615258" y="0"/>
                </a:lnTo>
                <a:lnTo>
                  <a:pt x="615258" y="615257"/>
                </a:lnTo>
                <a:lnTo>
                  <a:pt x="0" y="61525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p:cNvSpPr/>
          <p:nvPr/>
        </p:nvSpPr>
        <p:spPr>
          <a:xfrm>
            <a:off x="13448522" y="3425223"/>
            <a:ext cx="368008" cy="368008"/>
          </a:xfrm>
          <a:custGeom>
            <a:avLst/>
            <a:gdLst/>
            <a:ahLst/>
            <a:cxnLst/>
            <a:rect l="l" t="t" r="r" b="b"/>
            <a:pathLst>
              <a:path w="368008" h="368008">
                <a:moveTo>
                  <a:pt x="0" y="0"/>
                </a:moveTo>
                <a:lnTo>
                  <a:pt x="368008" y="0"/>
                </a:lnTo>
                <a:lnTo>
                  <a:pt x="368008" y="368008"/>
                </a:lnTo>
                <a:lnTo>
                  <a:pt x="0" y="36800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a:off x="3901187" y="501173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1" name="Freeform 11"/>
          <p:cNvSpPr/>
          <p:nvPr/>
        </p:nvSpPr>
        <p:spPr>
          <a:xfrm>
            <a:off x="11550185" y="592454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2" name="Freeform 12"/>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Freeform 13"/>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nvGrpSpPr>
          <p:cNvPr id="14" name="Group 14"/>
          <p:cNvGrpSpPr/>
          <p:nvPr/>
        </p:nvGrpSpPr>
        <p:grpSpPr>
          <a:xfrm>
            <a:off x="636458" y="372426"/>
            <a:ext cx="17015084" cy="9542149"/>
            <a:chOff x="0" y="0"/>
            <a:chExt cx="4481339" cy="2513159"/>
          </a:xfrm>
        </p:grpSpPr>
        <p:sp>
          <p:nvSpPr>
            <p:cNvPr id="15" name="Freeform 15"/>
            <p:cNvSpPr/>
            <p:nvPr/>
          </p:nvSpPr>
          <p:spPr>
            <a:xfrm>
              <a:off x="0" y="0"/>
              <a:ext cx="4481339" cy="2513159"/>
            </a:xfrm>
            <a:custGeom>
              <a:avLst/>
              <a:gdLst/>
              <a:ahLst/>
              <a:cxnLst/>
              <a:rect l="l" t="t" r="r" b="b"/>
              <a:pathLst>
                <a:path w="4481339" h="2513159">
                  <a:moveTo>
                    <a:pt x="0" y="0"/>
                  </a:moveTo>
                  <a:lnTo>
                    <a:pt x="4481339" y="0"/>
                  </a:lnTo>
                  <a:lnTo>
                    <a:pt x="4481339" y="2513159"/>
                  </a:lnTo>
                  <a:lnTo>
                    <a:pt x="0" y="2513159"/>
                  </a:lnTo>
                  <a:close/>
                </a:path>
              </a:pathLst>
            </a:custGeom>
            <a:solidFill>
              <a:srgbClr val="FFFFFF">
                <a:alpha val="95686"/>
              </a:srgbClr>
            </a:solidFill>
            <a:ln w="38100" cap="sq">
              <a:solidFill>
                <a:srgbClr val="4877BA">
                  <a:alpha val="95686"/>
                </a:srgbClr>
              </a:solidFill>
              <a:prstDash val="dash"/>
              <a:miter/>
            </a:ln>
          </p:spPr>
        </p:sp>
        <p:sp>
          <p:nvSpPr>
            <p:cNvPr id="16" name="TextBox 16"/>
            <p:cNvSpPr txBox="1"/>
            <p:nvPr/>
          </p:nvSpPr>
          <p:spPr>
            <a:xfrm>
              <a:off x="0" y="-38100"/>
              <a:ext cx="4481339" cy="2551259"/>
            </a:xfrm>
            <a:prstGeom prst="rect">
              <a:avLst/>
            </a:prstGeom>
          </p:spPr>
          <p:txBody>
            <a:bodyPr lIns="50800" tIns="50800" rIns="50800" bIns="50800" rtlCol="0" anchor="ctr"/>
            <a:lstStyle/>
            <a:p>
              <a:pPr algn="ctr">
                <a:lnSpc>
                  <a:spcPts val="2659"/>
                </a:lnSpc>
                <a:spcBef>
                  <a:spcPct val="0"/>
                </a:spcBef>
              </a:pPr>
              <a:endParaRPr/>
            </a:p>
          </p:txBody>
        </p:sp>
      </p:grpSp>
      <p:pic>
        <p:nvPicPr>
          <p:cNvPr id="17" name="Picture 16"/>
          <p:cNvPicPr>
            <a:picLocks noChangeAspect="1"/>
          </p:cNvPicPr>
          <p:nvPr/>
        </p:nvPicPr>
        <p:blipFill>
          <a:blip r:embed="rId13"/>
          <a:stretch>
            <a:fillRect/>
          </a:stretch>
        </p:blipFill>
        <p:spPr>
          <a:xfrm>
            <a:off x="5429766" y="726587"/>
            <a:ext cx="7500385" cy="4385413"/>
          </a:xfrm>
          <a:prstGeom prst="rect">
            <a:avLst/>
          </a:prstGeom>
        </p:spPr>
      </p:pic>
      <p:grpSp>
        <p:nvGrpSpPr>
          <p:cNvPr id="21" name="Group 20"/>
          <p:cNvGrpSpPr/>
          <p:nvPr/>
        </p:nvGrpSpPr>
        <p:grpSpPr>
          <a:xfrm>
            <a:off x="1028678" y="5496148"/>
            <a:ext cx="16528873" cy="1911940"/>
            <a:chOff x="1028678" y="5940041"/>
            <a:chExt cx="16528873" cy="1911940"/>
          </a:xfrm>
        </p:grpSpPr>
        <p:grpSp>
          <p:nvGrpSpPr>
            <p:cNvPr id="22" name="Group 16"/>
            <p:cNvGrpSpPr/>
            <p:nvPr/>
          </p:nvGrpSpPr>
          <p:grpSpPr>
            <a:xfrm>
              <a:off x="1028678" y="5940041"/>
              <a:ext cx="16528873" cy="1911940"/>
              <a:chOff x="0" y="-38100"/>
              <a:chExt cx="3981628" cy="503556"/>
            </a:xfrm>
          </p:grpSpPr>
          <p:sp>
            <p:nvSpPr>
              <p:cNvPr id="24" name="Freeform 17"/>
              <p:cNvSpPr/>
              <p:nvPr/>
            </p:nvSpPr>
            <p:spPr>
              <a:xfrm>
                <a:off x="0" y="0"/>
                <a:ext cx="3981628" cy="282111"/>
              </a:xfrm>
              <a:custGeom>
                <a:avLst/>
                <a:gdLst/>
                <a:ahLst/>
                <a:cxnLst/>
                <a:rect l="l" t="t" r="r" b="b"/>
                <a:pathLst>
                  <a:path w="3981628" h="465456">
                    <a:moveTo>
                      <a:pt x="0" y="0"/>
                    </a:moveTo>
                    <a:lnTo>
                      <a:pt x="3981628" y="0"/>
                    </a:lnTo>
                    <a:lnTo>
                      <a:pt x="3981628" y="465456"/>
                    </a:lnTo>
                    <a:lnTo>
                      <a:pt x="0" y="465456"/>
                    </a:lnTo>
                    <a:close/>
                  </a:path>
                </a:pathLst>
              </a:custGeom>
              <a:solidFill>
                <a:srgbClr val="0070C0">
                  <a:alpha val="95686"/>
                </a:srgbClr>
              </a:solidFill>
              <a:ln w="38100" cap="sq">
                <a:solidFill>
                  <a:srgbClr val="FFFFFF">
                    <a:alpha val="95686"/>
                  </a:srgbClr>
                </a:solidFill>
                <a:prstDash val="dash"/>
                <a:miter/>
              </a:ln>
            </p:spPr>
          </p:sp>
          <p:sp>
            <p:nvSpPr>
              <p:cNvPr id="25" name="TextBox 18"/>
              <p:cNvSpPr txBox="1"/>
              <p:nvPr/>
            </p:nvSpPr>
            <p:spPr>
              <a:xfrm>
                <a:off x="0" y="-38100"/>
                <a:ext cx="3981627" cy="503556"/>
              </a:xfrm>
              <a:prstGeom prst="rect">
                <a:avLst/>
              </a:prstGeom>
            </p:spPr>
            <p:txBody>
              <a:bodyPr lIns="50800" tIns="50800" rIns="50800" bIns="50800" rtlCol="0" anchor="ctr"/>
              <a:lstStyle/>
              <a:p>
                <a:pPr algn="ctr">
                  <a:lnSpc>
                    <a:spcPts val="2659"/>
                  </a:lnSpc>
                  <a:spcBef>
                    <a:spcPct val="0"/>
                  </a:spcBef>
                </a:pPr>
                <a:endParaRPr sz="4000"/>
              </a:p>
            </p:txBody>
          </p:sp>
        </p:grpSp>
        <p:sp>
          <p:nvSpPr>
            <p:cNvPr id="23" name="TextBox 48"/>
            <p:cNvSpPr txBox="1"/>
            <p:nvPr/>
          </p:nvSpPr>
          <p:spPr>
            <a:xfrm>
              <a:off x="1351916" y="6224276"/>
              <a:ext cx="15882391" cy="693716"/>
            </a:xfrm>
            <a:prstGeom prst="rect">
              <a:avLst/>
            </a:prstGeom>
          </p:spPr>
          <p:txBody>
            <a:bodyPr wrap="square" lIns="0" tIns="0" rIns="0" bIns="0" rtlCol="0" anchor="t">
              <a:spAutoFit/>
            </a:bodyPr>
            <a:lstStyle/>
            <a:p>
              <a:pPr algn="just">
                <a:lnSpc>
                  <a:spcPts val="5979"/>
                </a:lnSpc>
              </a:pPr>
              <a:r>
                <a:rPr lang="en-US" sz="4000" b="1" dirty="0" err="1" smtClean="0">
                  <a:latin typeface="Cambria Bold"/>
                  <a:ea typeface="Cambria Bold"/>
                  <a:cs typeface="Cambria Bold"/>
                  <a:sym typeface="Cambria Bold"/>
                </a:rPr>
                <a:t>Môn</a:t>
              </a:r>
              <a:r>
                <a:rPr lang="en-US" sz="4000" b="1" dirty="0" smtClean="0">
                  <a:latin typeface="Cambria Bold"/>
                  <a:ea typeface="Cambria Bold"/>
                  <a:cs typeface="Cambria Bold"/>
                  <a:sym typeface="Cambria Bold"/>
                </a:rPr>
                <a:t> </a:t>
              </a:r>
              <a:r>
                <a:rPr lang="en-US" sz="4000" b="1" dirty="0" err="1" smtClean="0">
                  <a:latin typeface="Cambria Bold"/>
                  <a:ea typeface="Cambria Bold"/>
                  <a:cs typeface="Cambria Bold"/>
                  <a:sym typeface="Cambria Bold"/>
                </a:rPr>
                <a:t>ảo</a:t>
              </a:r>
              <a:r>
                <a:rPr lang="en-US" sz="4000" b="1" dirty="0" smtClean="0">
                  <a:latin typeface="Cambria Bold"/>
                  <a:ea typeface="Cambria Bold"/>
                  <a:cs typeface="Cambria Bold"/>
                  <a:sym typeface="Cambria Bold"/>
                </a:rPr>
                <a:t> </a:t>
              </a:r>
              <a:r>
                <a:rPr lang="en-US" sz="4000" b="1" dirty="0" err="1" smtClean="0">
                  <a:latin typeface="Cambria Bold"/>
                  <a:ea typeface="Cambria Bold"/>
                  <a:cs typeface="Cambria Bold"/>
                  <a:sym typeface="Cambria Bold"/>
                </a:rPr>
                <a:t>thuật</a:t>
              </a:r>
              <a:r>
                <a:rPr lang="en-US" sz="4000" b="1" dirty="0" smtClean="0">
                  <a:latin typeface="Cambria Bold"/>
                  <a:ea typeface="Cambria Bold"/>
                  <a:cs typeface="Cambria Bold"/>
                  <a:sym typeface="Cambria Bold"/>
                </a:rPr>
                <a:t> </a:t>
              </a:r>
              <a:r>
                <a:rPr lang="en-US" sz="4000" b="1" dirty="0" err="1" smtClean="0">
                  <a:latin typeface="Cambria Bold"/>
                  <a:ea typeface="Cambria Bold"/>
                  <a:cs typeface="Cambria Bold"/>
                  <a:sym typeface="Cambria Bold"/>
                </a:rPr>
                <a:t>luôn</a:t>
              </a:r>
              <a:r>
                <a:rPr lang="en-US" sz="4000" b="1" dirty="0" smtClean="0">
                  <a:latin typeface="Cambria Bold"/>
                  <a:ea typeface="Cambria Bold"/>
                  <a:cs typeface="Cambria Bold"/>
                  <a:sym typeface="Cambria Bold"/>
                </a:rPr>
                <a:t> </a:t>
              </a:r>
              <a:r>
                <a:rPr lang="en-US" sz="4000" b="1" dirty="0" err="1" smtClean="0">
                  <a:latin typeface="Cambria Bold"/>
                  <a:ea typeface="Cambria Bold"/>
                  <a:cs typeface="Cambria Bold"/>
                  <a:sym typeface="Cambria Bold"/>
                </a:rPr>
                <a:t>kích</a:t>
              </a:r>
              <a:r>
                <a:rPr lang="en-US" sz="4000" b="1" dirty="0" smtClean="0">
                  <a:latin typeface="Cambria Bold"/>
                  <a:ea typeface="Cambria Bold"/>
                  <a:cs typeface="Cambria Bold"/>
                  <a:sym typeface="Cambria Bold"/>
                </a:rPr>
                <a:t> </a:t>
              </a:r>
              <a:r>
                <a:rPr lang="en-US" sz="4000" b="1" dirty="0" err="1" smtClean="0">
                  <a:latin typeface="Cambria Bold"/>
                  <a:ea typeface="Cambria Bold"/>
                  <a:cs typeface="Cambria Bold"/>
                  <a:sym typeface="Cambria Bold"/>
                </a:rPr>
                <a:t>thích</a:t>
              </a:r>
              <a:r>
                <a:rPr lang="en-US" sz="4000" b="1" dirty="0" smtClean="0">
                  <a:latin typeface="Cambria Bold"/>
                  <a:ea typeface="Cambria Bold"/>
                  <a:cs typeface="Cambria Bold"/>
                  <a:sym typeface="Cambria Bold"/>
                </a:rPr>
                <a:t> </a:t>
              </a:r>
              <a:r>
                <a:rPr lang="en-US" sz="4000" b="1" dirty="0" err="1" smtClean="0">
                  <a:latin typeface="Cambria Bold"/>
                  <a:ea typeface="Cambria Bold"/>
                  <a:cs typeface="Cambria Bold"/>
                  <a:sym typeface="Cambria Bold"/>
                </a:rPr>
                <a:t>người</a:t>
              </a:r>
              <a:r>
                <a:rPr lang="en-US" sz="4000" b="1" dirty="0" smtClean="0">
                  <a:latin typeface="Cambria Bold"/>
                  <a:ea typeface="Cambria Bold"/>
                  <a:cs typeface="Cambria Bold"/>
                  <a:sym typeface="Cambria Bold"/>
                </a:rPr>
                <a:t> </a:t>
              </a:r>
              <a:r>
                <a:rPr lang="en-US" sz="4000" b="1" dirty="0" err="1" smtClean="0">
                  <a:latin typeface="Cambria Bold"/>
                  <a:ea typeface="Cambria Bold"/>
                  <a:cs typeface="Cambria Bold"/>
                  <a:sym typeface="Cambria Bold"/>
                </a:rPr>
                <a:t>xem</a:t>
              </a:r>
              <a:r>
                <a:rPr lang="en-US" sz="4000" b="1" dirty="0" smtClean="0">
                  <a:latin typeface="Cambria Bold"/>
                  <a:ea typeface="Cambria Bold"/>
                  <a:cs typeface="Cambria Bold"/>
                  <a:sym typeface="Cambria Bold"/>
                </a:rPr>
                <a:t> </a:t>
              </a:r>
              <a:r>
                <a:rPr lang="en-US" sz="4000" b="1" i="1" dirty="0" err="1" smtClean="0">
                  <a:solidFill>
                    <a:schemeClr val="bg1"/>
                  </a:solidFill>
                  <a:latin typeface="Cambria Bold"/>
                  <a:ea typeface="Cambria Bold"/>
                  <a:cs typeface="Cambria Bold"/>
                  <a:sym typeface="Cambria Bold"/>
                </a:rPr>
                <a:t>bởi</a:t>
              </a:r>
              <a:r>
                <a:rPr lang="en-US" sz="4000" b="1" i="1" dirty="0" smtClean="0">
                  <a:solidFill>
                    <a:schemeClr val="bg1"/>
                  </a:solidFill>
                  <a:latin typeface="Cambria Bold"/>
                  <a:ea typeface="Cambria Bold"/>
                  <a:cs typeface="Cambria Bold"/>
                  <a:sym typeface="Cambria Bold"/>
                </a:rPr>
                <a:t> </a:t>
              </a:r>
              <a:r>
                <a:rPr lang="en-US" sz="4000" b="1" i="1" dirty="0" err="1" smtClean="0">
                  <a:solidFill>
                    <a:schemeClr val="bg1"/>
                  </a:solidFill>
                  <a:latin typeface="Cambria Bold"/>
                  <a:ea typeface="Cambria Bold"/>
                  <a:cs typeface="Cambria Bold"/>
                  <a:sym typeface="Cambria Bold"/>
                </a:rPr>
                <a:t>những</a:t>
              </a:r>
              <a:r>
                <a:rPr lang="en-US" sz="4000" b="1" i="1" dirty="0" smtClean="0">
                  <a:solidFill>
                    <a:schemeClr val="bg1"/>
                  </a:solidFill>
                  <a:latin typeface="Cambria Bold"/>
                  <a:ea typeface="Cambria Bold"/>
                  <a:cs typeface="Cambria Bold"/>
                  <a:sym typeface="Cambria Bold"/>
                </a:rPr>
                <a:t> </a:t>
              </a:r>
              <a:r>
                <a:rPr lang="en-US" sz="4000" b="1" i="1" dirty="0" err="1" smtClean="0">
                  <a:solidFill>
                    <a:schemeClr val="bg1"/>
                  </a:solidFill>
                  <a:latin typeface="Cambria Bold"/>
                  <a:ea typeface="Cambria Bold"/>
                  <a:cs typeface="Cambria Bold"/>
                  <a:sym typeface="Cambria Bold"/>
                </a:rPr>
                <a:t>điều</a:t>
              </a:r>
              <a:r>
                <a:rPr lang="en-US" sz="4000" b="1" i="1" dirty="0" smtClean="0">
                  <a:solidFill>
                    <a:schemeClr val="bg1"/>
                  </a:solidFill>
                  <a:latin typeface="Cambria Bold"/>
                  <a:ea typeface="Cambria Bold"/>
                  <a:cs typeface="Cambria Bold"/>
                  <a:sym typeface="Cambria Bold"/>
                </a:rPr>
                <a:t> </a:t>
              </a:r>
              <a:r>
                <a:rPr lang="en-US" sz="4000" b="1" i="1" dirty="0" err="1" smtClean="0">
                  <a:solidFill>
                    <a:schemeClr val="bg1"/>
                  </a:solidFill>
                  <a:latin typeface="Cambria Bold"/>
                  <a:ea typeface="Cambria Bold"/>
                  <a:cs typeface="Cambria Bold"/>
                  <a:sym typeface="Cambria Bold"/>
                </a:rPr>
                <a:t>bất</a:t>
              </a:r>
              <a:r>
                <a:rPr lang="en-US" sz="4000" b="1" i="1" dirty="0" smtClean="0">
                  <a:solidFill>
                    <a:schemeClr val="bg1"/>
                  </a:solidFill>
                  <a:latin typeface="Cambria Bold"/>
                  <a:ea typeface="Cambria Bold"/>
                  <a:cs typeface="Cambria Bold"/>
                  <a:sym typeface="Cambria Bold"/>
                </a:rPr>
                <a:t> </a:t>
              </a:r>
              <a:r>
                <a:rPr lang="en-US" sz="4000" b="1" i="1" dirty="0" err="1" smtClean="0">
                  <a:solidFill>
                    <a:schemeClr val="bg1"/>
                  </a:solidFill>
                  <a:latin typeface="Cambria Bold"/>
                  <a:ea typeface="Cambria Bold"/>
                  <a:cs typeface="Cambria Bold"/>
                  <a:sym typeface="Cambria Bold"/>
                </a:rPr>
                <a:t>ngờ</a:t>
              </a:r>
              <a:r>
                <a:rPr lang="en-US" sz="4000" b="1" i="1" dirty="0" smtClean="0">
                  <a:solidFill>
                    <a:schemeClr val="bg1"/>
                  </a:solidFill>
                  <a:latin typeface="Cambria Bold"/>
                  <a:ea typeface="Cambria Bold"/>
                  <a:cs typeface="Cambria Bold"/>
                  <a:sym typeface="Cambria Bold"/>
                </a:rPr>
                <a:t>.</a:t>
              </a:r>
              <a:endParaRPr lang="en-US" sz="4000" b="1" i="1" dirty="0">
                <a:solidFill>
                  <a:schemeClr val="bg1"/>
                </a:solidFill>
                <a:latin typeface="Cambria Bold"/>
                <a:ea typeface="Cambria Bold"/>
                <a:cs typeface="Cambria Bold"/>
                <a:sym typeface="Cambria Bold"/>
              </a:endParaRPr>
            </a:p>
          </p:txBody>
        </p:sp>
      </p:grpSp>
      <p:grpSp>
        <p:nvGrpSpPr>
          <p:cNvPr id="26" name="Group 25"/>
          <p:cNvGrpSpPr/>
          <p:nvPr/>
        </p:nvGrpSpPr>
        <p:grpSpPr>
          <a:xfrm>
            <a:off x="972779" y="6735917"/>
            <a:ext cx="16528873" cy="1911940"/>
            <a:chOff x="1028678" y="5940041"/>
            <a:chExt cx="16528873" cy="1911940"/>
          </a:xfrm>
        </p:grpSpPr>
        <p:grpSp>
          <p:nvGrpSpPr>
            <p:cNvPr id="27" name="Group 16"/>
            <p:cNvGrpSpPr/>
            <p:nvPr/>
          </p:nvGrpSpPr>
          <p:grpSpPr>
            <a:xfrm>
              <a:off x="1028678" y="5940041"/>
              <a:ext cx="16528873" cy="1911940"/>
              <a:chOff x="0" y="-38100"/>
              <a:chExt cx="3981628" cy="503556"/>
            </a:xfrm>
          </p:grpSpPr>
          <p:sp>
            <p:nvSpPr>
              <p:cNvPr id="29" name="Freeform 17"/>
              <p:cNvSpPr/>
              <p:nvPr/>
            </p:nvSpPr>
            <p:spPr>
              <a:xfrm>
                <a:off x="0" y="0"/>
                <a:ext cx="3981628" cy="282111"/>
              </a:xfrm>
              <a:custGeom>
                <a:avLst/>
                <a:gdLst/>
                <a:ahLst/>
                <a:cxnLst/>
                <a:rect l="l" t="t" r="r" b="b"/>
                <a:pathLst>
                  <a:path w="3981628" h="465456">
                    <a:moveTo>
                      <a:pt x="0" y="0"/>
                    </a:moveTo>
                    <a:lnTo>
                      <a:pt x="3981628" y="0"/>
                    </a:lnTo>
                    <a:lnTo>
                      <a:pt x="3981628" y="465456"/>
                    </a:lnTo>
                    <a:lnTo>
                      <a:pt x="0" y="465456"/>
                    </a:lnTo>
                    <a:close/>
                  </a:path>
                </a:pathLst>
              </a:custGeom>
              <a:solidFill>
                <a:schemeClr val="accent6">
                  <a:lumMod val="75000"/>
                  <a:alpha val="95686"/>
                </a:schemeClr>
              </a:solidFill>
              <a:ln w="38100" cap="sq">
                <a:solidFill>
                  <a:srgbClr val="FFFFFF">
                    <a:alpha val="95686"/>
                  </a:srgbClr>
                </a:solidFill>
                <a:prstDash val="dash"/>
                <a:miter/>
              </a:ln>
            </p:spPr>
          </p:sp>
          <p:sp>
            <p:nvSpPr>
              <p:cNvPr id="30" name="TextBox 18"/>
              <p:cNvSpPr txBox="1"/>
              <p:nvPr/>
            </p:nvSpPr>
            <p:spPr>
              <a:xfrm>
                <a:off x="0" y="-38100"/>
                <a:ext cx="3981627" cy="503556"/>
              </a:xfrm>
              <a:prstGeom prst="rect">
                <a:avLst/>
              </a:prstGeom>
            </p:spPr>
            <p:txBody>
              <a:bodyPr lIns="50800" tIns="50800" rIns="50800" bIns="50800" rtlCol="0" anchor="ctr"/>
              <a:lstStyle/>
              <a:p>
                <a:pPr algn="ctr">
                  <a:lnSpc>
                    <a:spcPts val="2659"/>
                  </a:lnSpc>
                  <a:spcBef>
                    <a:spcPct val="0"/>
                  </a:spcBef>
                </a:pPr>
                <a:endParaRPr sz="4000"/>
              </a:p>
            </p:txBody>
          </p:sp>
        </p:grpSp>
        <p:sp>
          <p:nvSpPr>
            <p:cNvPr id="28" name="TextBox 48"/>
            <p:cNvSpPr txBox="1"/>
            <p:nvPr/>
          </p:nvSpPr>
          <p:spPr>
            <a:xfrm>
              <a:off x="1351916" y="6224276"/>
              <a:ext cx="15882391" cy="693716"/>
            </a:xfrm>
            <a:prstGeom prst="rect">
              <a:avLst/>
            </a:prstGeom>
          </p:spPr>
          <p:txBody>
            <a:bodyPr wrap="square" lIns="0" tIns="0" rIns="0" bIns="0" rtlCol="0" anchor="t">
              <a:spAutoFit/>
            </a:bodyPr>
            <a:lstStyle/>
            <a:p>
              <a:pPr algn="just">
                <a:lnSpc>
                  <a:spcPts val="5979"/>
                </a:lnSpc>
              </a:pPr>
              <a:r>
                <a:rPr lang="en-US" sz="4000" b="1" dirty="0" err="1">
                  <a:latin typeface="Cambria Bold"/>
                  <a:ea typeface="Cambria Bold"/>
                  <a:cs typeface="Cambria Bold"/>
                  <a:sym typeface="Cambria Bold"/>
                </a:rPr>
                <a:t>Môn</a:t>
              </a:r>
              <a:r>
                <a:rPr lang="en-US" sz="4000" b="1" dirty="0">
                  <a:latin typeface="Cambria Bold"/>
                  <a:ea typeface="Cambria Bold"/>
                  <a:cs typeface="Cambria Bold"/>
                  <a:sym typeface="Cambria Bold"/>
                </a:rPr>
                <a:t> </a:t>
              </a:r>
              <a:r>
                <a:rPr lang="en-US" sz="4000" b="1" dirty="0" err="1">
                  <a:latin typeface="Cambria Bold"/>
                  <a:ea typeface="Cambria Bold"/>
                  <a:cs typeface="Cambria Bold"/>
                  <a:sym typeface="Cambria Bold"/>
                </a:rPr>
                <a:t>ảo</a:t>
              </a:r>
              <a:r>
                <a:rPr lang="en-US" sz="4000" b="1" dirty="0">
                  <a:latin typeface="Cambria Bold"/>
                  <a:ea typeface="Cambria Bold"/>
                  <a:cs typeface="Cambria Bold"/>
                  <a:sym typeface="Cambria Bold"/>
                </a:rPr>
                <a:t> </a:t>
              </a:r>
              <a:r>
                <a:rPr lang="en-US" sz="4000" b="1" dirty="0" err="1">
                  <a:latin typeface="Cambria Bold"/>
                  <a:ea typeface="Cambria Bold"/>
                  <a:cs typeface="Cambria Bold"/>
                  <a:sym typeface="Cambria Bold"/>
                </a:rPr>
                <a:t>thuật</a:t>
              </a:r>
              <a:r>
                <a:rPr lang="en-US" sz="4000" b="1" dirty="0">
                  <a:latin typeface="Cambria Bold"/>
                  <a:ea typeface="Cambria Bold"/>
                  <a:cs typeface="Cambria Bold"/>
                  <a:sym typeface="Cambria Bold"/>
                </a:rPr>
                <a:t> </a:t>
              </a:r>
              <a:r>
                <a:rPr lang="en-US" sz="4000" b="1" dirty="0" err="1">
                  <a:latin typeface="Cambria Bold"/>
                  <a:ea typeface="Cambria Bold"/>
                  <a:cs typeface="Cambria Bold"/>
                  <a:sym typeface="Cambria Bold"/>
                </a:rPr>
                <a:t>luôn</a:t>
              </a:r>
              <a:r>
                <a:rPr lang="en-US" sz="4000" b="1" dirty="0">
                  <a:latin typeface="Cambria Bold"/>
                  <a:ea typeface="Cambria Bold"/>
                  <a:cs typeface="Cambria Bold"/>
                  <a:sym typeface="Cambria Bold"/>
                </a:rPr>
                <a:t> </a:t>
              </a:r>
              <a:r>
                <a:rPr lang="en-US" sz="4000" b="1" dirty="0" err="1">
                  <a:latin typeface="Cambria Bold"/>
                  <a:ea typeface="Cambria Bold"/>
                  <a:cs typeface="Cambria Bold"/>
                  <a:sym typeface="Cambria Bold"/>
                </a:rPr>
                <a:t>kích</a:t>
              </a:r>
              <a:r>
                <a:rPr lang="en-US" sz="4000" b="1" dirty="0">
                  <a:latin typeface="Cambria Bold"/>
                  <a:ea typeface="Cambria Bold"/>
                  <a:cs typeface="Cambria Bold"/>
                  <a:sym typeface="Cambria Bold"/>
                </a:rPr>
                <a:t> </a:t>
              </a:r>
              <a:r>
                <a:rPr lang="en-US" sz="4000" b="1" dirty="0" err="1">
                  <a:latin typeface="Cambria Bold"/>
                  <a:ea typeface="Cambria Bold"/>
                  <a:cs typeface="Cambria Bold"/>
                  <a:sym typeface="Cambria Bold"/>
                </a:rPr>
                <a:t>thích</a:t>
              </a:r>
              <a:r>
                <a:rPr lang="en-US" sz="4000" b="1" dirty="0">
                  <a:latin typeface="Cambria Bold"/>
                  <a:ea typeface="Cambria Bold"/>
                  <a:cs typeface="Cambria Bold"/>
                  <a:sym typeface="Cambria Bold"/>
                </a:rPr>
                <a:t> </a:t>
              </a:r>
              <a:r>
                <a:rPr lang="en-US" sz="4000" b="1" dirty="0" err="1">
                  <a:latin typeface="Cambria Bold"/>
                  <a:ea typeface="Cambria Bold"/>
                  <a:cs typeface="Cambria Bold"/>
                  <a:sym typeface="Cambria Bold"/>
                </a:rPr>
                <a:t>người</a:t>
              </a:r>
              <a:r>
                <a:rPr lang="en-US" sz="4000" b="1" dirty="0">
                  <a:latin typeface="Cambria Bold"/>
                  <a:ea typeface="Cambria Bold"/>
                  <a:cs typeface="Cambria Bold"/>
                  <a:sym typeface="Cambria Bold"/>
                </a:rPr>
                <a:t> </a:t>
              </a:r>
              <a:r>
                <a:rPr lang="en-US" sz="4000" b="1" dirty="0" err="1">
                  <a:latin typeface="Cambria Bold"/>
                  <a:ea typeface="Cambria Bold"/>
                  <a:cs typeface="Cambria Bold"/>
                  <a:sym typeface="Cambria Bold"/>
                </a:rPr>
                <a:t>xem</a:t>
              </a:r>
              <a:r>
                <a:rPr lang="en-US" sz="4000" b="1" dirty="0">
                  <a:latin typeface="Cambria Bold"/>
                  <a:ea typeface="Cambria Bold"/>
                  <a:cs typeface="Cambria Bold"/>
                  <a:sym typeface="Cambria Bold"/>
                </a:rPr>
                <a:t> </a:t>
              </a:r>
              <a:r>
                <a:rPr lang="en-US" sz="4000" b="1" i="1" dirty="0" err="1" smtClean="0">
                  <a:solidFill>
                    <a:schemeClr val="bg1"/>
                  </a:solidFill>
                  <a:latin typeface="Cambria Bold"/>
                  <a:ea typeface="Cambria Bold"/>
                  <a:cs typeface="Cambria Bold"/>
                  <a:sym typeface="Cambria Bold"/>
                </a:rPr>
                <a:t>nên</a:t>
              </a:r>
              <a:r>
                <a:rPr lang="en-US" sz="4000" b="1" i="1" dirty="0" smtClean="0">
                  <a:solidFill>
                    <a:schemeClr val="bg1"/>
                  </a:solidFill>
                  <a:latin typeface="Cambria Bold"/>
                  <a:ea typeface="Cambria Bold"/>
                  <a:cs typeface="Cambria Bold"/>
                  <a:sym typeface="Cambria Bold"/>
                </a:rPr>
                <a:t> </a:t>
              </a:r>
              <a:r>
                <a:rPr lang="en-US" sz="4000" b="1" i="1" dirty="0" err="1" smtClean="0">
                  <a:solidFill>
                    <a:schemeClr val="bg1"/>
                  </a:solidFill>
                  <a:latin typeface="Cambria Bold"/>
                  <a:ea typeface="Cambria Bold"/>
                  <a:cs typeface="Cambria Bold"/>
                  <a:sym typeface="Cambria Bold"/>
                </a:rPr>
                <a:t>nhiều</a:t>
              </a:r>
              <a:r>
                <a:rPr lang="en-US" sz="4000" b="1" i="1" dirty="0" smtClean="0">
                  <a:solidFill>
                    <a:schemeClr val="bg1"/>
                  </a:solidFill>
                  <a:latin typeface="Cambria Bold"/>
                  <a:ea typeface="Cambria Bold"/>
                  <a:cs typeface="Cambria Bold"/>
                  <a:sym typeface="Cambria Bold"/>
                </a:rPr>
                <a:t> </a:t>
              </a:r>
              <a:r>
                <a:rPr lang="en-US" sz="4000" b="1" i="1" dirty="0" err="1" smtClean="0">
                  <a:solidFill>
                    <a:schemeClr val="bg1"/>
                  </a:solidFill>
                  <a:latin typeface="Cambria Bold"/>
                  <a:ea typeface="Cambria Bold"/>
                  <a:cs typeface="Cambria Bold"/>
                  <a:sym typeface="Cambria Bold"/>
                </a:rPr>
                <a:t>người</a:t>
              </a:r>
              <a:r>
                <a:rPr lang="en-US" sz="4000" b="1" i="1" dirty="0" smtClean="0">
                  <a:solidFill>
                    <a:schemeClr val="bg1"/>
                  </a:solidFill>
                  <a:latin typeface="Cambria Bold"/>
                  <a:ea typeface="Cambria Bold"/>
                  <a:cs typeface="Cambria Bold"/>
                  <a:sym typeface="Cambria Bold"/>
                </a:rPr>
                <a:t> </a:t>
              </a:r>
              <a:r>
                <a:rPr lang="en-US" sz="4000" b="1" i="1" dirty="0" err="1" smtClean="0">
                  <a:solidFill>
                    <a:schemeClr val="bg1"/>
                  </a:solidFill>
                  <a:latin typeface="Cambria Bold"/>
                  <a:ea typeface="Cambria Bold"/>
                  <a:cs typeface="Cambria Bold"/>
                  <a:sym typeface="Cambria Bold"/>
                </a:rPr>
                <a:t>thích</a:t>
              </a:r>
              <a:r>
                <a:rPr lang="en-US" sz="4000" b="1" i="1" dirty="0" smtClean="0">
                  <a:solidFill>
                    <a:schemeClr val="bg1"/>
                  </a:solidFill>
                  <a:latin typeface="Cambria Bold"/>
                  <a:ea typeface="Cambria Bold"/>
                  <a:cs typeface="Cambria Bold"/>
                  <a:sym typeface="Cambria Bold"/>
                </a:rPr>
                <a:t> </a:t>
              </a:r>
              <a:r>
                <a:rPr lang="en-US" sz="4000" b="1" i="1" dirty="0" err="1" smtClean="0">
                  <a:solidFill>
                    <a:schemeClr val="bg1"/>
                  </a:solidFill>
                  <a:latin typeface="Cambria Bold"/>
                  <a:ea typeface="Cambria Bold"/>
                  <a:cs typeface="Cambria Bold"/>
                  <a:sym typeface="Cambria Bold"/>
                </a:rPr>
                <a:t>nó</a:t>
              </a:r>
              <a:r>
                <a:rPr lang="en-US" sz="4000" b="1" i="1" dirty="0" smtClean="0">
                  <a:solidFill>
                    <a:schemeClr val="bg1"/>
                  </a:solidFill>
                  <a:latin typeface="Cambria Bold"/>
                  <a:ea typeface="Cambria Bold"/>
                  <a:cs typeface="Cambria Bold"/>
                  <a:sym typeface="Cambria Bold"/>
                </a:rPr>
                <a:t>.</a:t>
              </a:r>
              <a:endParaRPr lang="en-US" sz="4000" b="1" i="1" dirty="0">
                <a:solidFill>
                  <a:schemeClr val="bg1"/>
                </a:solidFill>
                <a:latin typeface="Cambria Bold"/>
                <a:ea typeface="Cambria Bold"/>
                <a:cs typeface="Cambria Bold"/>
                <a:sym typeface="Cambria Bold"/>
              </a:endParaRPr>
            </a:p>
          </p:txBody>
        </p:sp>
      </p:grpSp>
      <p:grpSp>
        <p:nvGrpSpPr>
          <p:cNvPr id="31" name="Group 30"/>
          <p:cNvGrpSpPr/>
          <p:nvPr/>
        </p:nvGrpSpPr>
        <p:grpSpPr>
          <a:xfrm>
            <a:off x="926673" y="7989700"/>
            <a:ext cx="16528873" cy="1911940"/>
            <a:chOff x="1028678" y="5940041"/>
            <a:chExt cx="16528873" cy="1911940"/>
          </a:xfrm>
        </p:grpSpPr>
        <p:grpSp>
          <p:nvGrpSpPr>
            <p:cNvPr id="32" name="Group 16"/>
            <p:cNvGrpSpPr/>
            <p:nvPr/>
          </p:nvGrpSpPr>
          <p:grpSpPr>
            <a:xfrm>
              <a:off x="1028678" y="5940041"/>
              <a:ext cx="16528873" cy="1911940"/>
              <a:chOff x="0" y="-38100"/>
              <a:chExt cx="3981628" cy="503556"/>
            </a:xfrm>
          </p:grpSpPr>
          <p:sp>
            <p:nvSpPr>
              <p:cNvPr id="34" name="Freeform 17"/>
              <p:cNvSpPr/>
              <p:nvPr/>
            </p:nvSpPr>
            <p:spPr>
              <a:xfrm>
                <a:off x="0" y="-9860"/>
                <a:ext cx="3981628" cy="442063"/>
              </a:xfrm>
              <a:custGeom>
                <a:avLst/>
                <a:gdLst/>
                <a:ahLst/>
                <a:cxnLst/>
                <a:rect l="l" t="t" r="r" b="b"/>
                <a:pathLst>
                  <a:path w="3981628" h="465456">
                    <a:moveTo>
                      <a:pt x="0" y="0"/>
                    </a:moveTo>
                    <a:lnTo>
                      <a:pt x="3981628" y="0"/>
                    </a:lnTo>
                    <a:lnTo>
                      <a:pt x="3981628" y="465456"/>
                    </a:lnTo>
                    <a:lnTo>
                      <a:pt x="0" y="465456"/>
                    </a:lnTo>
                    <a:close/>
                  </a:path>
                </a:pathLst>
              </a:custGeom>
              <a:solidFill>
                <a:schemeClr val="accent4">
                  <a:lumMod val="75000"/>
                  <a:alpha val="95686"/>
                </a:schemeClr>
              </a:solidFill>
              <a:ln w="38100" cap="sq">
                <a:solidFill>
                  <a:srgbClr val="FFFFFF">
                    <a:alpha val="95686"/>
                  </a:srgbClr>
                </a:solidFill>
                <a:prstDash val="dash"/>
                <a:miter/>
              </a:ln>
            </p:spPr>
          </p:sp>
          <p:sp>
            <p:nvSpPr>
              <p:cNvPr id="35" name="TextBox 18"/>
              <p:cNvSpPr txBox="1"/>
              <p:nvPr/>
            </p:nvSpPr>
            <p:spPr>
              <a:xfrm>
                <a:off x="0" y="-38100"/>
                <a:ext cx="3981627" cy="503556"/>
              </a:xfrm>
              <a:prstGeom prst="rect">
                <a:avLst/>
              </a:prstGeom>
            </p:spPr>
            <p:txBody>
              <a:bodyPr lIns="50800" tIns="50800" rIns="50800" bIns="50800" rtlCol="0" anchor="ctr"/>
              <a:lstStyle/>
              <a:p>
                <a:pPr algn="ctr">
                  <a:lnSpc>
                    <a:spcPts val="2659"/>
                  </a:lnSpc>
                  <a:spcBef>
                    <a:spcPct val="0"/>
                  </a:spcBef>
                </a:pPr>
                <a:endParaRPr sz="4000"/>
              </a:p>
            </p:txBody>
          </p:sp>
        </p:grpSp>
        <p:sp>
          <p:nvSpPr>
            <p:cNvPr id="33" name="TextBox 48"/>
            <p:cNvSpPr txBox="1"/>
            <p:nvPr/>
          </p:nvSpPr>
          <p:spPr>
            <a:xfrm>
              <a:off x="1351916" y="6186832"/>
              <a:ext cx="15882391" cy="1538883"/>
            </a:xfrm>
            <a:prstGeom prst="rect">
              <a:avLst/>
            </a:prstGeom>
          </p:spPr>
          <p:txBody>
            <a:bodyPr wrap="square" lIns="0" tIns="0" rIns="0" bIns="0" rtlCol="0" anchor="t">
              <a:spAutoFit/>
            </a:bodyPr>
            <a:lstStyle/>
            <a:p>
              <a:pPr algn="just">
                <a:lnSpc>
                  <a:spcPts val="5979"/>
                </a:lnSpc>
              </a:pPr>
              <a:r>
                <a:rPr lang="en-US" sz="4000" b="1" dirty="0" err="1">
                  <a:latin typeface="Cambria Bold"/>
                  <a:ea typeface="Cambria Bold"/>
                  <a:cs typeface="Cambria Bold"/>
                  <a:sym typeface="Cambria Bold"/>
                </a:rPr>
                <a:t>Môn</a:t>
              </a:r>
              <a:r>
                <a:rPr lang="en-US" sz="4000" b="1" dirty="0">
                  <a:latin typeface="Cambria Bold"/>
                  <a:ea typeface="Cambria Bold"/>
                  <a:cs typeface="Cambria Bold"/>
                  <a:sym typeface="Cambria Bold"/>
                </a:rPr>
                <a:t> </a:t>
              </a:r>
              <a:r>
                <a:rPr lang="en-US" sz="4000" b="1" dirty="0" err="1">
                  <a:latin typeface="Cambria Bold"/>
                  <a:ea typeface="Cambria Bold"/>
                  <a:cs typeface="Cambria Bold"/>
                  <a:sym typeface="Cambria Bold"/>
                </a:rPr>
                <a:t>ảo</a:t>
              </a:r>
              <a:r>
                <a:rPr lang="en-US" sz="4000" b="1" dirty="0">
                  <a:latin typeface="Cambria Bold"/>
                  <a:ea typeface="Cambria Bold"/>
                  <a:cs typeface="Cambria Bold"/>
                  <a:sym typeface="Cambria Bold"/>
                </a:rPr>
                <a:t> </a:t>
              </a:r>
              <a:r>
                <a:rPr lang="en-US" sz="4000" b="1" dirty="0" err="1">
                  <a:latin typeface="Cambria Bold"/>
                  <a:ea typeface="Cambria Bold"/>
                  <a:cs typeface="Cambria Bold"/>
                  <a:sym typeface="Cambria Bold"/>
                </a:rPr>
                <a:t>thuật</a:t>
              </a:r>
              <a:r>
                <a:rPr lang="en-US" sz="4000" b="1" dirty="0">
                  <a:latin typeface="Cambria Bold"/>
                  <a:ea typeface="Cambria Bold"/>
                  <a:cs typeface="Cambria Bold"/>
                  <a:sym typeface="Cambria Bold"/>
                </a:rPr>
                <a:t> </a:t>
              </a:r>
              <a:r>
                <a:rPr lang="en-US" sz="4000" b="1" dirty="0" err="1">
                  <a:latin typeface="Cambria Bold"/>
                  <a:ea typeface="Cambria Bold"/>
                  <a:cs typeface="Cambria Bold"/>
                  <a:sym typeface="Cambria Bold"/>
                </a:rPr>
                <a:t>luôn</a:t>
              </a:r>
              <a:r>
                <a:rPr lang="en-US" sz="4000" b="1" dirty="0">
                  <a:latin typeface="Cambria Bold"/>
                  <a:ea typeface="Cambria Bold"/>
                  <a:cs typeface="Cambria Bold"/>
                  <a:sym typeface="Cambria Bold"/>
                </a:rPr>
                <a:t> </a:t>
              </a:r>
              <a:r>
                <a:rPr lang="en-US" sz="4000" b="1" dirty="0" err="1">
                  <a:latin typeface="Cambria Bold"/>
                  <a:ea typeface="Cambria Bold"/>
                  <a:cs typeface="Cambria Bold"/>
                  <a:sym typeface="Cambria Bold"/>
                </a:rPr>
                <a:t>kích</a:t>
              </a:r>
              <a:r>
                <a:rPr lang="en-US" sz="4000" b="1" dirty="0">
                  <a:latin typeface="Cambria Bold"/>
                  <a:ea typeface="Cambria Bold"/>
                  <a:cs typeface="Cambria Bold"/>
                  <a:sym typeface="Cambria Bold"/>
                </a:rPr>
                <a:t> </a:t>
              </a:r>
              <a:r>
                <a:rPr lang="en-US" sz="4000" b="1" dirty="0" err="1">
                  <a:latin typeface="Cambria Bold"/>
                  <a:ea typeface="Cambria Bold"/>
                  <a:cs typeface="Cambria Bold"/>
                  <a:sym typeface="Cambria Bold"/>
                </a:rPr>
                <a:t>thích</a:t>
              </a:r>
              <a:r>
                <a:rPr lang="en-US" sz="4000" b="1" dirty="0">
                  <a:latin typeface="Cambria Bold"/>
                  <a:ea typeface="Cambria Bold"/>
                  <a:cs typeface="Cambria Bold"/>
                  <a:sym typeface="Cambria Bold"/>
                </a:rPr>
                <a:t> </a:t>
              </a:r>
              <a:r>
                <a:rPr lang="en-US" sz="4000" b="1" dirty="0" err="1">
                  <a:latin typeface="Cambria Bold"/>
                  <a:ea typeface="Cambria Bold"/>
                  <a:cs typeface="Cambria Bold"/>
                  <a:sym typeface="Cambria Bold"/>
                </a:rPr>
                <a:t>người</a:t>
              </a:r>
              <a:r>
                <a:rPr lang="en-US" sz="4000" b="1" dirty="0">
                  <a:latin typeface="Cambria Bold"/>
                  <a:ea typeface="Cambria Bold"/>
                  <a:cs typeface="Cambria Bold"/>
                  <a:sym typeface="Cambria Bold"/>
                </a:rPr>
                <a:t> </a:t>
              </a:r>
              <a:r>
                <a:rPr lang="en-US" sz="4000" b="1" dirty="0" err="1">
                  <a:latin typeface="Cambria Bold"/>
                  <a:ea typeface="Cambria Bold"/>
                  <a:cs typeface="Cambria Bold"/>
                  <a:sym typeface="Cambria Bold"/>
                </a:rPr>
                <a:t>xem</a:t>
              </a:r>
              <a:r>
                <a:rPr lang="en-US" sz="4000" b="1" dirty="0">
                  <a:latin typeface="Cambria Bold"/>
                  <a:ea typeface="Cambria Bold"/>
                  <a:cs typeface="Cambria Bold"/>
                  <a:sym typeface="Cambria Bold"/>
                </a:rPr>
                <a:t> </a:t>
              </a:r>
              <a:r>
                <a:rPr lang="en-US" sz="4000" b="1" i="1" dirty="0" err="1" smtClean="0">
                  <a:solidFill>
                    <a:schemeClr val="bg1"/>
                  </a:solidFill>
                  <a:latin typeface="Cambria Bold"/>
                  <a:ea typeface="Cambria Bold"/>
                  <a:cs typeface="Cambria Bold"/>
                  <a:sym typeface="Cambria Bold"/>
                </a:rPr>
                <a:t>với</a:t>
              </a:r>
              <a:r>
                <a:rPr lang="en-US" sz="4000" b="1" i="1" dirty="0" smtClean="0">
                  <a:solidFill>
                    <a:schemeClr val="bg1"/>
                  </a:solidFill>
                  <a:latin typeface="Cambria Bold"/>
                  <a:ea typeface="Cambria Bold"/>
                  <a:cs typeface="Cambria Bold"/>
                  <a:sym typeface="Cambria Bold"/>
                </a:rPr>
                <a:t> </a:t>
              </a:r>
              <a:r>
                <a:rPr lang="en-US" sz="4000" b="1" i="1" dirty="0" err="1" smtClean="0">
                  <a:solidFill>
                    <a:schemeClr val="bg1"/>
                  </a:solidFill>
                  <a:latin typeface="Cambria Bold"/>
                  <a:ea typeface="Cambria Bold"/>
                  <a:cs typeface="Cambria Bold"/>
                  <a:sym typeface="Cambria Bold"/>
                </a:rPr>
                <a:t>nhiều</a:t>
              </a:r>
              <a:r>
                <a:rPr lang="en-US" sz="4000" b="1" i="1" dirty="0" smtClean="0">
                  <a:solidFill>
                    <a:schemeClr val="bg1"/>
                  </a:solidFill>
                  <a:latin typeface="Cambria Bold"/>
                  <a:ea typeface="Cambria Bold"/>
                  <a:cs typeface="Cambria Bold"/>
                  <a:sym typeface="Cambria Bold"/>
                </a:rPr>
                <a:t> </a:t>
              </a:r>
              <a:r>
                <a:rPr lang="en-US" sz="4000" b="1" i="1" dirty="0" err="1" smtClean="0">
                  <a:solidFill>
                    <a:schemeClr val="bg1"/>
                  </a:solidFill>
                  <a:latin typeface="Cambria Bold"/>
                  <a:ea typeface="Cambria Bold"/>
                  <a:cs typeface="Cambria Bold"/>
                  <a:sym typeface="Cambria Bold"/>
                </a:rPr>
                <a:t>cung</a:t>
              </a:r>
              <a:r>
                <a:rPr lang="en-US" sz="4000" b="1" i="1" dirty="0" smtClean="0">
                  <a:solidFill>
                    <a:schemeClr val="bg1"/>
                  </a:solidFill>
                  <a:latin typeface="Cambria Bold"/>
                  <a:ea typeface="Cambria Bold"/>
                  <a:cs typeface="Cambria Bold"/>
                  <a:sym typeface="Cambria Bold"/>
                </a:rPr>
                <a:t> </a:t>
              </a:r>
              <a:r>
                <a:rPr lang="en-US" sz="4000" b="1" i="1" dirty="0" err="1" smtClean="0">
                  <a:solidFill>
                    <a:schemeClr val="bg1"/>
                  </a:solidFill>
                  <a:latin typeface="Cambria Bold"/>
                  <a:ea typeface="Cambria Bold"/>
                  <a:cs typeface="Cambria Bold"/>
                  <a:sym typeface="Cambria Bold"/>
                </a:rPr>
                <a:t>bậc</a:t>
              </a:r>
              <a:r>
                <a:rPr lang="en-US" sz="4000" b="1" i="1" dirty="0" smtClean="0">
                  <a:solidFill>
                    <a:schemeClr val="bg1"/>
                  </a:solidFill>
                  <a:latin typeface="Cambria Bold"/>
                  <a:ea typeface="Cambria Bold"/>
                  <a:cs typeface="Cambria Bold"/>
                  <a:sym typeface="Cambria Bold"/>
                </a:rPr>
                <a:t> </a:t>
              </a:r>
              <a:r>
                <a:rPr lang="en-US" sz="4000" b="1" i="1" dirty="0" err="1" smtClean="0">
                  <a:solidFill>
                    <a:schemeClr val="bg1"/>
                  </a:solidFill>
                  <a:latin typeface="Cambria Bold"/>
                  <a:ea typeface="Cambria Bold"/>
                  <a:cs typeface="Cambria Bold"/>
                  <a:sym typeface="Cambria Bold"/>
                </a:rPr>
                <a:t>cảm</a:t>
              </a:r>
              <a:r>
                <a:rPr lang="en-US" sz="4000" b="1" i="1" dirty="0" smtClean="0">
                  <a:solidFill>
                    <a:schemeClr val="bg1"/>
                  </a:solidFill>
                  <a:latin typeface="Cambria Bold"/>
                  <a:ea typeface="Cambria Bold"/>
                  <a:cs typeface="Cambria Bold"/>
                  <a:sym typeface="Cambria Bold"/>
                </a:rPr>
                <a:t> </a:t>
              </a:r>
              <a:r>
                <a:rPr lang="en-US" sz="4000" b="1" i="1" dirty="0" err="1" smtClean="0">
                  <a:solidFill>
                    <a:schemeClr val="bg1"/>
                  </a:solidFill>
                  <a:latin typeface="Cambria Bold"/>
                  <a:ea typeface="Cambria Bold"/>
                  <a:cs typeface="Cambria Bold"/>
                  <a:sym typeface="Cambria Bold"/>
                </a:rPr>
                <a:t>xúc</a:t>
              </a:r>
              <a:r>
                <a:rPr lang="en-US" sz="4000" b="1" i="1" dirty="0" smtClean="0">
                  <a:solidFill>
                    <a:schemeClr val="bg1"/>
                  </a:solidFill>
                  <a:latin typeface="Cambria Bold"/>
                  <a:ea typeface="Cambria Bold"/>
                  <a:cs typeface="Cambria Bold"/>
                  <a:sym typeface="Cambria Bold"/>
                </a:rPr>
                <a:t> </a:t>
              </a:r>
              <a:r>
                <a:rPr lang="en-US" sz="4000" b="1" i="1" dirty="0" err="1" smtClean="0">
                  <a:solidFill>
                    <a:schemeClr val="bg1"/>
                  </a:solidFill>
                  <a:latin typeface="Cambria Bold"/>
                  <a:ea typeface="Cambria Bold"/>
                  <a:cs typeface="Cambria Bold"/>
                  <a:sym typeface="Cambria Bold"/>
                </a:rPr>
                <a:t>khác</a:t>
              </a:r>
              <a:r>
                <a:rPr lang="en-US" sz="4000" b="1" i="1" dirty="0" smtClean="0">
                  <a:solidFill>
                    <a:schemeClr val="bg1"/>
                  </a:solidFill>
                  <a:latin typeface="Cambria Bold"/>
                  <a:ea typeface="Cambria Bold"/>
                  <a:cs typeface="Cambria Bold"/>
                  <a:sym typeface="Cambria Bold"/>
                </a:rPr>
                <a:t> </a:t>
              </a:r>
              <a:r>
                <a:rPr lang="en-US" sz="4000" b="1" i="1" dirty="0" err="1" smtClean="0">
                  <a:solidFill>
                    <a:schemeClr val="bg1"/>
                  </a:solidFill>
                  <a:latin typeface="Cambria Bold"/>
                  <a:ea typeface="Cambria Bold"/>
                  <a:cs typeface="Cambria Bold"/>
                  <a:sym typeface="Cambria Bold"/>
                </a:rPr>
                <a:t>nhau</a:t>
              </a:r>
              <a:r>
                <a:rPr lang="en-US" sz="4000" b="1" i="1" dirty="0" smtClean="0">
                  <a:solidFill>
                    <a:schemeClr val="bg1"/>
                  </a:solidFill>
                  <a:latin typeface="Cambria Bold"/>
                  <a:ea typeface="Cambria Bold"/>
                  <a:cs typeface="Cambria Bold"/>
                  <a:sym typeface="Cambria Bold"/>
                </a:rPr>
                <a:t>.</a:t>
              </a:r>
              <a:endParaRPr lang="en-US" sz="4000" b="1" i="1" dirty="0">
                <a:solidFill>
                  <a:schemeClr val="bg1"/>
                </a:solidFill>
                <a:latin typeface="Cambria Bold"/>
                <a:ea typeface="Cambria Bold"/>
                <a:cs typeface="Cambria Bold"/>
                <a:sym typeface="Cambria Bold"/>
              </a:endParaRPr>
            </a:p>
          </p:txBody>
        </p:sp>
      </p:grpSp>
    </p:spTree>
    <p:extLst>
      <p:ext uri="{BB962C8B-B14F-4D97-AF65-F5344CB8AC3E}">
        <p14:creationId xmlns:p14="http://schemas.microsoft.com/office/powerpoint/2010/main" val="3478439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randombar(horizont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randombar(horizontal)">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sp>
        <p:nvSpPr>
          <p:cNvPr id="7" name="Freeform 7"/>
          <p:cNvSpPr/>
          <p:nvPr/>
        </p:nvSpPr>
        <p:spPr>
          <a:xfrm>
            <a:off x="4096057" y="1625943"/>
            <a:ext cx="10095886" cy="5598628"/>
          </a:xfrm>
          <a:custGeom>
            <a:avLst/>
            <a:gdLst/>
            <a:ahLst/>
            <a:cxnLst/>
            <a:rect l="l" t="t" r="r" b="b"/>
            <a:pathLst>
              <a:path w="10095886" h="5598628">
                <a:moveTo>
                  <a:pt x="0" y="0"/>
                </a:moveTo>
                <a:lnTo>
                  <a:pt x="10095886" y="0"/>
                </a:lnTo>
                <a:lnTo>
                  <a:pt x="10095886" y="5598628"/>
                </a:lnTo>
                <a:lnTo>
                  <a:pt x="0" y="5598628"/>
                </a:lnTo>
                <a:lnTo>
                  <a:pt x="0" y="0"/>
                </a:lnTo>
                <a:close/>
              </a:path>
            </a:pathLst>
          </a:custGeom>
          <a:blipFill>
            <a:blip r:embed="rId5">
              <a:alphaModFix amt="56000"/>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2833264" y="2634201"/>
            <a:ext cx="615257" cy="615257"/>
          </a:xfrm>
          <a:custGeom>
            <a:avLst/>
            <a:gdLst/>
            <a:ahLst/>
            <a:cxnLst/>
            <a:rect l="l" t="t" r="r" b="b"/>
            <a:pathLst>
              <a:path w="615257" h="615257">
                <a:moveTo>
                  <a:pt x="0" y="0"/>
                </a:moveTo>
                <a:lnTo>
                  <a:pt x="615258" y="0"/>
                </a:lnTo>
                <a:lnTo>
                  <a:pt x="615258" y="615257"/>
                </a:lnTo>
                <a:lnTo>
                  <a:pt x="0" y="61525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p:cNvSpPr/>
          <p:nvPr/>
        </p:nvSpPr>
        <p:spPr>
          <a:xfrm>
            <a:off x="13448522" y="3425223"/>
            <a:ext cx="368008" cy="368008"/>
          </a:xfrm>
          <a:custGeom>
            <a:avLst/>
            <a:gdLst/>
            <a:ahLst/>
            <a:cxnLst/>
            <a:rect l="l" t="t" r="r" b="b"/>
            <a:pathLst>
              <a:path w="368008" h="368008">
                <a:moveTo>
                  <a:pt x="0" y="0"/>
                </a:moveTo>
                <a:lnTo>
                  <a:pt x="368008" y="0"/>
                </a:lnTo>
                <a:lnTo>
                  <a:pt x="368008" y="368008"/>
                </a:lnTo>
                <a:lnTo>
                  <a:pt x="0" y="36800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a:off x="3901187" y="501173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1" name="Freeform 11"/>
          <p:cNvSpPr/>
          <p:nvPr/>
        </p:nvSpPr>
        <p:spPr>
          <a:xfrm>
            <a:off x="11550185" y="592454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2" name="Freeform 12"/>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Freeform 13"/>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pic>
        <p:nvPicPr>
          <p:cNvPr id="19" name="Picture 18"/>
          <p:cNvPicPr>
            <a:picLocks noChangeAspect="1"/>
          </p:cNvPicPr>
          <p:nvPr/>
        </p:nvPicPr>
        <p:blipFill>
          <a:blip r:embed="rId13"/>
          <a:stretch>
            <a:fillRect/>
          </a:stretch>
        </p:blipFill>
        <p:spPr>
          <a:xfrm>
            <a:off x="2294244" y="522635"/>
            <a:ext cx="13887892" cy="5102794"/>
          </a:xfrm>
          <a:prstGeom prst="rect">
            <a:avLst/>
          </a:prstGeom>
        </p:spPr>
      </p:pic>
      <p:grpSp>
        <p:nvGrpSpPr>
          <p:cNvPr id="20" name="Group 19"/>
          <p:cNvGrpSpPr/>
          <p:nvPr/>
        </p:nvGrpSpPr>
        <p:grpSpPr>
          <a:xfrm>
            <a:off x="2203955" y="4366032"/>
            <a:ext cx="13237349" cy="4416291"/>
            <a:chOff x="2153922" y="4175986"/>
            <a:chExt cx="13237349" cy="4416291"/>
          </a:xfrm>
        </p:grpSpPr>
        <p:grpSp>
          <p:nvGrpSpPr>
            <p:cNvPr id="42" name="Group 7"/>
            <p:cNvGrpSpPr/>
            <p:nvPr/>
          </p:nvGrpSpPr>
          <p:grpSpPr>
            <a:xfrm>
              <a:off x="2153922" y="4175986"/>
              <a:ext cx="13237349" cy="4416291"/>
              <a:chOff x="0" y="0"/>
              <a:chExt cx="2112964" cy="990306"/>
            </a:xfrm>
          </p:grpSpPr>
          <p:sp>
            <p:nvSpPr>
              <p:cNvPr id="43" name="Freeform 8"/>
              <p:cNvSpPr/>
              <p:nvPr/>
            </p:nvSpPr>
            <p:spPr>
              <a:xfrm>
                <a:off x="0" y="0"/>
                <a:ext cx="2112964" cy="990306"/>
              </a:xfrm>
              <a:custGeom>
                <a:avLst/>
                <a:gdLst/>
                <a:ahLst/>
                <a:cxnLst/>
                <a:rect l="l" t="t" r="r" b="b"/>
                <a:pathLst>
                  <a:path w="2112964" h="990306">
                    <a:moveTo>
                      <a:pt x="49215" y="0"/>
                    </a:moveTo>
                    <a:lnTo>
                      <a:pt x="2063748" y="0"/>
                    </a:lnTo>
                    <a:cubicBezTo>
                      <a:pt x="2090929" y="0"/>
                      <a:pt x="2112964" y="22034"/>
                      <a:pt x="2112964" y="49215"/>
                    </a:cubicBezTo>
                    <a:lnTo>
                      <a:pt x="2112964" y="941091"/>
                    </a:lnTo>
                    <a:cubicBezTo>
                      <a:pt x="2112964" y="968271"/>
                      <a:pt x="2090929" y="990306"/>
                      <a:pt x="2063748" y="990306"/>
                    </a:cubicBezTo>
                    <a:lnTo>
                      <a:pt x="49215" y="990306"/>
                    </a:lnTo>
                    <a:cubicBezTo>
                      <a:pt x="22034" y="990306"/>
                      <a:pt x="0" y="968271"/>
                      <a:pt x="0" y="941091"/>
                    </a:cubicBezTo>
                    <a:lnTo>
                      <a:pt x="0" y="49215"/>
                    </a:lnTo>
                    <a:cubicBezTo>
                      <a:pt x="0" y="22034"/>
                      <a:pt x="22034" y="0"/>
                      <a:pt x="49215" y="0"/>
                    </a:cubicBezTo>
                    <a:close/>
                  </a:path>
                </a:pathLst>
              </a:custGeom>
              <a:gradFill rotWithShape="1">
                <a:gsLst>
                  <a:gs pos="0">
                    <a:srgbClr val="FFFFFF">
                      <a:alpha val="60750"/>
                    </a:srgbClr>
                  </a:gs>
                  <a:gs pos="100000">
                    <a:srgbClr val="E8E3DC">
                      <a:alpha val="90000"/>
                    </a:srgbClr>
                  </a:gs>
                </a:gsLst>
                <a:lin ang="0"/>
              </a:gradFill>
              <a:ln w="19050" cap="rnd">
                <a:solidFill>
                  <a:srgbClr val="333333">
                    <a:alpha val="89804"/>
                  </a:srgbClr>
                </a:solidFill>
                <a:prstDash val="solid"/>
                <a:round/>
              </a:ln>
            </p:spPr>
          </p:sp>
          <p:sp>
            <p:nvSpPr>
              <p:cNvPr id="44" name="TextBox 9"/>
              <p:cNvSpPr txBox="1"/>
              <p:nvPr/>
            </p:nvSpPr>
            <p:spPr>
              <a:xfrm>
                <a:off x="0" y="-38100"/>
                <a:ext cx="2112964" cy="1028406"/>
              </a:xfrm>
              <a:prstGeom prst="rect">
                <a:avLst/>
              </a:prstGeom>
            </p:spPr>
            <p:txBody>
              <a:bodyPr lIns="50800" tIns="50800" rIns="50800" bIns="50800" rtlCol="0" anchor="ctr"/>
              <a:lstStyle/>
              <a:p>
                <a:pPr algn="ctr">
                  <a:lnSpc>
                    <a:spcPts val="2659"/>
                  </a:lnSpc>
                </a:pPr>
                <a:endParaRPr/>
              </a:p>
            </p:txBody>
          </p:sp>
        </p:grpSp>
        <p:sp>
          <p:nvSpPr>
            <p:cNvPr id="45" name="TextBox 23"/>
            <p:cNvSpPr txBox="1"/>
            <p:nvPr/>
          </p:nvSpPr>
          <p:spPr>
            <a:xfrm>
              <a:off x="2740474" y="5781525"/>
              <a:ext cx="12175471" cy="1231106"/>
            </a:xfrm>
            <a:prstGeom prst="rect">
              <a:avLst/>
            </a:prstGeom>
          </p:spPr>
          <p:txBody>
            <a:bodyPr wrap="square" lIns="0" tIns="0" rIns="0" bIns="0" rtlCol="0" anchor="t">
              <a:spAutoFit/>
            </a:bodyPr>
            <a:lstStyle/>
            <a:p>
              <a:pPr marL="269874" lvl="1" algn="l"/>
              <a:r>
                <a:rPr lang="en-US" sz="8000" dirty="0" err="1" smtClean="0">
                  <a:solidFill>
                    <a:srgbClr val="333333"/>
                  </a:solidFill>
                  <a:latin typeface="Hina-Mincho"/>
                  <a:ea typeface="Hina-Mincho"/>
                  <a:cs typeface="Hina-Mincho"/>
                  <a:sym typeface="Hina-Mincho"/>
                </a:rPr>
                <a:t>Sử</a:t>
              </a:r>
              <a:r>
                <a:rPr lang="en-US" sz="8000" dirty="0" smtClean="0">
                  <a:solidFill>
                    <a:srgbClr val="333333"/>
                  </a:solidFill>
                  <a:latin typeface="Hina-Mincho"/>
                  <a:ea typeface="Hina-Mincho"/>
                  <a:cs typeface="Hina-Mincho"/>
                  <a:sym typeface="Hina-Mincho"/>
                </a:rPr>
                <a:t> </a:t>
              </a:r>
              <a:r>
                <a:rPr lang="en-US" sz="8000" dirty="0" err="1" smtClean="0">
                  <a:solidFill>
                    <a:srgbClr val="333333"/>
                  </a:solidFill>
                  <a:latin typeface="Hina-Mincho"/>
                  <a:ea typeface="Hina-Mincho"/>
                  <a:cs typeface="Hina-Mincho"/>
                  <a:sym typeface="Hina-Mincho"/>
                </a:rPr>
                <a:t>dụng</a:t>
              </a:r>
              <a:r>
                <a:rPr lang="en-US" sz="8000" dirty="0" smtClean="0">
                  <a:solidFill>
                    <a:srgbClr val="333333"/>
                  </a:solidFill>
                  <a:latin typeface="Hina-Mincho"/>
                  <a:ea typeface="Hina-Mincho"/>
                  <a:cs typeface="Hina-Mincho"/>
                  <a:sym typeface="Hina-Mincho"/>
                </a:rPr>
                <a:t> </a:t>
              </a:r>
              <a:r>
                <a:rPr lang="en-US" sz="8000" dirty="0" err="1" smtClean="0">
                  <a:solidFill>
                    <a:srgbClr val="333333"/>
                  </a:solidFill>
                  <a:latin typeface="Hina-Mincho"/>
                  <a:ea typeface="Hina-Mincho"/>
                  <a:cs typeface="Hina-Mincho"/>
                  <a:sym typeface="Hina-Mincho"/>
                </a:rPr>
                <a:t>kết</a:t>
              </a:r>
              <a:r>
                <a:rPr lang="en-US" sz="8000" dirty="0" smtClean="0">
                  <a:solidFill>
                    <a:srgbClr val="333333"/>
                  </a:solidFill>
                  <a:latin typeface="Hina-Mincho"/>
                  <a:ea typeface="Hina-Mincho"/>
                  <a:cs typeface="Hina-Mincho"/>
                  <a:sym typeface="Hina-Mincho"/>
                </a:rPr>
                <a:t> </a:t>
              </a:r>
              <a:r>
                <a:rPr lang="en-US" sz="8000" dirty="0" err="1" smtClean="0">
                  <a:solidFill>
                    <a:srgbClr val="333333"/>
                  </a:solidFill>
                  <a:latin typeface="Hina-Mincho"/>
                  <a:ea typeface="Hina-Mincho"/>
                  <a:cs typeface="Hina-Mincho"/>
                  <a:sym typeface="Hina-Mincho"/>
                </a:rPr>
                <a:t>từ</a:t>
              </a:r>
              <a:r>
                <a:rPr lang="en-US" sz="8000" dirty="0" smtClean="0">
                  <a:solidFill>
                    <a:srgbClr val="333333"/>
                  </a:solidFill>
                  <a:latin typeface="Hina-Mincho"/>
                  <a:ea typeface="Hina-Mincho"/>
                  <a:cs typeface="Hina-Mincho"/>
                  <a:sym typeface="Hina-Mincho"/>
                </a:rPr>
                <a:t> </a:t>
              </a:r>
              <a:r>
                <a:rPr lang="en-US" sz="8000" dirty="0" err="1" smtClean="0">
                  <a:solidFill>
                    <a:srgbClr val="333333"/>
                  </a:solidFill>
                  <a:latin typeface="Hina-Mincho"/>
                  <a:ea typeface="Hina-Mincho"/>
                  <a:cs typeface="Hina-Mincho"/>
                  <a:sym typeface="Hina-Mincho"/>
                </a:rPr>
                <a:t>đúng</a:t>
              </a:r>
              <a:r>
                <a:rPr lang="en-US" sz="8000" dirty="0" smtClean="0">
                  <a:solidFill>
                    <a:srgbClr val="333333"/>
                  </a:solidFill>
                  <a:latin typeface="Hina-Mincho"/>
                  <a:ea typeface="Hina-Mincho"/>
                  <a:cs typeface="Hina-Mincho"/>
                  <a:sym typeface="Hina-Mincho"/>
                </a:rPr>
                <a:t> </a:t>
              </a:r>
              <a:r>
                <a:rPr lang="en-US" sz="8000" dirty="0" err="1" smtClean="0">
                  <a:solidFill>
                    <a:srgbClr val="333333"/>
                  </a:solidFill>
                  <a:latin typeface="Hina-Mincho"/>
                  <a:ea typeface="Hina-Mincho"/>
                  <a:cs typeface="Hina-Mincho"/>
                  <a:sym typeface="Hina-Mincho"/>
                </a:rPr>
                <a:t>ngữ</a:t>
              </a:r>
              <a:r>
                <a:rPr lang="en-US" sz="8000" dirty="0" smtClean="0">
                  <a:solidFill>
                    <a:srgbClr val="333333"/>
                  </a:solidFill>
                  <a:latin typeface="Hina-Mincho"/>
                  <a:ea typeface="Hina-Mincho"/>
                  <a:cs typeface="Hina-Mincho"/>
                  <a:sym typeface="Hina-Mincho"/>
                </a:rPr>
                <a:t> </a:t>
              </a:r>
              <a:r>
                <a:rPr lang="en-US" sz="8000" dirty="0" err="1" smtClean="0">
                  <a:solidFill>
                    <a:srgbClr val="333333"/>
                  </a:solidFill>
                  <a:latin typeface="Hina-Mincho"/>
                  <a:ea typeface="Hina-Mincho"/>
                  <a:cs typeface="Hina-Mincho"/>
                  <a:sym typeface="Hina-Mincho"/>
                </a:rPr>
                <a:t>cảnh</a:t>
              </a:r>
              <a:endParaRPr lang="en-US" sz="8000" dirty="0">
                <a:solidFill>
                  <a:srgbClr val="333333"/>
                </a:solidFill>
                <a:latin typeface="Hina-Mincho"/>
                <a:ea typeface="Hina-Mincho"/>
                <a:cs typeface="Hina-Mincho"/>
                <a:sym typeface="Hina-Mincho"/>
              </a:endParaRPr>
            </a:p>
          </p:txBody>
        </p:sp>
      </p:grpSp>
    </p:spTree>
    <p:extLst>
      <p:ext uri="{BB962C8B-B14F-4D97-AF65-F5344CB8AC3E}">
        <p14:creationId xmlns:p14="http://schemas.microsoft.com/office/powerpoint/2010/main" val="33206424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sp>
        <p:nvSpPr>
          <p:cNvPr id="7" name="Freeform 7"/>
          <p:cNvSpPr/>
          <p:nvPr/>
        </p:nvSpPr>
        <p:spPr>
          <a:xfrm>
            <a:off x="4096057" y="1625943"/>
            <a:ext cx="10095886" cy="5598628"/>
          </a:xfrm>
          <a:custGeom>
            <a:avLst/>
            <a:gdLst/>
            <a:ahLst/>
            <a:cxnLst/>
            <a:rect l="l" t="t" r="r" b="b"/>
            <a:pathLst>
              <a:path w="10095886" h="5598628">
                <a:moveTo>
                  <a:pt x="0" y="0"/>
                </a:moveTo>
                <a:lnTo>
                  <a:pt x="10095886" y="0"/>
                </a:lnTo>
                <a:lnTo>
                  <a:pt x="10095886" y="5598628"/>
                </a:lnTo>
                <a:lnTo>
                  <a:pt x="0" y="5598628"/>
                </a:lnTo>
                <a:lnTo>
                  <a:pt x="0" y="0"/>
                </a:lnTo>
                <a:close/>
              </a:path>
            </a:pathLst>
          </a:custGeom>
          <a:blipFill>
            <a:blip r:embed="rId5">
              <a:alphaModFix amt="56000"/>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2833264" y="2634201"/>
            <a:ext cx="615257" cy="615257"/>
          </a:xfrm>
          <a:custGeom>
            <a:avLst/>
            <a:gdLst/>
            <a:ahLst/>
            <a:cxnLst/>
            <a:rect l="l" t="t" r="r" b="b"/>
            <a:pathLst>
              <a:path w="615257" h="615257">
                <a:moveTo>
                  <a:pt x="0" y="0"/>
                </a:moveTo>
                <a:lnTo>
                  <a:pt x="615258" y="0"/>
                </a:lnTo>
                <a:lnTo>
                  <a:pt x="615258" y="615257"/>
                </a:lnTo>
                <a:lnTo>
                  <a:pt x="0" y="61525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p:cNvSpPr/>
          <p:nvPr/>
        </p:nvSpPr>
        <p:spPr>
          <a:xfrm>
            <a:off x="13448522" y="3425223"/>
            <a:ext cx="368008" cy="368008"/>
          </a:xfrm>
          <a:custGeom>
            <a:avLst/>
            <a:gdLst/>
            <a:ahLst/>
            <a:cxnLst/>
            <a:rect l="l" t="t" r="r" b="b"/>
            <a:pathLst>
              <a:path w="368008" h="368008">
                <a:moveTo>
                  <a:pt x="0" y="0"/>
                </a:moveTo>
                <a:lnTo>
                  <a:pt x="368008" y="0"/>
                </a:lnTo>
                <a:lnTo>
                  <a:pt x="368008" y="368008"/>
                </a:lnTo>
                <a:lnTo>
                  <a:pt x="0" y="36800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a:off x="3901187" y="501173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1" name="Freeform 11"/>
          <p:cNvSpPr/>
          <p:nvPr/>
        </p:nvSpPr>
        <p:spPr>
          <a:xfrm>
            <a:off x="11550185" y="592454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2" name="Freeform 12"/>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Freeform 13"/>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pic>
        <p:nvPicPr>
          <p:cNvPr id="18" name="Picture 17"/>
          <p:cNvPicPr>
            <a:picLocks noChangeAspect="1"/>
          </p:cNvPicPr>
          <p:nvPr/>
        </p:nvPicPr>
        <p:blipFill>
          <a:blip r:embed="rId13"/>
          <a:stretch>
            <a:fillRect/>
          </a:stretch>
        </p:blipFill>
        <p:spPr>
          <a:xfrm>
            <a:off x="473634" y="3180716"/>
            <a:ext cx="17340688" cy="3925568"/>
          </a:xfrm>
          <a:prstGeom prst="rect">
            <a:avLst/>
          </a:prstGeom>
        </p:spPr>
      </p:pic>
    </p:spTree>
    <p:extLst>
      <p:ext uri="{BB962C8B-B14F-4D97-AF65-F5344CB8AC3E}">
        <p14:creationId xmlns:p14="http://schemas.microsoft.com/office/powerpoint/2010/main" val="31437730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sp>
        <p:nvSpPr>
          <p:cNvPr id="7" name="AutoShape 7"/>
          <p:cNvSpPr/>
          <p:nvPr/>
        </p:nvSpPr>
        <p:spPr>
          <a:xfrm>
            <a:off x="13203086" y="5863722"/>
            <a:ext cx="2056759" cy="0"/>
          </a:xfrm>
          <a:prstGeom prst="line">
            <a:avLst/>
          </a:prstGeom>
          <a:ln w="38100" cap="flat">
            <a:solidFill>
              <a:srgbClr val="333333"/>
            </a:solidFill>
            <a:prstDash val="solid"/>
            <a:headEnd type="none" w="sm" len="sm"/>
            <a:tailEnd type="none" w="sm" len="sm"/>
          </a:ln>
        </p:spPr>
      </p:sp>
      <p:sp>
        <p:nvSpPr>
          <p:cNvPr id="8" name="Freeform 8"/>
          <p:cNvSpPr/>
          <p:nvPr/>
        </p:nvSpPr>
        <p:spPr>
          <a:xfrm>
            <a:off x="13203086" y="2323314"/>
            <a:ext cx="822938" cy="822938"/>
          </a:xfrm>
          <a:custGeom>
            <a:avLst/>
            <a:gdLst/>
            <a:ahLst/>
            <a:cxnLst/>
            <a:rect l="l" t="t" r="r" b="b"/>
            <a:pathLst>
              <a:path w="822938" h="822938">
                <a:moveTo>
                  <a:pt x="0" y="0"/>
                </a:moveTo>
                <a:lnTo>
                  <a:pt x="822937" y="0"/>
                </a:lnTo>
                <a:lnTo>
                  <a:pt x="822937" y="822938"/>
                </a:lnTo>
                <a:lnTo>
                  <a:pt x="0" y="82293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a:off x="14026023" y="3146252"/>
            <a:ext cx="492230" cy="492230"/>
          </a:xfrm>
          <a:custGeom>
            <a:avLst/>
            <a:gdLst/>
            <a:ahLst/>
            <a:cxnLst/>
            <a:rect l="l" t="t" r="r" b="b"/>
            <a:pathLst>
              <a:path w="492230" h="492230">
                <a:moveTo>
                  <a:pt x="0" y="0"/>
                </a:moveTo>
                <a:lnTo>
                  <a:pt x="492230" y="0"/>
                </a:lnTo>
                <a:lnTo>
                  <a:pt x="492230" y="492229"/>
                </a:lnTo>
                <a:lnTo>
                  <a:pt x="0" y="49222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a:off x="15351452" y="3102805"/>
            <a:ext cx="3815858" cy="3815858"/>
          </a:xfrm>
          <a:custGeom>
            <a:avLst/>
            <a:gdLst/>
            <a:ahLst/>
            <a:cxnLst/>
            <a:rect l="l" t="t" r="r" b="b"/>
            <a:pathLst>
              <a:path w="3815858" h="3815858">
                <a:moveTo>
                  <a:pt x="0" y="0"/>
                </a:moveTo>
                <a:lnTo>
                  <a:pt x="3815858" y="0"/>
                </a:lnTo>
                <a:lnTo>
                  <a:pt x="3815858" y="3815858"/>
                </a:lnTo>
                <a:lnTo>
                  <a:pt x="0" y="381585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14" name="Picture 13"/>
          <p:cNvPicPr>
            <a:picLocks noChangeAspect="1"/>
          </p:cNvPicPr>
          <p:nvPr/>
        </p:nvPicPr>
        <p:blipFill>
          <a:blip r:embed="rId9"/>
          <a:stretch>
            <a:fillRect/>
          </a:stretch>
        </p:blipFill>
        <p:spPr>
          <a:xfrm>
            <a:off x="762000" y="2629685"/>
            <a:ext cx="16314310" cy="5011346"/>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sp>
        <p:nvSpPr>
          <p:cNvPr id="7" name="Freeform 7"/>
          <p:cNvSpPr/>
          <p:nvPr/>
        </p:nvSpPr>
        <p:spPr>
          <a:xfrm>
            <a:off x="4096057" y="1625943"/>
            <a:ext cx="10095886" cy="5598628"/>
          </a:xfrm>
          <a:custGeom>
            <a:avLst/>
            <a:gdLst/>
            <a:ahLst/>
            <a:cxnLst/>
            <a:rect l="l" t="t" r="r" b="b"/>
            <a:pathLst>
              <a:path w="10095886" h="5598628">
                <a:moveTo>
                  <a:pt x="0" y="0"/>
                </a:moveTo>
                <a:lnTo>
                  <a:pt x="10095886" y="0"/>
                </a:lnTo>
                <a:lnTo>
                  <a:pt x="10095886" y="5598628"/>
                </a:lnTo>
                <a:lnTo>
                  <a:pt x="0" y="5598628"/>
                </a:lnTo>
                <a:lnTo>
                  <a:pt x="0" y="0"/>
                </a:lnTo>
                <a:close/>
              </a:path>
            </a:pathLst>
          </a:custGeom>
          <a:blipFill>
            <a:blip r:embed="rId5">
              <a:alphaModFix amt="56000"/>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2833264" y="2634201"/>
            <a:ext cx="615257" cy="615257"/>
          </a:xfrm>
          <a:custGeom>
            <a:avLst/>
            <a:gdLst/>
            <a:ahLst/>
            <a:cxnLst/>
            <a:rect l="l" t="t" r="r" b="b"/>
            <a:pathLst>
              <a:path w="615257" h="615257">
                <a:moveTo>
                  <a:pt x="0" y="0"/>
                </a:moveTo>
                <a:lnTo>
                  <a:pt x="615258" y="0"/>
                </a:lnTo>
                <a:lnTo>
                  <a:pt x="615258" y="615257"/>
                </a:lnTo>
                <a:lnTo>
                  <a:pt x="0" y="61525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p:cNvSpPr/>
          <p:nvPr/>
        </p:nvSpPr>
        <p:spPr>
          <a:xfrm>
            <a:off x="13448522" y="3425223"/>
            <a:ext cx="368008" cy="368008"/>
          </a:xfrm>
          <a:custGeom>
            <a:avLst/>
            <a:gdLst/>
            <a:ahLst/>
            <a:cxnLst/>
            <a:rect l="l" t="t" r="r" b="b"/>
            <a:pathLst>
              <a:path w="368008" h="368008">
                <a:moveTo>
                  <a:pt x="0" y="0"/>
                </a:moveTo>
                <a:lnTo>
                  <a:pt x="368008" y="0"/>
                </a:lnTo>
                <a:lnTo>
                  <a:pt x="368008" y="368008"/>
                </a:lnTo>
                <a:lnTo>
                  <a:pt x="0" y="36800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a:off x="3901187" y="501173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1" name="Freeform 11"/>
          <p:cNvSpPr/>
          <p:nvPr/>
        </p:nvSpPr>
        <p:spPr>
          <a:xfrm>
            <a:off x="11550185" y="592454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2" name="Freeform 12"/>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Freeform 13"/>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nvGrpSpPr>
          <p:cNvPr id="56" name="Group 55"/>
          <p:cNvGrpSpPr/>
          <p:nvPr/>
        </p:nvGrpSpPr>
        <p:grpSpPr>
          <a:xfrm>
            <a:off x="294397" y="5143500"/>
            <a:ext cx="8265128" cy="1586507"/>
            <a:chOff x="294397" y="5143500"/>
            <a:chExt cx="8265128" cy="1586507"/>
          </a:xfrm>
        </p:grpSpPr>
        <p:grpSp>
          <p:nvGrpSpPr>
            <p:cNvPr id="20" name="Group 20"/>
            <p:cNvGrpSpPr/>
            <p:nvPr/>
          </p:nvGrpSpPr>
          <p:grpSpPr>
            <a:xfrm>
              <a:off x="294397" y="5143500"/>
              <a:ext cx="8265128" cy="1586507"/>
              <a:chOff x="0" y="0"/>
              <a:chExt cx="2176824" cy="417845"/>
            </a:xfrm>
          </p:grpSpPr>
          <p:sp>
            <p:nvSpPr>
              <p:cNvPr id="21" name="Freeform 21"/>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22" name="TextBox 22"/>
              <p:cNvSpPr txBox="1"/>
              <p:nvPr/>
            </p:nvSpPr>
            <p:spPr>
              <a:xfrm>
                <a:off x="0" y="-38100"/>
                <a:ext cx="2176824" cy="455945"/>
              </a:xfrm>
              <a:prstGeom prst="rect">
                <a:avLst/>
              </a:prstGeom>
            </p:spPr>
            <p:txBody>
              <a:bodyPr lIns="50800" tIns="50800" rIns="50800" bIns="50800" rtlCol="0" anchor="ctr"/>
              <a:lstStyle/>
              <a:p>
                <a:pPr algn="ctr">
                  <a:lnSpc>
                    <a:spcPts val="2659"/>
                  </a:lnSpc>
                  <a:spcBef>
                    <a:spcPct val="0"/>
                  </a:spcBef>
                </a:pPr>
                <a:endParaRPr/>
              </a:p>
            </p:txBody>
          </p:sp>
        </p:grpSp>
        <p:sp>
          <p:nvSpPr>
            <p:cNvPr id="43" name="TextBox 43"/>
            <p:cNvSpPr txBox="1"/>
            <p:nvPr/>
          </p:nvSpPr>
          <p:spPr>
            <a:xfrm>
              <a:off x="507234" y="5259364"/>
              <a:ext cx="7790769" cy="1270634"/>
            </a:xfrm>
            <a:prstGeom prst="rect">
              <a:avLst/>
            </a:prstGeom>
          </p:spPr>
          <p:txBody>
            <a:bodyPr lIns="0" tIns="0" rIns="0" bIns="0" rtlCol="0" anchor="t">
              <a:spAutoFit/>
            </a:bodyPr>
            <a:lstStyle/>
            <a:p>
              <a:pPr algn="l">
                <a:lnSpc>
                  <a:spcPts val="5040"/>
                </a:lnSpc>
                <a:spcBef>
                  <a:spcPct val="0"/>
                </a:spcBef>
              </a:pPr>
              <a:r>
                <a:rPr lang="en-US" sz="3600" dirty="0">
                  <a:solidFill>
                    <a:srgbClr val="000000"/>
                  </a:solidFill>
                  <a:latin typeface="Cambria"/>
                  <a:ea typeface="Cambria"/>
                  <a:cs typeface="Cambria"/>
                  <a:sym typeface="Cambria"/>
                </a:rPr>
                <a:t>b. </a:t>
              </a:r>
              <a:r>
                <a:rPr lang="en-US" sz="3600" dirty="0" err="1">
                  <a:solidFill>
                    <a:srgbClr val="000000"/>
                  </a:solidFill>
                  <a:latin typeface="Cambria"/>
                  <a:ea typeface="Cambria"/>
                  <a:cs typeface="Cambria"/>
                  <a:sym typeface="Cambria"/>
                </a:rPr>
                <a:t>Nếu</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không</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tính</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toán</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thật</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kĩ</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lưỡng</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và</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luyện</a:t>
              </a:r>
              <a:r>
                <a:rPr lang="en-US" sz="3600" dirty="0">
                  <a:solidFill>
                    <a:srgbClr val="000000"/>
                  </a:solidFill>
                  <a:latin typeface="Cambria"/>
                  <a:ea typeface="Cambria"/>
                  <a:cs typeface="Cambria"/>
                  <a:sym typeface="Cambria"/>
                </a:rPr>
                <a:t> </a:t>
              </a:r>
              <a:r>
                <a:rPr lang="en-US" sz="3600" dirty="0" err="1" smtClean="0">
                  <a:solidFill>
                    <a:srgbClr val="000000"/>
                  </a:solidFill>
                  <a:latin typeface="Cambria"/>
                  <a:ea typeface="Cambria"/>
                  <a:cs typeface="Cambria"/>
                  <a:sym typeface="Cambria"/>
                </a:rPr>
                <a:t>tập</a:t>
              </a:r>
              <a:r>
                <a:rPr lang="en-US" sz="3600" dirty="0" smtClean="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tỉ</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mỉ</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trong</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mỗi</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cảnh</a:t>
              </a:r>
              <a:r>
                <a:rPr lang="en-US" sz="3600" dirty="0">
                  <a:solidFill>
                    <a:srgbClr val="000000"/>
                  </a:solidFill>
                  <a:latin typeface="Cambria"/>
                  <a:ea typeface="Cambria"/>
                  <a:cs typeface="Cambria"/>
                  <a:sym typeface="Cambria"/>
                </a:rPr>
                <a:t> quay</a:t>
              </a:r>
            </a:p>
          </p:txBody>
        </p:sp>
      </p:grpSp>
      <p:grpSp>
        <p:nvGrpSpPr>
          <p:cNvPr id="57" name="Group 56"/>
          <p:cNvGrpSpPr/>
          <p:nvPr/>
        </p:nvGrpSpPr>
        <p:grpSpPr>
          <a:xfrm>
            <a:off x="294397" y="6863357"/>
            <a:ext cx="8265128" cy="1586507"/>
            <a:chOff x="294397" y="6863357"/>
            <a:chExt cx="8265128" cy="1586507"/>
          </a:xfrm>
        </p:grpSpPr>
        <p:grpSp>
          <p:nvGrpSpPr>
            <p:cNvPr id="23" name="Group 23"/>
            <p:cNvGrpSpPr/>
            <p:nvPr/>
          </p:nvGrpSpPr>
          <p:grpSpPr>
            <a:xfrm>
              <a:off x="294397" y="6863357"/>
              <a:ext cx="8265128" cy="1586507"/>
              <a:chOff x="0" y="0"/>
              <a:chExt cx="2176824" cy="417845"/>
            </a:xfrm>
          </p:grpSpPr>
          <p:sp>
            <p:nvSpPr>
              <p:cNvPr id="24" name="Freeform 24"/>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25" name="TextBox 25"/>
              <p:cNvSpPr txBox="1"/>
              <p:nvPr/>
            </p:nvSpPr>
            <p:spPr>
              <a:xfrm>
                <a:off x="0" y="-38100"/>
                <a:ext cx="2176824" cy="455945"/>
              </a:xfrm>
              <a:prstGeom prst="rect">
                <a:avLst/>
              </a:prstGeom>
            </p:spPr>
            <p:txBody>
              <a:bodyPr lIns="50800" tIns="50800" rIns="50800" bIns="50800" rtlCol="0" anchor="ctr"/>
              <a:lstStyle/>
              <a:p>
                <a:pPr algn="ctr">
                  <a:lnSpc>
                    <a:spcPts val="2659"/>
                  </a:lnSpc>
                  <a:spcBef>
                    <a:spcPct val="0"/>
                  </a:spcBef>
                </a:pPr>
                <a:endParaRPr/>
              </a:p>
            </p:txBody>
          </p:sp>
        </p:grpSp>
        <p:sp>
          <p:nvSpPr>
            <p:cNvPr id="44" name="TextBox 44"/>
            <p:cNvSpPr txBox="1"/>
            <p:nvPr/>
          </p:nvSpPr>
          <p:spPr>
            <a:xfrm>
              <a:off x="507234" y="7051905"/>
              <a:ext cx="7790769" cy="1270635"/>
            </a:xfrm>
            <a:prstGeom prst="rect">
              <a:avLst/>
            </a:prstGeom>
          </p:spPr>
          <p:txBody>
            <a:bodyPr lIns="0" tIns="0" rIns="0" bIns="0" rtlCol="0" anchor="t">
              <a:spAutoFit/>
            </a:bodyPr>
            <a:lstStyle/>
            <a:p>
              <a:pPr algn="l">
                <a:lnSpc>
                  <a:spcPts val="5040"/>
                </a:lnSpc>
                <a:spcBef>
                  <a:spcPct val="0"/>
                </a:spcBef>
              </a:pPr>
              <a:r>
                <a:rPr lang="en-US" sz="3600" dirty="0">
                  <a:solidFill>
                    <a:srgbClr val="000000"/>
                  </a:solidFill>
                  <a:latin typeface="Cambria"/>
                  <a:ea typeface="Cambria"/>
                  <a:cs typeface="Cambria"/>
                  <a:sym typeface="Cambria"/>
                </a:rPr>
                <a:t>c. </a:t>
              </a:r>
              <a:r>
                <a:rPr lang="en-US" sz="3600" dirty="0" err="1">
                  <a:solidFill>
                    <a:srgbClr val="000000"/>
                  </a:solidFill>
                  <a:latin typeface="Cambria"/>
                  <a:ea typeface="Cambria"/>
                  <a:cs typeface="Cambria"/>
                  <a:sym typeface="Cambria"/>
                </a:rPr>
                <a:t>Âm</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nhạc</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không</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những</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làm</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tăng</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sự</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lạc</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quan</a:t>
              </a:r>
              <a:endParaRPr lang="en-US" sz="3600" dirty="0">
                <a:solidFill>
                  <a:srgbClr val="000000"/>
                </a:solidFill>
                <a:latin typeface="Cambria"/>
                <a:ea typeface="Cambria"/>
                <a:cs typeface="Cambria"/>
                <a:sym typeface="Cambria"/>
              </a:endParaRPr>
            </a:p>
          </p:txBody>
        </p:sp>
      </p:grpSp>
      <p:grpSp>
        <p:nvGrpSpPr>
          <p:cNvPr id="59" name="Group 58"/>
          <p:cNvGrpSpPr/>
          <p:nvPr/>
        </p:nvGrpSpPr>
        <p:grpSpPr>
          <a:xfrm>
            <a:off x="294397" y="8583214"/>
            <a:ext cx="8265128" cy="1586507"/>
            <a:chOff x="294397" y="8583214"/>
            <a:chExt cx="8265128" cy="1586507"/>
          </a:xfrm>
        </p:grpSpPr>
        <p:grpSp>
          <p:nvGrpSpPr>
            <p:cNvPr id="26" name="Group 26"/>
            <p:cNvGrpSpPr/>
            <p:nvPr/>
          </p:nvGrpSpPr>
          <p:grpSpPr>
            <a:xfrm>
              <a:off x="294397" y="8583214"/>
              <a:ext cx="8265128" cy="1586507"/>
              <a:chOff x="0" y="0"/>
              <a:chExt cx="2176824" cy="417845"/>
            </a:xfrm>
          </p:grpSpPr>
          <p:sp>
            <p:nvSpPr>
              <p:cNvPr id="27" name="Freeform 27"/>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28" name="TextBox 28"/>
              <p:cNvSpPr txBox="1"/>
              <p:nvPr/>
            </p:nvSpPr>
            <p:spPr>
              <a:xfrm>
                <a:off x="0" y="-38100"/>
                <a:ext cx="2176824" cy="455945"/>
              </a:xfrm>
              <a:prstGeom prst="rect">
                <a:avLst/>
              </a:prstGeom>
            </p:spPr>
            <p:txBody>
              <a:bodyPr lIns="50800" tIns="50800" rIns="50800" bIns="50800" rtlCol="0" anchor="ctr"/>
              <a:lstStyle/>
              <a:p>
                <a:pPr algn="ctr">
                  <a:lnSpc>
                    <a:spcPts val="2659"/>
                  </a:lnSpc>
                  <a:spcBef>
                    <a:spcPct val="0"/>
                  </a:spcBef>
                </a:pPr>
                <a:endParaRPr/>
              </a:p>
            </p:txBody>
          </p:sp>
        </p:grpSp>
        <p:sp>
          <p:nvSpPr>
            <p:cNvPr id="45" name="TextBox 45"/>
            <p:cNvSpPr txBox="1"/>
            <p:nvPr/>
          </p:nvSpPr>
          <p:spPr>
            <a:xfrm>
              <a:off x="507234" y="8773714"/>
              <a:ext cx="7790769" cy="1270635"/>
            </a:xfrm>
            <a:prstGeom prst="rect">
              <a:avLst/>
            </a:prstGeom>
          </p:spPr>
          <p:txBody>
            <a:bodyPr lIns="0" tIns="0" rIns="0" bIns="0" rtlCol="0" anchor="t">
              <a:spAutoFit/>
            </a:bodyPr>
            <a:lstStyle/>
            <a:p>
              <a:pPr algn="l">
                <a:lnSpc>
                  <a:spcPts val="5040"/>
                </a:lnSpc>
                <a:spcBef>
                  <a:spcPct val="0"/>
                </a:spcBef>
              </a:pPr>
              <a:r>
                <a:rPr lang="en-US" sz="3600" dirty="0">
                  <a:solidFill>
                    <a:srgbClr val="000000"/>
                  </a:solidFill>
                  <a:latin typeface="Cambria"/>
                  <a:ea typeface="Cambria"/>
                  <a:cs typeface="Cambria"/>
                  <a:sym typeface="Cambria"/>
                </a:rPr>
                <a:t>d. </a:t>
              </a:r>
              <a:r>
                <a:rPr lang="en-US" sz="3600" dirty="0" err="1">
                  <a:solidFill>
                    <a:srgbClr val="000000"/>
                  </a:solidFill>
                  <a:latin typeface="Cambria"/>
                  <a:ea typeface="Cambria"/>
                  <a:cs typeface="Cambria"/>
                  <a:sym typeface="Cambria"/>
                </a:rPr>
                <a:t>Mặc</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dù</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nhiều</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bức</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tranh</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của</a:t>
              </a:r>
              <a:r>
                <a:rPr lang="en-US" sz="3600" dirty="0">
                  <a:solidFill>
                    <a:srgbClr val="000000"/>
                  </a:solidFill>
                  <a:latin typeface="Cambria"/>
                  <a:ea typeface="Cambria"/>
                  <a:cs typeface="Cambria"/>
                  <a:sym typeface="Cambria"/>
                </a:rPr>
                <a:t> Van </a:t>
              </a:r>
              <a:r>
                <a:rPr lang="en-US" sz="3600" dirty="0" err="1">
                  <a:solidFill>
                    <a:srgbClr val="000000"/>
                  </a:solidFill>
                  <a:latin typeface="Cambria"/>
                  <a:ea typeface="Cambria"/>
                  <a:cs typeface="Cambria"/>
                  <a:sym typeface="Cambria"/>
                </a:rPr>
                <a:t>Gốc</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có</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màu</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vàng</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chói</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chang</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đến</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nhức</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mắt</a:t>
              </a:r>
              <a:endParaRPr lang="en-US" sz="3600" dirty="0">
                <a:solidFill>
                  <a:srgbClr val="000000"/>
                </a:solidFill>
                <a:latin typeface="Cambria"/>
                <a:ea typeface="Cambria"/>
                <a:cs typeface="Cambria"/>
                <a:sym typeface="Cambria"/>
              </a:endParaRPr>
            </a:p>
          </p:txBody>
        </p:sp>
      </p:grpSp>
      <p:grpSp>
        <p:nvGrpSpPr>
          <p:cNvPr id="61" name="Group 60"/>
          <p:cNvGrpSpPr/>
          <p:nvPr/>
        </p:nvGrpSpPr>
        <p:grpSpPr>
          <a:xfrm>
            <a:off x="9499962" y="5139185"/>
            <a:ext cx="8265128" cy="1586507"/>
            <a:chOff x="9499962" y="5139185"/>
            <a:chExt cx="8265128" cy="1586507"/>
          </a:xfrm>
        </p:grpSpPr>
        <p:grpSp>
          <p:nvGrpSpPr>
            <p:cNvPr id="32" name="Group 32"/>
            <p:cNvGrpSpPr/>
            <p:nvPr/>
          </p:nvGrpSpPr>
          <p:grpSpPr>
            <a:xfrm>
              <a:off x="9499962" y="5139185"/>
              <a:ext cx="8265128" cy="1586507"/>
              <a:chOff x="0" y="0"/>
              <a:chExt cx="2176824" cy="417845"/>
            </a:xfrm>
          </p:grpSpPr>
          <p:sp>
            <p:nvSpPr>
              <p:cNvPr id="33" name="Freeform 33"/>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34" name="TextBox 34"/>
              <p:cNvSpPr txBox="1"/>
              <p:nvPr/>
            </p:nvSpPr>
            <p:spPr>
              <a:xfrm>
                <a:off x="0" y="-38100"/>
                <a:ext cx="2176824" cy="455945"/>
              </a:xfrm>
              <a:prstGeom prst="rect">
                <a:avLst/>
              </a:prstGeom>
            </p:spPr>
            <p:txBody>
              <a:bodyPr lIns="50800" tIns="50800" rIns="50800" bIns="50800" rtlCol="0" anchor="ctr"/>
              <a:lstStyle/>
              <a:p>
                <a:pPr algn="ctr">
                  <a:lnSpc>
                    <a:spcPts val="2659"/>
                  </a:lnSpc>
                  <a:spcBef>
                    <a:spcPct val="0"/>
                  </a:spcBef>
                </a:pPr>
                <a:endParaRPr/>
              </a:p>
            </p:txBody>
          </p:sp>
        </p:grpSp>
        <p:sp>
          <p:nvSpPr>
            <p:cNvPr id="46" name="TextBox 46"/>
            <p:cNvSpPr txBox="1"/>
            <p:nvPr/>
          </p:nvSpPr>
          <p:spPr>
            <a:xfrm>
              <a:off x="9724970" y="5246884"/>
              <a:ext cx="7790769" cy="1270634"/>
            </a:xfrm>
            <a:prstGeom prst="rect">
              <a:avLst/>
            </a:prstGeom>
          </p:spPr>
          <p:txBody>
            <a:bodyPr lIns="0" tIns="0" rIns="0" bIns="0" rtlCol="0" anchor="t">
              <a:spAutoFit/>
            </a:bodyPr>
            <a:lstStyle/>
            <a:p>
              <a:pPr algn="l">
                <a:lnSpc>
                  <a:spcPts val="5040"/>
                </a:lnSpc>
                <a:spcBef>
                  <a:spcPct val="0"/>
                </a:spcBef>
              </a:pPr>
              <a:r>
                <a:rPr lang="en-US" sz="3600" dirty="0">
                  <a:solidFill>
                    <a:srgbClr val="000000"/>
                  </a:solidFill>
                  <a:latin typeface="Cambria"/>
                  <a:ea typeface="Cambria"/>
                  <a:cs typeface="Cambria"/>
                  <a:sym typeface="Cambria"/>
                </a:rPr>
                <a:t>(2) </a:t>
              </a:r>
              <a:r>
                <a:rPr lang="en-US" sz="3600" dirty="0" err="1">
                  <a:solidFill>
                    <a:srgbClr val="000000"/>
                  </a:solidFill>
                  <a:latin typeface="Cambria"/>
                  <a:ea typeface="Cambria"/>
                  <a:cs typeface="Cambria"/>
                  <a:sym typeface="Cambria"/>
                </a:rPr>
                <a:t>mà</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còn</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giúp</a:t>
              </a:r>
              <a:r>
                <a:rPr lang="en-US" sz="3600" dirty="0">
                  <a:solidFill>
                    <a:srgbClr val="000000"/>
                  </a:solidFill>
                  <a:latin typeface="Cambria"/>
                  <a:ea typeface="Cambria"/>
                  <a:cs typeface="Cambria"/>
                  <a:sym typeface="Cambria"/>
                </a:rPr>
                <a:t> ta </a:t>
              </a:r>
              <a:r>
                <a:rPr lang="en-US" sz="3600" dirty="0" err="1">
                  <a:solidFill>
                    <a:srgbClr val="000000"/>
                  </a:solidFill>
                  <a:latin typeface="Cambria"/>
                  <a:ea typeface="Cambria"/>
                  <a:cs typeface="Cambria"/>
                  <a:sym typeface="Cambria"/>
                </a:rPr>
                <a:t>ngủ</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sâu</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và</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hoàn</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toàn</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thư</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giãn</a:t>
              </a:r>
              <a:r>
                <a:rPr lang="en-US" sz="3600" dirty="0">
                  <a:solidFill>
                    <a:srgbClr val="000000"/>
                  </a:solidFill>
                  <a:latin typeface="Cambria"/>
                  <a:ea typeface="Cambria"/>
                  <a:cs typeface="Cambria"/>
                  <a:sym typeface="Cambria"/>
                </a:rPr>
                <a:t>.</a:t>
              </a:r>
            </a:p>
          </p:txBody>
        </p:sp>
      </p:grpSp>
      <p:grpSp>
        <p:nvGrpSpPr>
          <p:cNvPr id="62" name="Group 61"/>
          <p:cNvGrpSpPr/>
          <p:nvPr/>
        </p:nvGrpSpPr>
        <p:grpSpPr>
          <a:xfrm>
            <a:off x="9499962" y="6859042"/>
            <a:ext cx="8265128" cy="1586507"/>
            <a:chOff x="9499962" y="6859042"/>
            <a:chExt cx="8265128" cy="1586507"/>
          </a:xfrm>
        </p:grpSpPr>
        <p:grpSp>
          <p:nvGrpSpPr>
            <p:cNvPr id="35" name="Group 35"/>
            <p:cNvGrpSpPr/>
            <p:nvPr/>
          </p:nvGrpSpPr>
          <p:grpSpPr>
            <a:xfrm>
              <a:off x="9499962" y="6859042"/>
              <a:ext cx="8265128" cy="1586507"/>
              <a:chOff x="0" y="0"/>
              <a:chExt cx="2176824" cy="417845"/>
            </a:xfrm>
          </p:grpSpPr>
          <p:sp>
            <p:nvSpPr>
              <p:cNvPr id="36" name="Freeform 36"/>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37" name="TextBox 37"/>
              <p:cNvSpPr txBox="1"/>
              <p:nvPr/>
            </p:nvSpPr>
            <p:spPr>
              <a:xfrm>
                <a:off x="0" y="-38100"/>
                <a:ext cx="2176824" cy="455945"/>
              </a:xfrm>
              <a:prstGeom prst="rect">
                <a:avLst/>
              </a:prstGeom>
            </p:spPr>
            <p:txBody>
              <a:bodyPr lIns="50800" tIns="50800" rIns="50800" bIns="50800" rtlCol="0" anchor="ctr"/>
              <a:lstStyle/>
              <a:p>
                <a:pPr algn="ctr">
                  <a:lnSpc>
                    <a:spcPts val="2659"/>
                  </a:lnSpc>
                  <a:spcBef>
                    <a:spcPct val="0"/>
                  </a:spcBef>
                </a:pPr>
                <a:endParaRPr/>
              </a:p>
            </p:txBody>
          </p:sp>
        </p:grpSp>
        <p:sp>
          <p:nvSpPr>
            <p:cNvPr id="47" name="TextBox 47"/>
            <p:cNvSpPr txBox="1"/>
            <p:nvPr/>
          </p:nvSpPr>
          <p:spPr>
            <a:xfrm>
              <a:off x="9724970" y="7039425"/>
              <a:ext cx="7790769" cy="1270635"/>
            </a:xfrm>
            <a:prstGeom prst="rect">
              <a:avLst/>
            </a:prstGeom>
          </p:spPr>
          <p:txBody>
            <a:bodyPr lIns="0" tIns="0" rIns="0" bIns="0" rtlCol="0" anchor="t">
              <a:spAutoFit/>
            </a:bodyPr>
            <a:lstStyle/>
            <a:p>
              <a:pPr algn="l">
                <a:lnSpc>
                  <a:spcPts val="5040"/>
                </a:lnSpc>
                <a:spcBef>
                  <a:spcPct val="0"/>
                </a:spcBef>
              </a:pPr>
              <a:r>
                <a:rPr lang="en-US" sz="3600" dirty="0">
                  <a:solidFill>
                    <a:srgbClr val="000000"/>
                  </a:solidFill>
                  <a:latin typeface="Cambria"/>
                  <a:ea typeface="Cambria"/>
                  <a:cs typeface="Cambria"/>
                  <a:sym typeface="Cambria"/>
                </a:rPr>
                <a:t>(3) </a:t>
              </a:r>
              <a:r>
                <a:rPr lang="en-US" sz="3600" dirty="0" err="1">
                  <a:solidFill>
                    <a:srgbClr val="000000"/>
                  </a:solidFill>
                  <a:latin typeface="Cambria"/>
                  <a:ea typeface="Cambria"/>
                  <a:cs typeface="Cambria"/>
                  <a:sym typeface="Cambria"/>
                </a:rPr>
                <a:t>thì</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các</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diễn</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viên</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đóng</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thế</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sẽ</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rất</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dễ</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gặp</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nguy</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hiểm</a:t>
              </a:r>
              <a:r>
                <a:rPr lang="en-US" sz="3600" dirty="0">
                  <a:solidFill>
                    <a:srgbClr val="000000"/>
                  </a:solidFill>
                  <a:latin typeface="Cambria"/>
                  <a:ea typeface="Cambria"/>
                  <a:cs typeface="Cambria"/>
                  <a:sym typeface="Cambria"/>
                </a:rPr>
                <a:t>.</a:t>
              </a:r>
            </a:p>
          </p:txBody>
        </p:sp>
      </p:grpSp>
      <p:grpSp>
        <p:nvGrpSpPr>
          <p:cNvPr id="63" name="Group 62"/>
          <p:cNvGrpSpPr/>
          <p:nvPr/>
        </p:nvGrpSpPr>
        <p:grpSpPr>
          <a:xfrm>
            <a:off x="9499962" y="8578899"/>
            <a:ext cx="8265128" cy="1586507"/>
            <a:chOff x="9499962" y="8578899"/>
            <a:chExt cx="8265128" cy="1586507"/>
          </a:xfrm>
        </p:grpSpPr>
        <p:grpSp>
          <p:nvGrpSpPr>
            <p:cNvPr id="38" name="Group 38"/>
            <p:cNvGrpSpPr/>
            <p:nvPr/>
          </p:nvGrpSpPr>
          <p:grpSpPr>
            <a:xfrm>
              <a:off x="9499962" y="8578899"/>
              <a:ext cx="8265128" cy="1586507"/>
              <a:chOff x="0" y="0"/>
              <a:chExt cx="2176824" cy="417845"/>
            </a:xfrm>
          </p:grpSpPr>
          <p:sp>
            <p:nvSpPr>
              <p:cNvPr id="39" name="Freeform 39"/>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40" name="TextBox 40"/>
              <p:cNvSpPr txBox="1"/>
              <p:nvPr/>
            </p:nvSpPr>
            <p:spPr>
              <a:xfrm>
                <a:off x="0" y="-38100"/>
                <a:ext cx="2176824" cy="455945"/>
              </a:xfrm>
              <a:prstGeom prst="rect">
                <a:avLst/>
              </a:prstGeom>
            </p:spPr>
            <p:txBody>
              <a:bodyPr lIns="50800" tIns="50800" rIns="50800" bIns="50800" rtlCol="0" anchor="ctr"/>
              <a:lstStyle/>
              <a:p>
                <a:pPr algn="ctr">
                  <a:lnSpc>
                    <a:spcPts val="2659"/>
                  </a:lnSpc>
                  <a:spcBef>
                    <a:spcPct val="0"/>
                  </a:spcBef>
                </a:pPr>
                <a:endParaRPr/>
              </a:p>
            </p:txBody>
          </p:sp>
        </p:grpSp>
        <p:sp>
          <p:nvSpPr>
            <p:cNvPr id="48" name="TextBox 48"/>
            <p:cNvSpPr txBox="1"/>
            <p:nvPr/>
          </p:nvSpPr>
          <p:spPr>
            <a:xfrm>
              <a:off x="9724970" y="8761234"/>
              <a:ext cx="7790769" cy="1270635"/>
            </a:xfrm>
            <a:prstGeom prst="rect">
              <a:avLst/>
            </a:prstGeom>
          </p:spPr>
          <p:txBody>
            <a:bodyPr lIns="0" tIns="0" rIns="0" bIns="0" rtlCol="0" anchor="t">
              <a:spAutoFit/>
            </a:bodyPr>
            <a:lstStyle/>
            <a:p>
              <a:pPr algn="l">
                <a:lnSpc>
                  <a:spcPts val="5040"/>
                </a:lnSpc>
                <a:spcBef>
                  <a:spcPct val="0"/>
                </a:spcBef>
              </a:pPr>
              <a:r>
                <a:rPr lang="en-US" sz="3600" dirty="0">
                  <a:solidFill>
                    <a:srgbClr val="000000"/>
                  </a:solidFill>
                  <a:latin typeface="Cambria"/>
                  <a:ea typeface="Cambria"/>
                  <a:cs typeface="Cambria"/>
                  <a:sym typeface="Cambria"/>
                </a:rPr>
                <a:t>(4) </a:t>
              </a:r>
              <a:r>
                <a:rPr lang="en-US" sz="3600" dirty="0" err="1">
                  <a:solidFill>
                    <a:srgbClr val="000000"/>
                  </a:solidFill>
                  <a:latin typeface="Cambria"/>
                  <a:ea typeface="Cambria"/>
                  <a:cs typeface="Cambria"/>
                  <a:sym typeface="Cambria"/>
                </a:rPr>
                <a:t>bởi</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nhiều</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nhạc</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sĩ</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nổi</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tiếng</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thế</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giới</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đều</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đã</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sống</a:t>
              </a:r>
              <a:r>
                <a:rPr lang="en-US" sz="3600" dirty="0">
                  <a:solidFill>
                    <a:srgbClr val="000000"/>
                  </a:solidFill>
                  <a:latin typeface="Cambria"/>
                  <a:ea typeface="Cambria"/>
                  <a:cs typeface="Cambria"/>
                  <a:sym typeface="Cambria"/>
                </a:rPr>
                <a:t> ở </a:t>
              </a:r>
              <a:r>
                <a:rPr lang="en-US" sz="3600" dirty="0" err="1">
                  <a:solidFill>
                    <a:srgbClr val="000000"/>
                  </a:solidFill>
                  <a:latin typeface="Cambria"/>
                  <a:ea typeface="Cambria"/>
                  <a:cs typeface="Cambria"/>
                  <a:sym typeface="Cambria"/>
                </a:rPr>
                <a:t>đây</a:t>
              </a:r>
              <a:r>
                <a:rPr lang="en-US" sz="3600" dirty="0">
                  <a:solidFill>
                    <a:srgbClr val="000000"/>
                  </a:solidFill>
                  <a:latin typeface="Cambria"/>
                  <a:ea typeface="Cambria"/>
                  <a:cs typeface="Cambria"/>
                  <a:sym typeface="Cambria"/>
                </a:rPr>
                <a:t>.</a:t>
              </a:r>
            </a:p>
          </p:txBody>
        </p:sp>
      </p:grpSp>
      <p:sp>
        <p:nvSpPr>
          <p:cNvPr id="50" name="Freeform 50"/>
          <p:cNvSpPr/>
          <p:nvPr/>
        </p:nvSpPr>
        <p:spPr>
          <a:xfrm>
            <a:off x="294397" y="691359"/>
            <a:ext cx="520809" cy="1548351"/>
          </a:xfrm>
          <a:custGeom>
            <a:avLst/>
            <a:gdLst/>
            <a:ahLst/>
            <a:cxnLst/>
            <a:rect l="l" t="t" r="r" b="b"/>
            <a:pathLst>
              <a:path w="520809" h="1548351">
                <a:moveTo>
                  <a:pt x="0" y="0"/>
                </a:moveTo>
                <a:lnTo>
                  <a:pt x="520809" y="0"/>
                </a:lnTo>
                <a:lnTo>
                  <a:pt x="520809" y="1548351"/>
                </a:lnTo>
                <a:lnTo>
                  <a:pt x="0" y="1548351"/>
                </a:lnTo>
                <a:lnTo>
                  <a:pt x="0" y="0"/>
                </a:lnTo>
                <a:close/>
              </a:path>
            </a:pathLst>
          </a:custGeom>
          <a:blipFill>
            <a:blip r:embed="rId13">
              <a:extLst>
                <a:ext uri="{96DAC541-7B7A-43D3-8B79-37D633B846F1}">
                  <asvg:svgBlip xmlns:asvg="http://schemas.microsoft.com/office/drawing/2016/SVG/main" xmlns="" r:embed="rId18"/>
                </a:ext>
              </a:extLst>
            </a:blip>
            <a:stretch>
              <a:fillRect/>
            </a:stretch>
          </a:blipFill>
        </p:spPr>
      </p:sp>
      <p:grpSp>
        <p:nvGrpSpPr>
          <p:cNvPr id="54" name="Group 53"/>
          <p:cNvGrpSpPr/>
          <p:nvPr/>
        </p:nvGrpSpPr>
        <p:grpSpPr>
          <a:xfrm>
            <a:off x="1144901" y="372426"/>
            <a:ext cx="15998198" cy="2090325"/>
            <a:chOff x="1144901" y="372426"/>
            <a:chExt cx="15998198" cy="2090325"/>
          </a:xfrm>
        </p:grpSpPr>
        <p:grpSp>
          <p:nvGrpSpPr>
            <p:cNvPr id="14" name="Group 14"/>
            <p:cNvGrpSpPr/>
            <p:nvPr/>
          </p:nvGrpSpPr>
          <p:grpSpPr>
            <a:xfrm>
              <a:off x="1144901" y="372426"/>
              <a:ext cx="15998198" cy="2090325"/>
              <a:chOff x="0" y="0"/>
              <a:chExt cx="4213517" cy="550538"/>
            </a:xfrm>
          </p:grpSpPr>
          <p:sp>
            <p:nvSpPr>
              <p:cNvPr id="15" name="Freeform 15"/>
              <p:cNvSpPr/>
              <p:nvPr/>
            </p:nvSpPr>
            <p:spPr>
              <a:xfrm>
                <a:off x="0" y="0"/>
                <a:ext cx="4213517" cy="550538"/>
              </a:xfrm>
              <a:custGeom>
                <a:avLst/>
                <a:gdLst/>
                <a:ahLst/>
                <a:cxnLst/>
                <a:rect l="l" t="t" r="r" b="b"/>
                <a:pathLst>
                  <a:path w="4213517" h="550538">
                    <a:moveTo>
                      <a:pt x="0" y="0"/>
                    </a:moveTo>
                    <a:lnTo>
                      <a:pt x="4213517" y="0"/>
                    </a:lnTo>
                    <a:lnTo>
                      <a:pt x="4213517" y="550538"/>
                    </a:lnTo>
                    <a:lnTo>
                      <a:pt x="0" y="550538"/>
                    </a:lnTo>
                    <a:close/>
                  </a:path>
                </a:pathLst>
              </a:custGeom>
              <a:solidFill>
                <a:srgbClr val="357527">
                  <a:alpha val="95686"/>
                </a:srgbClr>
              </a:solidFill>
              <a:ln w="38100" cap="sq">
                <a:solidFill>
                  <a:srgbClr val="FFFFFF">
                    <a:alpha val="95686"/>
                  </a:srgbClr>
                </a:solidFill>
                <a:prstDash val="dash"/>
                <a:miter/>
              </a:ln>
            </p:spPr>
          </p:sp>
          <p:sp>
            <p:nvSpPr>
              <p:cNvPr id="16" name="TextBox 16"/>
              <p:cNvSpPr txBox="1"/>
              <p:nvPr/>
            </p:nvSpPr>
            <p:spPr>
              <a:xfrm>
                <a:off x="0" y="-38100"/>
                <a:ext cx="4213517" cy="588638"/>
              </a:xfrm>
              <a:prstGeom prst="rect">
                <a:avLst/>
              </a:prstGeom>
            </p:spPr>
            <p:txBody>
              <a:bodyPr lIns="50800" tIns="50800" rIns="50800" bIns="50800" rtlCol="0" anchor="ctr"/>
              <a:lstStyle/>
              <a:p>
                <a:pPr algn="ctr">
                  <a:lnSpc>
                    <a:spcPts val="2659"/>
                  </a:lnSpc>
                  <a:spcBef>
                    <a:spcPct val="0"/>
                  </a:spcBef>
                </a:pPr>
                <a:endParaRPr/>
              </a:p>
            </p:txBody>
          </p:sp>
        </p:grpSp>
        <p:sp>
          <p:nvSpPr>
            <p:cNvPr id="51" name="TextBox 51"/>
            <p:cNvSpPr txBox="1"/>
            <p:nvPr/>
          </p:nvSpPr>
          <p:spPr>
            <a:xfrm>
              <a:off x="1363271" y="668457"/>
              <a:ext cx="15779828" cy="1518920"/>
            </a:xfrm>
            <a:prstGeom prst="rect">
              <a:avLst/>
            </a:prstGeom>
          </p:spPr>
          <p:txBody>
            <a:bodyPr lIns="0" tIns="0" rIns="0" bIns="0" rtlCol="0" anchor="t">
              <a:spAutoFit/>
            </a:bodyPr>
            <a:lstStyle/>
            <a:p>
              <a:pPr algn="just">
                <a:lnSpc>
                  <a:spcPts val="5979"/>
                </a:lnSpc>
              </a:pPr>
              <a:r>
                <a:rPr lang="en-US" sz="5199" b="1" dirty="0" err="1">
                  <a:solidFill>
                    <a:srgbClr val="FFFFFF"/>
                  </a:solidFill>
                  <a:latin typeface="Cambria Bold"/>
                  <a:ea typeface="Cambria Bold"/>
                  <a:cs typeface="Cambria Bold"/>
                  <a:sym typeface="Cambria Bold"/>
                </a:rPr>
                <a:t>Chọn</a:t>
              </a:r>
              <a:r>
                <a:rPr lang="en-US" sz="5199" b="1" dirty="0">
                  <a:solidFill>
                    <a:srgbClr val="FFFFFF"/>
                  </a:solidFill>
                  <a:latin typeface="Cambria Bold"/>
                  <a:ea typeface="Cambria Bold"/>
                  <a:cs typeface="Cambria Bold"/>
                  <a:sym typeface="Cambria Bold"/>
                </a:rPr>
                <a:t> </a:t>
              </a:r>
              <a:r>
                <a:rPr lang="en-US" sz="5199" b="1" dirty="0" err="1">
                  <a:solidFill>
                    <a:srgbClr val="FFFFFF"/>
                  </a:solidFill>
                  <a:latin typeface="Cambria Bold"/>
                  <a:ea typeface="Cambria Bold"/>
                  <a:cs typeface="Cambria Bold"/>
                  <a:sym typeface="Cambria Bold"/>
                </a:rPr>
                <a:t>từ</a:t>
              </a:r>
              <a:r>
                <a:rPr lang="en-US" sz="5199" b="1" dirty="0">
                  <a:solidFill>
                    <a:srgbClr val="FFFFFF"/>
                  </a:solidFill>
                  <a:latin typeface="Cambria Bold"/>
                  <a:ea typeface="Cambria Bold"/>
                  <a:cs typeface="Cambria Bold"/>
                  <a:sym typeface="Cambria Bold"/>
                </a:rPr>
                <a:t> </a:t>
              </a:r>
              <a:r>
                <a:rPr lang="en-US" sz="5199" b="1" dirty="0" err="1">
                  <a:solidFill>
                    <a:srgbClr val="FFFFFF"/>
                  </a:solidFill>
                  <a:latin typeface="Cambria Bold"/>
                  <a:ea typeface="Cambria Bold"/>
                  <a:cs typeface="Cambria Bold"/>
                  <a:sym typeface="Cambria Bold"/>
                </a:rPr>
                <a:t>ngữ</a:t>
              </a:r>
              <a:r>
                <a:rPr lang="en-US" sz="5199" b="1" dirty="0">
                  <a:solidFill>
                    <a:srgbClr val="FFFFFF"/>
                  </a:solidFill>
                  <a:latin typeface="Cambria Bold"/>
                  <a:ea typeface="Cambria Bold"/>
                  <a:cs typeface="Cambria Bold"/>
                  <a:sym typeface="Cambria Bold"/>
                </a:rPr>
                <a:t> ở </a:t>
              </a:r>
              <a:r>
                <a:rPr lang="en-US" sz="5199" b="1" dirty="0" err="1">
                  <a:solidFill>
                    <a:srgbClr val="FFFFFF"/>
                  </a:solidFill>
                  <a:latin typeface="Cambria Bold"/>
                  <a:ea typeface="Cambria Bold"/>
                  <a:cs typeface="Cambria Bold"/>
                  <a:sym typeface="Cambria Bold"/>
                </a:rPr>
                <a:t>cột</a:t>
              </a:r>
              <a:r>
                <a:rPr lang="en-US" sz="5199" b="1" dirty="0">
                  <a:solidFill>
                    <a:srgbClr val="FFFFFF"/>
                  </a:solidFill>
                  <a:latin typeface="Cambria Bold"/>
                  <a:ea typeface="Cambria Bold"/>
                  <a:cs typeface="Cambria Bold"/>
                  <a:sym typeface="Cambria Bold"/>
                </a:rPr>
                <a:t> A </a:t>
              </a:r>
              <a:r>
                <a:rPr lang="en-US" sz="5199" b="1" dirty="0" err="1">
                  <a:solidFill>
                    <a:srgbClr val="FFFFFF"/>
                  </a:solidFill>
                  <a:latin typeface="Cambria Bold"/>
                  <a:ea typeface="Cambria Bold"/>
                  <a:cs typeface="Cambria Bold"/>
                  <a:sym typeface="Cambria Bold"/>
                </a:rPr>
                <a:t>phù</a:t>
              </a:r>
              <a:r>
                <a:rPr lang="en-US" sz="5199" b="1" dirty="0">
                  <a:solidFill>
                    <a:srgbClr val="FFFFFF"/>
                  </a:solidFill>
                  <a:latin typeface="Cambria Bold"/>
                  <a:ea typeface="Cambria Bold"/>
                  <a:cs typeface="Cambria Bold"/>
                  <a:sym typeface="Cambria Bold"/>
                </a:rPr>
                <a:t> </a:t>
              </a:r>
              <a:r>
                <a:rPr lang="en-US" sz="5199" b="1" dirty="0" err="1">
                  <a:solidFill>
                    <a:srgbClr val="FFFFFF"/>
                  </a:solidFill>
                  <a:latin typeface="Cambria Bold"/>
                  <a:ea typeface="Cambria Bold"/>
                  <a:cs typeface="Cambria Bold"/>
                  <a:sym typeface="Cambria Bold"/>
                </a:rPr>
                <a:t>hợp</a:t>
              </a:r>
              <a:r>
                <a:rPr lang="en-US" sz="5199" b="1" dirty="0">
                  <a:solidFill>
                    <a:srgbClr val="FFFFFF"/>
                  </a:solidFill>
                  <a:latin typeface="Cambria Bold"/>
                  <a:ea typeface="Cambria Bold"/>
                  <a:cs typeface="Cambria Bold"/>
                  <a:sym typeface="Cambria Bold"/>
                </a:rPr>
                <a:t> </a:t>
              </a:r>
              <a:r>
                <a:rPr lang="en-US" sz="5199" b="1" dirty="0" err="1">
                  <a:solidFill>
                    <a:srgbClr val="FFFFFF"/>
                  </a:solidFill>
                  <a:latin typeface="Cambria Bold"/>
                  <a:ea typeface="Cambria Bold"/>
                  <a:cs typeface="Cambria Bold"/>
                  <a:sym typeface="Cambria Bold"/>
                </a:rPr>
                <a:t>với</a:t>
              </a:r>
              <a:r>
                <a:rPr lang="en-US" sz="5199" b="1" dirty="0">
                  <a:solidFill>
                    <a:srgbClr val="FFFFFF"/>
                  </a:solidFill>
                  <a:latin typeface="Cambria Bold"/>
                  <a:ea typeface="Cambria Bold"/>
                  <a:cs typeface="Cambria Bold"/>
                  <a:sym typeface="Cambria Bold"/>
                </a:rPr>
                <a:t> </a:t>
              </a:r>
              <a:r>
                <a:rPr lang="en-US" sz="5199" b="1" dirty="0" err="1">
                  <a:solidFill>
                    <a:srgbClr val="FFFFFF"/>
                  </a:solidFill>
                  <a:latin typeface="Cambria Bold"/>
                  <a:ea typeface="Cambria Bold"/>
                  <a:cs typeface="Cambria Bold"/>
                  <a:sym typeface="Cambria Bold"/>
                </a:rPr>
                <a:t>từ</a:t>
              </a:r>
              <a:r>
                <a:rPr lang="en-US" sz="5199" b="1" dirty="0">
                  <a:solidFill>
                    <a:srgbClr val="FFFFFF"/>
                  </a:solidFill>
                  <a:latin typeface="Cambria Bold"/>
                  <a:ea typeface="Cambria Bold"/>
                  <a:cs typeface="Cambria Bold"/>
                  <a:sym typeface="Cambria Bold"/>
                </a:rPr>
                <a:t> </a:t>
              </a:r>
              <a:r>
                <a:rPr lang="en-US" sz="5199" b="1" dirty="0" err="1">
                  <a:solidFill>
                    <a:srgbClr val="FFFFFF"/>
                  </a:solidFill>
                  <a:latin typeface="Cambria Bold"/>
                  <a:ea typeface="Cambria Bold"/>
                  <a:cs typeface="Cambria Bold"/>
                  <a:sym typeface="Cambria Bold"/>
                </a:rPr>
                <a:t>ngữ</a:t>
              </a:r>
              <a:r>
                <a:rPr lang="en-US" sz="5199" b="1" dirty="0">
                  <a:solidFill>
                    <a:srgbClr val="FFFFFF"/>
                  </a:solidFill>
                  <a:latin typeface="Cambria Bold"/>
                  <a:ea typeface="Cambria Bold"/>
                  <a:cs typeface="Cambria Bold"/>
                  <a:sym typeface="Cambria Bold"/>
                </a:rPr>
                <a:t> ở </a:t>
              </a:r>
              <a:r>
                <a:rPr lang="en-US" sz="5199" b="1" dirty="0" err="1">
                  <a:solidFill>
                    <a:srgbClr val="FFFFFF"/>
                  </a:solidFill>
                  <a:latin typeface="Cambria Bold"/>
                  <a:ea typeface="Cambria Bold"/>
                  <a:cs typeface="Cambria Bold"/>
                  <a:sym typeface="Cambria Bold"/>
                </a:rPr>
                <a:t>cột</a:t>
              </a:r>
              <a:r>
                <a:rPr lang="en-US" sz="5199" b="1" dirty="0">
                  <a:solidFill>
                    <a:srgbClr val="FFFFFF"/>
                  </a:solidFill>
                  <a:latin typeface="Cambria Bold"/>
                  <a:ea typeface="Cambria Bold"/>
                  <a:cs typeface="Cambria Bold"/>
                  <a:sym typeface="Cambria Bold"/>
                </a:rPr>
                <a:t> B </a:t>
              </a:r>
              <a:r>
                <a:rPr lang="en-US" sz="5199" b="1" dirty="0" err="1">
                  <a:solidFill>
                    <a:srgbClr val="FFFFFF"/>
                  </a:solidFill>
                  <a:latin typeface="Cambria Bold"/>
                  <a:ea typeface="Cambria Bold"/>
                  <a:cs typeface="Cambria Bold"/>
                  <a:sym typeface="Cambria Bold"/>
                </a:rPr>
                <a:t>để</a:t>
              </a:r>
              <a:r>
                <a:rPr lang="en-US" sz="5199" b="1" dirty="0">
                  <a:solidFill>
                    <a:srgbClr val="FFFFFF"/>
                  </a:solidFill>
                  <a:latin typeface="Cambria Bold"/>
                  <a:ea typeface="Cambria Bold"/>
                  <a:cs typeface="Cambria Bold"/>
                  <a:sym typeface="Cambria Bold"/>
                </a:rPr>
                <a:t> </a:t>
              </a:r>
              <a:r>
                <a:rPr lang="en-US" sz="5199" b="1" dirty="0" err="1">
                  <a:solidFill>
                    <a:srgbClr val="FFFFFF"/>
                  </a:solidFill>
                  <a:latin typeface="Cambria Bold"/>
                  <a:ea typeface="Cambria Bold"/>
                  <a:cs typeface="Cambria Bold"/>
                  <a:sym typeface="Cambria Bold"/>
                </a:rPr>
                <a:t>tạo</a:t>
              </a:r>
              <a:r>
                <a:rPr lang="en-US" sz="5199" b="1" dirty="0">
                  <a:solidFill>
                    <a:srgbClr val="FFFFFF"/>
                  </a:solidFill>
                  <a:latin typeface="Cambria Bold"/>
                  <a:ea typeface="Cambria Bold"/>
                  <a:cs typeface="Cambria Bold"/>
                  <a:sym typeface="Cambria Bold"/>
                </a:rPr>
                <a:t> </a:t>
              </a:r>
              <a:r>
                <a:rPr lang="en-US" sz="5199" b="1" dirty="0" err="1">
                  <a:solidFill>
                    <a:srgbClr val="FFFFFF"/>
                  </a:solidFill>
                  <a:latin typeface="Cambria Bold"/>
                  <a:ea typeface="Cambria Bold"/>
                  <a:cs typeface="Cambria Bold"/>
                  <a:sym typeface="Cambria Bold"/>
                </a:rPr>
                <a:t>câu</a:t>
              </a:r>
              <a:r>
                <a:rPr lang="en-US" sz="5199" b="1" dirty="0">
                  <a:solidFill>
                    <a:srgbClr val="FFFFFF"/>
                  </a:solidFill>
                  <a:latin typeface="Cambria Bold"/>
                  <a:ea typeface="Cambria Bold"/>
                  <a:cs typeface="Cambria Bold"/>
                  <a:sym typeface="Cambria Bold"/>
                </a:rPr>
                <a:t>. </a:t>
              </a:r>
              <a:r>
                <a:rPr lang="en-US" sz="5199" b="1" dirty="0" err="1">
                  <a:solidFill>
                    <a:srgbClr val="FFFFFF"/>
                  </a:solidFill>
                  <a:latin typeface="Cambria Bold"/>
                  <a:ea typeface="Cambria Bold"/>
                  <a:cs typeface="Cambria Bold"/>
                  <a:sym typeface="Cambria Bold"/>
                </a:rPr>
                <a:t>Chỉ</a:t>
              </a:r>
              <a:r>
                <a:rPr lang="en-US" sz="5199" b="1" dirty="0">
                  <a:solidFill>
                    <a:srgbClr val="FFFFFF"/>
                  </a:solidFill>
                  <a:latin typeface="Cambria Bold"/>
                  <a:ea typeface="Cambria Bold"/>
                  <a:cs typeface="Cambria Bold"/>
                  <a:sym typeface="Cambria Bold"/>
                </a:rPr>
                <a:t> </a:t>
              </a:r>
              <a:r>
                <a:rPr lang="en-US" sz="5199" b="1" dirty="0" err="1">
                  <a:solidFill>
                    <a:srgbClr val="FFFFFF"/>
                  </a:solidFill>
                  <a:latin typeface="Cambria Bold"/>
                  <a:ea typeface="Cambria Bold"/>
                  <a:cs typeface="Cambria Bold"/>
                  <a:sym typeface="Cambria Bold"/>
                </a:rPr>
                <a:t>ra</a:t>
              </a:r>
              <a:r>
                <a:rPr lang="en-US" sz="5199" b="1" dirty="0">
                  <a:solidFill>
                    <a:srgbClr val="FFFFFF"/>
                  </a:solidFill>
                  <a:latin typeface="Cambria Bold"/>
                  <a:ea typeface="Cambria Bold"/>
                  <a:cs typeface="Cambria Bold"/>
                  <a:sym typeface="Cambria Bold"/>
                </a:rPr>
                <a:t> </a:t>
              </a:r>
              <a:r>
                <a:rPr lang="en-US" sz="5199" b="1" dirty="0" err="1">
                  <a:solidFill>
                    <a:srgbClr val="FFFFFF"/>
                  </a:solidFill>
                  <a:latin typeface="Cambria Bold"/>
                  <a:ea typeface="Cambria Bold"/>
                  <a:cs typeface="Cambria Bold"/>
                  <a:sym typeface="Cambria Bold"/>
                </a:rPr>
                <a:t>các</a:t>
              </a:r>
              <a:r>
                <a:rPr lang="en-US" sz="5199" b="1" dirty="0">
                  <a:solidFill>
                    <a:srgbClr val="FFFFFF"/>
                  </a:solidFill>
                  <a:latin typeface="Cambria Bold"/>
                  <a:ea typeface="Cambria Bold"/>
                  <a:cs typeface="Cambria Bold"/>
                  <a:sym typeface="Cambria Bold"/>
                </a:rPr>
                <a:t> </a:t>
              </a:r>
              <a:r>
                <a:rPr lang="en-US" sz="5199" b="1" dirty="0" err="1">
                  <a:solidFill>
                    <a:srgbClr val="FFFFFF"/>
                  </a:solidFill>
                  <a:latin typeface="Cambria Bold"/>
                  <a:ea typeface="Cambria Bold"/>
                  <a:cs typeface="Cambria Bold"/>
                  <a:sym typeface="Cambria Bold"/>
                </a:rPr>
                <a:t>kết</a:t>
              </a:r>
              <a:r>
                <a:rPr lang="en-US" sz="5199" b="1" dirty="0">
                  <a:solidFill>
                    <a:srgbClr val="FFFFFF"/>
                  </a:solidFill>
                  <a:latin typeface="Cambria Bold"/>
                  <a:ea typeface="Cambria Bold"/>
                  <a:cs typeface="Cambria Bold"/>
                  <a:sym typeface="Cambria Bold"/>
                </a:rPr>
                <a:t> </a:t>
              </a:r>
              <a:r>
                <a:rPr lang="en-US" sz="5199" b="1" dirty="0" err="1">
                  <a:solidFill>
                    <a:srgbClr val="FFFFFF"/>
                  </a:solidFill>
                  <a:latin typeface="Cambria Bold"/>
                  <a:ea typeface="Cambria Bold"/>
                  <a:cs typeface="Cambria Bold"/>
                  <a:sym typeface="Cambria Bold"/>
                </a:rPr>
                <a:t>từ</a:t>
              </a:r>
              <a:r>
                <a:rPr lang="en-US" sz="5199" b="1" dirty="0">
                  <a:solidFill>
                    <a:srgbClr val="FFFFFF"/>
                  </a:solidFill>
                  <a:latin typeface="Cambria Bold"/>
                  <a:ea typeface="Cambria Bold"/>
                  <a:cs typeface="Cambria Bold"/>
                  <a:sym typeface="Cambria Bold"/>
                </a:rPr>
                <a:t> </a:t>
              </a:r>
              <a:r>
                <a:rPr lang="en-US" sz="5199" b="1" dirty="0" err="1">
                  <a:solidFill>
                    <a:srgbClr val="FFFFFF"/>
                  </a:solidFill>
                  <a:latin typeface="Cambria Bold"/>
                  <a:ea typeface="Cambria Bold"/>
                  <a:cs typeface="Cambria Bold"/>
                  <a:sym typeface="Cambria Bold"/>
                </a:rPr>
                <a:t>trong</a:t>
              </a:r>
              <a:r>
                <a:rPr lang="en-US" sz="5199" b="1" dirty="0">
                  <a:solidFill>
                    <a:srgbClr val="FFFFFF"/>
                  </a:solidFill>
                  <a:latin typeface="Cambria Bold"/>
                  <a:ea typeface="Cambria Bold"/>
                  <a:cs typeface="Cambria Bold"/>
                  <a:sym typeface="Cambria Bold"/>
                </a:rPr>
                <a:t> </a:t>
              </a:r>
              <a:r>
                <a:rPr lang="en-US" sz="5199" b="1" dirty="0" err="1">
                  <a:solidFill>
                    <a:srgbClr val="FFFFFF"/>
                  </a:solidFill>
                  <a:latin typeface="Cambria Bold"/>
                  <a:ea typeface="Cambria Bold"/>
                  <a:cs typeface="Cambria Bold"/>
                  <a:sym typeface="Cambria Bold"/>
                </a:rPr>
                <a:t>mỗi</a:t>
              </a:r>
              <a:r>
                <a:rPr lang="en-US" sz="5199" b="1" dirty="0">
                  <a:solidFill>
                    <a:srgbClr val="FFFFFF"/>
                  </a:solidFill>
                  <a:latin typeface="Cambria Bold"/>
                  <a:ea typeface="Cambria Bold"/>
                  <a:cs typeface="Cambria Bold"/>
                  <a:sym typeface="Cambria Bold"/>
                </a:rPr>
                <a:t> </a:t>
              </a:r>
              <a:r>
                <a:rPr lang="en-US" sz="5199" b="1" dirty="0" err="1">
                  <a:solidFill>
                    <a:srgbClr val="FFFFFF"/>
                  </a:solidFill>
                  <a:latin typeface="Cambria Bold"/>
                  <a:ea typeface="Cambria Bold"/>
                  <a:cs typeface="Cambria Bold"/>
                  <a:sym typeface="Cambria Bold"/>
                </a:rPr>
                <a:t>câu</a:t>
              </a:r>
              <a:endParaRPr lang="en-US" sz="5199" b="1" dirty="0">
                <a:solidFill>
                  <a:srgbClr val="FFFFFF"/>
                </a:solidFill>
                <a:latin typeface="Cambria Bold"/>
                <a:ea typeface="Cambria Bold"/>
                <a:cs typeface="Cambria Bold"/>
                <a:sym typeface="Cambria Bold"/>
              </a:endParaRPr>
            </a:p>
          </p:txBody>
        </p:sp>
      </p:grpSp>
      <p:grpSp>
        <p:nvGrpSpPr>
          <p:cNvPr id="55" name="Group 54"/>
          <p:cNvGrpSpPr/>
          <p:nvPr/>
        </p:nvGrpSpPr>
        <p:grpSpPr>
          <a:xfrm>
            <a:off x="294397" y="3425223"/>
            <a:ext cx="8265128" cy="1586507"/>
            <a:chOff x="294397" y="3425223"/>
            <a:chExt cx="8265128" cy="1586507"/>
          </a:xfrm>
        </p:grpSpPr>
        <p:grpSp>
          <p:nvGrpSpPr>
            <p:cNvPr id="17" name="Group 17"/>
            <p:cNvGrpSpPr/>
            <p:nvPr/>
          </p:nvGrpSpPr>
          <p:grpSpPr>
            <a:xfrm>
              <a:off x="294397" y="3425223"/>
              <a:ext cx="8265128" cy="1586507"/>
              <a:chOff x="0" y="0"/>
              <a:chExt cx="2176824" cy="417845"/>
            </a:xfrm>
          </p:grpSpPr>
          <p:sp>
            <p:nvSpPr>
              <p:cNvPr id="18" name="Freeform 18"/>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19" name="TextBox 19"/>
              <p:cNvSpPr txBox="1"/>
              <p:nvPr/>
            </p:nvSpPr>
            <p:spPr>
              <a:xfrm>
                <a:off x="0" y="-38100"/>
                <a:ext cx="2176824" cy="455945"/>
              </a:xfrm>
              <a:prstGeom prst="rect">
                <a:avLst/>
              </a:prstGeom>
            </p:spPr>
            <p:txBody>
              <a:bodyPr lIns="50800" tIns="50800" rIns="50800" bIns="50800" rtlCol="0" anchor="ctr"/>
              <a:lstStyle/>
              <a:p>
                <a:pPr algn="ctr">
                  <a:lnSpc>
                    <a:spcPts val="2659"/>
                  </a:lnSpc>
                  <a:spcBef>
                    <a:spcPct val="0"/>
                  </a:spcBef>
                </a:pPr>
                <a:endParaRPr/>
              </a:p>
            </p:txBody>
          </p:sp>
        </p:grpSp>
        <p:sp>
          <p:nvSpPr>
            <p:cNvPr id="52" name="TextBox 52"/>
            <p:cNvSpPr txBox="1"/>
            <p:nvPr/>
          </p:nvSpPr>
          <p:spPr>
            <a:xfrm>
              <a:off x="531577" y="3535982"/>
              <a:ext cx="7790769" cy="1270635"/>
            </a:xfrm>
            <a:prstGeom prst="rect">
              <a:avLst/>
            </a:prstGeom>
          </p:spPr>
          <p:txBody>
            <a:bodyPr lIns="0" tIns="0" rIns="0" bIns="0" rtlCol="0" anchor="t">
              <a:spAutoFit/>
            </a:bodyPr>
            <a:lstStyle/>
            <a:p>
              <a:pPr algn="l">
                <a:lnSpc>
                  <a:spcPts val="5040"/>
                </a:lnSpc>
                <a:spcBef>
                  <a:spcPct val="0"/>
                </a:spcBef>
              </a:pPr>
              <a:r>
                <a:rPr lang="en-US" sz="3600" dirty="0">
                  <a:solidFill>
                    <a:srgbClr val="000000"/>
                  </a:solidFill>
                  <a:latin typeface="Cambria"/>
                  <a:ea typeface="Cambria"/>
                  <a:cs typeface="Cambria"/>
                  <a:sym typeface="Cambria"/>
                </a:rPr>
                <a:t>a. </a:t>
              </a:r>
              <a:r>
                <a:rPr lang="en-US" sz="3600" dirty="0" err="1">
                  <a:solidFill>
                    <a:srgbClr val="000000"/>
                  </a:solidFill>
                  <a:latin typeface="Cambria"/>
                  <a:ea typeface="Cambria"/>
                  <a:cs typeface="Cambria"/>
                  <a:sym typeface="Cambria"/>
                </a:rPr>
                <a:t>Nước</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Áo</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được</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coi</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là</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đất</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nước</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của</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âm</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nhạc</a:t>
              </a:r>
              <a:endParaRPr lang="en-US" sz="3600" dirty="0">
                <a:solidFill>
                  <a:srgbClr val="000000"/>
                </a:solidFill>
                <a:latin typeface="Cambria"/>
                <a:ea typeface="Cambria"/>
                <a:cs typeface="Cambria"/>
                <a:sym typeface="Cambria"/>
              </a:endParaRPr>
            </a:p>
          </p:txBody>
        </p:sp>
      </p:grpSp>
      <p:grpSp>
        <p:nvGrpSpPr>
          <p:cNvPr id="60" name="Group 59"/>
          <p:cNvGrpSpPr/>
          <p:nvPr/>
        </p:nvGrpSpPr>
        <p:grpSpPr>
          <a:xfrm>
            <a:off x="9499962" y="3420908"/>
            <a:ext cx="8265128" cy="1586507"/>
            <a:chOff x="9499962" y="3420908"/>
            <a:chExt cx="8265128" cy="1586507"/>
          </a:xfrm>
        </p:grpSpPr>
        <p:grpSp>
          <p:nvGrpSpPr>
            <p:cNvPr id="29" name="Group 29"/>
            <p:cNvGrpSpPr/>
            <p:nvPr/>
          </p:nvGrpSpPr>
          <p:grpSpPr>
            <a:xfrm>
              <a:off x="9499962" y="3420908"/>
              <a:ext cx="8265128" cy="1586507"/>
              <a:chOff x="0" y="0"/>
              <a:chExt cx="2176824" cy="417845"/>
            </a:xfrm>
          </p:grpSpPr>
          <p:sp>
            <p:nvSpPr>
              <p:cNvPr id="30" name="Freeform 30"/>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31" name="TextBox 31"/>
              <p:cNvSpPr txBox="1"/>
              <p:nvPr/>
            </p:nvSpPr>
            <p:spPr>
              <a:xfrm>
                <a:off x="0" y="-38100"/>
                <a:ext cx="2176824" cy="455945"/>
              </a:xfrm>
              <a:prstGeom prst="rect">
                <a:avLst/>
              </a:prstGeom>
            </p:spPr>
            <p:txBody>
              <a:bodyPr lIns="50800" tIns="50800" rIns="50800" bIns="50800" rtlCol="0" anchor="ctr"/>
              <a:lstStyle/>
              <a:p>
                <a:pPr algn="ctr">
                  <a:lnSpc>
                    <a:spcPts val="2659"/>
                  </a:lnSpc>
                  <a:spcBef>
                    <a:spcPct val="0"/>
                  </a:spcBef>
                </a:pPr>
                <a:endParaRPr/>
              </a:p>
            </p:txBody>
          </p:sp>
        </p:grpSp>
        <p:sp>
          <p:nvSpPr>
            <p:cNvPr id="53" name="TextBox 53"/>
            <p:cNvSpPr txBox="1"/>
            <p:nvPr/>
          </p:nvSpPr>
          <p:spPr>
            <a:xfrm>
              <a:off x="9749313" y="3523502"/>
              <a:ext cx="7790769" cy="1270635"/>
            </a:xfrm>
            <a:prstGeom prst="rect">
              <a:avLst/>
            </a:prstGeom>
          </p:spPr>
          <p:txBody>
            <a:bodyPr lIns="0" tIns="0" rIns="0" bIns="0" rtlCol="0" anchor="t">
              <a:spAutoFit/>
            </a:bodyPr>
            <a:lstStyle/>
            <a:p>
              <a:pPr algn="l">
                <a:lnSpc>
                  <a:spcPts val="5040"/>
                </a:lnSpc>
                <a:spcBef>
                  <a:spcPct val="0"/>
                </a:spcBef>
              </a:pPr>
              <a:r>
                <a:rPr lang="en-US" sz="3600" dirty="0">
                  <a:solidFill>
                    <a:srgbClr val="000000"/>
                  </a:solidFill>
                  <a:latin typeface="Cambria"/>
                  <a:ea typeface="Cambria"/>
                  <a:cs typeface="Cambria"/>
                  <a:sym typeface="Cambria"/>
                </a:rPr>
                <a:t>(1) </a:t>
              </a:r>
              <a:r>
                <a:rPr lang="en-US" sz="3600" dirty="0" err="1">
                  <a:solidFill>
                    <a:srgbClr val="000000"/>
                  </a:solidFill>
                  <a:latin typeface="Cambria"/>
                  <a:ea typeface="Cambria"/>
                  <a:cs typeface="Cambria"/>
                  <a:sym typeface="Cambria"/>
                </a:rPr>
                <a:t>nhưng</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đó</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vẫn</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là</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những</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bức</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tranh</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đắt</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nhất</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thế</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giới</a:t>
              </a:r>
              <a:r>
                <a:rPr lang="en-US" sz="3600" dirty="0">
                  <a:solidFill>
                    <a:srgbClr val="000000"/>
                  </a:solidFill>
                  <a:latin typeface="Cambria"/>
                  <a:ea typeface="Cambria"/>
                  <a:cs typeface="Cambria"/>
                  <a:sym typeface="Cambria"/>
                </a:rPr>
                <a:t>.</a:t>
              </a:r>
            </a:p>
          </p:txBody>
        </p:sp>
      </p:grpSp>
      <p:sp>
        <p:nvSpPr>
          <p:cNvPr id="41" name="Freeform 41"/>
          <p:cNvSpPr/>
          <p:nvPr/>
        </p:nvSpPr>
        <p:spPr>
          <a:xfrm>
            <a:off x="3835770" y="2377213"/>
            <a:ext cx="969546" cy="1053854"/>
          </a:xfrm>
          <a:custGeom>
            <a:avLst/>
            <a:gdLst/>
            <a:ahLst/>
            <a:cxnLst/>
            <a:rect l="l" t="t" r="r" b="b"/>
            <a:pathLst>
              <a:path w="969546" h="1053854">
                <a:moveTo>
                  <a:pt x="0" y="0"/>
                </a:moveTo>
                <a:lnTo>
                  <a:pt x="969545" y="0"/>
                </a:lnTo>
                <a:lnTo>
                  <a:pt x="969545" y="1053854"/>
                </a:lnTo>
                <a:lnTo>
                  <a:pt x="0" y="1053854"/>
                </a:lnTo>
                <a:lnTo>
                  <a:pt x="0" y="0"/>
                </a:lnTo>
                <a:close/>
              </a:path>
            </a:pathLst>
          </a:custGeom>
          <a:blipFill>
            <a:blip r:embed="rId19"/>
            <a:stretch>
              <a:fillRect/>
            </a:stretch>
          </a:blipFill>
        </p:spPr>
      </p:sp>
      <p:sp>
        <p:nvSpPr>
          <p:cNvPr id="42" name="Freeform 42"/>
          <p:cNvSpPr/>
          <p:nvPr/>
        </p:nvSpPr>
        <p:spPr>
          <a:xfrm>
            <a:off x="13259549" y="2239710"/>
            <a:ext cx="1113961" cy="1128062"/>
          </a:xfrm>
          <a:custGeom>
            <a:avLst/>
            <a:gdLst/>
            <a:ahLst/>
            <a:cxnLst/>
            <a:rect l="l" t="t" r="r" b="b"/>
            <a:pathLst>
              <a:path w="1113961" h="1128062">
                <a:moveTo>
                  <a:pt x="0" y="0"/>
                </a:moveTo>
                <a:lnTo>
                  <a:pt x="1113961" y="0"/>
                </a:lnTo>
                <a:lnTo>
                  <a:pt x="1113961" y="1128062"/>
                </a:lnTo>
                <a:lnTo>
                  <a:pt x="0" y="1128062"/>
                </a:lnTo>
                <a:lnTo>
                  <a:pt x="0" y="0"/>
                </a:lnTo>
                <a:close/>
              </a:path>
            </a:pathLst>
          </a:custGeom>
          <a:blipFill>
            <a:blip r:embed="rId20">
              <a:extLst>
                <a:ext uri="{96DAC541-7B7A-43D3-8B79-37D633B846F1}">
                  <asvg:svgBlip xmlns:asvg="http://schemas.microsoft.com/office/drawing/2016/SVG/main" xmlns="" r:embed="rId15"/>
                </a:ext>
              </a:extLst>
            </a:blip>
            <a:stretch>
              <a:fillRect/>
            </a:stretch>
          </a:blipFill>
        </p:spPr>
      </p:sp>
      <p:grpSp>
        <p:nvGrpSpPr>
          <p:cNvPr id="68" name="Group 67"/>
          <p:cNvGrpSpPr/>
          <p:nvPr/>
        </p:nvGrpSpPr>
        <p:grpSpPr>
          <a:xfrm>
            <a:off x="5194071" y="3626212"/>
            <a:ext cx="8239496" cy="6684594"/>
            <a:chOff x="5213605" y="2535740"/>
            <a:chExt cx="8239496" cy="6684594"/>
          </a:xfrm>
        </p:grpSpPr>
        <p:pic>
          <p:nvPicPr>
            <p:cNvPr id="67" name="Picture 66"/>
            <p:cNvPicPr>
              <a:picLocks noChangeAspect="1"/>
            </p:cNvPicPr>
            <p:nvPr/>
          </p:nvPicPr>
          <p:blipFill>
            <a:blip r:embed="rId21"/>
            <a:stretch>
              <a:fillRect/>
            </a:stretch>
          </p:blipFill>
          <p:spPr>
            <a:xfrm>
              <a:off x="5213605" y="2535740"/>
              <a:ext cx="8239496" cy="3615241"/>
            </a:xfrm>
            <a:prstGeom prst="rect">
              <a:avLst/>
            </a:prstGeom>
          </p:spPr>
        </p:pic>
        <p:sp>
          <p:nvSpPr>
            <p:cNvPr id="49" name="Freeform 49"/>
            <p:cNvSpPr/>
            <p:nvPr/>
          </p:nvSpPr>
          <p:spPr>
            <a:xfrm>
              <a:off x="7381646" y="4799748"/>
              <a:ext cx="4232711" cy="4420586"/>
            </a:xfrm>
            <a:custGeom>
              <a:avLst/>
              <a:gdLst/>
              <a:ahLst/>
              <a:cxnLst/>
              <a:rect l="l" t="t" r="r" b="b"/>
              <a:pathLst>
                <a:path w="4232711" h="4420586">
                  <a:moveTo>
                    <a:pt x="0" y="0"/>
                  </a:moveTo>
                  <a:lnTo>
                    <a:pt x="4232711" y="0"/>
                  </a:lnTo>
                  <a:lnTo>
                    <a:pt x="4232711" y="4420586"/>
                  </a:lnTo>
                  <a:lnTo>
                    <a:pt x="0" y="4420586"/>
                  </a:lnTo>
                  <a:lnTo>
                    <a:pt x="0" y="0"/>
                  </a:lnTo>
                  <a:close/>
                </a:path>
              </a:pathLst>
            </a:custGeom>
            <a:blipFill>
              <a:blip r:embed="rId22"/>
              <a:stretch>
                <a:fillRect/>
              </a:stretch>
            </a:blipFill>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randombar(horizontal)">
                                      <p:cBhvr>
                                        <p:cTn id="7" dur="500"/>
                                        <p:tgtEl>
                                          <p:spTgt spid="50"/>
                                        </p:tgtEl>
                                      </p:cBhvr>
                                    </p:animEffect>
                                  </p:childTnLst>
                                </p:cTn>
                              </p:par>
                              <p:par>
                                <p:cTn id="8" presetID="14" presetClass="entr" presetSubtype="10" fill="hold"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randombar(horizontal)">
                                      <p:cBhvr>
                                        <p:cTn id="10" dur="500"/>
                                        <p:tgtEl>
                                          <p:spTgt spid="5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p:cTn id="15" dur="500" fill="hold"/>
                                        <p:tgtEl>
                                          <p:spTgt spid="41"/>
                                        </p:tgtEl>
                                        <p:attrNameLst>
                                          <p:attrName>ppt_w</p:attrName>
                                        </p:attrNameLst>
                                      </p:cBhvr>
                                      <p:tavLst>
                                        <p:tav tm="0">
                                          <p:val>
                                            <p:fltVal val="0"/>
                                          </p:val>
                                        </p:tav>
                                        <p:tav tm="100000">
                                          <p:val>
                                            <p:strVal val="#ppt_w"/>
                                          </p:val>
                                        </p:tav>
                                      </p:tavLst>
                                    </p:anim>
                                    <p:anim calcmode="lin" valueType="num">
                                      <p:cBhvr>
                                        <p:cTn id="16" dur="500" fill="hold"/>
                                        <p:tgtEl>
                                          <p:spTgt spid="41"/>
                                        </p:tgtEl>
                                        <p:attrNameLst>
                                          <p:attrName>ppt_h</p:attrName>
                                        </p:attrNameLst>
                                      </p:cBhvr>
                                      <p:tavLst>
                                        <p:tav tm="0">
                                          <p:val>
                                            <p:fltVal val="0"/>
                                          </p:val>
                                        </p:tav>
                                        <p:tav tm="100000">
                                          <p:val>
                                            <p:strVal val="#ppt_h"/>
                                          </p:val>
                                        </p:tav>
                                      </p:tavLst>
                                    </p:anim>
                                    <p:animEffect transition="in" filter="fade">
                                      <p:cBhvr>
                                        <p:cTn id="17" dur="500"/>
                                        <p:tgtEl>
                                          <p:spTgt spid="41"/>
                                        </p:tgtEl>
                                      </p:cBhvr>
                                    </p:animEffect>
                                  </p:childTnLst>
                                </p:cTn>
                              </p:par>
                            </p:childTnLst>
                          </p:cTn>
                        </p:par>
                        <p:par>
                          <p:cTn id="18" fill="hold">
                            <p:stCondLst>
                              <p:cond delay="500"/>
                            </p:stCondLst>
                            <p:childTnLst>
                              <p:par>
                                <p:cTn id="19" presetID="42" presetClass="entr" presetSubtype="0" fill="hold" nodeType="after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fade">
                                      <p:cBhvr>
                                        <p:cTn id="21" dur="1000"/>
                                        <p:tgtEl>
                                          <p:spTgt spid="55"/>
                                        </p:tgtEl>
                                      </p:cBhvr>
                                    </p:animEffect>
                                    <p:anim calcmode="lin" valueType="num">
                                      <p:cBhvr>
                                        <p:cTn id="22" dur="1000" fill="hold"/>
                                        <p:tgtEl>
                                          <p:spTgt spid="55"/>
                                        </p:tgtEl>
                                        <p:attrNameLst>
                                          <p:attrName>ppt_x</p:attrName>
                                        </p:attrNameLst>
                                      </p:cBhvr>
                                      <p:tavLst>
                                        <p:tav tm="0">
                                          <p:val>
                                            <p:strVal val="#ppt_x"/>
                                          </p:val>
                                        </p:tav>
                                        <p:tav tm="100000">
                                          <p:val>
                                            <p:strVal val="#ppt_x"/>
                                          </p:val>
                                        </p:tav>
                                      </p:tavLst>
                                    </p:anim>
                                    <p:anim calcmode="lin" valueType="num">
                                      <p:cBhvr>
                                        <p:cTn id="23" dur="1000" fill="hold"/>
                                        <p:tgtEl>
                                          <p:spTgt spid="55"/>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fade">
                                      <p:cBhvr>
                                        <p:cTn id="26" dur="1000"/>
                                        <p:tgtEl>
                                          <p:spTgt spid="56"/>
                                        </p:tgtEl>
                                      </p:cBhvr>
                                    </p:animEffect>
                                    <p:anim calcmode="lin" valueType="num">
                                      <p:cBhvr>
                                        <p:cTn id="27" dur="1000" fill="hold"/>
                                        <p:tgtEl>
                                          <p:spTgt spid="56"/>
                                        </p:tgtEl>
                                        <p:attrNameLst>
                                          <p:attrName>ppt_x</p:attrName>
                                        </p:attrNameLst>
                                      </p:cBhvr>
                                      <p:tavLst>
                                        <p:tav tm="0">
                                          <p:val>
                                            <p:strVal val="#ppt_x"/>
                                          </p:val>
                                        </p:tav>
                                        <p:tav tm="100000">
                                          <p:val>
                                            <p:strVal val="#ppt_x"/>
                                          </p:val>
                                        </p:tav>
                                      </p:tavLst>
                                    </p:anim>
                                    <p:anim calcmode="lin" valueType="num">
                                      <p:cBhvr>
                                        <p:cTn id="28" dur="1000" fill="hold"/>
                                        <p:tgtEl>
                                          <p:spTgt spid="56"/>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1000"/>
                                        <p:tgtEl>
                                          <p:spTgt spid="57"/>
                                        </p:tgtEl>
                                      </p:cBhvr>
                                    </p:animEffect>
                                    <p:anim calcmode="lin" valueType="num">
                                      <p:cBhvr>
                                        <p:cTn id="32" dur="1000" fill="hold"/>
                                        <p:tgtEl>
                                          <p:spTgt spid="57"/>
                                        </p:tgtEl>
                                        <p:attrNameLst>
                                          <p:attrName>ppt_x</p:attrName>
                                        </p:attrNameLst>
                                      </p:cBhvr>
                                      <p:tavLst>
                                        <p:tav tm="0">
                                          <p:val>
                                            <p:strVal val="#ppt_x"/>
                                          </p:val>
                                        </p:tav>
                                        <p:tav tm="100000">
                                          <p:val>
                                            <p:strVal val="#ppt_x"/>
                                          </p:val>
                                        </p:tav>
                                      </p:tavLst>
                                    </p:anim>
                                    <p:anim calcmode="lin" valueType="num">
                                      <p:cBhvr>
                                        <p:cTn id="33" dur="1000" fill="hold"/>
                                        <p:tgtEl>
                                          <p:spTgt spid="57"/>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59"/>
                                        </p:tgtEl>
                                        <p:attrNameLst>
                                          <p:attrName>style.visibility</p:attrName>
                                        </p:attrNameLst>
                                      </p:cBhvr>
                                      <p:to>
                                        <p:strVal val="visible"/>
                                      </p:to>
                                    </p:set>
                                    <p:animEffect transition="in" filter="fade">
                                      <p:cBhvr>
                                        <p:cTn id="36" dur="1000"/>
                                        <p:tgtEl>
                                          <p:spTgt spid="59"/>
                                        </p:tgtEl>
                                      </p:cBhvr>
                                    </p:animEffect>
                                    <p:anim calcmode="lin" valueType="num">
                                      <p:cBhvr>
                                        <p:cTn id="37" dur="1000" fill="hold"/>
                                        <p:tgtEl>
                                          <p:spTgt spid="59"/>
                                        </p:tgtEl>
                                        <p:attrNameLst>
                                          <p:attrName>ppt_x</p:attrName>
                                        </p:attrNameLst>
                                      </p:cBhvr>
                                      <p:tavLst>
                                        <p:tav tm="0">
                                          <p:val>
                                            <p:strVal val="#ppt_x"/>
                                          </p:val>
                                        </p:tav>
                                        <p:tav tm="100000">
                                          <p:val>
                                            <p:strVal val="#ppt_x"/>
                                          </p:val>
                                        </p:tav>
                                      </p:tavLst>
                                    </p:anim>
                                    <p:anim calcmode="lin" valueType="num">
                                      <p:cBhvr>
                                        <p:cTn id="38"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42"/>
                                        </p:tgtEl>
                                        <p:attrNameLst>
                                          <p:attrName>style.visibility</p:attrName>
                                        </p:attrNameLst>
                                      </p:cBhvr>
                                      <p:to>
                                        <p:strVal val="visible"/>
                                      </p:to>
                                    </p:set>
                                    <p:anim calcmode="lin" valueType="num">
                                      <p:cBhvr>
                                        <p:cTn id="43" dur="500" fill="hold"/>
                                        <p:tgtEl>
                                          <p:spTgt spid="42"/>
                                        </p:tgtEl>
                                        <p:attrNameLst>
                                          <p:attrName>ppt_w</p:attrName>
                                        </p:attrNameLst>
                                      </p:cBhvr>
                                      <p:tavLst>
                                        <p:tav tm="0">
                                          <p:val>
                                            <p:fltVal val="0"/>
                                          </p:val>
                                        </p:tav>
                                        <p:tav tm="100000">
                                          <p:val>
                                            <p:strVal val="#ppt_w"/>
                                          </p:val>
                                        </p:tav>
                                      </p:tavLst>
                                    </p:anim>
                                    <p:anim calcmode="lin" valueType="num">
                                      <p:cBhvr>
                                        <p:cTn id="44" dur="500" fill="hold"/>
                                        <p:tgtEl>
                                          <p:spTgt spid="42"/>
                                        </p:tgtEl>
                                        <p:attrNameLst>
                                          <p:attrName>ppt_h</p:attrName>
                                        </p:attrNameLst>
                                      </p:cBhvr>
                                      <p:tavLst>
                                        <p:tav tm="0">
                                          <p:val>
                                            <p:fltVal val="0"/>
                                          </p:val>
                                        </p:tav>
                                        <p:tav tm="100000">
                                          <p:val>
                                            <p:strVal val="#ppt_h"/>
                                          </p:val>
                                        </p:tav>
                                      </p:tavLst>
                                    </p:anim>
                                    <p:animEffect transition="in" filter="fade">
                                      <p:cBhvr>
                                        <p:cTn id="45" dur="500"/>
                                        <p:tgtEl>
                                          <p:spTgt spid="42"/>
                                        </p:tgtEl>
                                      </p:cBhvr>
                                    </p:animEffect>
                                  </p:childTnLst>
                                </p:cTn>
                              </p:par>
                            </p:childTnLst>
                          </p:cTn>
                        </p:par>
                        <p:par>
                          <p:cTn id="46" fill="hold">
                            <p:stCondLst>
                              <p:cond delay="500"/>
                            </p:stCondLst>
                            <p:childTnLst>
                              <p:par>
                                <p:cTn id="47" presetID="42" presetClass="entr" presetSubtype="0" fill="hold" nodeType="afterEffect">
                                  <p:stCondLst>
                                    <p:cond delay="0"/>
                                  </p:stCondLst>
                                  <p:childTnLst>
                                    <p:set>
                                      <p:cBhvr>
                                        <p:cTn id="48" dur="1" fill="hold">
                                          <p:stCondLst>
                                            <p:cond delay="0"/>
                                          </p:stCondLst>
                                        </p:cTn>
                                        <p:tgtEl>
                                          <p:spTgt spid="60"/>
                                        </p:tgtEl>
                                        <p:attrNameLst>
                                          <p:attrName>style.visibility</p:attrName>
                                        </p:attrNameLst>
                                      </p:cBhvr>
                                      <p:to>
                                        <p:strVal val="visible"/>
                                      </p:to>
                                    </p:set>
                                    <p:animEffect transition="in" filter="fade">
                                      <p:cBhvr>
                                        <p:cTn id="49" dur="1000"/>
                                        <p:tgtEl>
                                          <p:spTgt spid="60"/>
                                        </p:tgtEl>
                                      </p:cBhvr>
                                    </p:animEffect>
                                    <p:anim calcmode="lin" valueType="num">
                                      <p:cBhvr>
                                        <p:cTn id="50" dur="1000" fill="hold"/>
                                        <p:tgtEl>
                                          <p:spTgt spid="60"/>
                                        </p:tgtEl>
                                        <p:attrNameLst>
                                          <p:attrName>ppt_x</p:attrName>
                                        </p:attrNameLst>
                                      </p:cBhvr>
                                      <p:tavLst>
                                        <p:tav tm="0">
                                          <p:val>
                                            <p:strVal val="#ppt_x"/>
                                          </p:val>
                                        </p:tav>
                                        <p:tav tm="100000">
                                          <p:val>
                                            <p:strVal val="#ppt_x"/>
                                          </p:val>
                                        </p:tav>
                                      </p:tavLst>
                                    </p:anim>
                                    <p:anim calcmode="lin" valueType="num">
                                      <p:cBhvr>
                                        <p:cTn id="51" dur="1000" fill="hold"/>
                                        <p:tgtEl>
                                          <p:spTgt spid="60"/>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61"/>
                                        </p:tgtEl>
                                        <p:attrNameLst>
                                          <p:attrName>style.visibility</p:attrName>
                                        </p:attrNameLst>
                                      </p:cBhvr>
                                      <p:to>
                                        <p:strVal val="visible"/>
                                      </p:to>
                                    </p:set>
                                    <p:animEffect transition="in" filter="fade">
                                      <p:cBhvr>
                                        <p:cTn id="54" dur="1000"/>
                                        <p:tgtEl>
                                          <p:spTgt spid="61"/>
                                        </p:tgtEl>
                                      </p:cBhvr>
                                    </p:animEffect>
                                    <p:anim calcmode="lin" valueType="num">
                                      <p:cBhvr>
                                        <p:cTn id="55" dur="1000" fill="hold"/>
                                        <p:tgtEl>
                                          <p:spTgt spid="61"/>
                                        </p:tgtEl>
                                        <p:attrNameLst>
                                          <p:attrName>ppt_x</p:attrName>
                                        </p:attrNameLst>
                                      </p:cBhvr>
                                      <p:tavLst>
                                        <p:tav tm="0">
                                          <p:val>
                                            <p:strVal val="#ppt_x"/>
                                          </p:val>
                                        </p:tav>
                                        <p:tav tm="100000">
                                          <p:val>
                                            <p:strVal val="#ppt_x"/>
                                          </p:val>
                                        </p:tav>
                                      </p:tavLst>
                                    </p:anim>
                                    <p:anim calcmode="lin" valueType="num">
                                      <p:cBhvr>
                                        <p:cTn id="56" dur="1000" fill="hold"/>
                                        <p:tgtEl>
                                          <p:spTgt spid="61"/>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62"/>
                                        </p:tgtEl>
                                        <p:attrNameLst>
                                          <p:attrName>style.visibility</p:attrName>
                                        </p:attrNameLst>
                                      </p:cBhvr>
                                      <p:to>
                                        <p:strVal val="visible"/>
                                      </p:to>
                                    </p:set>
                                    <p:animEffect transition="in" filter="fade">
                                      <p:cBhvr>
                                        <p:cTn id="59" dur="1000"/>
                                        <p:tgtEl>
                                          <p:spTgt spid="62"/>
                                        </p:tgtEl>
                                      </p:cBhvr>
                                    </p:animEffect>
                                    <p:anim calcmode="lin" valueType="num">
                                      <p:cBhvr>
                                        <p:cTn id="60" dur="1000" fill="hold"/>
                                        <p:tgtEl>
                                          <p:spTgt spid="62"/>
                                        </p:tgtEl>
                                        <p:attrNameLst>
                                          <p:attrName>ppt_x</p:attrName>
                                        </p:attrNameLst>
                                      </p:cBhvr>
                                      <p:tavLst>
                                        <p:tav tm="0">
                                          <p:val>
                                            <p:strVal val="#ppt_x"/>
                                          </p:val>
                                        </p:tav>
                                        <p:tav tm="100000">
                                          <p:val>
                                            <p:strVal val="#ppt_x"/>
                                          </p:val>
                                        </p:tav>
                                      </p:tavLst>
                                    </p:anim>
                                    <p:anim calcmode="lin" valueType="num">
                                      <p:cBhvr>
                                        <p:cTn id="61" dur="1000" fill="hold"/>
                                        <p:tgtEl>
                                          <p:spTgt spid="62"/>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63"/>
                                        </p:tgtEl>
                                        <p:attrNameLst>
                                          <p:attrName>style.visibility</p:attrName>
                                        </p:attrNameLst>
                                      </p:cBhvr>
                                      <p:to>
                                        <p:strVal val="visible"/>
                                      </p:to>
                                    </p:set>
                                    <p:animEffect transition="in" filter="fade">
                                      <p:cBhvr>
                                        <p:cTn id="64" dur="1000"/>
                                        <p:tgtEl>
                                          <p:spTgt spid="63"/>
                                        </p:tgtEl>
                                      </p:cBhvr>
                                    </p:animEffect>
                                    <p:anim calcmode="lin" valueType="num">
                                      <p:cBhvr>
                                        <p:cTn id="65" dur="1000" fill="hold"/>
                                        <p:tgtEl>
                                          <p:spTgt spid="63"/>
                                        </p:tgtEl>
                                        <p:attrNameLst>
                                          <p:attrName>ppt_x</p:attrName>
                                        </p:attrNameLst>
                                      </p:cBhvr>
                                      <p:tavLst>
                                        <p:tav tm="0">
                                          <p:val>
                                            <p:strVal val="#ppt_x"/>
                                          </p:val>
                                        </p:tav>
                                        <p:tav tm="100000">
                                          <p:val>
                                            <p:strVal val="#ppt_x"/>
                                          </p:val>
                                        </p:tav>
                                      </p:tavLst>
                                    </p:anim>
                                    <p:anim calcmode="lin" valueType="num">
                                      <p:cBhvr>
                                        <p:cTn id="66"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68"/>
                                        </p:tgtEl>
                                        <p:attrNameLst>
                                          <p:attrName>style.visibility</p:attrName>
                                        </p:attrNameLst>
                                      </p:cBhvr>
                                      <p:to>
                                        <p:strVal val="visible"/>
                                      </p:to>
                                    </p:set>
                                    <p:animEffect transition="in" filter="fade">
                                      <p:cBhvr>
                                        <p:cTn id="71" dur="1000"/>
                                        <p:tgtEl>
                                          <p:spTgt spid="68"/>
                                        </p:tgtEl>
                                      </p:cBhvr>
                                    </p:animEffect>
                                    <p:anim calcmode="lin" valueType="num">
                                      <p:cBhvr>
                                        <p:cTn id="72" dur="1000" fill="hold"/>
                                        <p:tgtEl>
                                          <p:spTgt spid="68"/>
                                        </p:tgtEl>
                                        <p:attrNameLst>
                                          <p:attrName>ppt_x</p:attrName>
                                        </p:attrNameLst>
                                      </p:cBhvr>
                                      <p:tavLst>
                                        <p:tav tm="0">
                                          <p:val>
                                            <p:strVal val="#ppt_x"/>
                                          </p:val>
                                        </p:tav>
                                        <p:tav tm="100000">
                                          <p:val>
                                            <p:strVal val="#ppt_x"/>
                                          </p:val>
                                        </p:tav>
                                      </p:tavLst>
                                    </p:anim>
                                    <p:anim calcmode="lin" valueType="num">
                                      <p:cBhvr>
                                        <p:cTn id="73"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sp>
        <p:nvSpPr>
          <p:cNvPr id="7" name="Freeform 7"/>
          <p:cNvSpPr/>
          <p:nvPr/>
        </p:nvSpPr>
        <p:spPr>
          <a:xfrm>
            <a:off x="4096057" y="1625943"/>
            <a:ext cx="10095886" cy="5598628"/>
          </a:xfrm>
          <a:custGeom>
            <a:avLst/>
            <a:gdLst/>
            <a:ahLst/>
            <a:cxnLst/>
            <a:rect l="l" t="t" r="r" b="b"/>
            <a:pathLst>
              <a:path w="10095886" h="5598628">
                <a:moveTo>
                  <a:pt x="0" y="0"/>
                </a:moveTo>
                <a:lnTo>
                  <a:pt x="10095886" y="0"/>
                </a:lnTo>
                <a:lnTo>
                  <a:pt x="10095886" y="5598628"/>
                </a:lnTo>
                <a:lnTo>
                  <a:pt x="0" y="5598628"/>
                </a:lnTo>
                <a:lnTo>
                  <a:pt x="0" y="0"/>
                </a:lnTo>
                <a:close/>
              </a:path>
            </a:pathLst>
          </a:custGeom>
          <a:blipFill>
            <a:blip r:embed="rId5">
              <a:alphaModFix amt="56000"/>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12833264" y="2634201"/>
            <a:ext cx="615257" cy="615257"/>
          </a:xfrm>
          <a:custGeom>
            <a:avLst/>
            <a:gdLst/>
            <a:ahLst/>
            <a:cxnLst/>
            <a:rect l="l" t="t" r="r" b="b"/>
            <a:pathLst>
              <a:path w="615257" h="615257">
                <a:moveTo>
                  <a:pt x="0" y="0"/>
                </a:moveTo>
                <a:lnTo>
                  <a:pt x="615258" y="0"/>
                </a:lnTo>
                <a:lnTo>
                  <a:pt x="615258" y="615257"/>
                </a:lnTo>
                <a:lnTo>
                  <a:pt x="0" y="61525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Freeform 9"/>
          <p:cNvSpPr/>
          <p:nvPr/>
        </p:nvSpPr>
        <p:spPr>
          <a:xfrm>
            <a:off x="13448522" y="3425223"/>
            <a:ext cx="368008" cy="368008"/>
          </a:xfrm>
          <a:custGeom>
            <a:avLst/>
            <a:gdLst/>
            <a:ahLst/>
            <a:cxnLst/>
            <a:rect l="l" t="t" r="r" b="b"/>
            <a:pathLst>
              <a:path w="368008" h="368008">
                <a:moveTo>
                  <a:pt x="0" y="0"/>
                </a:moveTo>
                <a:lnTo>
                  <a:pt x="368008" y="0"/>
                </a:lnTo>
                <a:lnTo>
                  <a:pt x="368008" y="368008"/>
                </a:lnTo>
                <a:lnTo>
                  <a:pt x="0" y="36800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0" name="Freeform 10"/>
          <p:cNvSpPr/>
          <p:nvPr/>
        </p:nvSpPr>
        <p:spPr>
          <a:xfrm>
            <a:off x="3901187" y="501173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1" name="Freeform 11"/>
          <p:cNvSpPr/>
          <p:nvPr/>
        </p:nvSpPr>
        <p:spPr>
          <a:xfrm>
            <a:off x="11550185" y="592454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2" name="Freeform 12"/>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3" name="Freeform 13"/>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14" name="Group 14"/>
          <p:cNvGrpSpPr/>
          <p:nvPr/>
        </p:nvGrpSpPr>
        <p:grpSpPr>
          <a:xfrm>
            <a:off x="636458" y="372426"/>
            <a:ext cx="17015084" cy="9542149"/>
            <a:chOff x="0" y="0"/>
            <a:chExt cx="4481339" cy="2513159"/>
          </a:xfrm>
        </p:grpSpPr>
        <p:sp>
          <p:nvSpPr>
            <p:cNvPr id="15" name="Freeform 15"/>
            <p:cNvSpPr/>
            <p:nvPr/>
          </p:nvSpPr>
          <p:spPr>
            <a:xfrm>
              <a:off x="0" y="0"/>
              <a:ext cx="4481339" cy="2513159"/>
            </a:xfrm>
            <a:custGeom>
              <a:avLst/>
              <a:gdLst/>
              <a:ahLst/>
              <a:cxnLst/>
              <a:rect l="l" t="t" r="r" b="b"/>
              <a:pathLst>
                <a:path w="4481339" h="2513159">
                  <a:moveTo>
                    <a:pt x="0" y="0"/>
                  </a:moveTo>
                  <a:lnTo>
                    <a:pt x="4481339" y="0"/>
                  </a:lnTo>
                  <a:lnTo>
                    <a:pt x="4481339" y="2513159"/>
                  </a:lnTo>
                  <a:lnTo>
                    <a:pt x="0" y="2513159"/>
                  </a:lnTo>
                  <a:close/>
                </a:path>
              </a:pathLst>
            </a:custGeom>
            <a:solidFill>
              <a:srgbClr val="FFFFFF">
                <a:alpha val="95686"/>
              </a:srgbClr>
            </a:solidFill>
            <a:ln w="38100" cap="sq">
              <a:solidFill>
                <a:srgbClr val="4877BA">
                  <a:alpha val="95686"/>
                </a:srgbClr>
              </a:solidFill>
              <a:prstDash val="dash"/>
              <a:miter/>
            </a:ln>
          </p:spPr>
        </p:sp>
        <p:sp>
          <p:nvSpPr>
            <p:cNvPr id="16" name="TextBox 16"/>
            <p:cNvSpPr txBox="1"/>
            <p:nvPr/>
          </p:nvSpPr>
          <p:spPr>
            <a:xfrm>
              <a:off x="0" y="-38100"/>
              <a:ext cx="4481339" cy="2551259"/>
            </a:xfrm>
            <a:prstGeom prst="rect">
              <a:avLst/>
            </a:prstGeom>
          </p:spPr>
          <p:txBody>
            <a:bodyPr lIns="50800" tIns="50800" rIns="50800" bIns="50800" rtlCol="0" anchor="ctr"/>
            <a:lstStyle/>
            <a:p>
              <a:pPr algn="ctr">
                <a:lnSpc>
                  <a:spcPts val="2659"/>
                </a:lnSpc>
                <a:spcBef>
                  <a:spcPct val="0"/>
                </a:spcBef>
              </a:pPr>
              <a:endParaRPr/>
            </a:p>
          </p:txBody>
        </p:sp>
      </p:grpSp>
      <p:pic>
        <p:nvPicPr>
          <p:cNvPr id="20" name="Picture 19"/>
          <p:cNvPicPr>
            <a:picLocks noChangeAspect="1"/>
          </p:cNvPicPr>
          <p:nvPr/>
        </p:nvPicPr>
        <p:blipFill>
          <a:blip r:embed="rId15"/>
          <a:stretch>
            <a:fillRect/>
          </a:stretch>
        </p:blipFill>
        <p:spPr>
          <a:xfrm>
            <a:off x="5211139" y="494126"/>
            <a:ext cx="12244219" cy="5601124"/>
          </a:xfrm>
          <a:prstGeom prst="rect">
            <a:avLst/>
          </a:prstGeom>
        </p:spPr>
      </p:pic>
      <p:grpSp>
        <p:nvGrpSpPr>
          <p:cNvPr id="17" name="Group 16"/>
          <p:cNvGrpSpPr/>
          <p:nvPr/>
        </p:nvGrpSpPr>
        <p:grpSpPr>
          <a:xfrm>
            <a:off x="923759" y="5298957"/>
            <a:ext cx="5383343" cy="4684856"/>
            <a:chOff x="5975491" y="2995783"/>
            <a:chExt cx="6699272" cy="6275076"/>
          </a:xfrm>
        </p:grpSpPr>
        <p:pic>
          <p:nvPicPr>
            <p:cNvPr id="18" name="Picture 17"/>
            <p:cNvPicPr>
              <a:picLocks noChangeAspect="1"/>
            </p:cNvPicPr>
            <p:nvPr/>
          </p:nvPicPr>
          <p:blipFill>
            <a:blip r:embed="rId16"/>
            <a:stretch>
              <a:fillRect/>
            </a:stretch>
          </p:blipFill>
          <p:spPr>
            <a:xfrm>
              <a:off x="5975491" y="2995783"/>
              <a:ext cx="6699272" cy="2735110"/>
            </a:xfrm>
            <a:prstGeom prst="rect">
              <a:avLst/>
            </a:prstGeom>
          </p:spPr>
        </p:pic>
        <p:sp>
          <p:nvSpPr>
            <p:cNvPr id="19" name="Freeform 49"/>
            <p:cNvSpPr/>
            <p:nvPr/>
          </p:nvSpPr>
          <p:spPr>
            <a:xfrm>
              <a:off x="7422966" y="4850273"/>
              <a:ext cx="4232711" cy="4420586"/>
            </a:xfrm>
            <a:custGeom>
              <a:avLst/>
              <a:gdLst/>
              <a:ahLst/>
              <a:cxnLst/>
              <a:rect l="l" t="t" r="r" b="b"/>
              <a:pathLst>
                <a:path w="4232711" h="4420586">
                  <a:moveTo>
                    <a:pt x="0" y="0"/>
                  </a:moveTo>
                  <a:lnTo>
                    <a:pt x="4232711" y="0"/>
                  </a:lnTo>
                  <a:lnTo>
                    <a:pt x="4232711" y="4420586"/>
                  </a:lnTo>
                  <a:lnTo>
                    <a:pt x="0" y="4420586"/>
                  </a:lnTo>
                  <a:lnTo>
                    <a:pt x="0" y="0"/>
                  </a:lnTo>
                  <a:close/>
                </a:path>
              </a:pathLst>
            </a:custGeom>
            <a:blipFill>
              <a:blip r:embed="rId17"/>
              <a:stretch>
                <a:fillRect/>
              </a:stretch>
            </a:blipFill>
          </p:spPr>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sp>
        <p:nvSpPr>
          <p:cNvPr id="7" name="Freeform 7"/>
          <p:cNvSpPr/>
          <p:nvPr/>
        </p:nvSpPr>
        <p:spPr>
          <a:xfrm>
            <a:off x="4096057" y="1625943"/>
            <a:ext cx="10095886" cy="5598628"/>
          </a:xfrm>
          <a:custGeom>
            <a:avLst/>
            <a:gdLst/>
            <a:ahLst/>
            <a:cxnLst/>
            <a:rect l="l" t="t" r="r" b="b"/>
            <a:pathLst>
              <a:path w="10095886" h="5598628">
                <a:moveTo>
                  <a:pt x="0" y="0"/>
                </a:moveTo>
                <a:lnTo>
                  <a:pt x="10095886" y="0"/>
                </a:lnTo>
                <a:lnTo>
                  <a:pt x="10095886" y="5598628"/>
                </a:lnTo>
                <a:lnTo>
                  <a:pt x="0" y="5598628"/>
                </a:lnTo>
                <a:lnTo>
                  <a:pt x="0" y="0"/>
                </a:lnTo>
                <a:close/>
              </a:path>
            </a:pathLst>
          </a:custGeom>
          <a:blipFill>
            <a:blip r:embed="rId5">
              <a:alphaModFix amt="56000"/>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2833264" y="2634201"/>
            <a:ext cx="615257" cy="615257"/>
          </a:xfrm>
          <a:custGeom>
            <a:avLst/>
            <a:gdLst/>
            <a:ahLst/>
            <a:cxnLst/>
            <a:rect l="l" t="t" r="r" b="b"/>
            <a:pathLst>
              <a:path w="615257" h="615257">
                <a:moveTo>
                  <a:pt x="0" y="0"/>
                </a:moveTo>
                <a:lnTo>
                  <a:pt x="615258" y="0"/>
                </a:lnTo>
                <a:lnTo>
                  <a:pt x="615258" y="615257"/>
                </a:lnTo>
                <a:lnTo>
                  <a:pt x="0" y="61525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p:cNvSpPr/>
          <p:nvPr/>
        </p:nvSpPr>
        <p:spPr>
          <a:xfrm>
            <a:off x="13448522" y="3425223"/>
            <a:ext cx="368008" cy="368008"/>
          </a:xfrm>
          <a:custGeom>
            <a:avLst/>
            <a:gdLst/>
            <a:ahLst/>
            <a:cxnLst/>
            <a:rect l="l" t="t" r="r" b="b"/>
            <a:pathLst>
              <a:path w="368008" h="368008">
                <a:moveTo>
                  <a:pt x="0" y="0"/>
                </a:moveTo>
                <a:lnTo>
                  <a:pt x="368008" y="0"/>
                </a:lnTo>
                <a:lnTo>
                  <a:pt x="368008" y="368008"/>
                </a:lnTo>
                <a:lnTo>
                  <a:pt x="0" y="36800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a:off x="3901187" y="501173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1" name="Freeform 11"/>
          <p:cNvSpPr/>
          <p:nvPr/>
        </p:nvSpPr>
        <p:spPr>
          <a:xfrm>
            <a:off x="11550185" y="592454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2" name="Freeform 12"/>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Freeform 13"/>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nvGrpSpPr>
          <p:cNvPr id="14" name="Group 14"/>
          <p:cNvGrpSpPr/>
          <p:nvPr/>
        </p:nvGrpSpPr>
        <p:grpSpPr>
          <a:xfrm>
            <a:off x="636458" y="372426"/>
            <a:ext cx="17015084" cy="9542149"/>
            <a:chOff x="0" y="0"/>
            <a:chExt cx="4481339" cy="2513159"/>
          </a:xfrm>
        </p:grpSpPr>
        <p:sp>
          <p:nvSpPr>
            <p:cNvPr id="15" name="Freeform 15"/>
            <p:cNvSpPr/>
            <p:nvPr/>
          </p:nvSpPr>
          <p:spPr>
            <a:xfrm>
              <a:off x="0" y="0"/>
              <a:ext cx="4481339" cy="2513159"/>
            </a:xfrm>
            <a:custGeom>
              <a:avLst/>
              <a:gdLst/>
              <a:ahLst/>
              <a:cxnLst/>
              <a:rect l="l" t="t" r="r" b="b"/>
              <a:pathLst>
                <a:path w="4481339" h="2513159">
                  <a:moveTo>
                    <a:pt x="0" y="0"/>
                  </a:moveTo>
                  <a:lnTo>
                    <a:pt x="4481339" y="0"/>
                  </a:lnTo>
                  <a:lnTo>
                    <a:pt x="4481339" y="2513159"/>
                  </a:lnTo>
                  <a:lnTo>
                    <a:pt x="0" y="2513159"/>
                  </a:lnTo>
                  <a:close/>
                </a:path>
              </a:pathLst>
            </a:custGeom>
            <a:solidFill>
              <a:srgbClr val="FFFFFF">
                <a:alpha val="95686"/>
              </a:srgbClr>
            </a:solidFill>
            <a:ln w="38100" cap="sq">
              <a:solidFill>
                <a:srgbClr val="4877BA">
                  <a:alpha val="95686"/>
                </a:srgbClr>
              </a:solidFill>
              <a:prstDash val="dash"/>
              <a:miter/>
            </a:ln>
          </p:spPr>
        </p:sp>
        <p:sp>
          <p:nvSpPr>
            <p:cNvPr id="16" name="TextBox 16"/>
            <p:cNvSpPr txBox="1"/>
            <p:nvPr/>
          </p:nvSpPr>
          <p:spPr>
            <a:xfrm>
              <a:off x="0" y="-38100"/>
              <a:ext cx="4481339" cy="2551259"/>
            </a:xfrm>
            <a:prstGeom prst="rect">
              <a:avLst/>
            </a:prstGeom>
          </p:spPr>
          <p:txBody>
            <a:bodyPr lIns="50800" tIns="50800" rIns="50800" bIns="50800" rtlCol="0" anchor="ctr"/>
            <a:lstStyle/>
            <a:p>
              <a:pPr algn="ctr">
                <a:lnSpc>
                  <a:spcPts val="2659"/>
                </a:lnSpc>
                <a:spcBef>
                  <a:spcPct val="0"/>
                </a:spcBef>
              </a:pPr>
              <a:endParaRPr/>
            </a:p>
          </p:txBody>
        </p:sp>
      </p:grpSp>
      <p:pic>
        <p:nvPicPr>
          <p:cNvPr id="25" name="Picture 24"/>
          <p:cNvPicPr>
            <a:picLocks noChangeAspect="1"/>
          </p:cNvPicPr>
          <p:nvPr/>
        </p:nvPicPr>
        <p:blipFill>
          <a:blip r:embed="rId13"/>
          <a:stretch>
            <a:fillRect/>
          </a:stretch>
        </p:blipFill>
        <p:spPr>
          <a:xfrm>
            <a:off x="3979450" y="1348964"/>
            <a:ext cx="10804481" cy="3846909"/>
          </a:xfrm>
          <a:prstGeom prst="rect">
            <a:avLst/>
          </a:prstGeom>
        </p:spPr>
      </p:pic>
      <p:sp>
        <p:nvSpPr>
          <p:cNvPr id="19" name="Freeform 49"/>
          <p:cNvSpPr/>
          <p:nvPr/>
        </p:nvSpPr>
        <p:spPr>
          <a:xfrm>
            <a:off x="6615727" y="4412490"/>
            <a:ext cx="5883264" cy="5740357"/>
          </a:xfrm>
          <a:custGeom>
            <a:avLst/>
            <a:gdLst/>
            <a:ahLst/>
            <a:cxnLst/>
            <a:rect l="l" t="t" r="r" b="b"/>
            <a:pathLst>
              <a:path w="4232711" h="4420586">
                <a:moveTo>
                  <a:pt x="0" y="0"/>
                </a:moveTo>
                <a:lnTo>
                  <a:pt x="4232711" y="0"/>
                </a:lnTo>
                <a:lnTo>
                  <a:pt x="4232711" y="4420586"/>
                </a:lnTo>
                <a:lnTo>
                  <a:pt x="0" y="4420586"/>
                </a:lnTo>
                <a:lnTo>
                  <a:pt x="0" y="0"/>
                </a:lnTo>
                <a:close/>
              </a:path>
            </a:pathLst>
          </a:custGeom>
          <a:blipFill>
            <a:blip r:embed="rId14"/>
            <a:stretch>
              <a:fillRect/>
            </a:stretch>
          </a:blipFill>
        </p:spPr>
      </p:sp>
    </p:spTree>
    <p:extLst>
      <p:ext uri="{BB962C8B-B14F-4D97-AF65-F5344CB8AC3E}">
        <p14:creationId xmlns:p14="http://schemas.microsoft.com/office/powerpoint/2010/main" val="33809789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sp>
        <p:nvSpPr>
          <p:cNvPr id="7" name="Freeform 7"/>
          <p:cNvSpPr/>
          <p:nvPr/>
        </p:nvSpPr>
        <p:spPr>
          <a:xfrm>
            <a:off x="12833264" y="2634201"/>
            <a:ext cx="615257" cy="615257"/>
          </a:xfrm>
          <a:custGeom>
            <a:avLst/>
            <a:gdLst/>
            <a:ahLst/>
            <a:cxnLst/>
            <a:rect l="l" t="t" r="r" b="b"/>
            <a:pathLst>
              <a:path w="615257" h="615257">
                <a:moveTo>
                  <a:pt x="0" y="0"/>
                </a:moveTo>
                <a:lnTo>
                  <a:pt x="615258" y="0"/>
                </a:lnTo>
                <a:lnTo>
                  <a:pt x="615258" y="615257"/>
                </a:lnTo>
                <a:lnTo>
                  <a:pt x="0" y="61525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3448522" y="3425223"/>
            <a:ext cx="368008" cy="368008"/>
          </a:xfrm>
          <a:custGeom>
            <a:avLst/>
            <a:gdLst/>
            <a:ahLst/>
            <a:cxnLst/>
            <a:rect l="l" t="t" r="r" b="b"/>
            <a:pathLst>
              <a:path w="368008" h="368008">
                <a:moveTo>
                  <a:pt x="0" y="0"/>
                </a:moveTo>
                <a:lnTo>
                  <a:pt x="368008" y="0"/>
                </a:lnTo>
                <a:lnTo>
                  <a:pt x="368008" y="368008"/>
                </a:lnTo>
                <a:lnTo>
                  <a:pt x="0" y="36800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a:off x="3901187" y="501173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a:off x="11550185" y="592454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1" name="Freeform 11"/>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2" name="Freeform 12"/>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3" name="Freeform 13"/>
          <p:cNvSpPr/>
          <p:nvPr/>
        </p:nvSpPr>
        <p:spPr>
          <a:xfrm>
            <a:off x="3917844" y="1153750"/>
            <a:ext cx="969546" cy="1053854"/>
          </a:xfrm>
          <a:custGeom>
            <a:avLst/>
            <a:gdLst/>
            <a:ahLst/>
            <a:cxnLst/>
            <a:rect l="l" t="t" r="r" b="b"/>
            <a:pathLst>
              <a:path w="969546" h="1053854">
                <a:moveTo>
                  <a:pt x="0" y="0"/>
                </a:moveTo>
                <a:lnTo>
                  <a:pt x="969546" y="0"/>
                </a:lnTo>
                <a:lnTo>
                  <a:pt x="969546" y="1053854"/>
                </a:lnTo>
                <a:lnTo>
                  <a:pt x="0" y="1053854"/>
                </a:lnTo>
                <a:lnTo>
                  <a:pt x="0" y="0"/>
                </a:lnTo>
                <a:close/>
              </a:path>
            </a:pathLst>
          </a:custGeom>
          <a:blipFill>
            <a:blip r:embed="rId11"/>
            <a:stretch>
              <a:fillRect/>
            </a:stretch>
          </a:blipFill>
        </p:spPr>
      </p:sp>
      <p:sp>
        <p:nvSpPr>
          <p:cNvPr id="14" name="Freeform 14"/>
          <p:cNvSpPr/>
          <p:nvPr/>
        </p:nvSpPr>
        <p:spPr>
          <a:xfrm>
            <a:off x="13448521" y="1167537"/>
            <a:ext cx="1113961" cy="1128062"/>
          </a:xfrm>
          <a:custGeom>
            <a:avLst/>
            <a:gdLst/>
            <a:ahLst/>
            <a:cxnLst/>
            <a:rect l="l" t="t" r="r" b="b"/>
            <a:pathLst>
              <a:path w="1113961" h="1128062">
                <a:moveTo>
                  <a:pt x="0" y="0"/>
                </a:moveTo>
                <a:lnTo>
                  <a:pt x="1113961" y="0"/>
                </a:lnTo>
                <a:lnTo>
                  <a:pt x="1113961" y="1128062"/>
                </a:lnTo>
                <a:lnTo>
                  <a:pt x="0" y="112806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15" name="Group 15"/>
          <p:cNvGrpSpPr/>
          <p:nvPr/>
        </p:nvGrpSpPr>
        <p:grpSpPr>
          <a:xfrm>
            <a:off x="294397" y="4198626"/>
            <a:ext cx="8265128" cy="1586507"/>
            <a:chOff x="0" y="0"/>
            <a:chExt cx="11020171" cy="2115342"/>
          </a:xfrm>
        </p:grpSpPr>
        <p:grpSp>
          <p:nvGrpSpPr>
            <p:cNvPr id="16" name="Group 16"/>
            <p:cNvGrpSpPr/>
            <p:nvPr/>
          </p:nvGrpSpPr>
          <p:grpSpPr>
            <a:xfrm>
              <a:off x="0" y="0"/>
              <a:ext cx="11020171" cy="2115342"/>
              <a:chOff x="0" y="0"/>
              <a:chExt cx="2176824" cy="417845"/>
            </a:xfrm>
          </p:grpSpPr>
          <p:sp>
            <p:nvSpPr>
              <p:cNvPr id="17" name="Freeform 17"/>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18" name="TextBox 18"/>
              <p:cNvSpPr txBox="1"/>
              <p:nvPr/>
            </p:nvSpPr>
            <p:spPr>
              <a:xfrm>
                <a:off x="0" y="-38100"/>
                <a:ext cx="2176824" cy="455945"/>
              </a:xfrm>
              <a:prstGeom prst="rect">
                <a:avLst/>
              </a:prstGeom>
            </p:spPr>
            <p:txBody>
              <a:bodyPr lIns="50800" tIns="50800" rIns="50800" bIns="50800" rtlCol="0" anchor="ctr"/>
              <a:lstStyle/>
              <a:p>
                <a:pPr algn="ctr">
                  <a:lnSpc>
                    <a:spcPts val="2659"/>
                  </a:lnSpc>
                  <a:spcBef>
                    <a:spcPct val="0"/>
                  </a:spcBef>
                </a:pPr>
                <a:endParaRPr/>
              </a:p>
            </p:txBody>
          </p:sp>
        </p:grpSp>
        <p:sp>
          <p:nvSpPr>
            <p:cNvPr id="19" name="TextBox 19"/>
            <p:cNvSpPr txBox="1"/>
            <p:nvPr/>
          </p:nvSpPr>
          <p:spPr>
            <a:xfrm>
              <a:off x="283782" y="183060"/>
              <a:ext cx="10387691" cy="1665604"/>
            </a:xfrm>
            <a:prstGeom prst="rect">
              <a:avLst/>
            </a:prstGeom>
          </p:spPr>
          <p:txBody>
            <a:bodyPr lIns="0" tIns="0" rIns="0" bIns="0" rtlCol="0" anchor="t">
              <a:spAutoFit/>
            </a:bodyPr>
            <a:lstStyle/>
            <a:p>
              <a:pPr algn="l">
                <a:lnSpc>
                  <a:spcPts val="5040"/>
                </a:lnSpc>
                <a:spcBef>
                  <a:spcPct val="0"/>
                </a:spcBef>
              </a:pPr>
              <a:r>
                <a:rPr lang="en-US" sz="3600">
                  <a:solidFill>
                    <a:srgbClr val="000000"/>
                  </a:solidFill>
                  <a:latin typeface="Cambria"/>
                  <a:ea typeface="Cambria"/>
                  <a:cs typeface="Cambria"/>
                  <a:sym typeface="Cambria"/>
                </a:rPr>
                <a:t>b. Nếu không tính toán thật kĩ lưỡng và luyện tập tỉ mỉ trong mỗi cảnh quay</a:t>
              </a:r>
            </a:p>
          </p:txBody>
        </p:sp>
      </p:grpSp>
      <p:grpSp>
        <p:nvGrpSpPr>
          <p:cNvPr id="20" name="Group 20"/>
          <p:cNvGrpSpPr/>
          <p:nvPr/>
        </p:nvGrpSpPr>
        <p:grpSpPr>
          <a:xfrm>
            <a:off x="294397" y="5918482"/>
            <a:ext cx="8265128" cy="1586507"/>
            <a:chOff x="0" y="0"/>
            <a:chExt cx="11020171" cy="2115342"/>
          </a:xfrm>
        </p:grpSpPr>
        <p:grpSp>
          <p:nvGrpSpPr>
            <p:cNvPr id="21" name="Group 21"/>
            <p:cNvGrpSpPr/>
            <p:nvPr/>
          </p:nvGrpSpPr>
          <p:grpSpPr>
            <a:xfrm>
              <a:off x="0" y="0"/>
              <a:ext cx="11020171" cy="2115342"/>
              <a:chOff x="0" y="0"/>
              <a:chExt cx="2176824" cy="417845"/>
            </a:xfrm>
          </p:grpSpPr>
          <p:sp>
            <p:nvSpPr>
              <p:cNvPr id="22" name="Freeform 22"/>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23" name="TextBox 23"/>
              <p:cNvSpPr txBox="1"/>
              <p:nvPr/>
            </p:nvSpPr>
            <p:spPr>
              <a:xfrm>
                <a:off x="0" y="-38100"/>
                <a:ext cx="2176824" cy="455945"/>
              </a:xfrm>
              <a:prstGeom prst="rect">
                <a:avLst/>
              </a:prstGeom>
            </p:spPr>
            <p:txBody>
              <a:bodyPr lIns="50800" tIns="50800" rIns="50800" bIns="50800" rtlCol="0" anchor="ctr"/>
              <a:lstStyle/>
              <a:p>
                <a:pPr algn="ctr">
                  <a:lnSpc>
                    <a:spcPts val="2659"/>
                  </a:lnSpc>
                  <a:spcBef>
                    <a:spcPct val="0"/>
                  </a:spcBef>
                </a:pPr>
                <a:endParaRPr/>
              </a:p>
            </p:txBody>
          </p:sp>
        </p:grpSp>
        <p:sp>
          <p:nvSpPr>
            <p:cNvPr id="24" name="TextBox 24"/>
            <p:cNvSpPr txBox="1"/>
            <p:nvPr/>
          </p:nvSpPr>
          <p:spPr>
            <a:xfrm>
              <a:off x="283782" y="279972"/>
              <a:ext cx="10387691" cy="1665605"/>
            </a:xfrm>
            <a:prstGeom prst="rect">
              <a:avLst/>
            </a:prstGeom>
          </p:spPr>
          <p:txBody>
            <a:bodyPr lIns="0" tIns="0" rIns="0" bIns="0" rtlCol="0" anchor="t">
              <a:spAutoFit/>
            </a:bodyPr>
            <a:lstStyle/>
            <a:p>
              <a:pPr algn="l">
                <a:lnSpc>
                  <a:spcPts val="5040"/>
                </a:lnSpc>
                <a:spcBef>
                  <a:spcPct val="0"/>
                </a:spcBef>
              </a:pPr>
              <a:r>
                <a:rPr lang="en-US" sz="3600">
                  <a:solidFill>
                    <a:srgbClr val="000000"/>
                  </a:solidFill>
                  <a:latin typeface="Cambria"/>
                  <a:ea typeface="Cambria"/>
                  <a:cs typeface="Cambria"/>
                  <a:sym typeface="Cambria"/>
                </a:rPr>
                <a:t>c. Âm nhạc không những làm tăng sự lạc quan</a:t>
              </a:r>
            </a:p>
          </p:txBody>
        </p:sp>
      </p:grpSp>
      <p:grpSp>
        <p:nvGrpSpPr>
          <p:cNvPr id="25" name="Group 25"/>
          <p:cNvGrpSpPr/>
          <p:nvPr/>
        </p:nvGrpSpPr>
        <p:grpSpPr>
          <a:xfrm>
            <a:off x="294397" y="7638339"/>
            <a:ext cx="8265128" cy="1586507"/>
            <a:chOff x="0" y="0"/>
            <a:chExt cx="11020171" cy="2115342"/>
          </a:xfrm>
        </p:grpSpPr>
        <p:grpSp>
          <p:nvGrpSpPr>
            <p:cNvPr id="26" name="Group 26"/>
            <p:cNvGrpSpPr/>
            <p:nvPr/>
          </p:nvGrpSpPr>
          <p:grpSpPr>
            <a:xfrm>
              <a:off x="0" y="0"/>
              <a:ext cx="11020171" cy="2115342"/>
              <a:chOff x="0" y="0"/>
              <a:chExt cx="2176824" cy="417845"/>
            </a:xfrm>
          </p:grpSpPr>
          <p:sp>
            <p:nvSpPr>
              <p:cNvPr id="27" name="Freeform 27"/>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28" name="TextBox 28"/>
              <p:cNvSpPr txBox="1"/>
              <p:nvPr/>
            </p:nvSpPr>
            <p:spPr>
              <a:xfrm>
                <a:off x="0" y="-38100"/>
                <a:ext cx="2176824" cy="455945"/>
              </a:xfrm>
              <a:prstGeom prst="rect">
                <a:avLst/>
              </a:prstGeom>
            </p:spPr>
            <p:txBody>
              <a:bodyPr lIns="50800" tIns="50800" rIns="50800" bIns="50800" rtlCol="0" anchor="ctr"/>
              <a:lstStyle/>
              <a:p>
                <a:pPr algn="ctr">
                  <a:lnSpc>
                    <a:spcPts val="2659"/>
                  </a:lnSpc>
                  <a:spcBef>
                    <a:spcPct val="0"/>
                  </a:spcBef>
                </a:pPr>
                <a:endParaRPr/>
              </a:p>
            </p:txBody>
          </p:sp>
        </p:grpSp>
        <p:sp>
          <p:nvSpPr>
            <p:cNvPr id="29" name="TextBox 29"/>
            <p:cNvSpPr txBox="1"/>
            <p:nvPr/>
          </p:nvSpPr>
          <p:spPr>
            <a:xfrm>
              <a:off x="283782" y="282575"/>
              <a:ext cx="10387691" cy="1665605"/>
            </a:xfrm>
            <a:prstGeom prst="rect">
              <a:avLst/>
            </a:prstGeom>
          </p:spPr>
          <p:txBody>
            <a:bodyPr lIns="0" tIns="0" rIns="0" bIns="0" rtlCol="0" anchor="t">
              <a:spAutoFit/>
            </a:bodyPr>
            <a:lstStyle/>
            <a:p>
              <a:pPr algn="l">
                <a:lnSpc>
                  <a:spcPts val="5040"/>
                </a:lnSpc>
                <a:spcBef>
                  <a:spcPct val="0"/>
                </a:spcBef>
              </a:pPr>
              <a:r>
                <a:rPr lang="en-US" sz="3600">
                  <a:solidFill>
                    <a:srgbClr val="000000"/>
                  </a:solidFill>
                  <a:latin typeface="Cambria"/>
                  <a:ea typeface="Cambria"/>
                  <a:cs typeface="Cambria"/>
                  <a:sym typeface="Cambria"/>
                </a:rPr>
                <a:t>d. Mặc dù nhiều bức tranh của Van Gốc có màu vàng chói chang đến nhức mắt</a:t>
              </a:r>
            </a:p>
          </p:txBody>
        </p:sp>
      </p:grpSp>
      <p:grpSp>
        <p:nvGrpSpPr>
          <p:cNvPr id="30" name="Group 30"/>
          <p:cNvGrpSpPr/>
          <p:nvPr/>
        </p:nvGrpSpPr>
        <p:grpSpPr>
          <a:xfrm>
            <a:off x="9499962" y="4194311"/>
            <a:ext cx="8265128" cy="1586507"/>
            <a:chOff x="0" y="0"/>
            <a:chExt cx="11020171" cy="2115342"/>
          </a:xfrm>
        </p:grpSpPr>
        <p:grpSp>
          <p:nvGrpSpPr>
            <p:cNvPr id="31" name="Group 31"/>
            <p:cNvGrpSpPr/>
            <p:nvPr/>
          </p:nvGrpSpPr>
          <p:grpSpPr>
            <a:xfrm>
              <a:off x="0" y="0"/>
              <a:ext cx="11020171" cy="2115342"/>
              <a:chOff x="0" y="0"/>
              <a:chExt cx="2176824" cy="417845"/>
            </a:xfrm>
          </p:grpSpPr>
          <p:sp>
            <p:nvSpPr>
              <p:cNvPr id="32" name="Freeform 32"/>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33" name="TextBox 33"/>
              <p:cNvSpPr txBox="1"/>
              <p:nvPr/>
            </p:nvSpPr>
            <p:spPr>
              <a:xfrm>
                <a:off x="0" y="-38100"/>
                <a:ext cx="2176824" cy="455945"/>
              </a:xfrm>
              <a:prstGeom prst="rect">
                <a:avLst/>
              </a:prstGeom>
            </p:spPr>
            <p:txBody>
              <a:bodyPr lIns="50800" tIns="50800" rIns="50800" bIns="50800" rtlCol="0" anchor="ctr"/>
              <a:lstStyle/>
              <a:p>
                <a:pPr algn="ctr">
                  <a:lnSpc>
                    <a:spcPts val="2659"/>
                  </a:lnSpc>
                  <a:spcBef>
                    <a:spcPct val="0"/>
                  </a:spcBef>
                </a:pPr>
                <a:endParaRPr/>
              </a:p>
            </p:txBody>
          </p:sp>
        </p:grpSp>
        <p:sp>
          <p:nvSpPr>
            <p:cNvPr id="34" name="TextBox 34"/>
            <p:cNvSpPr txBox="1"/>
            <p:nvPr/>
          </p:nvSpPr>
          <p:spPr>
            <a:xfrm>
              <a:off x="300011" y="172173"/>
              <a:ext cx="10387691" cy="1665604"/>
            </a:xfrm>
            <a:prstGeom prst="rect">
              <a:avLst/>
            </a:prstGeom>
          </p:spPr>
          <p:txBody>
            <a:bodyPr lIns="0" tIns="0" rIns="0" bIns="0" rtlCol="0" anchor="t">
              <a:spAutoFit/>
            </a:bodyPr>
            <a:lstStyle/>
            <a:p>
              <a:pPr algn="l">
                <a:lnSpc>
                  <a:spcPts val="5040"/>
                </a:lnSpc>
                <a:spcBef>
                  <a:spcPct val="0"/>
                </a:spcBef>
              </a:pPr>
              <a:r>
                <a:rPr lang="en-US" sz="3600" dirty="0">
                  <a:solidFill>
                    <a:srgbClr val="000000"/>
                  </a:solidFill>
                  <a:latin typeface="Cambria"/>
                  <a:ea typeface="Cambria"/>
                  <a:cs typeface="Cambria"/>
                  <a:sym typeface="Cambria"/>
                </a:rPr>
                <a:t>(2) </a:t>
              </a:r>
              <a:r>
                <a:rPr lang="en-US" sz="3600" dirty="0" err="1">
                  <a:solidFill>
                    <a:srgbClr val="000000"/>
                  </a:solidFill>
                  <a:latin typeface="Cambria"/>
                  <a:ea typeface="Cambria"/>
                  <a:cs typeface="Cambria"/>
                  <a:sym typeface="Cambria"/>
                </a:rPr>
                <a:t>mà</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còn</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giúp</a:t>
              </a:r>
              <a:r>
                <a:rPr lang="en-US" sz="3600" dirty="0">
                  <a:solidFill>
                    <a:srgbClr val="000000"/>
                  </a:solidFill>
                  <a:latin typeface="Cambria"/>
                  <a:ea typeface="Cambria"/>
                  <a:cs typeface="Cambria"/>
                  <a:sym typeface="Cambria"/>
                </a:rPr>
                <a:t> ta </a:t>
              </a:r>
              <a:r>
                <a:rPr lang="en-US" sz="3600" dirty="0" err="1">
                  <a:solidFill>
                    <a:srgbClr val="000000"/>
                  </a:solidFill>
                  <a:latin typeface="Cambria"/>
                  <a:ea typeface="Cambria"/>
                  <a:cs typeface="Cambria"/>
                  <a:sym typeface="Cambria"/>
                </a:rPr>
                <a:t>ngủ</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sâu</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và</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hoàn</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toàn</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thư</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giãn</a:t>
              </a:r>
              <a:r>
                <a:rPr lang="en-US" sz="3600" dirty="0">
                  <a:solidFill>
                    <a:srgbClr val="000000"/>
                  </a:solidFill>
                  <a:latin typeface="Cambria"/>
                  <a:ea typeface="Cambria"/>
                  <a:cs typeface="Cambria"/>
                  <a:sym typeface="Cambria"/>
                </a:rPr>
                <a:t>.</a:t>
              </a:r>
            </a:p>
          </p:txBody>
        </p:sp>
      </p:grpSp>
      <p:grpSp>
        <p:nvGrpSpPr>
          <p:cNvPr id="35" name="Group 35"/>
          <p:cNvGrpSpPr/>
          <p:nvPr/>
        </p:nvGrpSpPr>
        <p:grpSpPr>
          <a:xfrm>
            <a:off x="9499962" y="5914168"/>
            <a:ext cx="8265128" cy="1586507"/>
            <a:chOff x="0" y="0"/>
            <a:chExt cx="11020171" cy="2115342"/>
          </a:xfrm>
        </p:grpSpPr>
        <p:grpSp>
          <p:nvGrpSpPr>
            <p:cNvPr id="36" name="Group 36"/>
            <p:cNvGrpSpPr/>
            <p:nvPr/>
          </p:nvGrpSpPr>
          <p:grpSpPr>
            <a:xfrm>
              <a:off x="0" y="0"/>
              <a:ext cx="11020171" cy="2115342"/>
              <a:chOff x="0" y="0"/>
              <a:chExt cx="2176824" cy="417845"/>
            </a:xfrm>
          </p:grpSpPr>
          <p:sp>
            <p:nvSpPr>
              <p:cNvPr id="37" name="Freeform 37"/>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38" name="TextBox 38"/>
              <p:cNvSpPr txBox="1"/>
              <p:nvPr/>
            </p:nvSpPr>
            <p:spPr>
              <a:xfrm>
                <a:off x="0" y="-38100"/>
                <a:ext cx="2176824" cy="455945"/>
              </a:xfrm>
              <a:prstGeom prst="rect">
                <a:avLst/>
              </a:prstGeom>
            </p:spPr>
            <p:txBody>
              <a:bodyPr lIns="50800" tIns="50800" rIns="50800" bIns="50800" rtlCol="0" anchor="ctr"/>
              <a:lstStyle/>
              <a:p>
                <a:pPr algn="ctr">
                  <a:lnSpc>
                    <a:spcPts val="2659"/>
                  </a:lnSpc>
                  <a:spcBef>
                    <a:spcPct val="0"/>
                  </a:spcBef>
                </a:pPr>
                <a:endParaRPr/>
              </a:p>
            </p:txBody>
          </p:sp>
        </p:grpSp>
        <p:sp>
          <p:nvSpPr>
            <p:cNvPr id="39" name="TextBox 39"/>
            <p:cNvSpPr txBox="1"/>
            <p:nvPr/>
          </p:nvSpPr>
          <p:spPr>
            <a:xfrm>
              <a:off x="300011" y="269085"/>
              <a:ext cx="10387691" cy="1665605"/>
            </a:xfrm>
            <a:prstGeom prst="rect">
              <a:avLst/>
            </a:prstGeom>
          </p:spPr>
          <p:txBody>
            <a:bodyPr lIns="0" tIns="0" rIns="0" bIns="0" rtlCol="0" anchor="t">
              <a:spAutoFit/>
            </a:bodyPr>
            <a:lstStyle/>
            <a:p>
              <a:pPr algn="l">
                <a:lnSpc>
                  <a:spcPts val="5040"/>
                </a:lnSpc>
                <a:spcBef>
                  <a:spcPct val="0"/>
                </a:spcBef>
              </a:pPr>
              <a:r>
                <a:rPr lang="en-US" sz="3600">
                  <a:solidFill>
                    <a:srgbClr val="000000"/>
                  </a:solidFill>
                  <a:latin typeface="Cambria"/>
                  <a:ea typeface="Cambria"/>
                  <a:cs typeface="Cambria"/>
                  <a:sym typeface="Cambria"/>
                </a:rPr>
                <a:t>(3) thì các diễn viên đóng thế sẽ rất dễ gặp nguy hiểm.</a:t>
              </a:r>
            </a:p>
          </p:txBody>
        </p:sp>
      </p:grpSp>
      <p:grpSp>
        <p:nvGrpSpPr>
          <p:cNvPr id="40" name="Group 40"/>
          <p:cNvGrpSpPr/>
          <p:nvPr/>
        </p:nvGrpSpPr>
        <p:grpSpPr>
          <a:xfrm>
            <a:off x="9499962" y="7634025"/>
            <a:ext cx="8265128" cy="1586507"/>
            <a:chOff x="0" y="0"/>
            <a:chExt cx="11020171" cy="2115342"/>
          </a:xfrm>
        </p:grpSpPr>
        <p:grpSp>
          <p:nvGrpSpPr>
            <p:cNvPr id="41" name="Group 41"/>
            <p:cNvGrpSpPr/>
            <p:nvPr/>
          </p:nvGrpSpPr>
          <p:grpSpPr>
            <a:xfrm>
              <a:off x="0" y="0"/>
              <a:ext cx="11020171" cy="2115342"/>
              <a:chOff x="0" y="0"/>
              <a:chExt cx="2176824" cy="417845"/>
            </a:xfrm>
          </p:grpSpPr>
          <p:sp>
            <p:nvSpPr>
              <p:cNvPr id="42" name="Freeform 42"/>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43" name="TextBox 43"/>
              <p:cNvSpPr txBox="1"/>
              <p:nvPr/>
            </p:nvSpPr>
            <p:spPr>
              <a:xfrm>
                <a:off x="0" y="-38100"/>
                <a:ext cx="2176824" cy="455945"/>
              </a:xfrm>
              <a:prstGeom prst="rect">
                <a:avLst/>
              </a:prstGeom>
            </p:spPr>
            <p:txBody>
              <a:bodyPr lIns="50800" tIns="50800" rIns="50800" bIns="50800" rtlCol="0" anchor="ctr"/>
              <a:lstStyle/>
              <a:p>
                <a:pPr algn="ctr">
                  <a:lnSpc>
                    <a:spcPts val="2659"/>
                  </a:lnSpc>
                  <a:spcBef>
                    <a:spcPct val="0"/>
                  </a:spcBef>
                </a:pPr>
                <a:endParaRPr/>
              </a:p>
            </p:txBody>
          </p:sp>
        </p:grpSp>
        <p:sp>
          <p:nvSpPr>
            <p:cNvPr id="44" name="TextBox 44"/>
            <p:cNvSpPr txBox="1"/>
            <p:nvPr/>
          </p:nvSpPr>
          <p:spPr>
            <a:xfrm>
              <a:off x="300011" y="271688"/>
              <a:ext cx="10387691" cy="1665605"/>
            </a:xfrm>
            <a:prstGeom prst="rect">
              <a:avLst/>
            </a:prstGeom>
          </p:spPr>
          <p:txBody>
            <a:bodyPr lIns="0" tIns="0" rIns="0" bIns="0" rtlCol="0" anchor="t">
              <a:spAutoFit/>
            </a:bodyPr>
            <a:lstStyle/>
            <a:p>
              <a:pPr algn="l">
                <a:lnSpc>
                  <a:spcPts val="5040"/>
                </a:lnSpc>
                <a:spcBef>
                  <a:spcPct val="0"/>
                </a:spcBef>
              </a:pPr>
              <a:r>
                <a:rPr lang="en-US" sz="3600">
                  <a:solidFill>
                    <a:srgbClr val="000000"/>
                  </a:solidFill>
                  <a:latin typeface="Cambria"/>
                  <a:ea typeface="Cambria"/>
                  <a:cs typeface="Cambria"/>
                  <a:sym typeface="Cambria"/>
                </a:rPr>
                <a:t>(4) bởi nhiều nhạc sĩ nổi tiếng thế giới đều đã sống ở đây.</a:t>
              </a:r>
            </a:p>
          </p:txBody>
        </p:sp>
      </p:grpSp>
      <p:grpSp>
        <p:nvGrpSpPr>
          <p:cNvPr id="45" name="Group 45"/>
          <p:cNvGrpSpPr/>
          <p:nvPr/>
        </p:nvGrpSpPr>
        <p:grpSpPr>
          <a:xfrm>
            <a:off x="294397" y="2480349"/>
            <a:ext cx="8265128" cy="1586507"/>
            <a:chOff x="0" y="0"/>
            <a:chExt cx="11020171" cy="2115342"/>
          </a:xfrm>
        </p:grpSpPr>
        <p:grpSp>
          <p:nvGrpSpPr>
            <p:cNvPr id="46" name="Group 46"/>
            <p:cNvGrpSpPr/>
            <p:nvPr/>
          </p:nvGrpSpPr>
          <p:grpSpPr>
            <a:xfrm>
              <a:off x="0" y="0"/>
              <a:ext cx="11020171" cy="2115342"/>
              <a:chOff x="0" y="0"/>
              <a:chExt cx="2176824" cy="417845"/>
            </a:xfrm>
          </p:grpSpPr>
          <p:sp>
            <p:nvSpPr>
              <p:cNvPr id="47" name="Freeform 47"/>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48" name="TextBox 48"/>
              <p:cNvSpPr txBox="1"/>
              <p:nvPr/>
            </p:nvSpPr>
            <p:spPr>
              <a:xfrm>
                <a:off x="0" y="-38100"/>
                <a:ext cx="2176824" cy="455945"/>
              </a:xfrm>
              <a:prstGeom prst="rect">
                <a:avLst/>
              </a:prstGeom>
            </p:spPr>
            <p:txBody>
              <a:bodyPr lIns="50800" tIns="50800" rIns="50800" bIns="50800" rtlCol="0" anchor="ctr"/>
              <a:lstStyle/>
              <a:p>
                <a:pPr algn="ctr">
                  <a:lnSpc>
                    <a:spcPts val="2659"/>
                  </a:lnSpc>
                  <a:spcBef>
                    <a:spcPct val="0"/>
                  </a:spcBef>
                </a:pPr>
                <a:endParaRPr/>
              </a:p>
            </p:txBody>
          </p:sp>
        </p:grpSp>
        <p:sp>
          <p:nvSpPr>
            <p:cNvPr id="49" name="TextBox 49"/>
            <p:cNvSpPr txBox="1"/>
            <p:nvPr/>
          </p:nvSpPr>
          <p:spPr>
            <a:xfrm>
              <a:off x="316240" y="176253"/>
              <a:ext cx="10387691" cy="1665605"/>
            </a:xfrm>
            <a:prstGeom prst="rect">
              <a:avLst/>
            </a:prstGeom>
          </p:spPr>
          <p:txBody>
            <a:bodyPr lIns="0" tIns="0" rIns="0" bIns="0" rtlCol="0" anchor="t">
              <a:spAutoFit/>
            </a:bodyPr>
            <a:lstStyle/>
            <a:p>
              <a:pPr algn="l">
                <a:lnSpc>
                  <a:spcPts val="5040"/>
                </a:lnSpc>
                <a:spcBef>
                  <a:spcPct val="0"/>
                </a:spcBef>
              </a:pPr>
              <a:r>
                <a:rPr lang="en-US" sz="3600">
                  <a:solidFill>
                    <a:srgbClr val="000000"/>
                  </a:solidFill>
                  <a:latin typeface="Cambria"/>
                  <a:ea typeface="Cambria"/>
                  <a:cs typeface="Cambria"/>
                  <a:sym typeface="Cambria"/>
                </a:rPr>
                <a:t>a. Nước Áo được coi là đất nước của âm nhạc</a:t>
              </a:r>
            </a:p>
          </p:txBody>
        </p:sp>
      </p:grpSp>
      <p:grpSp>
        <p:nvGrpSpPr>
          <p:cNvPr id="50" name="Group 50"/>
          <p:cNvGrpSpPr/>
          <p:nvPr/>
        </p:nvGrpSpPr>
        <p:grpSpPr>
          <a:xfrm>
            <a:off x="9499962" y="2476034"/>
            <a:ext cx="8265128" cy="1586507"/>
            <a:chOff x="0" y="0"/>
            <a:chExt cx="11020171" cy="2115342"/>
          </a:xfrm>
        </p:grpSpPr>
        <p:grpSp>
          <p:nvGrpSpPr>
            <p:cNvPr id="51" name="Group 51"/>
            <p:cNvGrpSpPr/>
            <p:nvPr/>
          </p:nvGrpSpPr>
          <p:grpSpPr>
            <a:xfrm>
              <a:off x="0" y="0"/>
              <a:ext cx="11020171" cy="2115342"/>
              <a:chOff x="0" y="0"/>
              <a:chExt cx="2176824" cy="417845"/>
            </a:xfrm>
          </p:grpSpPr>
          <p:sp>
            <p:nvSpPr>
              <p:cNvPr id="52" name="Freeform 52"/>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53" name="TextBox 53"/>
              <p:cNvSpPr txBox="1"/>
              <p:nvPr/>
            </p:nvSpPr>
            <p:spPr>
              <a:xfrm>
                <a:off x="0" y="-38100"/>
                <a:ext cx="2176824" cy="455945"/>
              </a:xfrm>
              <a:prstGeom prst="rect">
                <a:avLst/>
              </a:prstGeom>
            </p:spPr>
            <p:txBody>
              <a:bodyPr lIns="50800" tIns="50800" rIns="50800" bIns="50800" rtlCol="0" anchor="ctr"/>
              <a:lstStyle/>
              <a:p>
                <a:pPr algn="ctr">
                  <a:lnSpc>
                    <a:spcPts val="2659"/>
                  </a:lnSpc>
                  <a:spcBef>
                    <a:spcPct val="0"/>
                  </a:spcBef>
                </a:pPr>
                <a:endParaRPr/>
              </a:p>
            </p:txBody>
          </p:sp>
        </p:grpSp>
        <p:sp>
          <p:nvSpPr>
            <p:cNvPr id="54" name="TextBox 54"/>
            <p:cNvSpPr txBox="1"/>
            <p:nvPr/>
          </p:nvSpPr>
          <p:spPr>
            <a:xfrm>
              <a:off x="332468" y="165367"/>
              <a:ext cx="10387691" cy="1665605"/>
            </a:xfrm>
            <a:prstGeom prst="rect">
              <a:avLst/>
            </a:prstGeom>
          </p:spPr>
          <p:txBody>
            <a:bodyPr lIns="0" tIns="0" rIns="0" bIns="0" rtlCol="0" anchor="t">
              <a:spAutoFit/>
            </a:bodyPr>
            <a:lstStyle/>
            <a:p>
              <a:pPr algn="l">
                <a:lnSpc>
                  <a:spcPts val="5040"/>
                </a:lnSpc>
                <a:spcBef>
                  <a:spcPct val="0"/>
                </a:spcBef>
              </a:pPr>
              <a:r>
                <a:rPr lang="en-US" sz="3600" dirty="0">
                  <a:solidFill>
                    <a:srgbClr val="000000"/>
                  </a:solidFill>
                  <a:latin typeface="Cambria"/>
                  <a:ea typeface="Cambria"/>
                  <a:cs typeface="Cambria"/>
                  <a:sym typeface="Cambria"/>
                </a:rPr>
                <a:t>(1) </a:t>
              </a:r>
              <a:r>
                <a:rPr lang="en-US" sz="3600" dirty="0" err="1">
                  <a:solidFill>
                    <a:srgbClr val="000000"/>
                  </a:solidFill>
                  <a:latin typeface="Cambria"/>
                  <a:ea typeface="Cambria"/>
                  <a:cs typeface="Cambria"/>
                  <a:sym typeface="Cambria"/>
                </a:rPr>
                <a:t>nhưng</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đó</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vẫn</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là</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những</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bức</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tranh</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đắt</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nhất</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thế</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giới</a:t>
              </a:r>
              <a:r>
                <a:rPr lang="en-US" sz="3600" dirty="0">
                  <a:solidFill>
                    <a:srgbClr val="000000"/>
                  </a:solidFill>
                  <a:latin typeface="Cambria"/>
                  <a:ea typeface="Cambria"/>
                  <a:cs typeface="Cambria"/>
                  <a:sym typeface="Cambria"/>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6.94444E-7 3.08642E-6 L -3.33333E-6 0.50139 " pathEditMode="relative" rAng="0" ptsTypes="AA">
                                      <p:cBhvr>
                                        <p:cTn id="6" dur="2000" fill="hold"/>
                                        <p:tgtEl>
                                          <p:spTgt spid="50"/>
                                        </p:tgtEl>
                                        <p:attrNameLst>
                                          <p:attrName>ppt_x</p:attrName>
                                          <p:attrName>ppt_y</p:attrName>
                                        </p:attrNameLst>
                                      </p:cBhvr>
                                      <p:rCtr x="17" y="25401"/>
                                    </p:animMotion>
                                  </p:childTnLst>
                                </p:cTn>
                              </p:par>
                              <p:par>
                                <p:cTn id="7" presetID="42" presetClass="path" presetSubtype="0" accel="50000" decel="50000" fill="hold" nodeType="withEffect">
                                  <p:stCondLst>
                                    <p:cond delay="0"/>
                                  </p:stCondLst>
                                  <p:childTnLst>
                                    <p:animMotion origin="layout" path="M 6.94444E-7 -2.22222E-6 L -3.33333E-6 0.16729 " pathEditMode="relative" rAng="0" ptsTypes="AA">
                                      <p:cBhvr>
                                        <p:cTn id="8" dur="2000" fill="hold"/>
                                        <p:tgtEl>
                                          <p:spTgt spid="30"/>
                                        </p:tgtEl>
                                        <p:attrNameLst>
                                          <p:attrName>ppt_x</p:attrName>
                                          <p:attrName>ppt_y</p:attrName>
                                        </p:attrNameLst>
                                      </p:cBhvr>
                                      <p:rCtr x="17" y="8534"/>
                                    </p:animMotion>
                                  </p:childTnLst>
                                </p:cTn>
                              </p:par>
                              <p:par>
                                <p:cTn id="9" presetID="42" presetClass="path" presetSubtype="0" accel="50000" decel="50000" fill="hold" nodeType="withEffect">
                                  <p:stCondLst>
                                    <p:cond delay="0"/>
                                  </p:stCondLst>
                                  <p:childTnLst>
                                    <p:animMotion origin="layout" path="M 6.94444E-7 3.82716E-6 L -3.33333E-6 -0.16728 " pathEditMode="relative" rAng="0" ptsTypes="AA">
                                      <p:cBhvr>
                                        <p:cTn id="10" dur="2000" fill="hold"/>
                                        <p:tgtEl>
                                          <p:spTgt spid="35"/>
                                        </p:tgtEl>
                                        <p:attrNameLst>
                                          <p:attrName>ppt_x</p:attrName>
                                          <p:attrName>ppt_y</p:attrName>
                                        </p:attrNameLst>
                                      </p:cBhvr>
                                      <p:rCtr x="17" y="-7716"/>
                                    </p:animMotion>
                                  </p:childTnLst>
                                </p:cTn>
                              </p:par>
                              <p:par>
                                <p:cTn id="11" presetID="42" presetClass="path" presetSubtype="0" accel="50000" decel="50000" fill="hold" nodeType="withEffect">
                                  <p:stCondLst>
                                    <p:cond delay="0"/>
                                  </p:stCondLst>
                                  <p:childTnLst>
                                    <p:animMotion origin="layout" path="M 6.94444E-7 4.19753E-6 L -4.02778E-6 -0.50138 " pathEditMode="relative" rAng="0" ptsTypes="AA">
                                      <p:cBhvr>
                                        <p:cTn id="12" dur="2000" fill="hold"/>
                                        <p:tgtEl>
                                          <p:spTgt spid="40"/>
                                        </p:tgtEl>
                                        <p:attrNameLst>
                                          <p:attrName>ppt_x</p:attrName>
                                          <p:attrName>ppt_y</p:attrName>
                                        </p:attrNameLst>
                                      </p:cBhvr>
                                      <p:rCtr x="-373" y="-251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sp>
        <p:nvSpPr>
          <p:cNvPr id="7" name="Freeform 7"/>
          <p:cNvSpPr/>
          <p:nvPr/>
        </p:nvSpPr>
        <p:spPr>
          <a:xfrm>
            <a:off x="12833264" y="2634201"/>
            <a:ext cx="615257" cy="615257"/>
          </a:xfrm>
          <a:custGeom>
            <a:avLst/>
            <a:gdLst/>
            <a:ahLst/>
            <a:cxnLst/>
            <a:rect l="l" t="t" r="r" b="b"/>
            <a:pathLst>
              <a:path w="615257" h="615257">
                <a:moveTo>
                  <a:pt x="0" y="0"/>
                </a:moveTo>
                <a:lnTo>
                  <a:pt x="615258" y="0"/>
                </a:lnTo>
                <a:lnTo>
                  <a:pt x="615258" y="615257"/>
                </a:lnTo>
                <a:lnTo>
                  <a:pt x="0" y="61525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3448522" y="3425223"/>
            <a:ext cx="368008" cy="368008"/>
          </a:xfrm>
          <a:custGeom>
            <a:avLst/>
            <a:gdLst/>
            <a:ahLst/>
            <a:cxnLst/>
            <a:rect l="l" t="t" r="r" b="b"/>
            <a:pathLst>
              <a:path w="368008" h="368008">
                <a:moveTo>
                  <a:pt x="0" y="0"/>
                </a:moveTo>
                <a:lnTo>
                  <a:pt x="368008" y="0"/>
                </a:lnTo>
                <a:lnTo>
                  <a:pt x="368008" y="368008"/>
                </a:lnTo>
                <a:lnTo>
                  <a:pt x="0" y="36800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a:off x="3901187" y="501173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a:off x="11550185" y="592454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1" name="Freeform 11"/>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2" name="Freeform 12"/>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3" name="Freeform 13"/>
          <p:cNvSpPr/>
          <p:nvPr/>
        </p:nvSpPr>
        <p:spPr>
          <a:xfrm>
            <a:off x="3901187" y="1191969"/>
            <a:ext cx="969546" cy="1053854"/>
          </a:xfrm>
          <a:custGeom>
            <a:avLst/>
            <a:gdLst/>
            <a:ahLst/>
            <a:cxnLst/>
            <a:rect l="l" t="t" r="r" b="b"/>
            <a:pathLst>
              <a:path w="969546" h="1053854">
                <a:moveTo>
                  <a:pt x="0" y="0"/>
                </a:moveTo>
                <a:lnTo>
                  <a:pt x="969546" y="0"/>
                </a:lnTo>
                <a:lnTo>
                  <a:pt x="969546" y="1053854"/>
                </a:lnTo>
                <a:lnTo>
                  <a:pt x="0" y="1053854"/>
                </a:lnTo>
                <a:lnTo>
                  <a:pt x="0" y="0"/>
                </a:lnTo>
                <a:close/>
              </a:path>
            </a:pathLst>
          </a:custGeom>
          <a:blipFill>
            <a:blip r:embed="rId11"/>
            <a:stretch>
              <a:fillRect/>
            </a:stretch>
          </a:blipFill>
        </p:spPr>
      </p:sp>
      <p:sp>
        <p:nvSpPr>
          <p:cNvPr id="14" name="Freeform 14"/>
          <p:cNvSpPr/>
          <p:nvPr/>
        </p:nvSpPr>
        <p:spPr>
          <a:xfrm>
            <a:off x="13259549" y="1128711"/>
            <a:ext cx="1113961" cy="1128062"/>
          </a:xfrm>
          <a:custGeom>
            <a:avLst/>
            <a:gdLst/>
            <a:ahLst/>
            <a:cxnLst/>
            <a:rect l="l" t="t" r="r" b="b"/>
            <a:pathLst>
              <a:path w="1113961" h="1128062">
                <a:moveTo>
                  <a:pt x="0" y="0"/>
                </a:moveTo>
                <a:lnTo>
                  <a:pt x="1113961" y="0"/>
                </a:lnTo>
                <a:lnTo>
                  <a:pt x="1113961" y="1128062"/>
                </a:lnTo>
                <a:lnTo>
                  <a:pt x="0" y="112806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15" name="Group 15"/>
          <p:cNvGrpSpPr/>
          <p:nvPr/>
        </p:nvGrpSpPr>
        <p:grpSpPr>
          <a:xfrm>
            <a:off x="294397" y="4198626"/>
            <a:ext cx="8265128" cy="1586507"/>
            <a:chOff x="0" y="0"/>
            <a:chExt cx="11020171" cy="2115342"/>
          </a:xfrm>
        </p:grpSpPr>
        <p:grpSp>
          <p:nvGrpSpPr>
            <p:cNvPr id="16" name="Group 16"/>
            <p:cNvGrpSpPr/>
            <p:nvPr/>
          </p:nvGrpSpPr>
          <p:grpSpPr>
            <a:xfrm>
              <a:off x="0" y="0"/>
              <a:ext cx="11020171" cy="2115342"/>
              <a:chOff x="0" y="0"/>
              <a:chExt cx="2176824" cy="417845"/>
            </a:xfrm>
          </p:grpSpPr>
          <p:sp>
            <p:nvSpPr>
              <p:cNvPr id="17" name="Freeform 17"/>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18" name="TextBox 18"/>
              <p:cNvSpPr txBox="1"/>
              <p:nvPr/>
            </p:nvSpPr>
            <p:spPr>
              <a:xfrm>
                <a:off x="0" y="-38100"/>
                <a:ext cx="2176824" cy="455945"/>
              </a:xfrm>
              <a:prstGeom prst="rect">
                <a:avLst/>
              </a:prstGeom>
            </p:spPr>
            <p:txBody>
              <a:bodyPr lIns="50800" tIns="50800" rIns="50800" bIns="50800" rtlCol="0" anchor="ctr"/>
              <a:lstStyle/>
              <a:p>
                <a:pPr algn="ctr">
                  <a:lnSpc>
                    <a:spcPts val="2659"/>
                  </a:lnSpc>
                  <a:spcBef>
                    <a:spcPct val="0"/>
                  </a:spcBef>
                </a:pPr>
                <a:endParaRPr/>
              </a:p>
            </p:txBody>
          </p:sp>
        </p:grpSp>
        <p:sp>
          <p:nvSpPr>
            <p:cNvPr id="19" name="TextBox 19"/>
            <p:cNvSpPr txBox="1"/>
            <p:nvPr/>
          </p:nvSpPr>
          <p:spPr>
            <a:xfrm>
              <a:off x="283782" y="183060"/>
              <a:ext cx="10387691" cy="1665604"/>
            </a:xfrm>
            <a:prstGeom prst="rect">
              <a:avLst/>
            </a:prstGeom>
          </p:spPr>
          <p:txBody>
            <a:bodyPr lIns="0" tIns="0" rIns="0" bIns="0" rtlCol="0" anchor="t">
              <a:spAutoFit/>
            </a:bodyPr>
            <a:lstStyle/>
            <a:p>
              <a:pPr algn="l">
                <a:lnSpc>
                  <a:spcPts val="5040"/>
                </a:lnSpc>
                <a:spcBef>
                  <a:spcPct val="0"/>
                </a:spcBef>
              </a:pPr>
              <a:r>
                <a:rPr lang="en-US" sz="3600" dirty="0">
                  <a:solidFill>
                    <a:srgbClr val="000000"/>
                  </a:solidFill>
                  <a:latin typeface="Cambria"/>
                  <a:ea typeface="Cambria"/>
                  <a:cs typeface="Cambria"/>
                  <a:sym typeface="Cambria"/>
                </a:rPr>
                <a:t>b. </a:t>
              </a:r>
              <a:r>
                <a:rPr lang="en-US" sz="3600" b="1" dirty="0" err="1">
                  <a:solidFill>
                    <a:srgbClr val="FF0000"/>
                  </a:solidFill>
                  <a:latin typeface="Cambria"/>
                  <a:ea typeface="Cambria"/>
                  <a:cs typeface="Cambria"/>
                  <a:sym typeface="Cambria"/>
                </a:rPr>
                <a:t>Nếu</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không</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tính</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toán</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thật</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kĩ</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lưỡng</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và</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luyện</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tập</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tỉ</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mỉ</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trong</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mỗi</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cảnh</a:t>
              </a:r>
              <a:r>
                <a:rPr lang="en-US" sz="3600" dirty="0">
                  <a:solidFill>
                    <a:srgbClr val="000000"/>
                  </a:solidFill>
                  <a:latin typeface="Cambria"/>
                  <a:ea typeface="Cambria"/>
                  <a:cs typeface="Cambria"/>
                  <a:sym typeface="Cambria"/>
                </a:rPr>
                <a:t> quay</a:t>
              </a:r>
            </a:p>
          </p:txBody>
        </p:sp>
      </p:grpSp>
      <p:grpSp>
        <p:nvGrpSpPr>
          <p:cNvPr id="20" name="Group 20"/>
          <p:cNvGrpSpPr/>
          <p:nvPr/>
        </p:nvGrpSpPr>
        <p:grpSpPr>
          <a:xfrm>
            <a:off x="294397" y="5918482"/>
            <a:ext cx="8265128" cy="1586507"/>
            <a:chOff x="0" y="0"/>
            <a:chExt cx="11020171" cy="2115342"/>
          </a:xfrm>
        </p:grpSpPr>
        <p:grpSp>
          <p:nvGrpSpPr>
            <p:cNvPr id="21" name="Group 21"/>
            <p:cNvGrpSpPr/>
            <p:nvPr/>
          </p:nvGrpSpPr>
          <p:grpSpPr>
            <a:xfrm>
              <a:off x="0" y="0"/>
              <a:ext cx="11020171" cy="2115342"/>
              <a:chOff x="0" y="0"/>
              <a:chExt cx="2176824" cy="417845"/>
            </a:xfrm>
          </p:grpSpPr>
          <p:sp>
            <p:nvSpPr>
              <p:cNvPr id="22" name="Freeform 22"/>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23" name="TextBox 23"/>
              <p:cNvSpPr txBox="1"/>
              <p:nvPr/>
            </p:nvSpPr>
            <p:spPr>
              <a:xfrm>
                <a:off x="0" y="-38100"/>
                <a:ext cx="2176824" cy="455945"/>
              </a:xfrm>
              <a:prstGeom prst="rect">
                <a:avLst/>
              </a:prstGeom>
            </p:spPr>
            <p:txBody>
              <a:bodyPr lIns="50800" tIns="50800" rIns="50800" bIns="50800" rtlCol="0" anchor="ctr"/>
              <a:lstStyle/>
              <a:p>
                <a:pPr algn="ctr">
                  <a:lnSpc>
                    <a:spcPts val="2659"/>
                  </a:lnSpc>
                  <a:spcBef>
                    <a:spcPct val="0"/>
                  </a:spcBef>
                </a:pPr>
                <a:endParaRPr/>
              </a:p>
            </p:txBody>
          </p:sp>
        </p:grpSp>
        <p:sp>
          <p:nvSpPr>
            <p:cNvPr id="24" name="TextBox 24"/>
            <p:cNvSpPr txBox="1"/>
            <p:nvPr/>
          </p:nvSpPr>
          <p:spPr>
            <a:xfrm>
              <a:off x="283782" y="279972"/>
              <a:ext cx="10387691" cy="1665605"/>
            </a:xfrm>
            <a:prstGeom prst="rect">
              <a:avLst/>
            </a:prstGeom>
          </p:spPr>
          <p:txBody>
            <a:bodyPr lIns="0" tIns="0" rIns="0" bIns="0" rtlCol="0" anchor="t">
              <a:spAutoFit/>
            </a:bodyPr>
            <a:lstStyle/>
            <a:p>
              <a:pPr algn="l">
                <a:lnSpc>
                  <a:spcPts val="5040"/>
                </a:lnSpc>
                <a:spcBef>
                  <a:spcPct val="0"/>
                </a:spcBef>
              </a:pPr>
              <a:r>
                <a:rPr lang="en-US" sz="3600" dirty="0">
                  <a:solidFill>
                    <a:srgbClr val="000000"/>
                  </a:solidFill>
                  <a:latin typeface="Cambria"/>
                  <a:ea typeface="Cambria"/>
                  <a:cs typeface="Cambria"/>
                  <a:sym typeface="Cambria"/>
                </a:rPr>
                <a:t>c. </a:t>
              </a:r>
              <a:r>
                <a:rPr lang="en-US" sz="3600" dirty="0" err="1">
                  <a:solidFill>
                    <a:srgbClr val="000000"/>
                  </a:solidFill>
                  <a:latin typeface="Cambria"/>
                  <a:ea typeface="Cambria"/>
                  <a:cs typeface="Cambria"/>
                  <a:sym typeface="Cambria"/>
                </a:rPr>
                <a:t>Âm</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nhạc</a:t>
              </a:r>
              <a:r>
                <a:rPr lang="en-US" sz="3600" dirty="0">
                  <a:solidFill>
                    <a:srgbClr val="000000"/>
                  </a:solidFill>
                  <a:latin typeface="Cambria"/>
                  <a:ea typeface="Cambria"/>
                  <a:cs typeface="Cambria"/>
                  <a:sym typeface="Cambria"/>
                </a:rPr>
                <a:t> </a:t>
              </a:r>
              <a:r>
                <a:rPr lang="en-US" sz="3600" b="1" dirty="0" err="1">
                  <a:solidFill>
                    <a:srgbClr val="FF0000"/>
                  </a:solidFill>
                  <a:latin typeface="Cambria"/>
                  <a:ea typeface="Cambria"/>
                  <a:cs typeface="Cambria"/>
                  <a:sym typeface="Cambria"/>
                </a:rPr>
                <a:t>không</a:t>
              </a:r>
              <a:r>
                <a:rPr lang="en-US" sz="3600" b="1" dirty="0">
                  <a:solidFill>
                    <a:srgbClr val="FF0000"/>
                  </a:solidFill>
                  <a:latin typeface="Cambria"/>
                  <a:ea typeface="Cambria"/>
                  <a:cs typeface="Cambria"/>
                  <a:sym typeface="Cambria"/>
                </a:rPr>
                <a:t> </a:t>
              </a:r>
              <a:r>
                <a:rPr lang="en-US" sz="3600" b="1" dirty="0" err="1">
                  <a:solidFill>
                    <a:srgbClr val="FF0000"/>
                  </a:solidFill>
                  <a:latin typeface="Cambria"/>
                  <a:ea typeface="Cambria"/>
                  <a:cs typeface="Cambria"/>
                  <a:sym typeface="Cambria"/>
                </a:rPr>
                <a:t>những</a:t>
              </a:r>
              <a:r>
                <a:rPr lang="en-US" sz="3600" b="1" dirty="0">
                  <a:solidFill>
                    <a:srgbClr val="FF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làm</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tăng</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sự</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lạc</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quan</a:t>
              </a:r>
              <a:endParaRPr lang="en-US" sz="3600" dirty="0">
                <a:solidFill>
                  <a:srgbClr val="000000"/>
                </a:solidFill>
                <a:latin typeface="Cambria"/>
                <a:ea typeface="Cambria"/>
                <a:cs typeface="Cambria"/>
                <a:sym typeface="Cambria"/>
              </a:endParaRPr>
            </a:p>
          </p:txBody>
        </p:sp>
      </p:grpSp>
      <p:grpSp>
        <p:nvGrpSpPr>
          <p:cNvPr id="25" name="Group 25"/>
          <p:cNvGrpSpPr/>
          <p:nvPr/>
        </p:nvGrpSpPr>
        <p:grpSpPr>
          <a:xfrm>
            <a:off x="294397" y="7638339"/>
            <a:ext cx="8265128" cy="1586507"/>
            <a:chOff x="0" y="0"/>
            <a:chExt cx="11020171" cy="2115342"/>
          </a:xfrm>
        </p:grpSpPr>
        <p:grpSp>
          <p:nvGrpSpPr>
            <p:cNvPr id="26" name="Group 26"/>
            <p:cNvGrpSpPr/>
            <p:nvPr/>
          </p:nvGrpSpPr>
          <p:grpSpPr>
            <a:xfrm>
              <a:off x="0" y="0"/>
              <a:ext cx="11020171" cy="2115342"/>
              <a:chOff x="0" y="0"/>
              <a:chExt cx="2176824" cy="417845"/>
            </a:xfrm>
          </p:grpSpPr>
          <p:sp>
            <p:nvSpPr>
              <p:cNvPr id="27" name="Freeform 27"/>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28" name="TextBox 28"/>
              <p:cNvSpPr txBox="1"/>
              <p:nvPr/>
            </p:nvSpPr>
            <p:spPr>
              <a:xfrm>
                <a:off x="0" y="-38100"/>
                <a:ext cx="2176824" cy="455945"/>
              </a:xfrm>
              <a:prstGeom prst="rect">
                <a:avLst/>
              </a:prstGeom>
            </p:spPr>
            <p:txBody>
              <a:bodyPr lIns="50800" tIns="50800" rIns="50800" bIns="50800" rtlCol="0" anchor="ctr"/>
              <a:lstStyle/>
              <a:p>
                <a:pPr algn="ctr">
                  <a:lnSpc>
                    <a:spcPts val="2659"/>
                  </a:lnSpc>
                  <a:spcBef>
                    <a:spcPct val="0"/>
                  </a:spcBef>
                </a:pPr>
                <a:endParaRPr/>
              </a:p>
            </p:txBody>
          </p:sp>
        </p:grpSp>
        <p:sp>
          <p:nvSpPr>
            <p:cNvPr id="29" name="TextBox 29"/>
            <p:cNvSpPr txBox="1"/>
            <p:nvPr/>
          </p:nvSpPr>
          <p:spPr>
            <a:xfrm>
              <a:off x="283782" y="282575"/>
              <a:ext cx="10387691" cy="1665605"/>
            </a:xfrm>
            <a:prstGeom prst="rect">
              <a:avLst/>
            </a:prstGeom>
          </p:spPr>
          <p:txBody>
            <a:bodyPr lIns="0" tIns="0" rIns="0" bIns="0" rtlCol="0" anchor="t">
              <a:spAutoFit/>
            </a:bodyPr>
            <a:lstStyle/>
            <a:p>
              <a:pPr algn="l">
                <a:lnSpc>
                  <a:spcPts val="5040"/>
                </a:lnSpc>
                <a:spcBef>
                  <a:spcPct val="0"/>
                </a:spcBef>
              </a:pPr>
              <a:r>
                <a:rPr lang="en-US" sz="3600" dirty="0">
                  <a:solidFill>
                    <a:srgbClr val="000000"/>
                  </a:solidFill>
                  <a:latin typeface="Cambria"/>
                  <a:ea typeface="Cambria"/>
                  <a:cs typeface="Cambria"/>
                  <a:sym typeface="Cambria"/>
                </a:rPr>
                <a:t>d. </a:t>
              </a:r>
              <a:r>
                <a:rPr lang="en-US" sz="3600" b="1" dirty="0" err="1">
                  <a:solidFill>
                    <a:srgbClr val="FF0000"/>
                  </a:solidFill>
                  <a:latin typeface="Cambria"/>
                  <a:ea typeface="Cambria"/>
                  <a:cs typeface="Cambria"/>
                  <a:sym typeface="Cambria"/>
                </a:rPr>
                <a:t>Mặc</a:t>
              </a:r>
              <a:r>
                <a:rPr lang="en-US" sz="3600" b="1" dirty="0">
                  <a:solidFill>
                    <a:srgbClr val="FF0000"/>
                  </a:solidFill>
                  <a:latin typeface="Cambria"/>
                  <a:ea typeface="Cambria"/>
                  <a:cs typeface="Cambria"/>
                  <a:sym typeface="Cambria"/>
                </a:rPr>
                <a:t> </a:t>
              </a:r>
              <a:r>
                <a:rPr lang="en-US" sz="3600" b="1" dirty="0" err="1">
                  <a:solidFill>
                    <a:srgbClr val="FF0000"/>
                  </a:solidFill>
                  <a:latin typeface="Cambria"/>
                  <a:ea typeface="Cambria"/>
                  <a:cs typeface="Cambria"/>
                  <a:sym typeface="Cambria"/>
                </a:rPr>
                <a:t>dù</a:t>
              </a:r>
              <a:r>
                <a:rPr lang="en-US" sz="3600" b="1" dirty="0">
                  <a:solidFill>
                    <a:srgbClr val="FF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nhiều</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bức</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tranh</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của</a:t>
              </a:r>
              <a:r>
                <a:rPr lang="en-US" sz="3600" dirty="0">
                  <a:solidFill>
                    <a:srgbClr val="000000"/>
                  </a:solidFill>
                  <a:latin typeface="Cambria"/>
                  <a:ea typeface="Cambria"/>
                  <a:cs typeface="Cambria"/>
                  <a:sym typeface="Cambria"/>
                </a:rPr>
                <a:t> Van </a:t>
              </a:r>
              <a:r>
                <a:rPr lang="en-US" sz="3600" dirty="0" err="1">
                  <a:solidFill>
                    <a:srgbClr val="000000"/>
                  </a:solidFill>
                  <a:latin typeface="Cambria"/>
                  <a:ea typeface="Cambria"/>
                  <a:cs typeface="Cambria"/>
                  <a:sym typeface="Cambria"/>
                </a:rPr>
                <a:t>Gốc</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có</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màu</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vàng</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chói</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chang</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đến</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nhức</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mắt</a:t>
              </a:r>
              <a:endParaRPr lang="en-US" sz="3600" dirty="0">
                <a:solidFill>
                  <a:srgbClr val="000000"/>
                </a:solidFill>
                <a:latin typeface="Cambria"/>
                <a:ea typeface="Cambria"/>
                <a:cs typeface="Cambria"/>
                <a:sym typeface="Cambria"/>
              </a:endParaRPr>
            </a:p>
          </p:txBody>
        </p:sp>
      </p:grpSp>
      <p:grpSp>
        <p:nvGrpSpPr>
          <p:cNvPr id="30" name="Group 30"/>
          <p:cNvGrpSpPr/>
          <p:nvPr/>
        </p:nvGrpSpPr>
        <p:grpSpPr>
          <a:xfrm>
            <a:off x="9499962" y="5941563"/>
            <a:ext cx="8265128" cy="1586507"/>
            <a:chOff x="0" y="0"/>
            <a:chExt cx="11020171" cy="2115342"/>
          </a:xfrm>
        </p:grpSpPr>
        <p:grpSp>
          <p:nvGrpSpPr>
            <p:cNvPr id="31" name="Group 31"/>
            <p:cNvGrpSpPr/>
            <p:nvPr/>
          </p:nvGrpSpPr>
          <p:grpSpPr>
            <a:xfrm>
              <a:off x="0" y="0"/>
              <a:ext cx="11020171" cy="2115342"/>
              <a:chOff x="0" y="0"/>
              <a:chExt cx="2176824" cy="417845"/>
            </a:xfrm>
          </p:grpSpPr>
          <p:sp>
            <p:nvSpPr>
              <p:cNvPr id="32" name="Freeform 32"/>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33" name="TextBox 33"/>
              <p:cNvSpPr txBox="1"/>
              <p:nvPr/>
            </p:nvSpPr>
            <p:spPr>
              <a:xfrm>
                <a:off x="0" y="-38100"/>
                <a:ext cx="2176824" cy="455945"/>
              </a:xfrm>
              <a:prstGeom prst="rect">
                <a:avLst/>
              </a:prstGeom>
            </p:spPr>
            <p:txBody>
              <a:bodyPr lIns="50800" tIns="50800" rIns="50800" bIns="50800" rtlCol="0" anchor="ctr"/>
              <a:lstStyle/>
              <a:p>
                <a:pPr algn="ctr">
                  <a:lnSpc>
                    <a:spcPts val="2659"/>
                  </a:lnSpc>
                  <a:spcBef>
                    <a:spcPct val="0"/>
                  </a:spcBef>
                </a:pPr>
                <a:endParaRPr/>
              </a:p>
            </p:txBody>
          </p:sp>
        </p:grpSp>
        <p:sp>
          <p:nvSpPr>
            <p:cNvPr id="34" name="TextBox 34"/>
            <p:cNvSpPr txBox="1"/>
            <p:nvPr/>
          </p:nvSpPr>
          <p:spPr>
            <a:xfrm>
              <a:off x="300011" y="172173"/>
              <a:ext cx="10387691" cy="1709869"/>
            </a:xfrm>
            <a:prstGeom prst="rect">
              <a:avLst/>
            </a:prstGeom>
          </p:spPr>
          <p:txBody>
            <a:bodyPr lIns="0" tIns="0" rIns="0" bIns="0" rtlCol="0" anchor="t">
              <a:spAutoFit/>
            </a:bodyPr>
            <a:lstStyle/>
            <a:p>
              <a:pPr algn="l">
                <a:lnSpc>
                  <a:spcPts val="5040"/>
                </a:lnSpc>
                <a:spcBef>
                  <a:spcPct val="0"/>
                </a:spcBef>
              </a:pPr>
              <a:r>
                <a:rPr lang="en-US" sz="3600" dirty="0">
                  <a:solidFill>
                    <a:srgbClr val="000000"/>
                  </a:solidFill>
                  <a:latin typeface="Cambria"/>
                  <a:ea typeface="Cambria"/>
                  <a:cs typeface="Cambria"/>
                  <a:sym typeface="Cambria"/>
                </a:rPr>
                <a:t>(2) </a:t>
              </a:r>
              <a:r>
                <a:rPr lang="en-US" sz="3600" b="1" dirty="0" err="1">
                  <a:solidFill>
                    <a:srgbClr val="FF0000"/>
                  </a:solidFill>
                  <a:latin typeface="Cambria"/>
                  <a:ea typeface="Cambria"/>
                  <a:cs typeface="Cambria"/>
                  <a:sym typeface="Cambria"/>
                </a:rPr>
                <a:t>mà</a:t>
              </a:r>
              <a:r>
                <a:rPr lang="en-US" sz="3600" b="1" dirty="0">
                  <a:solidFill>
                    <a:srgbClr val="FF0000"/>
                  </a:solidFill>
                  <a:latin typeface="Cambria"/>
                  <a:ea typeface="Cambria"/>
                  <a:cs typeface="Cambria"/>
                  <a:sym typeface="Cambria"/>
                </a:rPr>
                <a:t> </a:t>
              </a:r>
              <a:r>
                <a:rPr lang="en-US" sz="3600" b="1" dirty="0" err="1">
                  <a:solidFill>
                    <a:srgbClr val="FF0000"/>
                  </a:solidFill>
                  <a:latin typeface="Cambria"/>
                  <a:ea typeface="Cambria"/>
                  <a:cs typeface="Cambria"/>
                  <a:sym typeface="Cambria"/>
                </a:rPr>
                <a:t>còn</a:t>
              </a:r>
              <a:r>
                <a:rPr lang="en-US" sz="3600" b="1" dirty="0">
                  <a:solidFill>
                    <a:srgbClr val="FF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giúp</a:t>
              </a:r>
              <a:r>
                <a:rPr lang="en-US" sz="3600" dirty="0">
                  <a:solidFill>
                    <a:srgbClr val="000000"/>
                  </a:solidFill>
                  <a:latin typeface="Cambria"/>
                  <a:ea typeface="Cambria"/>
                  <a:cs typeface="Cambria"/>
                  <a:sym typeface="Cambria"/>
                </a:rPr>
                <a:t> ta </a:t>
              </a:r>
              <a:r>
                <a:rPr lang="en-US" sz="3600" dirty="0" err="1">
                  <a:solidFill>
                    <a:srgbClr val="000000"/>
                  </a:solidFill>
                  <a:latin typeface="Cambria"/>
                  <a:ea typeface="Cambria"/>
                  <a:cs typeface="Cambria"/>
                  <a:sym typeface="Cambria"/>
                </a:rPr>
                <a:t>ngủ</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sâu</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và</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hoàn</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toàn</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thư</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giãn</a:t>
              </a:r>
              <a:r>
                <a:rPr lang="en-US" sz="3600" dirty="0">
                  <a:solidFill>
                    <a:srgbClr val="000000"/>
                  </a:solidFill>
                  <a:latin typeface="Cambria"/>
                  <a:ea typeface="Cambria"/>
                  <a:cs typeface="Cambria"/>
                  <a:sym typeface="Cambria"/>
                </a:rPr>
                <a:t>.</a:t>
              </a:r>
            </a:p>
          </p:txBody>
        </p:sp>
      </p:grpSp>
      <p:grpSp>
        <p:nvGrpSpPr>
          <p:cNvPr id="35" name="Group 35"/>
          <p:cNvGrpSpPr/>
          <p:nvPr/>
        </p:nvGrpSpPr>
        <p:grpSpPr>
          <a:xfrm>
            <a:off x="9499962" y="4198626"/>
            <a:ext cx="8265128" cy="1586507"/>
            <a:chOff x="0" y="0"/>
            <a:chExt cx="11020171" cy="2115342"/>
          </a:xfrm>
        </p:grpSpPr>
        <p:grpSp>
          <p:nvGrpSpPr>
            <p:cNvPr id="36" name="Group 36"/>
            <p:cNvGrpSpPr/>
            <p:nvPr/>
          </p:nvGrpSpPr>
          <p:grpSpPr>
            <a:xfrm>
              <a:off x="0" y="0"/>
              <a:ext cx="11020171" cy="2115342"/>
              <a:chOff x="0" y="0"/>
              <a:chExt cx="2176824" cy="417845"/>
            </a:xfrm>
          </p:grpSpPr>
          <p:sp>
            <p:nvSpPr>
              <p:cNvPr id="37" name="Freeform 37"/>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38" name="TextBox 38"/>
              <p:cNvSpPr txBox="1"/>
              <p:nvPr/>
            </p:nvSpPr>
            <p:spPr>
              <a:xfrm>
                <a:off x="0" y="-38100"/>
                <a:ext cx="2176824" cy="455945"/>
              </a:xfrm>
              <a:prstGeom prst="rect">
                <a:avLst/>
              </a:prstGeom>
            </p:spPr>
            <p:txBody>
              <a:bodyPr lIns="50800" tIns="50800" rIns="50800" bIns="50800" rtlCol="0" anchor="ctr"/>
              <a:lstStyle/>
              <a:p>
                <a:pPr algn="ctr">
                  <a:lnSpc>
                    <a:spcPts val="2659"/>
                  </a:lnSpc>
                  <a:spcBef>
                    <a:spcPct val="0"/>
                  </a:spcBef>
                </a:pPr>
                <a:endParaRPr/>
              </a:p>
            </p:txBody>
          </p:sp>
        </p:grpSp>
        <p:sp>
          <p:nvSpPr>
            <p:cNvPr id="39" name="TextBox 39"/>
            <p:cNvSpPr txBox="1"/>
            <p:nvPr/>
          </p:nvSpPr>
          <p:spPr>
            <a:xfrm>
              <a:off x="300011" y="269085"/>
              <a:ext cx="10387691" cy="1665605"/>
            </a:xfrm>
            <a:prstGeom prst="rect">
              <a:avLst/>
            </a:prstGeom>
          </p:spPr>
          <p:txBody>
            <a:bodyPr lIns="0" tIns="0" rIns="0" bIns="0" rtlCol="0" anchor="t">
              <a:spAutoFit/>
            </a:bodyPr>
            <a:lstStyle/>
            <a:p>
              <a:pPr algn="l">
                <a:lnSpc>
                  <a:spcPts val="5040"/>
                </a:lnSpc>
                <a:spcBef>
                  <a:spcPct val="0"/>
                </a:spcBef>
              </a:pPr>
              <a:r>
                <a:rPr lang="en-US" sz="3600" dirty="0">
                  <a:solidFill>
                    <a:srgbClr val="000000"/>
                  </a:solidFill>
                  <a:latin typeface="Cambria"/>
                  <a:ea typeface="Cambria"/>
                  <a:cs typeface="Cambria"/>
                  <a:sym typeface="Cambria"/>
                </a:rPr>
                <a:t>(3) </a:t>
              </a:r>
              <a:r>
                <a:rPr lang="en-US" sz="3600" b="1" dirty="0" err="1">
                  <a:solidFill>
                    <a:srgbClr val="FF0000"/>
                  </a:solidFill>
                  <a:latin typeface="Cambria"/>
                  <a:ea typeface="Cambria"/>
                  <a:cs typeface="Cambria"/>
                  <a:sym typeface="Cambria"/>
                </a:rPr>
                <a:t>thì</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các</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diễn</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viên</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đóng</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thế</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sẽ</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rất</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dễ</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gặp</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nguy</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hiểm</a:t>
              </a:r>
              <a:r>
                <a:rPr lang="en-US" sz="3600" dirty="0">
                  <a:solidFill>
                    <a:srgbClr val="000000"/>
                  </a:solidFill>
                  <a:latin typeface="Cambria"/>
                  <a:ea typeface="Cambria"/>
                  <a:cs typeface="Cambria"/>
                  <a:sym typeface="Cambria"/>
                </a:rPr>
                <a:t>.</a:t>
              </a:r>
            </a:p>
          </p:txBody>
        </p:sp>
      </p:grpSp>
      <p:grpSp>
        <p:nvGrpSpPr>
          <p:cNvPr id="40" name="Group 40"/>
          <p:cNvGrpSpPr/>
          <p:nvPr/>
        </p:nvGrpSpPr>
        <p:grpSpPr>
          <a:xfrm>
            <a:off x="9499962" y="2456204"/>
            <a:ext cx="8265128" cy="1586507"/>
            <a:chOff x="0" y="0"/>
            <a:chExt cx="11020171" cy="2115342"/>
          </a:xfrm>
        </p:grpSpPr>
        <p:grpSp>
          <p:nvGrpSpPr>
            <p:cNvPr id="41" name="Group 41"/>
            <p:cNvGrpSpPr/>
            <p:nvPr/>
          </p:nvGrpSpPr>
          <p:grpSpPr>
            <a:xfrm>
              <a:off x="0" y="0"/>
              <a:ext cx="11020171" cy="2115342"/>
              <a:chOff x="0" y="0"/>
              <a:chExt cx="2176824" cy="417845"/>
            </a:xfrm>
          </p:grpSpPr>
          <p:sp>
            <p:nvSpPr>
              <p:cNvPr id="42" name="Freeform 42"/>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43" name="TextBox 43"/>
              <p:cNvSpPr txBox="1"/>
              <p:nvPr/>
            </p:nvSpPr>
            <p:spPr>
              <a:xfrm>
                <a:off x="0" y="-38100"/>
                <a:ext cx="2176824" cy="455945"/>
              </a:xfrm>
              <a:prstGeom prst="rect">
                <a:avLst/>
              </a:prstGeom>
            </p:spPr>
            <p:txBody>
              <a:bodyPr lIns="50800" tIns="50800" rIns="50800" bIns="50800" rtlCol="0" anchor="ctr"/>
              <a:lstStyle/>
              <a:p>
                <a:pPr algn="ctr">
                  <a:lnSpc>
                    <a:spcPts val="2659"/>
                  </a:lnSpc>
                  <a:spcBef>
                    <a:spcPct val="0"/>
                  </a:spcBef>
                </a:pPr>
                <a:endParaRPr/>
              </a:p>
            </p:txBody>
          </p:sp>
        </p:grpSp>
        <p:sp>
          <p:nvSpPr>
            <p:cNvPr id="44" name="TextBox 44"/>
            <p:cNvSpPr txBox="1"/>
            <p:nvPr/>
          </p:nvSpPr>
          <p:spPr>
            <a:xfrm>
              <a:off x="300011" y="271688"/>
              <a:ext cx="10387691" cy="1709869"/>
            </a:xfrm>
            <a:prstGeom prst="rect">
              <a:avLst/>
            </a:prstGeom>
          </p:spPr>
          <p:txBody>
            <a:bodyPr lIns="0" tIns="0" rIns="0" bIns="0" rtlCol="0" anchor="t">
              <a:spAutoFit/>
            </a:bodyPr>
            <a:lstStyle/>
            <a:p>
              <a:pPr algn="l">
                <a:lnSpc>
                  <a:spcPts val="5040"/>
                </a:lnSpc>
                <a:spcBef>
                  <a:spcPct val="0"/>
                </a:spcBef>
              </a:pPr>
              <a:r>
                <a:rPr lang="en-US" sz="3600" dirty="0">
                  <a:solidFill>
                    <a:srgbClr val="000000"/>
                  </a:solidFill>
                  <a:latin typeface="Cambria"/>
                  <a:ea typeface="Cambria"/>
                  <a:cs typeface="Cambria"/>
                  <a:sym typeface="Cambria"/>
                </a:rPr>
                <a:t>(4) </a:t>
              </a:r>
              <a:r>
                <a:rPr lang="en-US" sz="3600" b="1" dirty="0" err="1">
                  <a:solidFill>
                    <a:srgbClr val="FF0000"/>
                  </a:solidFill>
                  <a:latin typeface="Cambria"/>
                  <a:ea typeface="Cambria"/>
                  <a:cs typeface="Cambria"/>
                  <a:sym typeface="Cambria"/>
                </a:rPr>
                <a:t>bởi</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nhiều</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nhạc</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sĩ</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nổi</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tiếng</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thế</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giới</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đều</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đã</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sống</a:t>
              </a:r>
              <a:r>
                <a:rPr lang="en-US" sz="3600" dirty="0">
                  <a:solidFill>
                    <a:srgbClr val="000000"/>
                  </a:solidFill>
                  <a:latin typeface="Cambria"/>
                  <a:ea typeface="Cambria"/>
                  <a:cs typeface="Cambria"/>
                  <a:sym typeface="Cambria"/>
                </a:rPr>
                <a:t> ở </a:t>
              </a:r>
              <a:r>
                <a:rPr lang="en-US" sz="3600" dirty="0" err="1">
                  <a:solidFill>
                    <a:srgbClr val="000000"/>
                  </a:solidFill>
                  <a:latin typeface="Cambria"/>
                  <a:ea typeface="Cambria"/>
                  <a:cs typeface="Cambria"/>
                  <a:sym typeface="Cambria"/>
                </a:rPr>
                <a:t>đây</a:t>
              </a:r>
              <a:r>
                <a:rPr lang="en-US" sz="3600" dirty="0">
                  <a:solidFill>
                    <a:srgbClr val="000000"/>
                  </a:solidFill>
                  <a:latin typeface="Cambria"/>
                  <a:ea typeface="Cambria"/>
                  <a:cs typeface="Cambria"/>
                  <a:sym typeface="Cambria"/>
                </a:rPr>
                <a:t>.</a:t>
              </a:r>
            </a:p>
          </p:txBody>
        </p:sp>
      </p:grpSp>
      <p:grpSp>
        <p:nvGrpSpPr>
          <p:cNvPr id="45" name="Group 45"/>
          <p:cNvGrpSpPr/>
          <p:nvPr/>
        </p:nvGrpSpPr>
        <p:grpSpPr>
          <a:xfrm>
            <a:off x="294397" y="2480349"/>
            <a:ext cx="8265128" cy="1586507"/>
            <a:chOff x="0" y="0"/>
            <a:chExt cx="11020171" cy="2115342"/>
          </a:xfrm>
        </p:grpSpPr>
        <p:grpSp>
          <p:nvGrpSpPr>
            <p:cNvPr id="46" name="Group 46"/>
            <p:cNvGrpSpPr/>
            <p:nvPr/>
          </p:nvGrpSpPr>
          <p:grpSpPr>
            <a:xfrm>
              <a:off x="0" y="0"/>
              <a:ext cx="11020171" cy="2115342"/>
              <a:chOff x="0" y="0"/>
              <a:chExt cx="2176824" cy="417845"/>
            </a:xfrm>
          </p:grpSpPr>
          <p:sp>
            <p:nvSpPr>
              <p:cNvPr id="47" name="Freeform 47"/>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48" name="TextBox 48"/>
              <p:cNvSpPr txBox="1"/>
              <p:nvPr/>
            </p:nvSpPr>
            <p:spPr>
              <a:xfrm>
                <a:off x="0" y="-38100"/>
                <a:ext cx="2176824" cy="455945"/>
              </a:xfrm>
              <a:prstGeom prst="rect">
                <a:avLst/>
              </a:prstGeom>
            </p:spPr>
            <p:txBody>
              <a:bodyPr lIns="50800" tIns="50800" rIns="50800" bIns="50800" rtlCol="0" anchor="ctr"/>
              <a:lstStyle/>
              <a:p>
                <a:pPr algn="ctr">
                  <a:lnSpc>
                    <a:spcPts val="2659"/>
                  </a:lnSpc>
                  <a:spcBef>
                    <a:spcPct val="0"/>
                  </a:spcBef>
                </a:pPr>
                <a:endParaRPr/>
              </a:p>
            </p:txBody>
          </p:sp>
        </p:grpSp>
        <p:sp>
          <p:nvSpPr>
            <p:cNvPr id="49" name="TextBox 49"/>
            <p:cNvSpPr txBox="1"/>
            <p:nvPr/>
          </p:nvSpPr>
          <p:spPr>
            <a:xfrm>
              <a:off x="316240" y="176253"/>
              <a:ext cx="10387691" cy="1665605"/>
            </a:xfrm>
            <a:prstGeom prst="rect">
              <a:avLst/>
            </a:prstGeom>
          </p:spPr>
          <p:txBody>
            <a:bodyPr lIns="0" tIns="0" rIns="0" bIns="0" rtlCol="0" anchor="t">
              <a:spAutoFit/>
            </a:bodyPr>
            <a:lstStyle/>
            <a:p>
              <a:pPr algn="l">
                <a:lnSpc>
                  <a:spcPts val="5040"/>
                </a:lnSpc>
                <a:spcBef>
                  <a:spcPct val="0"/>
                </a:spcBef>
              </a:pPr>
              <a:r>
                <a:rPr lang="en-US" sz="3600" dirty="0">
                  <a:solidFill>
                    <a:srgbClr val="000000"/>
                  </a:solidFill>
                  <a:latin typeface="Cambria"/>
                  <a:ea typeface="Cambria"/>
                  <a:cs typeface="Cambria"/>
                  <a:sym typeface="Cambria"/>
                </a:rPr>
                <a:t>a. </a:t>
              </a:r>
              <a:r>
                <a:rPr lang="en-US" sz="3600" dirty="0" err="1">
                  <a:solidFill>
                    <a:srgbClr val="000000"/>
                  </a:solidFill>
                  <a:latin typeface="Cambria"/>
                  <a:ea typeface="Cambria"/>
                  <a:cs typeface="Cambria"/>
                  <a:sym typeface="Cambria"/>
                </a:rPr>
                <a:t>Nước</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Áo</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được</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coi</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là</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đất</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nước</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của</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âm</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nhạc</a:t>
              </a:r>
              <a:endParaRPr lang="en-US" sz="3600" dirty="0">
                <a:solidFill>
                  <a:srgbClr val="000000"/>
                </a:solidFill>
                <a:latin typeface="Cambria"/>
                <a:ea typeface="Cambria"/>
                <a:cs typeface="Cambria"/>
                <a:sym typeface="Cambria"/>
              </a:endParaRPr>
            </a:p>
          </p:txBody>
        </p:sp>
      </p:grpSp>
      <p:grpSp>
        <p:nvGrpSpPr>
          <p:cNvPr id="50" name="Group 50"/>
          <p:cNvGrpSpPr/>
          <p:nvPr/>
        </p:nvGrpSpPr>
        <p:grpSpPr>
          <a:xfrm>
            <a:off x="9487790" y="7672731"/>
            <a:ext cx="8265128" cy="1586507"/>
            <a:chOff x="0" y="0"/>
            <a:chExt cx="11020171" cy="2115342"/>
          </a:xfrm>
        </p:grpSpPr>
        <p:grpSp>
          <p:nvGrpSpPr>
            <p:cNvPr id="51" name="Group 51"/>
            <p:cNvGrpSpPr/>
            <p:nvPr/>
          </p:nvGrpSpPr>
          <p:grpSpPr>
            <a:xfrm>
              <a:off x="0" y="0"/>
              <a:ext cx="11020171" cy="2115342"/>
              <a:chOff x="0" y="0"/>
              <a:chExt cx="2176824" cy="417845"/>
            </a:xfrm>
          </p:grpSpPr>
          <p:sp>
            <p:nvSpPr>
              <p:cNvPr id="52" name="Freeform 52"/>
              <p:cNvSpPr/>
              <p:nvPr/>
            </p:nvSpPr>
            <p:spPr>
              <a:xfrm>
                <a:off x="0" y="0"/>
                <a:ext cx="2176824" cy="417845"/>
              </a:xfrm>
              <a:custGeom>
                <a:avLst/>
                <a:gdLst/>
                <a:ahLst/>
                <a:cxnLst/>
                <a:rect l="l" t="t" r="r" b="b"/>
                <a:pathLst>
                  <a:path w="2176824" h="417845">
                    <a:moveTo>
                      <a:pt x="0" y="0"/>
                    </a:moveTo>
                    <a:lnTo>
                      <a:pt x="2176824" y="0"/>
                    </a:lnTo>
                    <a:lnTo>
                      <a:pt x="2176824" y="417845"/>
                    </a:lnTo>
                    <a:lnTo>
                      <a:pt x="0" y="417845"/>
                    </a:lnTo>
                    <a:close/>
                  </a:path>
                </a:pathLst>
              </a:custGeom>
              <a:solidFill>
                <a:srgbClr val="FFFFFF"/>
              </a:solidFill>
              <a:ln w="38100" cap="sq">
                <a:solidFill>
                  <a:srgbClr val="000000"/>
                </a:solidFill>
                <a:prstDash val="dash"/>
                <a:miter/>
              </a:ln>
            </p:spPr>
          </p:sp>
          <p:sp>
            <p:nvSpPr>
              <p:cNvPr id="53" name="TextBox 53"/>
              <p:cNvSpPr txBox="1"/>
              <p:nvPr/>
            </p:nvSpPr>
            <p:spPr>
              <a:xfrm>
                <a:off x="0" y="-38100"/>
                <a:ext cx="2176824" cy="455945"/>
              </a:xfrm>
              <a:prstGeom prst="rect">
                <a:avLst/>
              </a:prstGeom>
            </p:spPr>
            <p:txBody>
              <a:bodyPr lIns="50800" tIns="50800" rIns="50800" bIns="50800" rtlCol="0" anchor="ctr"/>
              <a:lstStyle/>
              <a:p>
                <a:pPr algn="ctr">
                  <a:lnSpc>
                    <a:spcPts val="2659"/>
                  </a:lnSpc>
                  <a:spcBef>
                    <a:spcPct val="0"/>
                  </a:spcBef>
                </a:pPr>
                <a:endParaRPr/>
              </a:p>
            </p:txBody>
          </p:sp>
        </p:grpSp>
        <p:sp>
          <p:nvSpPr>
            <p:cNvPr id="54" name="TextBox 54"/>
            <p:cNvSpPr txBox="1"/>
            <p:nvPr/>
          </p:nvSpPr>
          <p:spPr>
            <a:xfrm>
              <a:off x="332468" y="165367"/>
              <a:ext cx="10387691" cy="1709869"/>
            </a:xfrm>
            <a:prstGeom prst="rect">
              <a:avLst/>
            </a:prstGeom>
          </p:spPr>
          <p:txBody>
            <a:bodyPr lIns="0" tIns="0" rIns="0" bIns="0" rtlCol="0" anchor="t">
              <a:spAutoFit/>
            </a:bodyPr>
            <a:lstStyle/>
            <a:p>
              <a:pPr algn="l">
                <a:lnSpc>
                  <a:spcPts val="5040"/>
                </a:lnSpc>
                <a:spcBef>
                  <a:spcPct val="0"/>
                </a:spcBef>
              </a:pPr>
              <a:r>
                <a:rPr lang="en-US" sz="3600" dirty="0">
                  <a:solidFill>
                    <a:srgbClr val="000000"/>
                  </a:solidFill>
                  <a:latin typeface="Cambria"/>
                  <a:ea typeface="Cambria"/>
                  <a:cs typeface="Cambria"/>
                  <a:sym typeface="Cambria"/>
                </a:rPr>
                <a:t>(1) </a:t>
              </a:r>
              <a:r>
                <a:rPr lang="en-US" sz="3600" b="1" dirty="0" err="1">
                  <a:solidFill>
                    <a:srgbClr val="FF0000"/>
                  </a:solidFill>
                  <a:latin typeface="Cambria"/>
                  <a:ea typeface="Cambria"/>
                  <a:cs typeface="Cambria"/>
                  <a:sym typeface="Cambria"/>
                </a:rPr>
                <a:t>nhưng</a:t>
              </a:r>
              <a:r>
                <a:rPr lang="en-US" sz="3600" b="1" dirty="0">
                  <a:solidFill>
                    <a:srgbClr val="FF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đó</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vẫn</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là</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những</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bức</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tranh</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đắt</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nhất</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thế</a:t>
              </a:r>
              <a:r>
                <a:rPr lang="en-US" sz="3600" dirty="0">
                  <a:solidFill>
                    <a:srgbClr val="000000"/>
                  </a:solidFill>
                  <a:latin typeface="Cambria"/>
                  <a:ea typeface="Cambria"/>
                  <a:cs typeface="Cambria"/>
                  <a:sym typeface="Cambria"/>
                </a:rPr>
                <a:t> </a:t>
              </a:r>
              <a:r>
                <a:rPr lang="en-US" sz="3600" dirty="0" err="1">
                  <a:solidFill>
                    <a:srgbClr val="000000"/>
                  </a:solidFill>
                  <a:latin typeface="Cambria"/>
                  <a:ea typeface="Cambria"/>
                  <a:cs typeface="Cambria"/>
                  <a:sym typeface="Cambria"/>
                </a:rPr>
                <a:t>giới</a:t>
              </a:r>
              <a:r>
                <a:rPr lang="en-US" sz="3600" dirty="0">
                  <a:solidFill>
                    <a:srgbClr val="000000"/>
                  </a:solidFill>
                  <a:latin typeface="Cambria"/>
                  <a:ea typeface="Cambria"/>
                  <a:cs typeface="Cambria"/>
                  <a:sym typeface="Cambria"/>
                </a:rPr>
                <a:t>.</a:t>
              </a:r>
            </a:p>
          </p:txBody>
        </p:sp>
      </p:grpSp>
    </p:spTree>
    <p:extLst>
      <p:ext uri="{BB962C8B-B14F-4D97-AF65-F5344CB8AC3E}">
        <p14:creationId xmlns:p14="http://schemas.microsoft.com/office/powerpoint/2010/main" val="40046228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flipH="1">
            <a:off x="-897904" y="2215904"/>
            <a:ext cx="20785675" cy="9405518"/>
          </a:xfrm>
          <a:custGeom>
            <a:avLst/>
            <a:gdLst/>
            <a:ahLst/>
            <a:cxnLst/>
            <a:rect l="l" t="t" r="r" b="b"/>
            <a:pathLst>
              <a:path w="20785675" h="9405518">
                <a:moveTo>
                  <a:pt x="20785675" y="0"/>
                </a:moveTo>
                <a:lnTo>
                  <a:pt x="0" y="0"/>
                </a:lnTo>
                <a:lnTo>
                  <a:pt x="0" y="9405518"/>
                </a:lnTo>
                <a:lnTo>
                  <a:pt x="20785675" y="9405518"/>
                </a:lnTo>
                <a:lnTo>
                  <a:pt x="20785675" y="0"/>
                </a:lnTo>
                <a:close/>
              </a:path>
            </a:pathLst>
          </a:custGeom>
          <a:blipFill>
            <a:blip r:embed="rId3">
              <a:alphaModFix amt="80000"/>
            </a:blip>
            <a:stretch>
              <a:fillRect/>
            </a:stretch>
          </a:blipFill>
        </p:spPr>
      </p:sp>
      <p:sp>
        <p:nvSpPr>
          <p:cNvPr id="4" name="Freeform 4"/>
          <p:cNvSpPr/>
          <p:nvPr/>
        </p:nvSpPr>
        <p:spPr>
          <a:xfrm flipH="1">
            <a:off x="-348151" y="6265954"/>
            <a:ext cx="19846624" cy="4159522"/>
          </a:xfrm>
          <a:custGeom>
            <a:avLst/>
            <a:gdLst/>
            <a:ahLst/>
            <a:cxnLst/>
            <a:rect l="l" t="t" r="r" b="b"/>
            <a:pathLst>
              <a:path w="19846624" h="4159522">
                <a:moveTo>
                  <a:pt x="19846624" y="0"/>
                </a:moveTo>
                <a:lnTo>
                  <a:pt x="0" y="0"/>
                </a:lnTo>
                <a:lnTo>
                  <a:pt x="0" y="4159522"/>
                </a:lnTo>
                <a:lnTo>
                  <a:pt x="19846624" y="4159522"/>
                </a:lnTo>
                <a:lnTo>
                  <a:pt x="19846624" y="0"/>
                </a:lnTo>
                <a:close/>
              </a:path>
            </a:pathLst>
          </a:custGeom>
          <a:blipFill>
            <a:blip r:embed="rId4">
              <a:alphaModFix amt="6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grpSp>
        <p:nvGrpSpPr>
          <p:cNvPr id="7" name="Group 7"/>
          <p:cNvGrpSpPr/>
          <p:nvPr/>
        </p:nvGrpSpPr>
        <p:grpSpPr>
          <a:xfrm>
            <a:off x="1028781" y="2085513"/>
            <a:ext cx="3979873" cy="3057987"/>
            <a:chOff x="0" y="0"/>
            <a:chExt cx="5306497" cy="4077316"/>
          </a:xfrm>
        </p:grpSpPr>
        <p:grpSp>
          <p:nvGrpSpPr>
            <p:cNvPr id="8" name="Group 8"/>
            <p:cNvGrpSpPr/>
            <p:nvPr/>
          </p:nvGrpSpPr>
          <p:grpSpPr>
            <a:xfrm>
              <a:off x="176700" y="183904"/>
              <a:ext cx="5129797" cy="3893411"/>
              <a:chOff x="0" y="0"/>
              <a:chExt cx="2290317" cy="1738304"/>
            </a:xfrm>
          </p:grpSpPr>
          <p:sp>
            <p:nvSpPr>
              <p:cNvPr id="9" name="Freeform 9"/>
              <p:cNvSpPr/>
              <p:nvPr/>
            </p:nvSpPr>
            <p:spPr>
              <a:xfrm>
                <a:off x="0" y="0"/>
                <a:ext cx="2290317" cy="1738304"/>
              </a:xfrm>
              <a:custGeom>
                <a:avLst/>
                <a:gdLst/>
                <a:ahLst/>
                <a:cxnLst/>
                <a:rect l="l" t="t" r="r" b="b"/>
                <a:pathLst>
                  <a:path w="2290317" h="1738304">
                    <a:moveTo>
                      <a:pt x="44270" y="0"/>
                    </a:moveTo>
                    <a:lnTo>
                      <a:pt x="2246047" y="0"/>
                    </a:lnTo>
                    <a:cubicBezTo>
                      <a:pt x="2257789" y="0"/>
                      <a:pt x="2269049" y="4664"/>
                      <a:pt x="2277351" y="12966"/>
                    </a:cubicBezTo>
                    <a:cubicBezTo>
                      <a:pt x="2285653" y="21269"/>
                      <a:pt x="2290317" y="32529"/>
                      <a:pt x="2290317" y="44270"/>
                    </a:cubicBezTo>
                    <a:lnTo>
                      <a:pt x="2290317" y="1694034"/>
                    </a:lnTo>
                    <a:cubicBezTo>
                      <a:pt x="2290317" y="1705775"/>
                      <a:pt x="2285653" y="1717036"/>
                      <a:pt x="2277351" y="1725338"/>
                    </a:cubicBezTo>
                    <a:cubicBezTo>
                      <a:pt x="2269049" y="1733640"/>
                      <a:pt x="2257789" y="1738304"/>
                      <a:pt x="2246047" y="1738304"/>
                    </a:cubicBezTo>
                    <a:lnTo>
                      <a:pt x="44270" y="1738304"/>
                    </a:lnTo>
                    <a:cubicBezTo>
                      <a:pt x="32529" y="1738304"/>
                      <a:pt x="21269" y="1733640"/>
                      <a:pt x="12966" y="1725338"/>
                    </a:cubicBezTo>
                    <a:cubicBezTo>
                      <a:pt x="4664" y="1717036"/>
                      <a:pt x="0" y="1705775"/>
                      <a:pt x="0" y="1694034"/>
                    </a:cubicBezTo>
                    <a:lnTo>
                      <a:pt x="0" y="44270"/>
                    </a:lnTo>
                    <a:cubicBezTo>
                      <a:pt x="0" y="32529"/>
                      <a:pt x="4664" y="21269"/>
                      <a:pt x="12966" y="12966"/>
                    </a:cubicBezTo>
                    <a:cubicBezTo>
                      <a:pt x="21269" y="4664"/>
                      <a:pt x="32529" y="0"/>
                      <a:pt x="44270" y="0"/>
                    </a:cubicBezTo>
                    <a:close/>
                  </a:path>
                </a:pathLst>
              </a:custGeom>
              <a:solidFill>
                <a:srgbClr val="333333">
                  <a:alpha val="89804"/>
                </a:srgbClr>
              </a:solidFill>
            </p:spPr>
          </p:sp>
          <p:sp>
            <p:nvSpPr>
              <p:cNvPr id="10" name="TextBox 10"/>
              <p:cNvSpPr txBox="1"/>
              <p:nvPr/>
            </p:nvSpPr>
            <p:spPr>
              <a:xfrm>
                <a:off x="0" y="-38100"/>
                <a:ext cx="2290317" cy="1776404"/>
              </a:xfrm>
              <a:prstGeom prst="rect">
                <a:avLst/>
              </a:prstGeom>
            </p:spPr>
            <p:txBody>
              <a:bodyPr lIns="42679" tIns="42679" rIns="42679" bIns="42679" rtlCol="0" anchor="ctr"/>
              <a:lstStyle/>
              <a:p>
                <a:pPr algn="ctr">
                  <a:lnSpc>
                    <a:spcPts val="2659"/>
                  </a:lnSpc>
                </a:pPr>
                <a:endParaRPr/>
              </a:p>
            </p:txBody>
          </p:sp>
        </p:grpSp>
        <p:grpSp>
          <p:nvGrpSpPr>
            <p:cNvPr id="11" name="Group 11"/>
            <p:cNvGrpSpPr/>
            <p:nvPr/>
          </p:nvGrpSpPr>
          <p:grpSpPr>
            <a:xfrm>
              <a:off x="0" y="0"/>
              <a:ext cx="5129917" cy="3893411"/>
              <a:chOff x="0" y="0"/>
              <a:chExt cx="2190747" cy="1662694"/>
            </a:xfrm>
          </p:grpSpPr>
          <p:sp>
            <p:nvSpPr>
              <p:cNvPr id="12" name="Freeform 12"/>
              <p:cNvSpPr/>
              <p:nvPr/>
            </p:nvSpPr>
            <p:spPr>
              <a:xfrm>
                <a:off x="0" y="0"/>
                <a:ext cx="2190747" cy="1662694"/>
              </a:xfrm>
              <a:custGeom>
                <a:avLst/>
                <a:gdLst/>
                <a:ahLst/>
                <a:cxnLst/>
                <a:rect l="l" t="t" r="r" b="b"/>
                <a:pathLst>
                  <a:path w="2190747" h="1662694">
                    <a:moveTo>
                      <a:pt x="46281" y="0"/>
                    </a:moveTo>
                    <a:lnTo>
                      <a:pt x="2144466" y="0"/>
                    </a:lnTo>
                    <a:cubicBezTo>
                      <a:pt x="2156741" y="0"/>
                      <a:pt x="2168512" y="4876"/>
                      <a:pt x="2177192" y="13555"/>
                    </a:cubicBezTo>
                    <a:cubicBezTo>
                      <a:pt x="2185871" y="22235"/>
                      <a:pt x="2190747" y="34007"/>
                      <a:pt x="2190747" y="46281"/>
                    </a:cubicBezTo>
                    <a:lnTo>
                      <a:pt x="2190747" y="1616413"/>
                    </a:lnTo>
                    <a:cubicBezTo>
                      <a:pt x="2190747" y="1628687"/>
                      <a:pt x="2185871" y="1640459"/>
                      <a:pt x="2177192" y="1649138"/>
                    </a:cubicBezTo>
                    <a:cubicBezTo>
                      <a:pt x="2168512" y="1657818"/>
                      <a:pt x="2156741" y="1662694"/>
                      <a:pt x="2144466" y="1662694"/>
                    </a:cubicBezTo>
                    <a:lnTo>
                      <a:pt x="46281" y="1662694"/>
                    </a:lnTo>
                    <a:cubicBezTo>
                      <a:pt x="34007" y="1662694"/>
                      <a:pt x="22235" y="1657818"/>
                      <a:pt x="13555" y="1649138"/>
                    </a:cubicBezTo>
                    <a:cubicBezTo>
                      <a:pt x="4876" y="1640459"/>
                      <a:pt x="0" y="1628687"/>
                      <a:pt x="0" y="1616413"/>
                    </a:cubicBezTo>
                    <a:lnTo>
                      <a:pt x="0" y="46281"/>
                    </a:lnTo>
                    <a:cubicBezTo>
                      <a:pt x="0" y="34007"/>
                      <a:pt x="4876" y="22235"/>
                      <a:pt x="13555" y="13555"/>
                    </a:cubicBezTo>
                    <a:cubicBezTo>
                      <a:pt x="22235" y="4876"/>
                      <a:pt x="34007" y="0"/>
                      <a:pt x="46281" y="0"/>
                    </a:cubicBezTo>
                    <a:close/>
                  </a:path>
                </a:pathLst>
              </a:custGeom>
              <a:blipFill>
                <a:blip r:embed="rId5"/>
                <a:stretch>
                  <a:fillRect t="-16210" b="-16210"/>
                </a:stretch>
              </a:blipFill>
              <a:ln w="38100" cap="rnd">
                <a:solidFill>
                  <a:srgbClr val="333333"/>
                </a:solidFill>
                <a:prstDash val="solid"/>
                <a:round/>
              </a:ln>
            </p:spPr>
          </p:sp>
        </p:grpSp>
      </p:grpSp>
      <p:grpSp>
        <p:nvGrpSpPr>
          <p:cNvPr id="13" name="Group 13"/>
          <p:cNvGrpSpPr/>
          <p:nvPr/>
        </p:nvGrpSpPr>
        <p:grpSpPr>
          <a:xfrm>
            <a:off x="5332243" y="2085513"/>
            <a:ext cx="3979873" cy="3057987"/>
            <a:chOff x="0" y="0"/>
            <a:chExt cx="5306497" cy="4077316"/>
          </a:xfrm>
        </p:grpSpPr>
        <p:grpSp>
          <p:nvGrpSpPr>
            <p:cNvPr id="14" name="Group 14"/>
            <p:cNvGrpSpPr/>
            <p:nvPr/>
          </p:nvGrpSpPr>
          <p:grpSpPr>
            <a:xfrm>
              <a:off x="176700" y="183904"/>
              <a:ext cx="5129797" cy="3893411"/>
              <a:chOff x="0" y="0"/>
              <a:chExt cx="2290317" cy="1738304"/>
            </a:xfrm>
          </p:grpSpPr>
          <p:sp>
            <p:nvSpPr>
              <p:cNvPr id="15" name="Freeform 15"/>
              <p:cNvSpPr/>
              <p:nvPr/>
            </p:nvSpPr>
            <p:spPr>
              <a:xfrm>
                <a:off x="0" y="0"/>
                <a:ext cx="2290317" cy="1738304"/>
              </a:xfrm>
              <a:custGeom>
                <a:avLst/>
                <a:gdLst/>
                <a:ahLst/>
                <a:cxnLst/>
                <a:rect l="l" t="t" r="r" b="b"/>
                <a:pathLst>
                  <a:path w="2290317" h="1738304">
                    <a:moveTo>
                      <a:pt x="44270" y="0"/>
                    </a:moveTo>
                    <a:lnTo>
                      <a:pt x="2246047" y="0"/>
                    </a:lnTo>
                    <a:cubicBezTo>
                      <a:pt x="2257789" y="0"/>
                      <a:pt x="2269049" y="4664"/>
                      <a:pt x="2277351" y="12966"/>
                    </a:cubicBezTo>
                    <a:cubicBezTo>
                      <a:pt x="2285653" y="21269"/>
                      <a:pt x="2290317" y="32529"/>
                      <a:pt x="2290317" y="44270"/>
                    </a:cubicBezTo>
                    <a:lnTo>
                      <a:pt x="2290317" y="1694034"/>
                    </a:lnTo>
                    <a:cubicBezTo>
                      <a:pt x="2290317" y="1705775"/>
                      <a:pt x="2285653" y="1717036"/>
                      <a:pt x="2277351" y="1725338"/>
                    </a:cubicBezTo>
                    <a:cubicBezTo>
                      <a:pt x="2269049" y="1733640"/>
                      <a:pt x="2257789" y="1738304"/>
                      <a:pt x="2246047" y="1738304"/>
                    </a:cubicBezTo>
                    <a:lnTo>
                      <a:pt x="44270" y="1738304"/>
                    </a:lnTo>
                    <a:cubicBezTo>
                      <a:pt x="32529" y="1738304"/>
                      <a:pt x="21269" y="1733640"/>
                      <a:pt x="12966" y="1725338"/>
                    </a:cubicBezTo>
                    <a:cubicBezTo>
                      <a:pt x="4664" y="1717036"/>
                      <a:pt x="0" y="1705775"/>
                      <a:pt x="0" y="1694034"/>
                    </a:cubicBezTo>
                    <a:lnTo>
                      <a:pt x="0" y="44270"/>
                    </a:lnTo>
                    <a:cubicBezTo>
                      <a:pt x="0" y="32529"/>
                      <a:pt x="4664" y="21269"/>
                      <a:pt x="12966" y="12966"/>
                    </a:cubicBezTo>
                    <a:cubicBezTo>
                      <a:pt x="21269" y="4664"/>
                      <a:pt x="32529" y="0"/>
                      <a:pt x="44270" y="0"/>
                    </a:cubicBezTo>
                    <a:close/>
                  </a:path>
                </a:pathLst>
              </a:custGeom>
              <a:solidFill>
                <a:srgbClr val="333333">
                  <a:alpha val="89804"/>
                </a:srgbClr>
              </a:solidFill>
            </p:spPr>
          </p:sp>
          <p:sp>
            <p:nvSpPr>
              <p:cNvPr id="16" name="TextBox 16"/>
              <p:cNvSpPr txBox="1"/>
              <p:nvPr/>
            </p:nvSpPr>
            <p:spPr>
              <a:xfrm>
                <a:off x="0" y="-38100"/>
                <a:ext cx="2290317" cy="1776404"/>
              </a:xfrm>
              <a:prstGeom prst="rect">
                <a:avLst/>
              </a:prstGeom>
            </p:spPr>
            <p:txBody>
              <a:bodyPr lIns="42679" tIns="42679" rIns="42679" bIns="42679" rtlCol="0" anchor="ctr"/>
              <a:lstStyle/>
              <a:p>
                <a:pPr algn="ctr">
                  <a:lnSpc>
                    <a:spcPts val="2659"/>
                  </a:lnSpc>
                </a:pPr>
                <a:endParaRPr/>
              </a:p>
            </p:txBody>
          </p:sp>
        </p:grpSp>
        <p:grpSp>
          <p:nvGrpSpPr>
            <p:cNvPr id="17" name="Group 17"/>
            <p:cNvGrpSpPr/>
            <p:nvPr/>
          </p:nvGrpSpPr>
          <p:grpSpPr>
            <a:xfrm>
              <a:off x="0" y="0"/>
              <a:ext cx="5129917" cy="3893411"/>
              <a:chOff x="0" y="0"/>
              <a:chExt cx="2190747" cy="1662694"/>
            </a:xfrm>
          </p:grpSpPr>
          <p:sp>
            <p:nvSpPr>
              <p:cNvPr id="18" name="Freeform 18"/>
              <p:cNvSpPr/>
              <p:nvPr/>
            </p:nvSpPr>
            <p:spPr>
              <a:xfrm>
                <a:off x="0" y="0"/>
                <a:ext cx="2190747" cy="1662694"/>
              </a:xfrm>
              <a:custGeom>
                <a:avLst/>
                <a:gdLst/>
                <a:ahLst/>
                <a:cxnLst/>
                <a:rect l="l" t="t" r="r" b="b"/>
                <a:pathLst>
                  <a:path w="2190747" h="1662694">
                    <a:moveTo>
                      <a:pt x="46281" y="0"/>
                    </a:moveTo>
                    <a:lnTo>
                      <a:pt x="2144466" y="0"/>
                    </a:lnTo>
                    <a:cubicBezTo>
                      <a:pt x="2156741" y="0"/>
                      <a:pt x="2168512" y="4876"/>
                      <a:pt x="2177192" y="13555"/>
                    </a:cubicBezTo>
                    <a:cubicBezTo>
                      <a:pt x="2185871" y="22235"/>
                      <a:pt x="2190747" y="34007"/>
                      <a:pt x="2190747" y="46281"/>
                    </a:cubicBezTo>
                    <a:lnTo>
                      <a:pt x="2190747" y="1616413"/>
                    </a:lnTo>
                    <a:cubicBezTo>
                      <a:pt x="2190747" y="1628687"/>
                      <a:pt x="2185871" y="1640459"/>
                      <a:pt x="2177192" y="1649138"/>
                    </a:cubicBezTo>
                    <a:cubicBezTo>
                      <a:pt x="2168512" y="1657818"/>
                      <a:pt x="2156741" y="1662694"/>
                      <a:pt x="2144466" y="1662694"/>
                    </a:cubicBezTo>
                    <a:lnTo>
                      <a:pt x="46281" y="1662694"/>
                    </a:lnTo>
                    <a:cubicBezTo>
                      <a:pt x="34007" y="1662694"/>
                      <a:pt x="22235" y="1657818"/>
                      <a:pt x="13555" y="1649138"/>
                    </a:cubicBezTo>
                    <a:cubicBezTo>
                      <a:pt x="4876" y="1640459"/>
                      <a:pt x="0" y="1628687"/>
                      <a:pt x="0" y="1616413"/>
                    </a:cubicBezTo>
                    <a:lnTo>
                      <a:pt x="0" y="46281"/>
                    </a:lnTo>
                    <a:cubicBezTo>
                      <a:pt x="0" y="34007"/>
                      <a:pt x="4876" y="22235"/>
                      <a:pt x="13555" y="13555"/>
                    </a:cubicBezTo>
                    <a:cubicBezTo>
                      <a:pt x="22235" y="4876"/>
                      <a:pt x="34007" y="0"/>
                      <a:pt x="46281" y="0"/>
                    </a:cubicBezTo>
                    <a:close/>
                  </a:path>
                </a:pathLst>
              </a:custGeom>
              <a:blipFill>
                <a:blip r:embed="rId6"/>
                <a:stretch>
                  <a:fillRect l="-6957" r="-6957"/>
                </a:stretch>
              </a:blipFill>
              <a:ln w="38100" cap="rnd">
                <a:solidFill>
                  <a:srgbClr val="333333"/>
                </a:solidFill>
                <a:prstDash val="solid"/>
                <a:round/>
              </a:ln>
            </p:spPr>
          </p:sp>
        </p:grpSp>
      </p:grpSp>
      <p:sp>
        <p:nvSpPr>
          <p:cNvPr id="19" name="Freeform 19"/>
          <p:cNvSpPr/>
          <p:nvPr/>
        </p:nvSpPr>
        <p:spPr>
          <a:xfrm>
            <a:off x="15610902" y="1614027"/>
            <a:ext cx="379234" cy="379234"/>
          </a:xfrm>
          <a:custGeom>
            <a:avLst/>
            <a:gdLst/>
            <a:ahLst/>
            <a:cxnLst/>
            <a:rect l="l" t="t" r="r" b="b"/>
            <a:pathLst>
              <a:path w="379234" h="379234">
                <a:moveTo>
                  <a:pt x="0" y="0"/>
                </a:moveTo>
                <a:lnTo>
                  <a:pt x="379234" y="0"/>
                </a:lnTo>
                <a:lnTo>
                  <a:pt x="379234" y="379234"/>
                </a:lnTo>
                <a:lnTo>
                  <a:pt x="0" y="37923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0" name="Freeform 20"/>
          <p:cNvSpPr/>
          <p:nvPr/>
        </p:nvSpPr>
        <p:spPr>
          <a:xfrm>
            <a:off x="15990136" y="1993261"/>
            <a:ext cx="226834" cy="226834"/>
          </a:xfrm>
          <a:custGeom>
            <a:avLst/>
            <a:gdLst/>
            <a:ahLst/>
            <a:cxnLst/>
            <a:rect l="l" t="t" r="r" b="b"/>
            <a:pathLst>
              <a:path w="226834" h="226834">
                <a:moveTo>
                  <a:pt x="0" y="0"/>
                </a:moveTo>
                <a:lnTo>
                  <a:pt x="226834" y="0"/>
                </a:lnTo>
                <a:lnTo>
                  <a:pt x="226834" y="226833"/>
                </a:lnTo>
                <a:lnTo>
                  <a:pt x="0" y="2268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21" name="Group 21"/>
          <p:cNvGrpSpPr/>
          <p:nvPr/>
        </p:nvGrpSpPr>
        <p:grpSpPr>
          <a:xfrm>
            <a:off x="1028781" y="6200313"/>
            <a:ext cx="3979873" cy="3057987"/>
            <a:chOff x="0" y="0"/>
            <a:chExt cx="5306497" cy="4077316"/>
          </a:xfrm>
        </p:grpSpPr>
        <p:grpSp>
          <p:nvGrpSpPr>
            <p:cNvPr id="22" name="Group 22"/>
            <p:cNvGrpSpPr/>
            <p:nvPr/>
          </p:nvGrpSpPr>
          <p:grpSpPr>
            <a:xfrm>
              <a:off x="176700" y="183904"/>
              <a:ext cx="5129797" cy="3893411"/>
              <a:chOff x="0" y="0"/>
              <a:chExt cx="2290317" cy="1738304"/>
            </a:xfrm>
          </p:grpSpPr>
          <p:sp>
            <p:nvSpPr>
              <p:cNvPr id="23" name="Freeform 23"/>
              <p:cNvSpPr/>
              <p:nvPr/>
            </p:nvSpPr>
            <p:spPr>
              <a:xfrm>
                <a:off x="0" y="0"/>
                <a:ext cx="2290317" cy="1738304"/>
              </a:xfrm>
              <a:custGeom>
                <a:avLst/>
                <a:gdLst/>
                <a:ahLst/>
                <a:cxnLst/>
                <a:rect l="l" t="t" r="r" b="b"/>
                <a:pathLst>
                  <a:path w="2290317" h="1738304">
                    <a:moveTo>
                      <a:pt x="44270" y="0"/>
                    </a:moveTo>
                    <a:lnTo>
                      <a:pt x="2246047" y="0"/>
                    </a:lnTo>
                    <a:cubicBezTo>
                      <a:pt x="2257789" y="0"/>
                      <a:pt x="2269049" y="4664"/>
                      <a:pt x="2277351" y="12966"/>
                    </a:cubicBezTo>
                    <a:cubicBezTo>
                      <a:pt x="2285653" y="21269"/>
                      <a:pt x="2290317" y="32529"/>
                      <a:pt x="2290317" y="44270"/>
                    </a:cubicBezTo>
                    <a:lnTo>
                      <a:pt x="2290317" y="1694034"/>
                    </a:lnTo>
                    <a:cubicBezTo>
                      <a:pt x="2290317" y="1705775"/>
                      <a:pt x="2285653" y="1717036"/>
                      <a:pt x="2277351" y="1725338"/>
                    </a:cubicBezTo>
                    <a:cubicBezTo>
                      <a:pt x="2269049" y="1733640"/>
                      <a:pt x="2257789" y="1738304"/>
                      <a:pt x="2246047" y="1738304"/>
                    </a:cubicBezTo>
                    <a:lnTo>
                      <a:pt x="44270" y="1738304"/>
                    </a:lnTo>
                    <a:cubicBezTo>
                      <a:pt x="32529" y="1738304"/>
                      <a:pt x="21269" y="1733640"/>
                      <a:pt x="12966" y="1725338"/>
                    </a:cubicBezTo>
                    <a:cubicBezTo>
                      <a:pt x="4664" y="1717036"/>
                      <a:pt x="0" y="1705775"/>
                      <a:pt x="0" y="1694034"/>
                    </a:cubicBezTo>
                    <a:lnTo>
                      <a:pt x="0" y="44270"/>
                    </a:lnTo>
                    <a:cubicBezTo>
                      <a:pt x="0" y="32529"/>
                      <a:pt x="4664" y="21269"/>
                      <a:pt x="12966" y="12966"/>
                    </a:cubicBezTo>
                    <a:cubicBezTo>
                      <a:pt x="21269" y="4664"/>
                      <a:pt x="32529" y="0"/>
                      <a:pt x="44270" y="0"/>
                    </a:cubicBezTo>
                    <a:close/>
                  </a:path>
                </a:pathLst>
              </a:custGeom>
              <a:solidFill>
                <a:srgbClr val="333333">
                  <a:alpha val="89804"/>
                </a:srgbClr>
              </a:solidFill>
            </p:spPr>
          </p:sp>
          <p:sp>
            <p:nvSpPr>
              <p:cNvPr id="24" name="TextBox 24"/>
              <p:cNvSpPr txBox="1"/>
              <p:nvPr/>
            </p:nvSpPr>
            <p:spPr>
              <a:xfrm>
                <a:off x="0" y="-38100"/>
                <a:ext cx="2290317" cy="1776404"/>
              </a:xfrm>
              <a:prstGeom prst="rect">
                <a:avLst/>
              </a:prstGeom>
            </p:spPr>
            <p:txBody>
              <a:bodyPr lIns="42679" tIns="42679" rIns="42679" bIns="42679" rtlCol="0" anchor="ctr"/>
              <a:lstStyle/>
              <a:p>
                <a:pPr algn="ctr">
                  <a:lnSpc>
                    <a:spcPts val="2659"/>
                  </a:lnSpc>
                </a:pPr>
                <a:endParaRPr/>
              </a:p>
            </p:txBody>
          </p:sp>
        </p:grpSp>
        <p:grpSp>
          <p:nvGrpSpPr>
            <p:cNvPr id="25" name="Group 25"/>
            <p:cNvGrpSpPr/>
            <p:nvPr/>
          </p:nvGrpSpPr>
          <p:grpSpPr>
            <a:xfrm>
              <a:off x="0" y="0"/>
              <a:ext cx="5129917" cy="3893411"/>
              <a:chOff x="0" y="0"/>
              <a:chExt cx="2190747" cy="1662694"/>
            </a:xfrm>
          </p:grpSpPr>
          <p:sp>
            <p:nvSpPr>
              <p:cNvPr id="26" name="Freeform 26"/>
              <p:cNvSpPr/>
              <p:nvPr/>
            </p:nvSpPr>
            <p:spPr>
              <a:xfrm>
                <a:off x="0" y="0"/>
                <a:ext cx="2190747" cy="1662694"/>
              </a:xfrm>
              <a:custGeom>
                <a:avLst/>
                <a:gdLst/>
                <a:ahLst/>
                <a:cxnLst/>
                <a:rect l="l" t="t" r="r" b="b"/>
                <a:pathLst>
                  <a:path w="2190747" h="1662694">
                    <a:moveTo>
                      <a:pt x="46281" y="0"/>
                    </a:moveTo>
                    <a:lnTo>
                      <a:pt x="2144466" y="0"/>
                    </a:lnTo>
                    <a:cubicBezTo>
                      <a:pt x="2156741" y="0"/>
                      <a:pt x="2168512" y="4876"/>
                      <a:pt x="2177192" y="13555"/>
                    </a:cubicBezTo>
                    <a:cubicBezTo>
                      <a:pt x="2185871" y="22235"/>
                      <a:pt x="2190747" y="34007"/>
                      <a:pt x="2190747" y="46281"/>
                    </a:cubicBezTo>
                    <a:lnTo>
                      <a:pt x="2190747" y="1616413"/>
                    </a:lnTo>
                    <a:cubicBezTo>
                      <a:pt x="2190747" y="1628687"/>
                      <a:pt x="2185871" y="1640459"/>
                      <a:pt x="2177192" y="1649138"/>
                    </a:cubicBezTo>
                    <a:cubicBezTo>
                      <a:pt x="2168512" y="1657818"/>
                      <a:pt x="2156741" y="1662694"/>
                      <a:pt x="2144466" y="1662694"/>
                    </a:cubicBezTo>
                    <a:lnTo>
                      <a:pt x="46281" y="1662694"/>
                    </a:lnTo>
                    <a:cubicBezTo>
                      <a:pt x="34007" y="1662694"/>
                      <a:pt x="22235" y="1657818"/>
                      <a:pt x="13555" y="1649138"/>
                    </a:cubicBezTo>
                    <a:cubicBezTo>
                      <a:pt x="4876" y="1640459"/>
                      <a:pt x="0" y="1628687"/>
                      <a:pt x="0" y="1616413"/>
                    </a:cubicBezTo>
                    <a:lnTo>
                      <a:pt x="0" y="46281"/>
                    </a:lnTo>
                    <a:cubicBezTo>
                      <a:pt x="0" y="34007"/>
                      <a:pt x="4876" y="22235"/>
                      <a:pt x="13555" y="13555"/>
                    </a:cubicBezTo>
                    <a:cubicBezTo>
                      <a:pt x="22235" y="4876"/>
                      <a:pt x="34007" y="0"/>
                      <a:pt x="46281" y="0"/>
                    </a:cubicBezTo>
                    <a:close/>
                  </a:path>
                </a:pathLst>
              </a:custGeom>
              <a:blipFill>
                <a:blip r:embed="rId9"/>
                <a:stretch>
                  <a:fillRect l="-10647" r="-10647"/>
                </a:stretch>
              </a:blipFill>
              <a:ln w="38100" cap="rnd">
                <a:solidFill>
                  <a:srgbClr val="333333"/>
                </a:solidFill>
                <a:prstDash val="solid"/>
                <a:round/>
              </a:ln>
            </p:spPr>
          </p:sp>
        </p:grpSp>
      </p:grpSp>
      <p:grpSp>
        <p:nvGrpSpPr>
          <p:cNvPr id="27" name="Group 27"/>
          <p:cNvGrpSpPr/>
          <p:nvPr/>
        </p:nvGrpSpPr>
        <p:grpSpPr>
          <a:xfrm>
            <a:off x="5332243" y="6130486"/>
            <a:ext cx="3979873" cy="3057987"/>
            <a:chOff x="0" y="0"/>
            <a:chExt cx="5306497" cy="4077316"/>
          </a:xfrm>
        </p:grpSpPr>
        <p:grpSp>
          <p:nvGrpSpPr>
            <p:cNvPr id="28" name="Group 28"/>
            <p:cNvGrpSpPr/>
            <p:nvPr/>
          </p:nvGrpSpPr>
          <p:grpSpPr>
            <a:xfrm>
              <a:off x="176700" y="183904"/>
              <a:ext cx="5129797" cy="3893411"/>
              <a:chOff x="0" y="0"/>
              <a:chExt cx="2290317" cy="1738304"/>
            </a:xfrm>
          </p:grpSpPr>
          <p:sp>
            <p:nvSpPr>
              <p:cNvPr id="29" name="Freeform 29"/>
              <p:cNvSpPr/>
              <p:nvPr/>
            </p:nvSpPr>
            <p:spPr>
              <a:xfrm>
                <a:off x="0" y="0"/>
                <a:ext cx="2290317" cy="1738304"/>
              </a:xfrm>
              <a:custGeom>
                <a:avLst/>
                <a:gdLst/>
                <a:ahLst/>
                <a:cxnLst/>
                <a:rect l="l" t="t" r="r" b="b"/>
                <a:pathLst>
                  <a:path w="2290317" h="1738304">
                    <a:moveTo>
                      <a:pt x="44270" y="0"/>
                    </a:moveTo>
                    <a:lnTo>
                      <a:pt x="2246047" y="0"/>
                    </a:lnTo>
                    <a:cubicBezTo>
                      <a:pt x="2257789" y="0"/>
                      <a:pt x="2269049" y="4664"/>
                      <a:pt x="2277351" y="12966"/>
                    </a:cubicBezTo>
                    <a:cubicBezTo>
                      <a:pt x="2285653" y="21269"/>
                      <a:pt x="2290317" y="32529"/>
                      <a:pt x="2290317" y="44270"/>
                    </a:cubicBezTo>
                    <a:lnTo>
                      <a:pt x="2290317" y="1694034"/>
                    </a:lnTo>
                    <a:cubicBezTo>
                      <a:pt x="2290317" y="1705775"/>
                      <a:pt x="2285653" y="1717036"/>
                      <a:pt x="2277351" y="1725338"/>
                    </a:cubicBezTo>
                    <a:cubicBezTo>
                      <a:pt x="2269049" y="1733640"/>
                      <a:pt x="2257789" y="1738304"/>
                      <a:pt x="2246047" y="1738304"/>
                    </a:cubicBezTo>
                    <a:lnTo>
                      <a:pt x="44270" y="1738304"/>
                    </a:lnTo>
                    <a:cubicBezTo>
                      <a:pt x="32529" y="1738304"/>
                      <a:pt x="21269" y="1733640"/>
                      <a:pt x="12966" y="1725338"/>
                    </a:cubicBezTo>
                    <a:cubicBezTo>
                      <a:pt x="4664" y="1717036"/>
                      <a:pt x="0" y="1705775"/>
                      <a:pt x="0" y="1694034"/>
                    </a:cubicBezTo>
                    <a:lnTo>
                      <a:pt x="0" y="44270"/>
                    </a:lnTo>
                    <a:cubicBezTo>
                      <a:pt x="0" y="32529"/>
                      <a:pt x="4664" y="21269"/>
                      <a:pt x="12966" y="12966"/>
                    </a:cubicBezTo>
                    <a:cubicBezTo>
                      <a:pt x="21269" y="4664"/>
                      <a:pt x="32529" y="0"/>
                      <a:pt x="44270" y="0"/>
                    </a:cubicBezTo>
                    <a:close/>
                  </a:path>
                </a:pathLst>
              </a:custGeom>
              <a:solidFill>
                <a:srgbClr val="333333">
                  <a:alpha val="89804"/>
                </a:srgbClr>
              </a:solidFill>
            </p:spPr>
          </p:sp>
          <p:sp>
            <p:nvSpPr>
              <p:cNvPr id="30" name="TextBox 30"/>
              <p:cNvSpPr txBox="1"/>
              <p:nvPr/>
            </p:nvSpPr>
            <p:spPr>
              <a:xfrm>
                <a:off x="0" y="-38100"/>
                <a:ext cx="2290317" cy="1776404"/>
              </a:xfrm>
              <a:prstGeom prst="rect">
                <a:avLst/>
              </a:prstGeom>
            </p:spPr>
            <p:txBody>
              <a:bodyPr lIns="42679" tIns="42679" rIns="42679" bIns="42679" rtlCol="0" anchor="ctr"/>
              <a:lstStyle/>
              <a:p>
                <a:pPr algn="ctr">
                  <a:lnSpc>
                    <a:spcPts val="2659"/>
                  </a:lnSpc>
                </a:pPr>
                <a:endParaRPr/>
              </a:p>
            </p:txBody>
          </p:sp>
        </p:grpSp>
        <p:grpSp>
          <p:nvGrpSpPr>
            <p:cNvPr id="31" name="Group 31"/>
            <p:cNvGrpSpPr/>
            <p:nvPr/>
          </p:nvGrpSpPr>
          <p:grpSpPr>
            <a:xfrm>
              <a:off x="0" y="0"/>
              <a:ext cx="5129917" cy="3893411"/>
              <a:chOff x="0" y="0"/>
              <a:chExt cx="2190747" cy="1662694"/>
            </a:xfrm>
          </p:grpSpPr>
          <p:sp>
            <p:nvSpPr>
              <p:cNvPr id="32" name="Freeform 32"/>
              <p:cNvSpPr/>
              <p:nvPr/>
            </p:nvSpPr>
            <p:spPr>
              <a:xfrm>
                <a:off x="0" y="0"/>
                <a:ext cx="2190747" cy="1662694"/>
              </a:xfrm>
              <a:custGeom>
                <a:avLst/>
                <a:gdLst/>
                <a:ahLst/>
                <a:cxnLst/>
                <a:rect l="l" t="t" r="r" b="b"/>
                <a:pathLst>
                  <a:path w="2190747" h="1662694">
                    <a:moveTo>
                      <a:pt x="46281" y="0"/>
                    </a:moveTo>
                    <a:lnTo>
                      <a:pt x="2144466" y="0"/>
                    </a:lnTo>
                    <a:cubicBezTo>
                      <a:pt x="2156741" y="0"/>
                      <a:pt x="2168512" y="4876"/>
                      <a:pt x="2177192" y="13555"/>
                    </a:cubicBezTo>
                    <a:cubicBezTo>
                      <a:pt x="2185871" y="22235"/>
                      <a:pt x="2190747" y="34007"/>
                      <a:pt x="2190747" y="46281"/>
                    </a:cubicBezTo>
                    <a:lnTo>
                      <a:pt x="2190747" y="1616413"/>
                    </a:lnTo>
                    <a:cubicBezTo>
                      <a:pt x="2190747" y="1628687"/>
                      <a:pt x="2185871" y="1640459"/>
                      <a:pt x="2177192" y="1649138"/>
                    </a:cubicBezTo>
                    <a:cubicBezTo>
                      <a:pt x="2168512" y="1657818"/>
                      <a:pt x="2156741" y="1662694"/>
                      <a:pt x="2144466" y="1662694"/>
                    </a:cubicBezTo>
                    <a:lnTo>
                      <a:pt x="46281" y="1662694"/>
                    </a:lnTo>
                    <a:cubicBezTo>
                      <a:pt x="34007" y="1662694"/>
                      <a:pt x="22235" y="1657818"/>
                      <a:pt x="13555" y="1649138"/>
                    </a:cubicBezTo>
                    <a:cubicBezTo>
                      <a:pt x="4876" y="1640459"/>
                      <a:pt x="0" y="1628687"/>
                      <a:pt x="0" y="1616413"/>
                    </a:cubicBezTo>
                    <a:lnTo>
                      <a:pt x="0" y="46281"/>
                    </a:lnTo>
                    <a:cubicBezTo>
                      <a:pt x="0" y="34007"/>
                      <a:pt x="4876" y="22235"/>
                      <a:pt x="13555" y="13555"/>
                    </a:cubicBezTo>
                    <a:cubicBezTo>
                      <a:pt x="22235" y="4876"/>
                      <a:pt x="34007" y="0"/>
                      <a:pt x="46281" y="0"/>
                    </a:cubicBezTo>
                    <a:close/>
                  </a:path>
                </a:pathLst>
              </a:custGeom>
              <a:blipFill>
                <a:blip r:embed="rId10"/>
                <a:stretch>
                  <a:fillRect l="-8269" r="-8269"/>
                </a:stretch>
              </a:blipFill>
              <a:ln w="38100" cap="rnd">
                <a:solidFill>
                  <a:srgbClr val="333333"/>
                </a:solidFill>
                <a:prstDash val="solid"/>
                <a:round/>
              </a:ln>
            </p:spPr>
          </p:sp>
        </p:grpSp>
      </p:grpSp>
      <p:sp>
        <p:nvSpPr>
          <p:cNvPr id="33" name="Freeform 33"/>
          <p:cNvSpPr/>
          <p:nvPr/>
        </p:nvSpPr>
        <p:spPr>
          <a:xfrm>
            <a:off x="11519342" y="2927240"/>
            <a:ext cx="4091560" cy="7162469"/>
          </a:xfrm>
          <a:custGeom>
            <a:avLst/>
            <a:gdLst/>
            <a:ahLst/>
            <a:cxnLst/>
            <a:rect l="l" t="t" r="r" b="b"/>
            <a:pathLst>
              <a:path w="4091560" h="7162469">
                <a:moveTo>
                  <a:pt x="0" y="0"/>
                </a:moveTo>
                <a:lnTo>
                  <a:pt x="4091560" y="0"/>
                </a:lnTo>
                <a:lnTo>
                  <a:pt x="4091560" y="7162469"/>
                </a:lnTo>
                <a:lnTo>
                  <a:pt x="0" y="7162469"/>
                </a:lnTo>
                <a:lnTo>
                  <a:pt x="0" y="0"/>
                </a:lnTo>
                <a:close/>
              </a:path>
            </a:pathLst>
          </a:custGeom>
          <a:blipFill>
            <a:blip r:embed="rId11"/>
            <a:stretch>
              <a:fillRect/>
            </a:stretch>
          </a:blipFill>
        </p:spPr>
      </p:sp>
      <p:grpSp>
        <p:nvGrpSpPr>
          <p:cNvPr id="34" name="Group 34"/>
          <p:cNvGrpSpPr/>
          <p:nvPr/>
        </p:nvGrpSpPr>
        <p:grpSpPr>
          <a:xfrm>
            <a:off x="1028781" y="5210175"/>
            <a:ext cx="4032759" cy="859038"/>
            <a:chOff x="0" y="0"/>
            <a:chExt cx="5377012" cy="1145384"/>
          </a:xfrm>
        </p:grpSpPr>
        <p:grpSp>
          <p:nvGrpSpPr>
            <p:cNvPr id="35" name="Group 35"/>
            <p:cNvGrpSpPr/>
            <p:nvPr/>
          </p:nvGrpSpPr>
          <p:grpSpPr>
            <a:xfrm>
              <a:off x="0" y="0"/>
              <a:ext cx="5377012" cy="1145384"/>
              <a:chOff x="0" y="0"/>
              <a:chExt cx="1062126" cy="226249"/>
            </a:xfrm>
          </p:grpSpPr>
          <p:sp>
            <p:nvSpPr>
              <p:cNvPr id="36" name="Freeform 36"/>
              <p:cNvSpPr/>
              <p:nvPr/>
            </p:nvSpPr>
            <p:spPr>
              <a:xfrm>
                <a:off x="0" y="0"/>
                <a:ext cx="1062126" cy="226249"/>
              </a:xfrm>
              <a:custGeom>
                <a:avLst/>
                <a:gdLst/>
                <a:ahLst/>
                <a:cxnLst/>
                <a:rect l="l" t="t" r="r" b="b"/>
                <a:pathLst>
                  <a:path w="1062126" h="226249">
                    <a:moveTo>
                      <a:pt x="97908" y="0"/>
                    </a:moveTo>
                    <a:lnTo>
                      <a:pt x="964218" y="0"/>
                    </a:lnTo>
                    <a:cubicBezTo>
                      <a:pt x="990185" y="0"/>
                      <a:pt x="1015088" y="10315"/>
                      <a:pt x="1033449" y="28676"/>
                    </a:cubicBezTo>
                    <a:cubicBezTo>
                      <a:pt x="1051811" y="47038"/>
                      <a:pt x="1062126" y="71941"/>
                      <a:pt x="1062126" y="97908"/>
                    </a:cubicBezTo>
                    <a:lnTo>
                      <a:pt x="1062126" y="128341"/>
                    </a:lnTo>
                    <a:cubicBezTo>
                      <a:pt x="1062126" y="182414"/>
                      <a:pt x="1018291" y="226249"/>
                      <a:pt x="964218" y="226249"/>
                    </a:cubicBezTo>
                    <a:lnTo>
                      <a:pt x="97908" y="226249"/>
                    </a:lnTo>
                    <a:cubicBezTo>
                      <a:pt x="43835" y="226249"/>
                      <a:pt x="0" y="182414"/>
                      <a:pt x="0" y="128341"/>
                    </a:cubicBezTo>
                    <a:lnTo>
                      <a:pt x="0" y="97908"/>
                    </a:lnTo>
                    <a:cubicBezTo>
                      <a:pt x="0" y="43835"/>
                      <a:pt x="43835" y="0"/>
                      <a:pt x="97908" y="0"/>
                    </a:cubicBezTo>
                    <a:close/>
                  </a:path>
                </a:pathLst>
              </a:custGeom>
              <a:solidFill>
                <a:srgbClr val="FFFFFF"/>
              </a:solidFill>
            </p:spPr>
          </p:sp>
          <p:sp>
            <p:nvSpPr>
              <p:cNvPr id="37" name="TextBox 37"/>
              <p:cNvSpPr txBox="1"/>
              <p:nvPr/>
            </p:nvSpPr>
            <p:spPr>
              <a:xfrm>
                <a:off x="0" y="-38100"/>
                <a:ext cx="1062126" cy="264349"/>
              </a:xfrm>
              <a:prstGeom prst="rect">
                <a:avLst/>
              </a:prstGeom>
            </p:spPr>
            <p:txBody>
              <a:bodyPr lIns="50800" tIns="50800" rIns="50800" bIns="50800" rtlCol="0" anchor="ctr"/>
              <a:lstStyle/>
              <a:p>
                <a:pPr algn="ctr">
                  <a:lnSpc>
                    <a:spcPts val="2659"/>
                  </a:lnSpc>
                  <a:spcBef>
                    <a:spcPct val="0"/>
                  </a:spcBef>
                </a:pPr>
                <a:endParaRPr/>
              </a:p>
            </p:txBody>
          </p:sp>
        </p:grpSp>
        <p:sp>
          <p:nvSpPr>
            <p:cNvPr id="38" name="TextBox 38"/>
            <p:cNvSpPr txBox="1"/>
            <p:nvPr/>
          </p:nvSpPr>
          <p:spPr>
            <a:xfrm>
              <a:off x="402841" y="201979"/>
              <a:ext cx="4500814" cy="693801"/>
            </a:xfrm>
            <a:prstGeom prst="rect">
              <a:avLst/>
            </a:prstGeom>
          </p:spPr>
          <p:txBody>
            <a:bodyPr lIns="0" tIns="0" rIns="0" bIns="0" rtlCol="0" anchor="t">
              <a:spAutoFit/>
            </a:bodyPr>
            <a:lstStyle/>
            <a:p>
              <a:pPr algn="ctr">
                <a:lnSpc>
                  <a:spcPts val="4223"/>
                </a:lnSpc>
              </a:pPr>
              <a:r>
                <a:rPr lang="en-US" sz="3199">
                  <a:solidFill>
                    <a:srgbClr val="333333"/>
                  </a:solidFill>
                  <a:latin typeface="Cambria"/>
                  <a:ea typeface="Cambria"/>
                  <a:cs typeface="Cambria"/>
                  <a:sym typeface="Cambria"/>
                </a:rPr>
                <a:t>Ở Trung Âu</a:t>
              </a:r>
            </a:p>
          </p:txBody>
        </p:sp>
      </p:grpSp>
      <p:grpSp>
        <p:nvGrpSpPr>
          <p:cNvPr id="39" name="Group 39"/>
          <p:cNvGrpSpPr/>
          <p:nvPr/>
        </p:nvGrpSpPr>
        <p:grpSpPr>
          <a:xfrm>
            <a:off x="5305800" y="5207474"/>
            <a:ext cx="4032759" cy="859038"/>
            <a:chOff x="0" y="0"/>
            <a:chExt cx="5377012" cy="1145384"/>
          </a:xfrm>
        </p:grpSpPr>
        <p:grpSp>
          <p:nvGrpSpPr>
            <p:cNvPr id="40" name="Group 40"/>
            <p:cNvGrpSpPr/>
            <p:nvPr/>
          </p:nvGrpSpPr>
          <p:grpSpPr>
            <a:xfrm>
              <a:off x="0" y="0"/>
              <a:ext cx="5377012" cy="1145384"/>
              <a:chOff x="0" y="0"/>
              <a:chExt cx="1062126" cy="226249"/>
            </a:xfrm>
          </p:grpSpPr>
          <p:sp>
            <p:nvSpPr>
              <p:cNvPr id="41" name="Freeform 41"/>
              <p:cNvSpPr/>
              <p:nvPr/>
            </p:nvSpPr>
            <p:spPr>
              <a:xfrm>
                <a:off x="0" y="0"/>
                <a:ext cx="1062126" cy="226249"/>
              </a:xfrm>
              <a:custGeom>
                <a:avLst/>
                <a:gdLst/>
                <a:ahLst/>
                <a:cxnLst/>
                <a:rect l="l" t="t" r="r" b="b"/>
                <a:pathLst>
                  <a:path w="1062126" h="226249">
                    <a:moveTo>
                      <a:pt x="97908" y="0"/>
                    </a:moveTo>
                    <a:lnTo>
                      <a:pt x="964218" y="0"/>
                    </a:lnTo>
                    <a:cubicBezTo>
                      <a:pt x="990185" y="0"/>
                      <a:pt x="1015088" y="10315"/>
                      <a:pt x="1033449" y="28676"/>
                    </a:cubicBezTo>
                    <a:cubicBezTo>
                      <a:pt x="1051811" y="47038"/>
                      <a:pt x="1062126" y="71941"/>
                      <a:pt x="1062126" y="97908"/>
                    </a:cubicBezTo>
                    <a:lnTo>
                      <a:pt x="1062126" y="128341"/>
                    </a:lnTo>
                    <a:cubicBezTo>
                      <a:pt x="1062126" y="182414"/>
                      <a:pt x="1018291" y="226249"/>
                      <a:pt x="964218" y="226249"/>
                    </a:cubicBezTo>
                    <a:lnTo>
                      <a:pt x="97908" y="226249"/>
                    </a:lnTo>
                    <a:cubicBezTo>
                      <a:pt x="43835" y="226249"/>
                      <a:pt x="0" y="182414"/>
                      <a:pt x="0" y="128341"/>
                    </a:cubicBezTo>
                    <a:lnTo>
                      <a:pt x="0" y="97908"/>
                    </a:lnTo>
                    <a:cubicBezTo>
                      <a:pt x="0" y="43835"/>
                      <a:pt x="43835" y="0"/>
                      <a:pt x="97908" y="0"/>
                    </a:cubicBezTo>
                    <a:close/>
                  </a:path>
                </a:pathLst>
              </a:custGeom>
              <a:solidFill>
                <a:srgbClr val="FFFFFF"/>
              </a:solidFill>
            </p:spPr>
          </p:sp>
          <p:sp>
            <p:nvSpPr>
              <p:cNvPr id="42" name="TextBox 42"/>
              <p:cNvSpPr txBox="1"/>
              <p:nvPr/>
            </p:nvSpPr>
            <p:spPr>
              <a:xfrm>
                <a:off x="0" y="-38100"/>
                <a:ext cx="1062126" cy="264349"/>
              </a:xfrm>
              <a:prstGeom prst="rect">
                <a:avLst/>
              </a:prstGeom>
            </p:spPr>
            <p:txBody>
              <a:bodyPr lIns="50800" tIns="50800" rIns="50800" bIns="50800" rtlCol="0" anchor="ctr"/>
              <a:lstStyle/>
              <a:p>
                <a:pPr algn="ctr">
                  <a:lnSpc>
                    <a:spcPts val="2659"/>
                  </a:lnSpc>
                  <a:spcBef>
                    <a:spcPct val="0"/>
                  </a:spcBef>
                </a:pPr>
                <a:endParaRPr/>
              </a:p>
            </p:txBody>
          </p:sp>
        </p:grpSp>
        <p:sp>
          <p:nvSpPr>
            <p:cNvPr id="43" name="TextBox 43"/>
            <p:cNvSpPr txBox="1"/>
            <p:nvPr/>
          </p:nvSpPr>
          <p:spPr>
            <a:xfrm>
              <a:off x="402841" y="201979"/>
              <a:ext cx="4500814" cy="693801"/>
            </a:xfrm>
            <a:prstGeom prst="rect">
              <a:avLst/>
            </a:prstGeom>
          </p:spPr>
          <p:txBody>
            <a:bodyPr lIns="0" tIns="0" rIns="0" bIns="0" rtlCol="0" anchor="t">
              <a:spAutoFit/>
            </a:bodyPr>
            <a:lstStyle/>
            <a:p>
              <a:pPr algn="ctr">
                <a:lnSpc>
                  <a:spcPts val="4223"/>
                </a:lnSpc>
              </a:pPr>
              <a:r>
                <a:rPr lang="en-US" sz="3199">
                  <a:solidFill>
                    <a:srgbClr val="333333"/>
                  </a:solidFill>
                  <a:latin typeface="Cambria"/>
                  <a:ea typeface="Cambria"/>
                  <a:cs typeface="Cambria"/>
                  <a:sym typeface="Cambria"/>
                </a:rPr>
                <a:t>Lá cờ Áo</a:t>
              </a:r>
            </a:p>
          </p:txBody>
        </p:sp>
      </p:grpSp>
      <p:grpSp>
        <p:nvGrpSpPr>
          <p:cNvPr id="44" name="Group 44"/>
          <p:cNvGrpSpPr/>
          <p:nvPr/>
        </p:nvGrpSpPr>
        <p:grpSpPr>
          <a:xfrm>
            <a:off x="1028781" y="9248324"/>
            <a:ext cx="4032759" cy="859038"/>
            <a:chOff x="0" y="0"/>
            <a:chExt cx="5377012" cy="1145384"/>
          </a:xfrm>
        </p:grpSpPr>
        <p:grpSp>
          <p:nvGrpSpPr>
            <p:cNvPr id="45" name="Group 45"/>
            <p:cNvGrpSpPr/>
            <p:nvPr/>
          </p:nvGrpSpPr>
          <p:grpSpPr>
            <a:xfrm>
              <a:off x="0" y="0"/>
              <a:ext cx="5377012" cy="1145384"/>
              <a:chOff x="0" y="0"/>
              <a:chExt cx="1062126" cy="226249"/>
            </a:xfrm>
          </p:grpSpPr>
          <p:sp>
            <p:nvSpPr>
              <p:cNvPr id="46" name="Freeform 46"/>
              <p:cNvSpPr/>
              <p:nvPr/>
            </p:nvSpPr>
            <p:spPr>
              <a:xfrm>
                <a:off x="0" y="0"/>
                <a:ext cx="1062126" cy="226249"/>
              </a:xfrm>
              <a:custGeom>
                <a:avLst/>
                <a:gdLst/>
                <a:ahLst/>
                <a:cxnLst/>
                <a:rect l="l" t="t" r="r" b="b"/>
                <a:pathLst>
                  <a:path w="1062126" h="226249">
                    <a:moveTo>
                      <a:pt x="97908" y="0"/>
                    </a:moveTo>
                    <a:lnTo>
                      <a:pt x="964218" y="0"/>
                    </a:lnTo>
                    <a:cubicBezTo>
                      <a:pt x="990185" y="0"/>
                      <a:pt x="1015088" y="10315"/>
                      <a:pt x="1033449" y="28676"/>
                    </a:cubicBezTo>
                    <a:cubicBezTo>
                      <a:pt x="1051811" y="47038"/>
                      <a:pt x="1062126" y="71941"/>
                      <a:pt x="1062126" y="97908"/>
                    </a:cubicBezTo>
                    <a:lnTo>
                      <a:pt x="1062126" y="128341"/>
                    </a:lnTo>
                    <a:cubicBezTo>
                      <a:pt x="1062126" y="182414"/>
                      <a:pt x="1018291" y="226249"/>
                      <a:pt x="964218" y="226249"/>
                    </a:cubicBezTo>
                    <a:lnTo>
                      <a:pt x="97908" y="226249"/>
                    </a:lnTo>
                    <a:cubicBezTo>
                      <a:pt x="43835" y="226249"/>
                      <a:pt x="0" y="182414"/>
                      <a:pt x="0" y="128341"/>
                    </a:cubicBezTo>
                    <a:lnTo>
                      <a:pt x="0" y="97908"/>
                    </a:lnTo>
                    <a:cubicBezTo>
                      <a:pt x="0" y="43835"/>
                      <a:pt x="43835" y="0"/>
                      <a:pt x="97908" y="0"/>
                    </a:cubicBezTo>
                    <a:close/>
                  </a:path>
                </a:pathLst>
              </a:custGeom>
              <a:solidFill>
                <a:srgbClr val="FFFFFF"/>
              </a:solidFill>
            </p:spPr>
          </p:sp>
          <p:sp>
            <p:nvSpPr>
              <p:cNvPr id="47" name="TextBox 47"/>
              <p:cNvSpPr txBox="1"/>
              <p:nvPr/>
            </p:nvSpPr>
            <p:spPr>
              <a:xfrm>
                <a:off x="0" y="-38100"/>
                <a:ext cx="1062126" cy="264349"/>
              </a:xfrm>
              <a:prstGeom prst="rect">
                <a:avLst/>
              </a:prstGeom>
            </p:spPr>
            <p:txBody>
              <a:bodyPr lIns="50800" tIns="50800" rIns="50800" bIns="50800" rtlCol="0" anchor="ctr"/>
              <a:lstStyle/>
              <a:p>
                <a:pPr algn="ctr">
                  <a:lnSpc>
                    <a:spcPts val="2659"/>
                  </a:lnSpc>
                  <a:spcBef>
                    <a:spcPct val="0"/>
                  </a:spcBef>
                </a:pPr>
                <a:endParaRPr/>
              </a:p>
            </p:txBody>
          </p:sp>
        </p:grpSp>
        <p:sp>
          <p:nvSpPr>
            <p:cNvPr id="48" name="TextBox 48"/>
            <p:cNvSpPr txBox="1"/>
            <p:nvPr/>
          </p:nvSpPr>
          <p:spPr>
            <a:xfrm>
              <a:off x="402841" y="201979"/>
              <a:ext cx="4500814" cy="693801"/>
            </a:xfrm>
            <a:prstGeom prst="rect">
              <a:avLst/>
            </a:prstGeom>
          </p:spPr>
          <p:txBody>
            <a:bodyPr lIns="0" tIns="0" rIns="0" bIns="0" rtlCol="0" anchor="t">
              <a:spAutoFit/>
            </a:bodyPr>
            <a:lstStyle/>
            <a:p>
              <a:pPr algn="ctr">
                <a:lnSpc>
                  <a:spcPts val="4223"/>
                </a:lnSpc>
              </a:pPr>
              <a:r>
                <a:rPr lang="en-US" sz="3199">
                  <a:solidFill>
                    <a:srgbClr val="333333"/>
                  </a:solidFill>
                  <a:latin typeface="Cambria"/>
                  <a:ea typeface="Cambria"/>
                  <a:cs typeface="Cambria"/>
                  <a:sym typeface="Cambria"/>
                </a:rPr>
                <a:t>Nhạc sĩ Mô-da</a:t>
              </a:r>
            </a:p>
          </p:txBody>
        </p:sp>
      </p:grpSp>
      <p:grpSp>
        <p:nvGrpSpPr>
          <p:cNvPr id="49" name="Group 49"/>
          <p:cNvGrpSpPr/>
          <p:nvPr/>
        </p:nvGrpSpPr>
        <p:grpSpPr>
          <a:xfrm>
            <a:off x="5305800" y="9245623"/>
            <a:ext cx="4032759" cy="859038"/>
            <a:chOff x="0" y="0"/>
            <a:chExt cx="5377012" cy="1145384"/>
          </a:xfrm>
        </p:grpSpPr>
        <p:grpSp>
          <p:nvGrpSpPr>
            <p:cNvPr id="50" name="Group 50"/>
            <p:cNvGrpSpPr/>
            <p:nvPr/>
          </p:nvGrpSpPr>
          <p:grpSpPr>
            <a:xfrm>
              <a:off x="0" y="0"/>
              <a:ext cx="5377012" cy="1145384"/>
              <a:chOff x="0" y="0"/>
              <a:chExt cx="1062126" cy="226249"/>
            </a:xfrm>
          </p:grpSpPr>
          <p:sp>
            <p:nvSpPr>
              <p:cNvPr id="51" name="Freeform 51"/>
              <p:cNvSpPr/>
              <p:nvPr/>
            </p:nvSpPr>
            <p:spPr>
              <a:xfrm>
                <a:off x="0" y="0"/>
                <a:ext cx="1062126" cy="226249"/>
              </a:xfrm>
              <a:custGeom>
                <a:avLst/>
                <a:gdLst/>
                <a:ahLst/>
                <a:cxnLst/>
                <a:rect l="l" t="t" r="r" b="b"/>
                <a:pathLst>
                  <a:path w="1062126" h="226249">
                    <a:moveTo>
                      <a:pt x="97908" y="0"/>
                    </a:moveTo>
                    <a:lnTo>
                      <a:pt x="964218" y="0"/>
                    </a:lnTo>
                    <a:cubicBezTo>
                      <a:pt x="990185" y="0"/>
                      <a:pt x="1015088" y="10315"/>
                      <a:pt x="1033449" y="28676"/>
                    </a:cubicBezTo>
                    <a:cubicBezTo>
                      <a:pt x="1051811" y="47038"/>
                      <a:pt x="1062126" y="71941"/>
                      <a:pt x="1062126" y="97908"/>
                    </a:cubicBezTo>
                    <a:lnTo>
                      <a:pt x="1062126" y="128341"/>
                    </a:lnTo>
                    <a:cubicBezTo>
                      <a:pt x="1062126" y="182414"/>
                      <a:pt x="1018291" y="226249"/>
                      <a:pt x="964218" y="226249"/>
                    </a:cubicBezTo>
                    <a:lnTo>
                      <a:pt x="97908" y="226249"/>
                    </a:lnTo>
                    <a:cubicBezTo>
                      <a:pt x="43835" y="226249"/>
                      <a:pt x="0" y="182414"/>
                      <a:pt x="0" y="128341"/>
                    </a:cubicBezTo>
                    <a:lnTo>
                      <a:pt x="0" y="97908"/>
                    </a:lnTo>
                    <a:cubicBezTo>
                      <a:pt x="0" y="43835"/>
                      <a:pt x="43835" y="0"/>
                      <a:pt x="97908" y="0"/>
                    </a:cubicBezTo>
                    <a:close/>
                  </a:path>
                </a:pathLst>
              </a:custGeom>
              <a:solidFill>
                <a:srgbClr val="FFFFFF"/>
              </a:solidFill>
            </p:spPr>
          </p:sp>
          <p:sp>
            <p:nvSpPr>
              <p:cNvPr id="52" name="TextBox 52"/>
              <p:cNvSpPr txBox="1"/>
              <p:nvPr/>
            </p:nvSpPr>
            <p:spPr>
              <a:xfrm>
                <a:off x="0" y="-38100"/>
                <a:ext cx="1062126" cy="264349"/>
              </a:xfrm>
              <a:prstGeom prst="rect">
                <a:avLst/>
              </a:prstGeom>
            </p:spPr>
            <p:txBody>
              <a:bodyPr lIns="50800" tIns="50800" rIns="50800" bIns="50800" rtlCol="0" anchor="ctr"/>
              <a:lstStyle/>
              <a:p>
                <a:pPr algn="ctr">
                  <a:lnSpc>
                    <a:spcPts val="2659"/>
                  </a:lnSpc>
                  <a:spcBef>
                    <a:spcPct val="0"/>
                  </a:spcBef>
                </a:pPr>
                <a:endParaRPr/>
              </a:p>
            </p:txBody>
          </p:sp>
        </p:grpSp>
        <p:sp>
          <p:nvSpPr>
            <p:cNvPr id="53" name="TextBox 53"/>
            <p:cNvSpPr txBox="1"/>
            <p:nvPr/>
          </p:nvSpPr>
          <p:spPr>
            <a:xfrm>
              <a:off x="402841" y="201979"/>
              <a:ext cx="4500814" cy="693801"/>
            </a:xfrm>
            <a:prstGeom prst="rect">
              <a:avLst/>
            </a:prstGeom>
          </p:spPr>
          <p:txBody>
            <a:bodyPr lIns="0" tIns="0" rIns="0" bIns="0" rtlCol="0" anchor="t">
              <a:spAutoFit/>
            </a:bodyPr>
            <a:lstStyle/>
            <a:p>
              <a:pPr algn="ctr">
                <a:lnSpc>
                  <a:spcPts val="4223"/>
                </a:lnSpc>
              </a:pPr>
              <a:r>
                <a:rPr lang="en-US" sz="3199">
                  <a:solidFill>
                    <a:srgbClr val="333333"/>
                  </a:solidFill>
                  <a:latin typeface="Cambria"/>
                  <a:ea typeface="Cambria"/>
                  <a:cs typeface="Cambria"/>
                  <a:sym typeface="Cambria"/>
                </a:rPr>
                <a:t>Tên tiếng Anh</a:t>
              </a:r>
            </a:p>
          </p:txBody>
        </p:sp>
      </p:grpSp>
      <p:sp>
        <p:nvSpPr>
          <p:cNvPr id="54" name="Freeform 54"/>
          <p:cNvSpPr/>
          <p:nvPr/>
        </p:nvSpPr>
        <p:spPr>
          <a:xfrm>
            <a:off x="5907306" y="6261774"/>
            <a:ext cx="2829746" cy="2788586"/>
          </a:xfrm>
          <a:custGeom>
            <a:avLst/>
            <a:gdLst/>
            <a:ahLst/>
            <a:cxnLst/>
            <a:rect l="l" t="t" r="r" b="b"/>
            <a:pathLst>
              <a:path w="2829746" h="2788586">
                <a:moveTo>
                  <a:pt x="0" y="0"/>
                </a:moveTo>
                <a:lnTo>
                  <a:pt x="2829746" y="0"/>
                </a:lnTo>
                <a:lnTo>
                  <a:pt x="2829746" y="2788586"/>
                </a:lnTo>
                <a:lnTo>
                  <a:pt x="0" y="278858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55" name="TextBox 55"/>
          <p:cNvSpPr txBox="1"/>
          <p:nvPr/>
        </p:nvSpPr>
        <p:spPr>
          <a:xfrm>
            <a:off x="1243374" y="973063"/>
            <a:ext cx="7900626" cy="830581"/>
          </a:xfrm>
          <a:prstGeom prst="rect">
            <a:avLst/>
          </a:prstGeom>
        </p:spPr>
        <p:txBody>
          <a:bodyPr lIns="0" tIns="0" rIns="0" bIns="0" rtlCol="0" anchor="t">
            <a:spAutoFit/>
          </a:bodyPr>
          <a:lstStyle/>
          <a:p>
            <a:pPr algn="l">
              <a:lnSpc>
                <a:spcPts val="6719"/>
              </a:lnSpc>
            </a:pPr>
            <a:r>
              <a:rPr lang="en-US" sz="4799" dirty="0" err="1">
                <a:solidFill>
                  <a:srgbClr val="333333"/>
                </a:solidFill>
                <a:latin typeface="Cambria"/>
                <a:ea typeface="Cambria"/>
                <a:cs typeface="Cambria"/>
                <a:sym typeface="Cambria"/>
              </a:rPr>
              <a:t>Một</a:t>
            </a:r>
            <a:r>
              <a:rPr lang="en-US" sz="4799" dirty="0">
                <a:solidFill>
                  <a:srgbClr val="333333"/>
                </a:solidFill>
                <a:latin typeface="Cambria"/>
                <a:ea typeface="Cambria"/>
                <a:cs typeface="Cambria"/>
                <a:sym typeface="Cambria"/>
              </a:rPr>
              <a:t> </a:t>
            </a:r>
            <a:r>
              <a:rPr lang="en-US" sz="4799" dirty="0" err="1">
                <a:solidFill>
                  <a:srgbClr val="333333"/>
                </a:solidFill>
                <a:latin typeface="Cambria"/>
                <a:ea typeface="Cambria"/>
                <a:cs typeface="Cambria"/>
                <a:sym typeface="Cambria"/>
              </a:rPr>
              <a:t>số</a:t>
            </a:r>
            <a:r>
              <a:rPr lang="en-US" sz="4799" dirty="0">
                <a:solidFill>
                  <a:srgbClr val="333333"/>
                </a:solidFill>
                <a:latin typeface="Cambria"/>
                <a:ea typeface="Cambria"/>
                <a:cs typeface="Cambria"/>
                <a:sym typeface="Cambria"/>
              </a:rPr>
              <a:t> </a:t>
            </a:r>
            <a:r>
              <a:rPr lang="en-US" sz="4799" dirty="0" err="1">
                <a:solidFill>
                  <a:srgbClr val="333333"/>
                </a:solidFill>
                <a:latin typeface="Cambria"/>
                <a:ea typeface="Cambria"/>
                <a:cs typeface="Cambria"/>
                <a:sym typeface="Cambria"/>
              </a:rPr>
              <a:t>thông</a:t>
            </a:r>
            <a:r>
              <a:rPr lang="en-US" sz="4799" dirty="0">
                <a:solidFill>
                  <a:srgbClr val="333333"/>
                </a:solidFill>
                <a:latin typeface="Cambria"/>
                <a:ea typeface="Cambria"/>
                <a:cs typeface="Cambria"/>
                <a:sym typeface="Cambria"/>
              </a:rPr>
              <a:t> tin </a:t>
            </a:r>
            <a:r>
              <a:rPr lang="en-US" sz="4799" dirty="0" err="1">
                <a:solidFill>
                  <a:srgbClr val="333333"/>
                </a:solidFill>
                <a:latin typeface="Cambria"/>
                <a:ea typeface="Cambria"/>
                <a:cs typeface="Cambria"/>
                <a:sym typeface="Cambria"/>
              </a:rPr>
              <a:t>về</a:t>
            </a:r>
            <a:r>
              <a:rPr lang="en-US" sz="4799" dirty="0">
                <a:solidFill>
                  <a:srgbClr val="333333"/>
                </a:solidFill>
                <a:latin typeface="Cambria"/>
                <a:ea typeface="Cambria"/>
                <a:cs typeface="Cambria"/>
                <a:sym typeface="Cambria"/>
              </a:rPr>
              <a:t> </a:t>
            </a:r>
            <a:r>
              <a:rPr lang="en-US" sz="4799" dirty="0" err="1">
                <a:solidFill>
                  <a:srgbClr val="333333"/>
                </a:solidFill>
                <a:latin typeface="Cambria"/>
                <a:ea typeface="Cambria"/>
                <a:cs typeface="Cambria"/>
                <a:sym typeface="Cambria"/>
              </a:rPr>
              <a:t>nước</a:t>
            </a:r>
            <a:r>
              <a:rPr lang="en-US" sz="4799" dirty="0">
                <a:solidFill>
                  <a:srgbClr val="333333"/>
                </a:solidFill>
                <a:latin typeface="Cambria"/>
                <a:ea typeface="Cambria"/>
                <a:cs typeface="Cambria"/>
                <a:sym typeface="Cambria"/>
              </a:rPr>
              <a:t> </a:t>
            </a:r>
            <a:r>
              <a:rPr lang="en-US" sz="4799" dirty="0" err="1">
                <a:solidFill>
                  <a:srgbClr val="333333"/>
                </a:solidFill>
                <a:latin typeface="Cambria"/>
                <a:ea typeface="Cambria"/>
                <a:cs typeface="Cambria"/>
                <a:sym typeface="Cambria"/>
              </a:rPr>
              <a:t>Áo</a:t>
            </a:r>
            <a:endParaRPr lang="en-US" sz="4799" dirty="0">
              <a:solidFill>
                <a:srgbClr val="333333"/>
              </a:solidFill>
              <a:latin typeface="Cambria"/>
              <a:ea typeface="Cambria"/>
              <a:cs typeface="Cambria"/>
              <a:sym typeface="Cambria"/>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80000"/>
            </a:blip>
            <a:stretch>
              <a:fillRect/>
            </a:stretch>
          </a:blipFill>
        </p:spPr>
      </p:sp>
      <p:grpSp>
        <p:nvGrpSpPr>
          <p:cNvPr id="4" name="Group 4"/>
          <p:cNvGrpSpPr/>
          <p:nvPr/>
        </p:nvGrpSpPr>
        <p:grpSpPr>
          <a:xfrm>
            <a:off x="6315706" y="1912909"/>
            <a:ext cx="11100756" cy="4552309"/>
            <a:chOff x="0" y="0"/>
            <a:chExt cx="2923656" cy="1198962"/>
          </a:xfrm>
        </p:grpSpPr>
        <p:sp>
          <p:nvSpPr>
            <p:cNvPr id="5" name="Freeform 5"/>
            <p:cNvSpPr/>
            <p:nvPr/>
          </p:nvSpPr>
          <p:spPr>
            <a:xfrm>
              <a:off x="0" y="0"/>
              <a:ext cx="2923656" cy="1198962"/>
            </a:xfrm>
            <a:custGeom>
              <a:avLst/>
              <a:gdLst/>
              <a:ahLst/>
              <a:cxnLst/>
              <a:rect l="l" t="t" r="r" b="b"/>
              <a:pathLst>
                <a:path w="2923656" h="1198962">
                  <a:moveTo>
                    <a:pt x="35569" y="0"/>
                  </a:moveTo>
                  <a:lnTo>
                    <a:pt x="2888087" y="0"/>
                  </a:lnTo>
                  <a:cubicBezTo>
                    <a:pt x="2907731" y="0"/>
                    <a:pt x="2923656" y="15925"/>
                    <a:pt x="2923656" y="35569"/>
                  </a:cubicBezTo>
                  <a:lnTo>
                    <a:pt x="2923656" y="1163393"/>
                  </a:lnTo>
                  <a:cubicBezTo>
                    <a:pt x="2923656" y="1183037"/>
                    <a:pt x="2907731" y="1198962"/>
                    <a:pt x="2888087" y="1198962"/>
                  </a:cubicBezTo>
                  <a:lnTo>
                    <a:pt x="35569" y="1198962"/>
                  </a:lnTo>
                  <a:cubicBezTo>
                    <a:pt x="15925" y="1198962"/>
                    <a:pt x="0" y="1183037"/>
                    <a:pt x="0" y="1163393"/>
                  </a:cubicBezTo>
                  <a:lnTo>
                    <a:pt x="0" y="35569"/>
                  </a:lnTo>
                  <a:cubicBezTo>
                    <a:pt x="0" y="15925"/>
                    <a:pt x="15925" y="0"/>
                    <a:pt x="35569" y="0"/>
                  </a:cubicBezTo>
                  <a:close/>
                </a:path>
              </a:pathLst>
            </a:custGeom>
            <a:solidFill>
              <a:srgbClr val="FFFFFF"/>
            </a:solidFill>
            <a:ln w="19050" cap="rnd">
              <a:solidFill>
                <a:srgbClr val="333333"/>
              </a:solidFill>
              <a:prstDash val="solid"/>
              <a:round/>
            </a:ln>
          </p:spPr>
        </p:sp>
        <p:sp>
          <p:nvSpPr>
            <p:cNvPr id="6" name="TextBox 6"/>
            <p:cNvSpPr txBox="1"/>
            <p:nvPr/>
          </p:nvSpPr>
          <p:spPr>
            <a:xfrm>
              <a:off x="0" y="-38100"/>
              <a:ext cx="2923656" cy="1237062"/>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60000"/>
            </a:blip>
            <a:stretch>
              <a:fillRect/>
            </a:stretch>
          </a:blipFill>
        </p:spPr>
      </p:sp>
      <p:sp>
        <p:nvSpPr>
          <p:cNvPr id="8" name="AutoShape 8"/>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9" name="AutoShape 9"/>
          <p:cNvSpPr/>
          <p:nvPr/>
        </p:nvSpPr>
        <p:spPr>
          <a:xfrm>
            <a:off x="1028678" y="789918"/>
            <a:ext cx="16230600" cy="19050"/>
          </a:xfrm>
          <a:prstGeom prst="line">
            <a:avLst/>
          </a:prstGeom>
          <a:ln w="38100" cap="flat">
            <a:solidFill>
              <a:srgbClr val="333333"/>
            </a:solidFill>
            <a:prstDash val="solid"/>
            <a:headEnd type="none" w="sm" len="sm"/>
            <a:tailEnd type="none" w="sm" len="sm"/>
          </a:ln>
        </p:spPr>
      </p:sp>
      <p:grpSp>
        <p:nvGrpSpPr>
          <p:cNvPr id="10" name="Group 10"/>
          <p:cNvGrpSpPr/>
          <p:nvPr/>
        </p:nvGrpSpPr>
        <p:grpSpPr>
          <a:xfrm>
            <a:off x="1525294" y="2130054"/>
            <a:ext cx="4355414" cy="5512020"/>
            <a:chOff x="0" y="0"/>
            <a:chExt cx="6021070" cy="7620000"/>
          </a:xfrm>
        </p:grpSpPr>
        <p:sp>
          <p:nvSpPr>
            <p:cNvPr id="11" name="Freeform 11"/>
            <p:cNvSpPr/>
            <p:nvPr/>
          </p:nvSpPr>
          <p:spPr>
            <a:xfrm>
              <a:off x="0" y="0"/>
              <a:ext cx="6022340" cy="7620000"/>
            </a:xfrm>
            <a:custGeom>
              <a:avLst/>
              <a:gdLst/>
              <a:ahLst/>
              <a:cxnLst/>
              <a:rect l="l" t="t" r="r" b="b"/>
              <a:pathLst>
                <a:path w="6022340" h="7620000">
                  <a:moveTo>
                    <a:pt x="3011170" y="0"/>
                  </a:moveTo>
                  <a:cubicBezTo>
                    <a:pt x="1348147" y="0"/>
                    <a:pt x="0" y="1705795"/>
                    <a:pt x="0" y="3810000"/>
                  </a:cubicBezTo>
                  <a:cubicBezTo>
                    <a:pt x="0" y="5914205"/>
                    <a:pt x="1348147" y="7620000"/>
                    <a:pt x="3011170" y="7620000"/>
                  </a:cubicBezTo>
                  <a:cubicBezTo>
                    <a:pt x="4674193" y="7620000"/>
                    <a:pt x="6022340" y="5914205"/>
                    <a:pt x="6022340" y="3810000"/>
                  </a:cubicBezTo>
                  <a:cubicBezTo>
                    <a:pt x="6022340" y="1705795"/>
                    <a:pt x="4674193" y="0"/>
                    <a:pt x="3011170" y="0"/>
                  </a:cubicBezTo>
                  <a:close/>
                </a:path>
              </a:pathLst>
            </a:custGeom>
            <a:blipFill>
              <a:blip r:embed="rId5"/>
              <a:stretch>
                <a:fillRect t="-9535" b="-9535"/>
              </a:stretch>
            </a:blipFill>
            <a:ln w="38100" cap="sq">
              <a:solidFill>
                <a:srgbClr val="333333"/>
              </a:solidFill>
              <a:prstDash val="solid"/>
              <a:miter/>
            </a:ln>
          </p:spPr>
        </p:sp>
      </p:grpSp>
      <p:sp>
        <p:nvSpPr>
          <p:cNvPr id="12" name="Freeform 12"/>
          <p:cNvSpPr/>
          <p:nvPr/>
        </p:nvSpPr>
        <p:spPr>
          <a:xfrm>
            <a:off x="2582210" y="1685925"/>
            <a:ext cx="2241581" cy="996811"/>
          </a:xfrm>
          <a:custGeom>
            <a:avLst/>
            <a:gdLst/>
            <a:ahLst/>
            <a:cxnLst/>
            <a:rect l="l" t="t" r="r" b="b"/>
            <a:pathLst>
              <a:path w="2241581" h="996811">
                <a:moveTo>
                  <a:pt x="0" y="0"/>
                </a:moveTo>
                <a:lnTo>
                  <a:pt x="2241581" y="0"/>
                </a:lnTo>
                <a:lnTo>
                  <a:pt x="2241581" y="996811"/>
                </a:lnTo>
                <a:lnTo>
                  <a:pt x="0" y="996811"/>
                </a:lnTo>
                <a:lnTo>
                  <a:pt x="0" y="0"/>
                </a:lnTo>
                <a:close/>
              </a:path>
            </a:pathLst>
          </a:custGeom>
          <a:blipFill>
            <a:blip r:embed="rId6">
              <a:extLst>
                <a:ext uri="{96DAC541-7B7A-43D3-8B79-37D633B846F1}">
                  <asvg:svgBlip xmlns:asvg="http://schemas.microsoft.com/office/drawing/2016/SVG/main" xmlns="" r:embed="rId7"/>
                </a:ext>
              </a:extLst>
            </a:blip>
            <a:stretch>
              <a:fillRect b="-130425"/>
            </a:stretch>
          </a:blipFill>
        </p:spPr>
      </p:sp>
      <p:sp>
        <p:nvSpPr>
          <p:cNvPr id="13" name="Freeform 13"/>
          <p:cNvSpPr/>
          <p:nvPr/>
        </p:nvSpPr>
        <p:spPr>
          <a:xfrm flipV="1">
            <a:off x="2582210" y="7083114"/>
            <a:ext cx="2241581" cy="996811"/>
          </a:xfrm>
          <a:custGeom>
            <a:avLst/>
            <a:gdLst/>
            <a:ahLst/>
            <a:cxnLst/>
            <a:rect l="l" t="t" r="r" b="b"/>
            <a:pathLst>
              <a:path w="2241581" h="996811">
                <a:moveTo>
                  <a:pt x="0" y="996811"/>
                </a:moveTo>
                <a:lnTo>
                  <a:pt x="2241581" y="996811"/>
                </a:lnTo>
                <a:lnTo>
                  <a:pt x="2241581" y="0"/>
                </a:lnTo>
                <a:lnTo>
                  <a:pt x="0" y="0"/>
                </a:lnTo>
                <a:lnTo>
                  <a:pt x="0" y="996811"/>
                </a:lnTo>
                <a:close/>
              </a:path>
            </a:pathLst>
          </a:custGeom>
          <a:blipFill>
            <a:blip r:embed="rId6">
              <a:extLst>
                <a:ext uri="{96DAC541-7B7A-43D3-8B79-37D633B846F1}">
                  <asvg:svgBlip xmlns:asvg="http://schemas.microsoft.com/office/drawing/2016/SVG/main" xmlns="" r:embed="rId7"/>
                </a:ext>
              </a:extLst>
            </a:blip>
            <a:stretch>
              <a:fillRect b="-130425"/>
            </a:stretch>
          </a:blipFill>
        </p:spPr>
      </p:sp>
      <p:sp>
        <p:nvSpPr>
          <p:cNvPr id="14" name="Freeform 14"/>
          <p:cNvSpPr/>
          <p:nvPr/>
        </p:nvSpPr>
        <p:spPr>
          <a:xfrm>
            <a:off x="17058831" y="5024373"/>
            <a:ext cx="2071467" cy="2071467"/>
          </a:xfrm>
          <a:custGeom>
            <a:avLst/>
            <a:gdLst/>
            <a:ahLst/>
            <a:cxnLst/>
            <a:rect l="l" t="t" r="r" b="b"/>
            <a:pathLst>
              <a:path w="2071467" h="2071467">
                <a:moveTo>
                  <a:pt x="0" y="0"/>
                </a:moveTo>
                <a:lnTo>
                  <a:pt x="2071467" y="0"/>
                </a:lnTo>
                <a:lnTo>
                  <a:pt x="2071467" y="2071467"/>
                </a:lnTo>
                <a:lnTo>
                  <a:pt x="0" y="207146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5" name="TextBox 15"/>
          <p:cNvSpPr txBox="1"/>
          <p:nvPr/>
        </p:nvSpPr>
        <p:spPr>
          <a:xfrm>
            <a:off x="6712963" y="2269264"/>
            <a:ext cx="10345867" cy="3797046"/>
          </a:xfrm>
          <a:prstGeom prst="rect">
            <a:avLst/>
          </a:prstGeom>
        </p:spPr>
        <p:txBody>
          <a:bodyPr lIns="0" tIns="0" rIns="0" bIns="0" rtlCol="0" anchor="t">
            <a:spAutoFit/>
          </a:bodyPr>
          <a:lstStyle/>
          <a:p>
            <a:pPr algn="just">
              <a:lnSpc>
                <a:spcPts val="6071"/>
              </a:lnSpc>
            </a:pPr>
            <a:r>
              <a:rPr lang="en-US" sz="4599" b="1">
                <a:solidFill>
                  <a:srgbClr val="333333"/>
                </a:solidFill>
                <a:latin typeface="Cambria Bold"/>
                <a:ea typeface="Cambria Bold"/>
                <a:cs typeface="Cambria Bold"/>
                <a:sym typeface="Cambria Bold"/>
              </a:rPr>
              <a:t>Vincent Willem Van Gogh</a:t>
            </a:r>
            <a:r>
              <a:rPr lang="en-US" sz="4599">
                <a:solidFill>
                  <a:srgbClr val="333333"/>
                </a:solidFill>
                <a:latin typeface="Cambria"/>
                <a:ea typeface="Cambria"/>
                <a:cs typeface="Cambria"/>
                <a:sym typeface="Cambria"/>
              </a:rPr>
              <a:t> là một họa sĩ hậu ấn tượng người Hà Lan, được đánh giá là một trong những nhân vật nổi tiếng và có ảnh hưởng nhất trong lịch sử nghệ thuật phương Tây.</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TotalTime>
  <Words>732</Words>
  <Application>Microsoft Office PowerPoint</Application>
  <PresentationFormat>Custom</PresentationFormat>
  <Paragraphs>55</Paragraphs>
  <Slides>18</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Calibri</vt:lpstr>
      <vt:lpstr>Cambria</vt:lpstr>
      <vt:lpstr>Cambria Bold</vt:lpstr>
      <vt:lpstr>SVN-Newton</vt:lpstr>
      <vt:lpstr>Cambria Bold Italics</vt:lpstr>
      <vt:lpstr>Times New Roman</vt:lpstr>
      <vt:lpstr>Arial</vt:lpstr>
      <vt:lpstr>Hina-Mincho</vt:lpstr>
      <vt:lpstr>#9Slide07 HoneyCream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luyện tập về</dc:title>
  <cp:lastModifiedBy>Admin</cp:lastModifiedBy>
  <cp:revision>63</cp:revision>
  <dcterms:created xsi:type="dcterms:W3CDTF">2006-08-16T00:00:00Z</dcterms:created>
  <dcterms:modified xsi:type="dcterms:W3CDTF">2025-04-13T10:01:42Z</dcterms:modified>
  <dc:identifier>DAGWylfYuak</dc:identifier>
</cp:coreProperties>
</file>