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2"/>
  </p:notesMasterIdLst>
  <p:sldIdLst>
    <p:sldId id="333" r:id="rId2"/>
    <p:sldId id="347" r:id="rId3"/>
    <p:sldId id="325" r:id="rId4"/>
    <p:sldId id="389" r:id="rId5"/>
    <p:sldId id="390" r:id="rId6"/>
    <p:sldId id="417" r:id="rId7"/>
    <p:sldId id="418" r:id="rId8"/>
    <p:sldId id="326" r:id="rId9"/>
    <p:sldId id="419" r:id="rId10"/>
    <p:sldId id="394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7 SVNNexa Rust Slab Bla" panose="020B0606040200020203" pitchFamily="34" charset="0"/>
      <p:bold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64" d="100"/>
          <a:sy n="64" d="100"/>
        </p:scale>
        <p:origin x="7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87B5F3-50C3-F30C-77A0-9D748B8D69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9" y="75414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B17A-B942-5FD6-AD77-8F7F520F8FF9}"/>
              </a:ext>
            </a:extLst>
          </p:cNvPr>
          <p:cNvSpPr txBox="1"/>
          <p:nvPr/>
        </p:nvSpPr>
        <p:spPr>
          <a:xfrm>
            <a:off x="3716033" y="839493"/>
            <a:ext cx="53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4" y="1472023"/>
            <a:ext cx="15241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98612" y="4262898"/>
            <a:ext cx="1210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0624" y="164417"/>
            <a:ext cx="11777300" cy="6569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27FA1-42E4-CC58-875B-9C3E384153E4}"/>
              </a:ext>
            </a:extLst>
          </p:cNvPr>
          <p:cNvSpPr txBox="1"/>
          <p:nvPr/>
        </p:nvSpPr>
        <p:spPr>
          <a:xfrm>
            <a:off x="2280353" y="602528"/>
            <a:ext cx="812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D4477-600A-B7E4-55FB-FAE337AB1557}"/>
              </a:ext>
            </a:extLst>
          </p:cNvPr>
          <p:cNvGrpSpPr/>
          <p:nvPr/>
        </p:nvGrpSpPr>
        <p:grpSpPr>
          <a:xfrm>
            <a:off x="602070" y="1348528"/>
            <a:ext cx="10302490" cy="3225049"/>
            <a:chOff x="812055" y="1546827"/>
            <a:chExt cx="10302490" cy="32250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5303C7-0F70-6307-F033-69813B62B1FC}"/>
                </a:ext>
              </a:extLst>
            </p:cNvPr>
            <p:cNvSpPr txBox="1"/>
            <p:nvPr/>
          </p:nvSpPr>
          <p:spPr>
            <a:xfrm>
              <a:off x="1502459" y="1715805"/>
              <a:ext cx="961208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hận dạng được một số hình phẳng đã học.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 được đây và đường cao của hình tam giác, hình thang.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ẽ được một số hình phẳng theo mẫu trên lưới ô vuông.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ác định được tâm, bán kính của hình tròn.</a:t>
              </a:r>
            </a:p>
          </p:txBody>
        </p:sp>
        <p:pic>
          <p:nvPicPr>
            <p:cNvPr id="6" name="Picture 31">
              <a:extLst>
                <a:ext uri="{FF2B5EF4-FFF2-40B4-BE49-F238E27FC236}">
                  <a16:creationId xmlns:a16="http://schemas.microsoft.com/office/drawing/2014/main" id="{10417880-3E47-6816-AE84-F271EBE1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1546827"/>
              <a:ext cx="644730" cy="621359"/>
            </a:xfrm>
            <a:prstGeom prst="rect">
              <a:avLst/>
            </a:prstGeom>
          </p:spPr>
        </p:pic>
        <p:pic>
          <p:nvPicPr>
            <p:cNvPr id="15" name="Picture 31">
              <a:extLst>
                <a:ext uri="{FF2B5EF4-FFF2-40B4-BE49-F238E27FC236}">
                  <a16:creationId xmlns:a16="http://schemas.microsoft.com/office/drawing/2014/main" id="{8C7E8699-EA94-2C7F-8080-D185E1F9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815" y="3215019"/>
              <a:ext cx="644730" cy="621359"/>
            </a:xfrm>
            <a:prstGeom prst="rect">
              <a:avLst/>
            </a:prstGeom>
          </p:spPr>
        </p:pic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C2446495-7952-E5C8-ED13-0D3408FEA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4150517"/>
              <a:ext cx="644730" cy="621359"/>
            </a:xfrm>
            <a:prstGeom prst="rect">
              <a:avLst/>
            </a:prstGeom>
          </p:spPr>
        </p:pic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506258CB-3021-22CF-582E-3E789C78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12055" y="2381899"/>
              <a:ext cx="644730" cy="621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658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25" y="1581752"/>
            <a:ext cx="763895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FAC102-25A3-7691-6D17-24FC9DC8425D}"/>
              </a:ext>
            </a:extLst>
          </p:cNvPr>
          <p:cNvSpPr/>
          <p:nvPr/>
        </p:nvSpPr>
        <p:spPr>
          <a:xfrm>
            <a:off x="3448049" y="1871663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15EB2E-C85A-49F4-313F-23CDA61EEF0E}"/>
              </a:ext>
            </a:extLst>
          </p:cNvPr>
          <p:cNvSpPr/>
          <p:nvPr/>
        </p:nvSpPr>
        <p:spPr>
          <a:xfrm>
            <a:off x="3448050" y="2578858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2025</TotalTime>
  <Words>216</Words>
  <Application>Microsoft Office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 Light</vt:lpstr>
      <vt:lpstr>Calibri</vt:lpstr>
      <vt:lpstr>Cambria</vt:lpstr>
      <vt:lpstr>#9Slide07 SVNNexa Rust Slab Bla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</cp:lastModifiedBy>
  <cp:revision>47</cp:revision>
  <dcterms:created xsi:type="dcterms:W3CDTF">2023-09-10T01:58:34Z</dcterms:created>
  <dcterms:modified xsi:type="dcterms:W3CDTF">2025-04-13T09:46:42Z</dcterms:modified>
  <cp:category>9Slide.vn</cp:category>
</cp:coreProperties>
</file>