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29"/>
  </p:notesMasterIdLst>
  <p:sldIdLst>
    <p:sldId id="257" r:id="rId4"/>
    <p:sldId id="285" r:id="rId5"/>
    <p:sldId id="306" r:id="rId6"/>
    <p:sldId id="267" r:id="rId7"/>
    <p:sldId id="268" r:id="rId8"/>
    <p:sldId id="269" r:id="rId9"/>
    <p:sldId id="273"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2" r:id="rId24"/>
    <p:sldId id="321" r:id="rId25"/>
    <p:sldId id="303" r:id="rId26"/>
    <p:sldId id="32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1111</Words>
  <Application>Microsoft Office PowerPoint</Application>
  <PresentationFormat>Widescreen</PresentationFormat>
  <Paragraphs>67</Paragraphs>
  <Slides>25</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微软雅黑</vt:lpstr>
      <vt:lpstr>#9Slide07 Itim</vt:lpstr>
      <vt:lpstr>Arial</vt:lpstr>
      <vt:lpstr>Calibri</vt:lpstr>
      <vt:lpstr>Calibri Light</vt:lpstr>
      <vt:lpstr>Cambria</vt:lpstr>
      <vt:lpstr>等线</vt:lpstr>
      <vt:lpstr>Mali</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cp:lastModifiedBy>
  <cp:revision>34</cp:revision>
  <dcterms:created xsi:type="dcterms:W3CDTF">2023-08-02T13:13:38Z</dcterms:created>
  <dcterms:modified xsi:type="dcterms:W3CDTF">2025-04-13T13:57:17Z</dcterms:modified>
</cp:coreProperties>
</file>