
<file path=[Content_Types].xml><?xml version="1.0" encoding="utf-8"?>
<Types xmlns="http://schemas.openxmlformats.org/package/2006/content-types">
  <Default Extension="jfif" ContentType="image/jpeg"/>
  <Default Extension="png" ContentType="image/png"/>
  <Default Extension="bin" ContentType="application/vnd.ms-office.activeX"/>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 id="2147483713" r:id="rId5"/>
  </p:sldMasterIdLst>
  <p:notesMasterIdLst>
    <p:notesMasterId r:id="rId24"/>
  </p:notesMasterIdLst>
  <p:handoutMasterIdLst>
    <p:handoutMasterId r:id="rId25"/>
  </p:handoutMasterIdLst>
  <p:sldIdLst>
    <p:sldId id="2007577233" r:id="rId6"/>
    <p:sldId id="265" r:id="rId7"/>
    <p:sldId id="2007577238" r:id="rId8"/>
    <p:sldId id="2007577239" r:id="rId9"/>
    <p:sldId id="2007577240" r:id="rId10"/>
    <p:sldId id="2007577241" r:id="rId11"/>
    <p:sldId id="2007577242" r:id="rId12"/>
    <p:sldId id="2007577243" r:id="rId13"/>
    <p:sldId id="369" r:id="rId14"/>
    <p:sldId id="304" r:id="rId15"/>
    <p:sldId id="365" r:id="rId16"/>
    <p:sldId id="2007577244" r:id="rId17"/>
    <p:sldId id="2007577245" r:id="rId18"/>
    <p:sldId id="366" r:id="rId19"/>
    <p:sldId id="367" r:id="rId20"/>
    <p:sldId id="284" r:id="rId21"/>
    <p:sldId id="2007577246"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4/13/2025</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2</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88A8B6A-EC6F-806E-1EDE-178F6E02B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516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88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76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99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9123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8700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03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69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30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8673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213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28984DB-AB51-39B3-44F2-BC7775D8F89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cture containing text, font, graphics, design&#10;&#10;Description automatically generated">
            <a:extLst>
              <a:ext uri="{FF2B5EF4-FFF2-40B4-BE49-F238E27FC236}">
                <a16:creationId xmlns:a16="http://schemas.microsoft.com/office/drawing/2014/main" id="{06B8F59C-E247-A911-ABE2-2F232D96536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18969" y="341671"/>
            <a:ext cx="1516011" cy="1516011"/>
          </a:xfrm>
          <a:prstGeom prst="rect">
            <a:avLst/>
          </a:prstGeom>
        </p:spPr>
      </p:pic>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707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slideLayout" Target="../slideLayouts/slideLayout32.xml"/><Relationship Id="rId7" Type="http://schemas.openxmlformats.org/officeDocument/2006/relationships/image" Target="../media/image5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image" Target="../media/image48.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2.xml"/><Relationship Id="rId7" Type="http://schemas.openxmlformats.org/officeDocument/2006/relationships/image" Target="../media/image56.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5.png"/><Relationship Id="rId5" Type="http://schemas.openxmlformats.org/officeDocument/2006/relationships/image" Target="../media/image48.jpg"/><Relationship Id="rId4" Type="http://schemas.openxmlformats.org/officeDocument/2006/relationships/notesSlide" Target="../notesSlides/notesSlide12.xml"/><Relationship Id="rId9" Type="http://schemas.openxmlformats.org/officeDocument/2006/relationships/image" Target="../media/image54.wm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notesSlide" Target="../notesSlides/notesSlide13.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39.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1.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1.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emf"/><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5AC384-7A7E-4C4D-8E72-8A40F617900F}"/>
              </a:ext>
            </a:extLst>
          </p:cNvPr>
          <p:cNvSpPr txBox="1"/>
          <p:nvPr/>
        </p:nvSpPr>
        <p:spPr>
          <a:xfrm>
            <a:off x="3550540" y="1198417"/>
            <a:ext cx="6724186"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6"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0"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9"/>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spTree>
    <p:extLst>
      <p:ext uri="{BB962C8B-B14F-4D97-AF65-F5344CB8AC3E}">
        <p14:creationId xmlns:p14="http://schemas.microsoft.com/office/powerpoint/2010/main" val="10829056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761</Words>
  <Application>Microsoft Office PowerPoint</Application>
  <PresentationFormat>Widescreen</PresentationFormat>
  <Paragraphs>55</Paragraphs>
  <Slides>18</Slides>
  <Notes>13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微软雅黑</vt:lpstr>
      <vt:lpstr>宋体</vt:lpstr>
      <vt:lpstr>#9Slide05 SVNClementine</vt:lpstr>
      <vt:lpstr>Arial</vt:lpstr>
      <vt:lpstr>Calibri</vt:lpstr>
      <vt:lpstr>Calibri Light</vt:lpstr>
      <vt:lpstr>Cambria</vt:lpstr>
      <vt:lpstr>等线</vt:lpstr>
      <vt:lpstr>Segoe UI Historic</vt:lpstr>
      <vt:lpstr>Wingdings 2</vt:lpstr>
      <vt:lpstr>字魂59号-创粗黑</vt:lpstr>
      <vt:lpstr>Office 主题</vt:lpstr>
      <vt:lpstr>Office 主题​​</vt:lpstr>
      <vt:lpstr>2_Office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2022-08-11T22:54:19Z</dcterms:created>
  <dcterms:modified xsi:type="dcterms:W3CDTF">2025-04-13T09:32:49Z</dcterms:modified>
</cp:coreProperties>
</file>