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7"/>
  </p:notesMasterIdLst>
  <p:handoutMasterIdLst>
    <p:handoutMasterId r:id="rId18"/>
  </p:handoutMasterIdLst>
  <p:sldIdLst>
    <p:sldId id="258" r:id="rId5"/>
    <p:sldId id="265" r:id="rId6"/>
    <p:sldId id="273" r:id="rId7"/>
    <p:sldId id="276" r:id="rId8"/>
    <p:sldId id="305" r:id="rId9"/>
    <p:sldId id="306" r:id="rId10"/>
    <p:sldId id="317" r:id="rId11"/>
    <p:sldId id="318" r:id="rId12"/>
    <p:sldId id="325" r:id="rId13"/>
    <p:sldId id="326" r:id="rId14"/>
    <p:sldId id="297"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autoAdjust="0"/>
    <p:restoredTop sz="96197" autoAdjust="0"/>
  </p:normalViewPr>
  <p:slideViewPr>
    <p:cSldViewPr snapToGrid="0">
      <p:cViewPr varScale="1">
        <p:scale>
          <a:sx n="60" d="100"/>
          <a:sy n="60" d="100"/>
        </p:scale>
        <p:origin x="832" y="48"/>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E8008ED1-0976-784F-A386-9B5CC072A4BD}"/>
    <pc:docChg chg="custSel modSld">
      <pc:chgData name="Huyền Ngọc" userId="74af6240d90ddfe1" providerId="LiveId" clId="{E8008ED1-0976-784F-A386-9B5CC072A4BD}" dt="2024-12-20T07:45:43.902" v="0" actId="478"/>
      <pc:docMkLst>
        <pc:docMk/>
      </pc:docMkLst>
      <pc:sldChg chg="delSp mod">
        <pc:chgData name="Huyền Ngọc" userId="74af6240d90ddfe1" providerId="LiveId" clId="{E8008ED1-0976-784F-A386-9B5CC072A4BD}" dt="2024-12-20T07:45:43.902" v="0" actId="478"/>
        <pc:sldMkLst>
          <pc:docMk/>
          <pc:sldMk cId="3271200329" sldId="312"/>
        </pc:sldMkLst>
        <pc:picChg chg="del">
          <ac:chgData name="Huyền Ngọc" userId="74af6240d90ddfe1" providerId="LiveId" clId="{E8008ED1-0976-784F-A386-9B5CC072A4BD}" dt="2024-12-20T07:45:43.902" v="0" actId="478"/>
          <ac:picMkLst>
            <pc:docMk/>
            <pc:sldMk cId="3271200329" sldId="312"/>
            <ac:picMk id="2" creationId="{EF2E88B1-6E7F-69AB-81ED-3131BAEE88A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4/13/2025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4/13/2025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4/13/2025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4/13/2025</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4/13/2025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7.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0.gif"/><Relationship Id="rId5" Type="http://schemas.openxmlformats.org/officeDocument/2006/relationships/image" Target="../media/image6.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30.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797715" y="1097547"/>
            <a:ext cx="6134197" cy="6134197"/>
          </a:xfrm>
          <a:prstGeom prst="rect">
            <a:avLst/>
          </a:prstGeom>
        </p:spPr>
      </p:pic>
      <p:grpSp>
        <p:nvGrpSpPr>
          <p:cNvPr id="9" name="Group 8"/>
          <p:cNvGrpSpPr/>
          <p:nvPr/>
        </p:nvGrpSpPr>
        <p:grpSpPr>
          <a:xfrm>
            <a:off x="4946965" y="307229"/>
            <a:ext cx="6880559" cy="6032339"/>
            <a:chOff x="4946965" y="307229"/>
            <a:chExt cx="6880559" cy="6032339"/>
          </a:xfrm>
        </p:grpSpPr>
        <p:sp>
          <p:nvSpPr>
            <p:cNvPr id="22" name="Hình chữ nhật: Góc Tròn 3">
              <a:extLst>
                <a:ext uri="{FF2B5EF4-FFF2-40B4-BE49-F238E27FC236}">
                  <a16:creationId xmlns:a16="http://schemas.microsoft.com/office/drawing/2014/main" id="{FD1C116F-5A53-3627-C653-3E4550C99D90}"/>
                </a:ext>
              </a:extLst>
            </p:cNvPr>
            <p:cNvSpPr/>
            <p:nvPr/>
          </p:nvSpPr>
          <p:spPr>
            <a:xfrm>
              <a:off x="4946965" y="1379595"/>
              <a:ext cx="6880559" cy="4959973"/>
            </a:xfrm>
            <a:custGeom>
              <a:avLst/>
              <a:gdLst>
                <a:gd name="connsiteX0" fmla="*/ 0 w 6880559"/>
                <a:gd name="connsiteY0" fmla="*/ 826679 h 4959973"/>
                <a:gd name="connsiteX1" fmla="*/ 826679 w 6880559"/>
                <a:gd name="connsiteY1" fmla="*/ 0 h 4959973"/>
                <a:gd name="connsiteX2" fmla="*/ 6053880 w 6880559"/>
                <a:gd name="connsiteY2" fmla="*/ 0 h 4959973"/>
                <a:gd name="connsiteX3" fmla="*/ 6880559 w 6880559"/>
                <a:gd name="connsiteY3" fmla="*/ 826679 h 4959973"/>
                <a:gd name="connsiteX4" fmla="*/ 6880559 w 6880559"/>
                <a:gd name="connsiteY4" fmla="*/ 4133294 h 4959973"/>
                <a:gd name="connsiteX5" fmla="*/ 6053880 w 6880559"/>
                <a:gd name="connsiteY5" fmla="*/ 4959973 h 4959973"/>
                <a:gd name="connsiteX6" fmla="*/ 826679 w 6880559"/>
                <a:gd name="connsiteY6" fmla="*/ 4959973 h 4959973"/>
                <a:gd name="connsiteX7" fmla="*/ 0 w 6880559"/>
                <a:gd name="connsiteY7" fmla="*/ 4133294 h 4959973"/>
                <a:gd name="connsiteX8" fmla="*/ 0 w 6880559"/>
                <a:gd name="connsiteY8" fmla="*/ 826679 h 4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959973" fill="none" extrusionOk="0">
                  <a:moveTo>
                    <a:pt x="0" y="826679"/>
                  </a:moveTo>
                  <a:cubicBezTo>
                    <a:pt x="-19434" y="371325"/>
                    <a:pt x="357231" y="73170"/>
                    <a:pt x="826679" y="0"/>
                  </a:cubicBezTo>
                  <a:cubicBezTo>
                    <a:pt x="1800227" y="77600"/>
                    <a:pt x="3688809" y="-27269"/>
                    <a:pt x="6053880" y="0"/>
                  </a:cubicBezTo>
                  <a:cubicBezTo>
                    <a:pt x="6535831" y="-33491"/>
                    <a:pt x="6962225" y="394159"/>
                    <a:pt x="6880559" y="826679"/>
                  </a:cubicBezTo>
                  <a:cubicBezTo>
                    <a:pt x="6989559" y="1851684"/>
                    <a:pt x="6802350" y="2513452"/>
                    <a:pt x="6880559" y="4133294"/>
                  </a:cubicBezTo>
                  <a:cubicBezTo>
                    <a:pt x="6809840" y="4562191"/>
                    <a:pt x="6487011" y="4970306"/>
                    <a:pt x="6053880" y="4959973"/>
                  </a:cubicBezTo>
                  <a:cubicBezTo>
                    <a:pt x="3844133" y="5009150"/>
                    <a:pt x="3051899" y="4837271"/>
                    <a:pt x="826679" y="4959973"/>
                  </a:cubicBezTo>
                  <a:cubicBezTo>
                    <a:pt x="368627" y="4971416"/>
                    <a:pt x="-25549" y="4611854"/>
                    <a:pt x="0" y="4133294"/>
                  </a:cubicBezTo>
                  <a:cubicBezTo>
                    <a:pt x="47022" y="3639522"/>
                    <a:pt x="104569" y="1882615"/>
                    <a:pt x="0" y="826679"/>
                  </a:cubicBezTo>
                  <a:close/>
                </a:path>
                <a:path w="6880559" h="4959973" stroke="0" extrusionOk="0">
                  <a:moveTo>
                    <a:pt x="0" y="826679"/>
                  </a:moveTo>
                  <a:cubicBezTo>
                    <a:pt x="66652" y="362498"/>
                    <a:pt x="445499" y="-5030"/>
                    <a:pt x="826679" y="0"/>
                  </a:cubicBezTo>
                  <a:cubicBezTo>
                    <a:pt x="1854659" y="-129276"/>
                    <a:pt x="5388937" y="-77778"/>
                    <a:pt x="6053880" y="0"/>
                  </a:cubicBezTo>
                  <a:cubicBezTo>
                    <a:pt x="6504806" y="-17966"/>
                    <a:pt x="6875284" y="400534"/>
                    <a:pt x="6880559" y="826679"/>
                  </a:cubicBezTo>
                  <a:cubicBezTo>
                    <a:pt x="6962158" y="1461402"/>
                    <a:pt x="7034859" y="3545874"/>
                    <a:pt x="6880559" y="4133294"/>
                  </a:cubicBezTo>
                  <a:cubicBezTo>
                    <a:pt x="6886168" y="4601686"/>
                    <a:pt x="6424656" y="4989128"/>
                    <a:pt x="6053880" y="4959973"/>
                  </a:cubicBezTo>
                  <a:cubicBezTo>
                    <a:pt x="4308329" y="5004193"/>
                    <a:pt x="2764691" y="4930591"/>
                    <a:pt x="826679" y="4959973"/>
                  </a:cubicBezTo>
                  <a:cubicBezTo>
                    <a:pt x="351968" y="4890240"/>
                    <a:pt x="-44955" y="4579466"/>
                    <a:pt x="0" y="4133294"/>
                  </a:cubicBezTo>
                  <a:cubicBezTo>
                    <a:pt x="-159954" y="3313249"/>
                    <a:pt x="22140" y="1304990"/>
                    <a:pt x="0" y="826679"/>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23" name="Nhóm 44">
              <a:extLst>
                <a:ext uri="{FF2B5EF4-FFF2-40B4-BE49-F238E27FC236}">
                  <a16:creationId xmlns:a16="http://schemas.microsoft.com/office/drawing/2014/main" id="{A45BB91E-40A6-BBCA-40D6-7EB2A43B6983}"/>
                </a:ext>
              </a:extLst>
            </p:cNvPr>
            <p:cNvGrpSpPr/>
            <p:nvPr/>
          </p:nvGrpSpPr>
          <p:grpSpPr>
            <a:xfrm>
              <a:off x="5336482" y="307229"/>
              <a:ext cx="6287460" cy="1906035"/>
              <a:chOff x="4743805" y="2513042"/>
              <a:chExt cx="6814013" cy="2708762"/>
            </a:xfrm>
          </p:grpSpPr>
          <p:sp>
            <p:nvSpPr>
              <p:cNvPr id="2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TextBox 10">
                <a:extLst>
                  <a:ext uri="{FF2B5EF4-FFF2-40B4-BE49-F238E27FC236}">
                    <a16:creationId xmlns:a16="http://schemas.microsoft.com/office/drawing/2014/main" id="{19E55039-2A50-A986-808E-5ED93F71BA85}"/>
                  </a:ext>
                </a:extLst>
              </p:cNvPr>
              <p:cNvSpPr txBox="1"/>
              <p:nvPr/>
            </p:nvSpPr>
            <p:spPr>
              <a:xfrm>
                <a:off x="4743805" y="2564073"/>
                <a:ext cx="6814013" cy="2657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D7E697"/>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10000" b="1" dirty="0">
                    <a:ln w="28575">
                      <a:solidFill>
                        <a:srgbClr val="002060"/>
                      </a:solidFill>
                      <a:prstDash val="solid"/>
                    </a:ln>
                    <a:solidFill>
                      <a:srgbClr val="B7E1F7"/>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10000" b="1" dirty="0">
                    <a:ln w="28575">
                      <a:solidFill>
                        <a:srgbClr val="002060"/>
                      </a:solidFill>
                      <a:prstDash val="solid"/>
                    </a:ln>
                    <a:solidFill>
                      <a:srgbClr val="FAE3A2"/>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rPr>
                  <a:t>Ò</a:t>
                </a:r>
                <a:endParaRPr lang="en-US"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grpSp>
        <p:nvGrpSpPr>
          <p:cNvPr id="8" name="Group 7"/>
          <p:cNvGrpSpPr/>
          <p:nvPr/>
        </p:nvGrpSpPr>
        <p:grpSpPr>
          <a:xfrm>
            <a:off x="5025891" y="1937636"/>
            <a:ext cx="6908641" cy="1115351"/>
            <a:chOff x="4817092" y="1909235"/>
            <a:chExt cx="6908641" cy="1115351"/>
          </a:xfrm>
        </p:grpSpPr>
        <p:sp>
          <p:nvSpPr>
            <p:cNvPr id="29"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4" name="Group 43"/>
          <p:cNvGrpSpPr/>
          <p:nvPr/>
        </p:nvGrpSpPr>
        <p:grpSpPr>
          <a:xfrm>
            <a:off x="5098815" y="3010002"/>
            <a:ext cx="6908641" cy="1115351"/>
            <a:chOff x="4817092" y="1909235"/>
            <a:chExt cx="6908641" cy="1115351"/>
          </a:xfrm>
        </p:grpSpPr>
        <p:sp>
          <p:nvSpPr>
            <p:cNvPr id="45"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7" name="Group 46"/>
          <p:cNvGrpSpPr/>
          <p:nvPr/>
        </p:nvGrpSpPr>
        <p:grpSpPr>
          <a:xfrm>
            <a:off x="5065094" y="4145649"/>
            <a:ext cx="6908641" cy="1115351"/>
            <a:chOff x="4817092" y="1909235"/>
            <a:chExt cx="6908641" cy="1115351"/>
          </a:xfrm>
        </p:grpSpPr>
        <p:sp>
          <p:nvSpPr>
            <p:cNvPr id="48"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50" name="Group 49"/>
          <p:cNvGrpSpPr/>
          <p:nvPr/>
        </p:nvGrpSpPr>
        <p:grpSpPr>
          <a:xfrm>
            <a:off x="5083041" y="5224217"/>
            <a:ext cx="6908641" cy="1115351"/>
            <a:chOff x="4817092" y="1909235"/>
            <a:chExt cx="6908641" cy="1115351"/>
          </a:xfrm>
        </p:grpSpPr>
        <p:sp>
          <p:nvSpPr>
            <p:cNvPr id="51"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sp>
        <p:nvSpPr>
          <p:cNvPr id="2" name="TextBox 1">
            <a:extLst>
              <a:ext uri="{FF2B5EF4-FFF2-40B4-BE49-F238E27FC236}">
                <a16:creationId xmlns:a16="http://schemas.microsoft.com/office/drawing/2014/main" id="{F1740BB1-FAF2-D96F-6BAA-465F5E2F61C2}"/>
              </a:ext>
            </a:extLst>
          </p:cNvPr>
          <p:cNvSpPr txBox="1"/>
          <p:nvPr/>
        </p:nvSpPr>
        <p:spPr>
          <a:xfrm>
            <a:off x="1899920" y="6482080"/>
            <a:ext cx="36068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04835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079285" y="2579208"/>
            <a:ext cx="2278967" cy="265510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1701113" y="559224"/>
            <a:ext cx="2449008" cy="2853213"/>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2"/>
          <a:stretch>
            <a:fillRect/>
          </a:stretch>
        </p:blipFill>
        <p:spPr>
          <a:xfrm>
            <a:off x="1412545" y="184185"/>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658</TotalTime>
  <Words>310</Words>
  <Application>Microsoft Office PowerPoint</Application>
  <PresentationFormat>Widescreen</PresentationFormat>
  <Paragraphs>48</Paragraphs>
  <Slides>12</Slides>
  <Notes>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12</vt:i4>
      </vt:variant>
    </vt:vector>
  </HeadingPairs>
  <TitlesOfParts>
    <vt:vector size="28" baseType="lpstr">
      <vt:lpstr>SimSun</vt:lpstr>
      <vt:lpstr>Aptos</vt:lpstr>
      <vt:lpstr>Aptos Display</vt:lpstr>
      <vt:lpstr>Arial</vt:lpstr>
      <vt:lpstr>Calibri</vt:lpstr>
      <vt:lpstr>Cambria</vt:lpstr>
      <vt:lpstr>Cambria Math</vt:lpstr>
      <vt:lpstr>Fredoka One</vt:lpstr>
      <vt:lpstr>Raleway</vt:lpstr>
      <vt:lpstr>SVN-Poky's</vt:lpstr>
      <vt:lpstr>UTM Cookies</vt:lpstr>
      <vt:lpstr>UTM Duepuntozero</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198</cp:revision>
  <dcterms:created xsi:type="dcterms:W3CDTF">2023-07-26T07:54:15Z</dcterms:created>
  <dcterms:modified xsi:type="dcterms:W3CDTF">2025-04-13T12:33:20Z</dcterms:modified>
  <cp:category>9Slide.vn</cp:category>
</cp:coreProperties>
</file>