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56" r:id="rId6"/>
    <p:sldId id="261" r:id="rId7"/>
    <p:sldId id="304" r:id="rId8"/>
    <p:sldId id="295" r:id="rId9"/>
    <p:sldId id="296" r:id="rId10"/>
    <p:sldId id="297" r:id="rId11"/>
    <p:sldId id="298" r:id="rId12"/>
    <p:sldId id="299" r:id="rId13"/>
    <p:sldId id="300" r:id="rId14"/>
    <p:sldId id="282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 varScale="1">
        <p:scale>
          <a:sx n="40" d="100"/>
          <a:sy n="40" d="100"/>
        </p:scale>
        <p:origin x="48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7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75.sv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4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4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customXml/itemProps2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415</Words>
  <Application>Microsoft Office PowerPoint</Application>
  <PresentationFormat>Custom</PresentationFormat>
  <Paragraphs>50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Admin</cp:lastModifiedBy>
  <cp:revision>55</cp:revision>
  <dcterms:created xsi:type="dcterms:W3CDTF">2006-08-16T00:00:00Z</dcterms:created>
  <dcterms:modified xsi:type="dcterms:W3CDTF">2025-04-13T12:32:07Z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