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jpg!bw700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8" r:id="rId4"/>
    <p:sldId id="257" r:id="rId5"/>
    <p:sldId id="305" r:id="rId6"/>
    <p:sldId id="321" r:id="rId7"/>
    <p:sldId id="322" r:id="rId8"/>
    <p:sldId id="323" r:id="rId9"/>
    <p:sldId id="324" r:id="rId10"/>
    <p:sldId id="256" r:id="rId11"/>
    <p:sldId id="262" r:id="rId12"/>
    <p:sldId id="298" r:id="rId13"/>
    <p:sldId id="312" r:id="rId14"/>
    <p:sldId id="287" r:id="rId15"/>
    <p:sldId id="317" r:id="rId16"/>
    <p:sldId id="325" r:id="rId17"/>
    <p:sldId id="326" r:id="rId18"/>
    <p:sldId id="319" r:id="rId19"/>
    <p:sldId id="327" r:id="rId20"/>
    <p:sldId id="328" r:id="rId21"/>
    <p:sldId id="329" r:id="rId22"/>
    <p:sldId id="318" r:id="rId23"/>
    <p:sldId id="301" r:id="rId24"/>
    <p:sldId id="330" r:id="rId25"/>
    <p:sldId id="331" r:id="rId26"/>
    <p:sldId id="333" r:id="rId27"/>
    <p:sldId id="334" r:id="rId28"/>
    <p:sldId id="335" r:id="rId29"/>
    <p:sldId id="2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008000"/>
    <a:srgbClr val="DCEEFC"/>
    <a:srgbClr val="CCFFFF"/>
    <a:srgbClr val="FFFF66"/>
    <a:srgbClr val="00FF00"/>
    <a:srgbClr val="66FF99"/>
    <a:srgbClr val="00FF99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323CE-613F-4E02-8E8E-AA7B2631419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3D211-CE91-4D33-9994-3F31480580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2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61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31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17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4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25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8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57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8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8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613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9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432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462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09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01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53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436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034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60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89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2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6E16D8D-0F41-826D-0AD9-72C24E4B5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4626E-E951-2572-15ED-E57C59E55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87D9E-A623-DA08-A846-367D5723E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732C8-60C2-03F5-4D8F-B90304C6F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57374A-A392-4E55-AA20-46E2B8E3F00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F5048-F0F7-AE31-511F-DDBF46CA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824B2-2553-6494-2115-2059D186E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343198"/>
            <a:ext cx="12192000" cy="89916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BFE72A3-5D40-EB86-A4A1-06B61E0B16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ECE308F-3CD7-C621-00EE-9861425271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3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98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8.svg"/><Relationship Id="rId7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!bw700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045036D2-C6D1-31FA-F6FC-FFF65105C71B}"/>
              </a:ext>
            </a:extLst>
          </p:cNvPr>
          <p:cNvSpPr/>
          <p:nvPr/>
        </p:nvSpPr>
        <p:spPr>
          <a:xfrm>
            <a:off x="2759231" y="2704404"/>
            <a:ext cx="5952694" cy="4114800"/>
          </a:xfrm>
          <a:custGeom>
            <a:avLst/>
            <a:gdLst/>
            <a:ahLst/>
            <a:cxnLst/>
            <a:rect l="l" t="t" r="r" b="b"/>
            <a:pathLst>
              <a:path w="5952694" h="4114800">
                <a:moveTo>
                  <a:pt x="0" y="0"/>
                </a:moveTo>
                <a:lnTo>
                  <a:pt x="5952694" y="0"/>
                </a:lnTo>
                <a:lnTo>
                  <a:pt x="59526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92BC0-08C1-7292-6D8D-D77ACD5CD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4640" y="-357609"/>
            <a:ext cx="12192000" cy="5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1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263290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9"/>
            <a:ext cx="7746926" cy="2325624"/>
            <a:chOff x="8196577" y="2706505"/>
            <a:chExt cx="6741086" cy="232562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6741086" cy="1978398"/>
            </a:xfrm>
            <a:prstGeom prst="wedgeRoundRectCallout">
              <a:avLst>
                <a:gd name="adj1" fmla="val -45664"/>
                <a:gd name="adj2" fmla="val 892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HĐ1: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phận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4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pin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64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76997" y="107183"/>
            <a:ext cx="10551403" cy="12026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2800" dirty="0">
                <a:solidFill>
                  <a:srgbClr val="002060"/>
                </a:solidFill>
                <a:latin typeface="Arial"/>
              </a:rPr>
              <a:t>Em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xe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pin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này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6C66A4-C693-1E1D-837D-618A1984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486852"/>
            <a:ext cx="85153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3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7016C5-2251-C9AB-FBCB-C5EBE8D2FBDF}"/>
              </a:ext>
            </a:extLst>
          </p:cNvPr>
          <p:cNvSpPr txBox="1"/>
          <p:nvPr/>
        </p:nvSpPr>
        <p:spPr>
          <a:xfrm>
            <a:off x="885202" y="884641"/>
            <a:ext cx="1184144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00" b="0" i="0" u="none" strike="noStrike" kern="1200" cap="none" spc="0" normalizeH="0" baseline="0" noProof="0">
                <a:ln w="381000">
                  <a:solidFill>
                    <a:prstClr val="white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6B6A75-F9B5-1F29-3465-B0EDDE826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5202" y="326088"/>
            <a:ext cx="11033125" cy="29622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11500">
                <a:solidFill>
                  <a:srgbClr val="FF5050"/>
                </a:solidFill>
                <a:latin typeface="UTM Flamenco" panose="02040603050506020204" pitchFamily="18" charset="0"/>
                <a:ea typeface="LNTH-LuoLuoNotangYuanTi 1" pitchFamily="2" charset="-128"/>
                <a:cs typeface="LNTH-LuoLuoNotangYuanTi 1" pitchFamily="2" charset="-128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0293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điện chạy bằng pin gồm có những bộ phận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4 bộ phận: Khung xe, trục và bánh xe, động cơ và hệ truyền động, nguồn điện.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5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dùng để tạo thành hình cho xe điện?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Khung xe và trục bánh xe tạo thành hình xe điện.</a:t>
            </a:r>
          </a:p>
        </p:txBody>
      </p:sp>
    </p:spTree>
    <p:extLst>
      <p:ext uri="{BB962C8B-B14F-4D97-AF65-F5344CB8AC3E}">
        <p14:creationId xmlns:p14="http://schemas.microsoft.com/office/powerpoint/2010/main" val="2859245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6229119-423D-044C-FA15-B0D3421F47EB}"/>
              </a:ext>
            </a:extLst>
          </p:cNvPr>
          <p:cNvSpPr/>
          <p:nvPr/>
        </p:nvSpPr>
        <p:spPr>
          <a:xfrm>
            <a:off x="2001520" y="765325"/>
            <a:ext cx="9438640" cy="142923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BDAEB272-062C-7682-E65C-57DAE79606AF}"/>
              </a:ext>
            </a:extLst>
          </p:cNvPr>
          <p:cNvSpPr txBox="1"/>
          <p:nvPr/>
        </p:nvSpPr>
        <p:spPr>
          <a:xfrm>
            <a:off x="2261780" y="814187"/>
            <a:ext cx="87110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 phận nào giúp cho xe điện chạy được?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Hình ảnh 17" descr="Ảnh có chứa trang phục, Phim hoạt hình, Hoạt hình, minh họa&#10;&#10;Mô tả được tạo tự động">
            <a:extLst>
              <a:ext uri="{FF2B5EF4-FFF2-40B4-BE49-F238E27FC236}">
                <a16:creationId xmlns:a16="http://schemas.microsoft.com/office/drawing/2014/main" id="{555F6DB1-CE79-DE83-1BB1-DA001B96F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49" y="2184400"/>
            <a:ext cx="4506347" cy="45063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F092CD-E975-9DC6-5DB4-D8BE00B0235D}"/>
              </a:ext>
            </a:extLst>
          </p:cNvPr>
          <p:cNvSpPr/>
          <p:nvPr/>
        </p:nvSpPr>
        <p:spPr>
          <a:xfrm>
            <a:off x="3647440" y="3035310"/>
            <a:ext cx="7721600" cy="220725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cơ và hệ thống truyền động giúp xe điện chạy được.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997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462977"/>
            <a:ext cx="11372850" cy="5932045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FC081C84-7750-2BC4-C639-701794E0EF8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55600" y="4445000"/>
            <a:ext cx="2274362" cy="2743200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:a16="http://schemas.microsoft.com/office/drawing/2014/main" id="{2615D584-507F-CC70-0E6D-329A02D3F6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70400" y="635000"/>
            <a:ext cx="4309993" cy="93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 defTabSz="609630"/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23D2C7BD-3EBD-D6F2-4939-538C1EE4E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534" y="1158240"/>
            <a:ext cx="9054038" cy="5699760"/>
          </a:xfrm>
          <a:prstGeom prst="horizontalScroll">
            <a:avLst>
              <a:gd name="adj" fmla="val 1662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158FB3-D653-5AE3-029A-B142B8E56E49}"/>
              </a:ext>
            </a:extLst>
          </p:cNvPr>
          <p:cNvSpPr txBox="1"/>
          <p:nvPr/>
        </p:nvSpPr>
        <p:spPr>
          <a:xfrm>
            <a:off x="2976880" y="2621280"/>
            <a:ext cx="7772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Xe điện chạy bằng pin có 4 bộ phận: Khung xe, trục và bánh xe, động cơ và hệ truyền động, nguồn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Khung xe và trục bánh xe tạo thành hình xe điện.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Động cơ và hệ thống truyền động giúp xe điện chạy được.</a:t>
            </a:r>
          </a:p>
        </p:txBody>
      </p:sp>
    </p:spTree>
    <p:extLst>
      <p:ext uri="{BB962C8B-B14F-4D97-AF65-F5344CB8AC3E}">
        <p14:creationId xmlns:p14="http://schemas.microsoft.com/office/powerpoint/2010/main" val="230377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0" y="221105"/>
            <a:ext cx="12192000" cy="641579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Xe Điện Linh Vương nơi mua bán Xe đạp điện HKBIKE cũ chất lượng">
            <a:extLst>
              <a:ext uri="{FF2B5EF4-FFF2-40B4-BE49-F238E27FC236}">
                <a16:creationId xmlns:a16="http://schemas.microsoft.com/office/drawing/2014/main" id="{B1645B1A-F87C-7C44-4D47-064AEF91E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" y="2775148"/>
            <a:ext cx="3809365" cy="372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3804994" y="880888"/>
            <a:ext cx="7746926" cy="2431271"/>
            <a:chOff x="8196577" y="2706504"/>
            <a:chExt cx="6741086" cy="243127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4"/>
              <a:ext cx="6741086" cy="2431271"/>
            </a:xfrm>
            <a:prstGeom prst="wedgeRoundRectCallout">
              <a:avLst>
                <a:gd name="adj1" fmla="val -46189"/>
                <a:gd name="adj2" fmla="val 6878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492462" y="2908471"/>
              <a:ext cx="62826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HĐ2: 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 lượng chi tiết, vật liệu, dụng cụ dùng để tạo nên xe điện chạy bằng pin.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775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345441"/>
            <a:ext cx="11372850" cy="6197600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Hình chữ nhật: Góc Tròn 3">
            <a:extLst>
              <a:ext uri="{FF2B5EF4-FFF2-40B4-BE49-F238E27FC236}">
                <a16:creationId xmlns:a16="http://schemas.microsoft.com/office/drawing/2014/main" id="{F9250150-F378-AC85-2C3C-786AB8956E7D}"/>
              </a:ext>
            </a:extLst>
          </p:cNvPr>
          <p:cNvSpPr/>
          <p:nvPr/>
        </p:nvSpPr>
        <p:spPr>
          <a:xfrm>
            <a:off x="797317" y="2220463"/>
            <a:ext cx="5877803" cy="2463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Em hãy lựa chọn đúng số lượng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các chi tiết, vật liệu, dụng cụ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trong bộ lắp ghép mô hình kĩ thuật để lắp mô hình xe điện chạy </a:t>
            </a:r>
            <a:endParaRPr lang="en-US" sz="2800" dirty="0">
              <a:solidFill>
                <a:srgbClr val="002060"/>
              </a:solidFill>
              <a:latin typeface="Arial"/>
            </a:endParaRPr>
          </a:p>
          <a:p>
            <a:pPr lvl="0" algn="ctr" latinLnBrk="1">
              <a:defRPr/>
            </a:pPr>
            <a:r>
              <a:rPr lang="vi-VN" sz="2800" dirty="0">
                <a:solidFill>
                  <a:srgbClr val="002060"/>
                </a:solidFill>
                <a:latin typeface="Arial"/>
              </a:rPr>
              <a:t>bằng pin trong Hình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C03ED-3C78-A822-9184-C2BBD742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40" y="-281718"/>
            <a:ext cx="5282304" cy="71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3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B7206-0DA1-EC76-669D-1D37D7C8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225764"/>
            <a:ext cx="7331710" cy="612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332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95" y="1626782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FADAA-B729-04E7-8E7D-BF20EE5C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040" y="-486552"/>
            <a:ext cx="12192000" cy="600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AD42530-37D1-8606-E57F-3C26598F0AAD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3F646-2488-6951-1DBB-4E6570817AE5}"/>
              </a:ext>
            </a:extLst>
          </p:cNvPr>
          <p:cNvSpPr txBox="1"/>
          <p:nvPr/>
        </p:nvSpPr>
        <p:spPr>
          <a:xfrm>
            <a:off x="181304" y="1562188"/>
            <a:ext cx="6798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chọn và sắp xếp gọn gàng những chi tiết, dụng cụ, vật liệu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DED8F783-105C-ED9C-2DE5-0ACE797D688B}"/>
              </a:ext>
            </a:extLst>
          </p:cNvPr>
          <p:cNvSpPr/>
          <p:nvPr/>
        </p:nvSpPr>
        <p:spPr>
          <a:xfrm>
            <a:off x="3489717" y="1"/>
            <a:ext cx="522756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698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latinLnBrk="1">
              <a:defRPr/>
            </a:pPr>
            <a:r>
              <a:rPr lang="en-US" sz="3600" dirty="0">
                <a:solidFill>
                  <a:srgbClr val="002060"/>
                </a:solidFill>
                <a:latin typeface="Arial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Arial"/>
              </a:rPr>
              <a:t>iền phiếu đánh giá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7BA0-CB4B-FC5B-6E90-6FE1AF17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9" y="948644"/>
            <a:ext cx="4724401" cy="544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7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BE7223-9D33-23C1-33F8-8EFB782D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3543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00D099-1734-4497-877B-9589E720E869}"/>
              </a:ext>
            </a:extLst>
          </p:cNvPr>
          <p:cNvGrpSpPr/>
          <p:nvPr/>
        </p:nvGrpSpPr>
        <p:grpSpPr>
          <a:xfrm>
            <a:off x="270910" y="1900602"/>
            <a:ext cx="6099048" cy="4419643"/>
            <a:chOff x="524910" y="955722"/>
            <a:chExt cx="6099048" cy="44196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EA0442-9292-E49F-A3C3-84358B07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137" y="2164034"/>
              <a:ext cx="4054764" cy="32113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08722F-CC73-8A55-254A-E696E637A6EB}"/>
                </a:ext>
              </a:extLst>
            </p:cNvPr>
            <p:cNvSpPr txBox="1"/>
            <p:nvPr/>
          </p:nvSpPr>
          <p:spPr>
            <a:xfrm>
              <a:off x="524910" y="955722"/>
              <a:ext cx="609904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vi-VN" sz="6000" b="1" dirty="0">
                <a:solidFill>
                  <a:srgbClr val="C00000"/>
                </a:solidFill>
                <a:latin typeface="#9Slide07 TALUHLA" pitchFamily="2" charset="-93"/>
              </a:endParaRPr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822F21C6-A36D-67D6-71E3-4587DEB52E60}"/>
              </a:ext>
            </a:extLst>
          </p:cNvPr>
          <p:cNvGrpSpPr/>
          <p:nvPr/>
        </p:nvGrpSpPr>
        <p:grpSpPr>
          <a:xfrm>
            <a:off x="4652785" y="595782"/>
            <a:ext cx="6573326" cy="3100227"/>
            <a:chOff x="0" y="0"/>
            <a:chExt cx="5243316" cy="299693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BE6C093-CAAC-B54B-4CBE-5AE8234F0FDC}"/>
                </a:ext>
              </a:extLst>
            </p:cNvPr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93EBD12-A531-3D4E-537C-955EAF48E111}"/>
              </a:ext>
            </a:extLst>
          </p:cNvPr>
          <p:cNvSpPr txBox="1"/>
          <p:nvPr/>
        </p:nvSpPr>
        <p:spPr>
          <a:xfrm>
            <a:off x="5120640" y="1016000"/>
            <a:ext cx="568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pin,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58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So sánh xe đạp điện và xe máy điện">
            <a:extLst>
              <a:ext uri="{FF2B5EF4-FFF2-40B4-BE49-F238E27FC236}">
                <a16:creationId xmlns:a16="http://schemas.microsoft.com/office/drawing/2014/main" id="{18072401-A55A-B18A-9B5C-3E6587B55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4" y="737870"/>
            <a:ext cx="8404931" cy="363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29613-95D5-1ED2-D821-F654D922782C}"/>
              </a:ext>
            </a:extLst>
          </p:cNvPr>
          <p:cNvSpPr txBox="1"/>
          <p:nvPr/>
        </p:nvSpPr>
        <p:spPr>
          <a:xfrm>
            <a:off x="1574800" y="4693920"/>
            <a:ext cx="882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điện, xe đạp điện là phương tiện giúp con người đi lại.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2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DF000B-F8F2-A58A-8527-A186A53C79A3}"/>
              </a:ext>
            </a:extLst>
          </p:cNvPr>
          <p:cNvSpPr/>
          <p:nvPr/>
        </p:nvSpPr>
        <p:spPr>
          <a:xfrm>
            <a:off x="0" y="-304800"/>
            <a:ext cx="12192000" cy="7162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B3D3BC-1064-805D-D7D6-00E3FA29B585}"/>
              </a:ext>
            </a:extLst>
          </p:cNvPr>
          <p:cNvSpPr/>
          <p:nvPr/>
        </p:nvSpPr>
        <p:spPr>
          <a:xfrm>
            <a:off x="409575" y="193040"/>
            <a:ext cx="11372850" cy="635000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Cách xử lý nhanh khi mất điều khiển điều hòa">
            <a:extLst>
              <a:ext uri="{FF2B5EF4-FFF2-40B4-BE49-F238E27FC236}">
                <a16:creationId xmlns:a16="http://schemas.microsoft.com/office/drawing/2014/main" id="{7FE28139-716F-CB79-19E4-06DF69D1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4" y="518159"/>
            <a:ext cx="6016836" cy="455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6E064-67D6-BC3F-AC46-2B35A064C095}"/>
              </a:ext>
            </a:extLst>
          </p:cNvPr>
          <p:cNvSpPr txBox="1"/>
          <p:nvPr/>
        </p:nvSpPr>
        <p:spPr>
          <a:xfrm>
            <a:off x="1635760" y="5120640"/>
            <a:ext cx="980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kiển tivi, điều khiển quạt, điều hòa dùng để bật tắt các thiết bị điện tử.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15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E5E543-BD3F-A520-0044-218C46369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02" y="534254"/>
            <a:ext cx="8260796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-4784"/>
            <a:ext cx="12201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9B38362-EDC0-8D3F-0938-A615D16D2E3C}"/>
              </a:ext>
            </a:extLst>
          </p:cNvPr>
          <p:cNvSpPr/>
          <p:nvPr/>
        </p:nvSpPr>
        <p:spPr>
          <a:xfrm>
            <a:off x="121920" y="132080"/>
            <a:ext cx="1178560" cy="4165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60158" y="3677920"/>
            <a:ext cx="4816549" cy="2435799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>
                <a:solidFill>
                  <a:srgbClr val="FF0000"/>
                </a:solidFill>
              </a:rPr>
              <a:t>- Xe đạp, xe máy, ô tô, máy bay…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4942615-FE4C-1BD6-01C7-DF481C850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8FB3C00F-D772-4C6A-A3E6-8D8E4138F6DB}"/>
              </a:ext>
            </a:extLst>
          </p:cNvPr>
          <p:cNvSpPr/>
          <p:nvPr/>
        </p:nvSpPr>
        <p:spPr>
          <a:xfrm rot="2009352">
            <a:off x="21265" y="31898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2E56ECF7-84DC-268B-E287-1A34E6BCE138}"/>
              </a:ext>
            </a:extLst>
          </p:cNvPr>
          <p:cNvSpPr/>
          <p:nvPr/>
        </p:nvSpPr>
        <p:spPr>
          <a:xfrm flipH="1">
            <a:off x="8481238" y="3078816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ABBC7D3-1EAD-219B-983A-654EC8D120C7}"/>
              </a:ext>
            </a:extLst>
          </p:cNvPr>
          <p:cNvSpPr/>
          <p:nvPr/>
        </p:nvSpPr>
        <p:spPr>
          <a:xfrm>
            <a:off x="3877627" y="320217"/>
            <a:ext cx="755237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loại phương tiện nào dùng xăng?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E18FB46-BE1B-56D7-D53B-1BAC1CB290B0}"/>
              </a:ext>
            </a:extLst>
          </p:cNvPr>
          <p:cNvSpPr/>
          <p:nvPr/>
        </p:nvSpPr>
        <p:spPr>
          <a:xfrm>
            <a:off x="2860158" y="4463242"/>
            <a:ext cx="4816549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FF0000"/>
                </a:solidFill>
              </a:rPr>
              <a:t>- Xe </a:t>
            </a:r>
            <a:r>
              <a:rPr lang="en-US" sz="4800" dirty="0" err="1">
                <a:solidFill>
                  <a:srgbClr val="FF0000"/>
                </a:solidFill>
              </a:rPr>
              <a:t>máy</a:t>
            </a:r>
            <a:r>
              <a:rPr lang="en-US" sz="4800" dirty="0">
                <a:solidFill>
                  <a:srgbClr val="FF0000"/>
                </a:solidFill>
              </a:rPr>
              <a:t>, ô </a:t>
            </a:r>
            <a:r>
              <a:rPr lang="en-US" sz="4800" dirty="0" err="1">
                <a:solidFill>
                  <a:srgbClr val="FF0000"/>
                </a:solidFill>
              </a:rPr>
              <a:t>tô</a:t>
            </a:r>
            <a:r>
              <a:rPr lang="en-US" sz="4800" dirty="0">
                <a:solidFill>
                  <a:srgbClr val="FF0000"/>
                </a:solidFill>
              </a:rPr>
              <a:t>….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C5392EB-64F3-F3F8-519A-2833AFFD0B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33917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7963787" y="3015020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6" y="320217"/>
            <a:ext cx="7339013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611120" y="4463242"/>
            <a:ext cx="5065587" cy="1650477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>
                <a:solidFill>
                  <a:srgbClr val="FF0000"/>
                </a:solidFill>
                <a:latin typeface="Calibri"/>
              </a:rPr>
              <a:t>Điện, sức người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191386" y="361507"/>
            <a:ext cx="3015731" cy="3381153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8481238" y="3174509"/>
            <a:ext cx="3710762" cy="3683491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3877627" y="320217"/>
            <a:ext cx="7403517" cy="1880722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biết những phương tiện nào chạy bằng điện?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349796" y="3413760"/>
            <a:ext cx="5869172" cy="233680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5400" dirty="0">
                <a:solidFill>
                  <a:srgbClr val="FF0000"/>
                </a:solidFill>
              </a:rPr>
              <a:t>Xe </a:t>
            </a:r>
            <a:r>
              <a:rPr lang="en-US" sz="5400" dirty="0" err="1">
                <a:solidFill>
                  <a:srgbClr val="FF0000"/>
                </a:solidFill>
              </a:rPr>
              <a:t>đạp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</a:t>
            </a:r>
            <a:r>
              <a:rPr lang="en-US" sz="5400" dirty="0" err="1">
                <a:solidFill>
                  <a:srgbClr val="FF0000"/>
                </a:solidFill>
              </a:rPr>
              <a:t>xe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máy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r>
              <a:rPr lang="en-US" sz="5400" dirty="0">
                <a:solidFill>
                  <a:srgbClr val="FF0000"/>
                </a:solidFill>
              </a:rPr>
              <a:t>, ô </a:t>
            </a:r>
            <a:r>
              <a:rPr lang="en-US" sz="5400" dirty="0" err="1">
                <a:solidFill>
                  <a:srgbClr val="FF0000"/>
                </a:solidFill>
              </a:rPr>
              <a:t>tô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điện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6FB4010-ADA2-544B-112A-28BD4AE5D3C1}"/>
              </a:ext>
            </a:extLst>
          </p:cNvPr>
          <p:cNvSpPr/>
          <p:nvPr/>
        </p:nvSpPr>
        <p:spPr>
          <a:xfrm>
            <a:off x="0" y="-19030"/>
            <a:ext cx="7647094" cy="6892019"/>
          </a:xfrm>
          <a:custGeom>
            <a:avLst/>
            <a:gdLst>
              <a:gd name="connsiteX0" fmla="*/ 0 w 7576457"/>
              <a:gd name="connsiteY0" fmla="*/ 0 h 6872989"/>
              <a:gd name="connsiteX1" fmla="*/ 7576457 w 7576457"/>
              <a:gd name="connsiteY1" fmla="*/ 0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7576457"/>
              <a:gd name="connsiteY0" fmla="*/ 0 h 6872989"/>
              <a:gd name="connsiteX1" fmla="*/ 7560128 w 7576457"/>
              <a:gd name="connsiteY1" fmla="*/ 16329 h 6872989"/>
              <a:gd name="connsiteX2" fmla="*/ 7576457 w 7576457"/>
              <a:gd name="connsiteY2" fmla="*/ 6872989 h 6872989"/>
              <a:gd name="connsiteX3" fmla="*/ 0 w 7576457"/>
              <a:gd name="connsiteY3" fmla="*/ 6872989 h 6872989"/>
              <a:gd name="connsiteX4" fmla="*/ 0 w 7576457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9851575"/>
              <a:gd name="connsiteY0" fmla="*/ 0 h 6872989"/>
              <a:gd name="connsiteX1" fmla="*/ 7560128 w 9851575"/>
              <a:gd name="connsiteY1" fmla="*/ 16329 h 6872989"/>
              <a:gd name="connsiteX2" fmla="*/ 7576457 w 9851575"/>
              <a:gd name="connsiteY2" fmla="*/ 6872989 h 6872989"/>
              <a:gd name="connsiteX3" fmla="*/ 0 w 9851575"/>
              <a:gd name="connsiteY3" fmla="*/ 6872989 h 6872989"/>
              <a:gd name="connsiteX4" fmla="*/ 0 w 9851575"/>
              <a:gd name="connsiteY4" fmla="*/ 0 h 6872989"/>
              <a:gd name="connsiteX0" fmla="*/ 0 w 10040260"/>
              <a:gd name="connsiteY0" fmla="*/ 0 h 6872989"/>
              <a:gd name="connsiteX1" fmla="*/ 7560128 w 10040260"/>
              <a:gd name="connsiteY1" fmla="*/ 16329 h 6872989"/>
              <a:gd name="connsiteX2" fmla="*/ 7576457 w 10040260"/>
              <a:gd name="connsiteY2" fmla="*/ 6872989 h 6872989"/>
              <a:gd name="connsiteX3" fmla="*/ 0 w 10040260"/>
              <a:gd name="connsiteY3" fmla="*/ 6872989 h 6872989"/>
              <a:gd name="connsiteX4" fmla="*/ 0 w 10040260"/>
              <a:gd name="connsiteY4" fmla="*/ 0 h 6872989"/>
              <a:gd name="connsiteX0" fmla="*/ 0 w 10110034"/>
              <a:gd name="connsiteY0" fmla="*/ 0 h 6872989"/>
              <a:gd name="connsiteX1" fmla="*/ 7560128 w 10110034"/>
              <a:gd name="connsiteY1" fmla="*/ 16329 h 6872989"/>
              <a:gd name="connsiteX2" fmla="*/ 7837714 w 10110034"/>
              <a:gd name="connsiteY2" fmla="*/ 6856661 h 6872989"/>
              <a:gd name="connsiteX3" fmla="*/ 0 w 10110034"/>
              <a:gd name="connsiteY3" fmla="*/ 6872989 h 6872989"/>
              <a:gd name="connsiteX4" fmla="*/ 0 w 10110034"/>
              <a:gd name="connsiteY4" fmla="*/ 0 h 6872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0034" h="6872989">
                <a:moveTo>
                  <a:pt x="0" y="0"/>
                </a:moveTo>
                <a:lnTo>
                  <a:pt x="7560128" y="16329"/>
                </a:lnTo>
                <a:cubicBezTo>
                  <a:pt x="13133614" y="3983725"/>
                  <a:pt x="7832271" y="4571108"/>
                  <a:pt x="7837714" y="6856661"/>
                </a:cubicBezTo>
                <a:lnTo>
                  <a:pt x="0" y="687298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9A9C4-98F9-5CFE-3916-3BC3CB2F2F5B}"/>
              </a:ext>
            </a:extLst>
          </p:cNvPr>
          <p:cNvSpPr txBox="1"/>
          <p:nvPr/>
        </p:nvSpPr>
        <p:spPr>
          <a:xfrm>
            <a:off x="281158" y="523219"/>
            <a:ext cx="671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FBC6369D-A44C-ADF2-1E26-9CB3C7B4AC9A}"/>
              </a:ext>
            </a:extLst>
          </p:cNvPr>
          <p:cNvSpPr/>
          <p:nvPr/>
        </p:nvSpPr>
        <p:spPr>
          <a:xfrm>
            <a:off x="8707098" y="4276550"/>
            <a:ext cx="3329011" cy="2729789"/>
          </a:xfrm>
          <a:custGeom>
            <a:avLst/>
            <a:gdLst/>
            <a:ahLst/>
            <a:cxnLst/>
            <a:rect l="l" t="t" r="r" b="b"/>
            <a:pathLst>
              <a:path w="10036098" h="8229600">
                <a:moveTo>
                  <a:pt x="0" y="0"/>
                </a:moveTo>
                <a:lnTo>
                  <a:pt x="10036098" y="0"/>
                </a:lnTo>
                <a:lnTo>
                  <a:pt x="100360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CD54D-51C0-AF3D-6925-C9C405BC8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131" y="1305525"/>
            <a:ext cx="3974937" cy="792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CC2F7A-506C-A6C3-89B3-45336538B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095" y="1973016"/>
            <a:ext cx="22313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7817B-CB71-9DBE-F0BE-AA7F91467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570" y="3048921"/>
            <a:ext cx="8431499" cy="218255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8F1CF9-4727-DA37-516F-BE31CA36B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F2491A-2FE9-8B1D-2294-D62E4BB16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4160" y="0"/>
            <a:ext cx="12192000" cy="500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460</Words>
  <Application>Microsoft Office PowerPoint</Application>
  <PresentationFormat>Widescreen</PresentationFormat>
  <Paragraphs>37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#9Slide07 TALUHLA</vt:lpstr>
      <vt:lpstr>Aptos</vt:lpstr>
      <vt:lpstr>Aptos Display</vt:lpstr>
      <vt:lpstr>Arial</vt:lpstr>
      <vt:lpstr>Calibri</vt:lpstr>
      <vt:lpstr>Calibri Light</vt:lpstr>
      <vt:lpstr>Cambria</vt:lpstr>
      <vt:lpstr>LNTH-LuoLuoNotangYuanTi 1</vt:lpstr>
      <vt:lpstr>Times New Roman</vt:lpstr>
      <vt:lpstr>UTM Flamenco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TRƯỚC LỚP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 Thao - 0972115126</dc:creator>
  <dc:description>9Slide.vn</dc:description>
  <cp:lastModifiedBy>Admin</cp:lastModifiedBy>
  <cp:revision>67</cp:revision>
  <dcterms:created xsi:type="dcterms:W3CDTF">2023-07-08T01:13:32Z</dcterms:created>
  <dcterms:modified xsi:type="dcterms:W3CDTF">2025-04-13T02:18:04Z</dcterms:modified>
  <cp:category>9Slide.vn</cp:category>
</cp:coreProperties>
</file>